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9" r:id="rId1"/>
  </p:sldMasterIdLst>
  <p:notesMasterIdLst>
    <p:notesMasterId r:id="rId11"/>
  </p:notesMasterIdLst>
  <p:sldIdLst>
    <p:sldId id="256" r:id="rId2"/>
    <p:sldId id="258" r:id="rId3"/>
    <p:sldId id="264" r:id="rId4"/>
    <p:sldId id="268" r:id="rId5"/>
    <p:sldId id="269" r:id="rId6"/>
    <p:sldId id="260" r:id="rId7"/>
    <p:sldId id="270" r:id="rId8"/>
    <p:sldId id="288" r:id="rId9"/>
    <p:sldId id="287" r:id="rId10"/>
  </p:sldIdLst>
  <p:sldSz cx="9144000" cy="5143500" type="screen16x9"/>
  <p:notesSz cx="6858000" cy="9144000"/>
  <p:embeddedFontLst>
    <p:embeddedFont>
      <p:font typeface="Courgette" panose="020B0604020202020204" charset="0"/>
      <p:regular r:id="rId12"/>
    </p:embeddedFont>
    <p:embeddedFont>
      <p:font typeface="Nunito SemiBold" panose="020B0604020202020204" charset="0"/>
      <p:regular r:id="rId13"/>
      <p:bold r:id="rId14"/>
      <p:italic r:id="rId15"/>
      <p:boldItalic r:id="rId16"/>
    </p:embeddedFont>
    <p:embeddedFont>
      <p:font typeface="Nunito" panose="020B0604020202020204" charset="0"/>
      <p:regular r:id="rId17"/>
      <p:bold r:id="rId18"/>
      <p:italic r:id="rId19"/>
      <p:boldItalic r:id="rId20"/>
    </p:embeddedFont>
    <p:embeddedFont>
      <p:font typeface="Caveat" panose="020B0604020202020204" charset="0"/>
      <p:regular r:id="rId21"/>
      <p:bold r:id="rId22"/>
    </p:embeddedFont>
    <p:embeddedFont>
      <p:font typeface="Bradley Hand ITC" panose="03070402050302030203" pitchFamily="66" charset="0"/>
      <p:regular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DDD3162-F15F-472F-8693-30FB7AD8919C}">
  <a:tblStyle styleId="{8DDD3162-F15F-472F-8693-30FB7AD8919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61764146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9"/>
        <p:cNvGrpSpPr/>
        <p:nvPr/>
      </p:nvGrpSpPr>
      <p:grpSpPr>
        <a:xfrm>
          <a:off x="0" y="0"/>
          <a:ext cx="0" cy="0"/>
          <a:chOff x="0" y="0"/>
          <a:chExt cx="0" cy="0"/>
        </a:xfrm>
      </p:grpSpPr>
      <p:sp>
        <p:nvSpPr>
          <p:cNvPr id="730" name="Google Shape;73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1" name="Google Shape;73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7124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g854eeb7eaf_0_5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 name="Google Shape;744;g854eeb7eaf_0_5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46490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3"/>
        <p:cNvGrpSpPr/>
        <p:nvPr/>
      </p:nvGrpSpPr>
      <p:grpSpPr>
        <a:xfrm>
          <a:off x="0" y="0"/>
          <a:ext cx="0" cy="0"/>
          <a:chOff x="0" y="0"/>
          <a:chExt cx="0" cy="0"/>
        </a:xfrm>
      </p:grpSpPr>
      <p:sp>
        <p:nvSpPr>
          <p:cNvPr id="844" name="Google Shape;844;g8728aa27b5_1_365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5" name="Google Shape;845;g8728aa27b5_1_365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2912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3"/>
        <p:cNvGrpSpPr/>
        <p:nvPr/>
      </p:nvGrpSpPr>
      <p:grpSpPr>
        <a:xfrm>
          <a:off x="0" y="0"/>
          <a:ext cx="0" cy="0"/>
          <a:chOff x="0" y="0"/>
          <a:chExt cx="0" cy="0"/>
        </a:xfrm>
      </p:grpSpPr>
      <p:sp>
        <p:nvSpPr>
          <p:cNvPr id="924" name="Google Shape;924;g87044d3b11_1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5" name="Google Shape;925;g87044d3b11_1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6213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4"/>
        <p:cNvGrpSpPr/>
        <p:nvPr/>
      </p:nvGrpSpPr>
      <p:grpSpPr>
        <a:xfrm>
          <a:off x="0" y="0"/>
          <a:ext cx="0" cy="0"/>
          <a:chOff x="0" y="0"/>
          <a:chExt cx="0" cy="0"/>
        </a:xfrm>
      </p:grpSpPr>
      <p:sp>
        <p:nvSpPr>
          <p:cNvPr id="975" name="Google Shape;975;g8728aa27b5_1_367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6" name="Google Shape;976;g8728aa27b5_1_367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440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6"/>
        <p:cNvGrpSpPr/>
        <p:nvPr/>
      </p:nvGrpSpPr>
      <p:grpSpPr>
        <a:xfrm>
          <a:off x="0" y="0"/>
          <a:ext cx="0" cy="0"/>
          <a:chOff x="0" y="0"/>
          <a:chExt cx="0" cy="0"/>
        </a:xfrm>
      </p:grpSpPr>
      <p:sp>
        <p:nvSpPr>
          <p:cNvPr id="787" name="Google Shape;787;g854eeb7eaf_0_6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8" name="Google Shape;788;g854eeb7eaf_0_6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88536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7"/>
        <p:cNvGrpSpPr/>
        <p:nvPr/>
      </p:nvGrpSpPr>
      <p:grpSpPr>
        <a:xfrm>
          <a:off x="0" y="0"/>
          <a:ext cx="0" cy="0"/>
          <a:chOff x="0" y="0"/>
          <a:chExt cx="0" cy="0"/>
        </a:xfrm>
      </p:grpSpPr>
      <p:sp>
        <p:nvSpPr>
          <p:cNvPr id="988" name="Google Shape;988;g87044d3b11_1_12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9" name="Google Shape;989;g87044d3b11_1_12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11563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8"/>
        <p:cNvGrpSpPr/>
        <p:nvPr/>
      </p:nvGrpSpPr>
      <p:grpSpPr>
        <a:xfrm>
          <a:off x="0" y="0"/>
          <a:ext cx="0" cy="0"/>
          <a:chOff x="0" y="0"/>
          <a:chExt cx="0" cy="0"/>
        </a:xfrm>
      </p:grpSpPr>
      <p:sp>
        <p:nvSpPr>
          <p:cNvPr id="1429" name="Google Shape;1429;g87044d3b11_1_7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0" name="Google Shape;1430;g87044d3b11_1_7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30209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1"/>
        <p:cNvGrpSpPr/>
        <p:nvPr/>
      </p:nvGrpSpPr>
      <p:grpSpPr>
        <a:xfrm>
          <a:off x="0" y="0"/>
          <a:ext cx="0" cy="0"/>
          <a:chOff x="0" y="0"/>
          <a:chExt cx="0" cy="0"/>
        </a:xfrm>
      </p:grpSpPr>
      <p:sp>
        <p:nvSpPr>
          <p:cNvPr id="1422" name="Google Shape;1422;g87044d3b11_1_7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3" name="Google Shape;1423;g87044d3b11_1_7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94304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5" Type="http://schemas.openxmlformats.org/officeDocument/2006/relationships/hyperlink" Target="https://stories.freepik.com/" TargetMode="External"/><Relationship Id="rId4" Type="http://schemas.openxmlformats.org/officeDocument/2006/relationships/hyperlink" Target="https://www.freepik.com/"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
        <p:cNvGrpSpPr/>
        <p:nvPr/>
      </p:nvGrpSpPr>
      <p:grpSpPr>
        <a:xfrm>
          <a:off x="0" y="0"/>
          <a:ext cx="0" cy="0"/>
          <a:chOff x="0" y="0"/>
          <a:chExt cx="0" cy="0"/>
        </a:xfrm>
      </p:grpSpPr>
      <p:sp>
        <p:nvSpPr>
          <p:cNvPr id="8" name="Google Shape;8;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grpSp>
        <p:nvGrpSpPr>
          <p:cNvPr id="9" name="Google Shape;9;p2"/>
          <p:cNvGrpSpPr/>
          <p:nvPr/>
        </p:nvGrpSpPr>
        <p:grpSpPr>
          <a:xfrm>
            <a:off x="-13710" y="-6911"/>
            <a:ext cx="9157658" cy="5155276"/>
            <a:chOff x="238125" y="839425"/>
            <a:chExt cx="7136023" cy="4012825"/>
          </a:xfrm>
        </p:grpSpPr>
        <p:sp>
          <p:nvSpPr>
            <p:cNvPr id="10" name="Google Shape;10;p2"/>
            <p:cNvSpPr/>
            <p:nvPr/>
          </p:nvSpPr>
          <p:spPr>
            <a:xfrm>
              <a:off x="240700" y="839425"/>
              <a:ext cx="7133425" cy="4012825"/>
            </a:xfrm>
            <a:custGeom>
              <a:avLst/>
              <a:gdLst/>
              <a:ahLst/>
              <a:cxnLst/>
              <a:rect l="l" t="t" r="r" b="b"/>
              <a:pathLst>
                <a:path w="285337" h="160513" extrusionOk="0">
                  <a:moveTo>
                    <a:pt x="1" y="0"/>
                  </a:moveTo>
                  <a:lnTo>
                    <a:pt x="1" y="160513"/>
                  </a:lnTo>
                  <a:lnTo>
                    <a:pt x="285336" y="160513"/>
                  </a:lnTo>
                  <a:lnTo>
                    <a:pt x="28533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788600" y="1649850"/>
              <a:ext cx="145525" cy="130525"/>
            </a:xfrm>
            <a:custGeom>
              <a:avLst/>
              <a:gdLst/>
              <a:ahLst/>
              <a:cxnLst/>
              <a:rect l="l" t="t" r="r" b="b"/>
              <a:pathLst>
                <a:path w="5821" h="5221" extrusionOk="0">
                  <a:moveTo>
                    <a:pt x="3294" y="0"/>
                  </a:moveTo>
                  <a:cubicBezTo>
                    <a:pt x="3024" y="0"/>
                    <a:pt x="2734" y="83"/>
                    <a:pt x="2486" y="208"/>
                  </a:cubicBezTo>
                  <a:cubicBezTo>
                    <a:pt x="1284" y="788"/>
                    <a:pt x="0" y="2362"/>
                    <a:pt x="539" y="3770"/>
                  </a:cubicBezTo>
                  <a:cubicBezTo>
                    <a:pt x="725" y="4247"/>
                    <a:pt x="1098" y="4620"/>
                    <a:pt x="1533" y="4848"/>
                  </a:cubicBezTo>
                  <a:cubicBezTo>
                    <a:pt x="1989" y="5096"/>
                    <a:pt x="2548" y="5220"/>
                    <a:pt x="3128" y="5220"/>
                  </a:cubicBezTo>
                  <a:cubicBezTo>
                    <a:pt x="4143" y="5220"/>
                    <a:pt x="5179" y="4806"/>
                    <a:pt x="5614" y="3853"/>
                  </a:cubicBezTo>
                  <a:cubicBezTo>
                    <a:pt x="5800" y="3460"/>
                    <a:pt x="5821" y="2983"/>
                    <a:pt x="5717" y="2548"/>
                  </a:cubicBezTo>
                  <a:cubicBezTo>
                    <a:pt x="5696" y="2445"/>
                    <a:pt x="5676" y="2341"/>
                    <a:pt x="5634" y="2238"/>
                  </a:cubicBezTo>
                  <a:cubicBezTo>
                    <a:pt x="5448" y="1720"/>
                    <a:pt x="5116" y="1264"/>
                    <a:pt x="4764" y="850"/>
                  </a:cubicBezTo>
                  <a:cubicBezTo>
                    <a:pt x="4454" y="498"/>
                    <a:pt x="4081" y="125"/>
                    <a:pt x="3604" y="21"/>
                  </a:cubicBezTo>
                  <a:cubicBezTo>
                    <a:pt x="3501" y="0"/>
                    <a:pt x="3397" y="0"/>
                    <a:pt x="32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2244275" y="1026475"/>
              <a:ext cx="74575" cy="71375"/>
            </a:xfrm>
            <a:custGeom>
              <a:avLst/>
              <a:gdLst/>
              <a:ahLst/>
              <a:cxnLst/>
              <a:rect l="l" t="t" r="r" b="b"/>
              <a:pathLst>
                <a:path w="2983" h="2855" extrusionOk="0">
                  <a:moveTo>
                    <a:pt x="1613" y="1"/>
                  </a:moveTo>
                  <a:cubicBezTo>
                    <a:pt x="1436" y="1"/>
                    <a:pt x="1267" y="43"/>
                    <a:pt x="1098" y="120"/>
                  </a:cubicBezTo>
                  <a:cubicBezTo>
                    <a:pt x="1036" y="141"/>
                    <a:pt x="994" y="161"/>
                    <a:pt x="953" y="182"/>
                  </a:cubicBezTo>
                  <a:cubicBezTo>
                    <a:pt x="684" y="348"/>
                    <a:pt x="497" y="555"/>
                    <a:pt x="311" y="804"/>
                  </a:cubicBezTo>
                  <a:cubicBezTo>
                    <a:pt x="145" y="1011"/>
                    <a:pt x="0" y="1239"/>
                    <a:pt x="0" y="1508"/>
                  </a:cubicBezTo>
                  <a:cubicBezTo>
                    <a:pt x="0" y="1715"/>
                    <a:pt x="83" y="1901"/>
                    <a:pt x="228" y="2067"/>
                  </a:cubicBezTo>
                  <a:cubicBezTo>
                    <a:pt x="547" y="2477"/>
                    <a:pt x="1156" y="2854"/>
                    <a:pt x="1719" y="2854"/>
                  </a:cubicBezTo>
                  <a:cubicBezTo>
                    <a:pt x="1924" y="2854"/>
                    <a:pt x="2123" y="2804"/>
                    <a:pt x="2299" y="2689"/>
                  </a:cubicBezTo>
                  <a:cubicBezTo>
                    <a:pt x="2527" y="2544"/>
                    <a:pt x="2693" y="2316"/>
                    <a:pt x="2755" y="2046"/>
                  </a:cubicBezTo>
                  <a:cubicBezTo>
                    <a:pt x="2983" y="1301"/>
                    <a:pt x="2631" y="224"/>
                    <a:pt x="1802" y="16"/>
                  </a:cubicBezTo>
                  <a:cubicBezTo>
                    <a:pt x="1738" y="6"/>
                    <a:pt x="1675" y="1"/>
                    <a:pt x="161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5206375" y="1026350"/>
              <a:ext cx="74075" cy="71500"/>
            </a:xfrm>
            <a:custGeom>
              <a:avLst/>
              <a:gdLst/>
              <a:ahLst/>
              <a:cxnLst/>
              <a:rect l="l" t="t" r="r" b="b"/>
              <a:pathLst>
                <a:path w="2963" h="2860" extrusionOk="0">
                  <a:moveTo>
                    <a:pt x="1575" y="1"/>
                  </a:moveTo>
                  <a:cubicBezTo>
                    <a:pt x="1409" y="1"/>
                    <a:pt x="1243" y="42"/>
                    <a:pt x="1078" y="125"/>
                  </a:cubicBezTo>
                  <a:cubicBezTo>
                    <a:pt x="1036" y="146"/>
                    <a:pt x="974" y="166"/>
                    <a:pt x="933" y="187"/>
                  </a:cubicBezTo>
                  <a:cubicBezTo>
                    <a:pt x="684" y="353"/>
                    <a:pt x="477" y="560"/>
                    <a:pt x="290" y="809"/>
                  </a:cubicBezTo>
                  <a:cubicBezTo>
                    <a:pt x="145" y="1016"/>
                    <a:pt x="0" y="1244"/>
                    <a:pt x="0" y="1513"/>
                  </a:cubicBezTo>
                  <a:cubicBezTo>
                    <a:pt x="0" y="1720"/>
                    <a:pt x="83" y="1906"/>
                    <a:pt x="208" y="2072"/>
                  </a:cubicBezTo>
                  <a:cubicBezTo>
                    <a:pt x="539" y="2486"/>
                    <a:pt x="1140" y="2859"/>
                    <a:pt x="1699" y="2859"/>
                  </a:cubicBezTo>
                  <a:cubicBezTo>
                    <a:pt x="1906" y="2859"/>
                    <a:pt x="2113" y="2818"/>
                    <a:pt x="2300" y="2694"/>
                  </a:cubicBezTo>
                  <a:cubicBezTo>
                    <a:pt x="2527" y="2549"/>
                    <a:pt x="2672" y="2321"/>
                    <a:pt x="2755" y="2051"/>
                  </a:cubicBezTo>
                  <a:cubicBezTo>
                    <a:pt x="2962" y="1306"/>
                    <a:pt x="2631" y="229"/>
                    <a:pt x="1782" y="21"/>
                  </a:cubicBezTo>
                  <a:cubicBezTo>
                    <a:pt x="1720" y="21"/>
                    <a:pt x="1637" y="1"/>
                    <a:pt x="15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6738700" y="4540500"/>
              <a:ext cx="94775" cy="84950"/>
            </a:xfrm>
            <a:custGeom>
              <a:avLst/>
              <a:gdLst/>
              <a:ahLst/>
              <a:cxnLst/>
              <a:rect l="l" t="t" r="r" b="b"/>
              <a:pathLst>
                <a:path w="3791" h="3398" extrusionOk="0">
                  <a:moveTo>
                    <a:pt x="1947" y="0"/>
                  </a:moveTo>
                  <a:cubicBezTo>
                    <a:pt x="1699" y="0"/>
                    <a:pt x="1471" y="104"/>
                    <a:pt x="1284" y="269"/>
                  </a:cubicBezTo>
                  <a:cubicBezTo>
                    <a:pt x="601" y="787"/>
                    <a:pt x="0" y="1968"/>
                    <a:pt x="518" y="2776"/>
                  </a:cubicBezTo>
                  <a:cubicBezTo>
                    <a:pt x="684" y="3045"/>
                    <a:pt x="974" y="3231"/>
                    <a:pt x="1284" y="3335"/>
                  </a:cubicBezTo>
                  <a:cubicBezTo>
                    <a:pt x="1471" y="3376"/>
                    <a:pt x="1657" y="3397"/>
                    <a:pt x="1864" y="3397"/>
                  </a:cubicBezTo>
                  <a:cubicBezTo>
                    <a:pt x="2672" y="3397"/>
                    <a:pt x="3542" y="2983"/>
                    <a:pt x="3729" y="2154"/>
                  </a:cubicBezTo>
                  <a:cubicBezTo>
                    <a:pt x="3791" y="1885"/>
                    <a:pt x="3749" y="1595"/>
                    <a:pt x="3625" y="1326"/>
                  </a:cubicBezTo>
                  <a:cubicBezTo>
                    <a:pt x="3604" y="1264"/>
                    <a:pt x="3563" y="1201"/>
                    <a:pt x="3542" y="1139"/>
                  </a:cubicBezTo>
                  <a:cubicBezTo>
                    <a:pt x="3356" y="829"/>
                    <a:pt x="3087" y="580"/>
                    <a:pt x="2797" y="373"/>
                  </a:cubicBezTo>
                  <a:cubicBezTo>
                    <a:pt x="2548" y="186"/>
                    <a:pt x="2279" y="0"/>
                    <a:pt x="19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6984150" y="1877700"/>
              <a:ext cx="94800" cy="84950"/>
            </a:xfrm>
            <a:custGeom>
              <a:avLst/>
              <a:gdLst/>
              <a:ahLst/>
              <a:cxnLst/>
              <a:rect l="l" t="t" r="r" b="b"/>
              <a:pathLst>
                <a:path w="3792" h="3398" extrusionOk="0">
                  <a:moveTo>
                    <a:pt x="1948" y="1"/>
                  </a:moveTo>
                  <a:cubicBezTo>
                    <a:pt x="1699" y="1"/>
                    <a:pt x="1471" y="104"/>
                    <a:pt x="1264" y="270"/>
                  </a:cubicBezTo>
                  <a:cubicBezTo>
                    <a:pt x="601" y="788"/>
                    <a:pt x="1" y="1968"/>
                    <a:pt x="518" y="2776"/>
                  </a:cubicBezTo>
                  <a:cubicBezTo>
                    <a:pt x="684" y="3046"/>
                    <a:pt x="974" y="3232"/>
                    <a:pt x="1285" y="3336"/>
                  </a:cubicBezTo>
                  <a:cubicBezTo>
                    <a:pt x="1471" y="3377"/>
                    <a:pt x="1658" y="3398"/>
                    <a:pt x="1865" y="3398"/>
                  </a:cubicBezTo>
                  <a:cubicBezTo>
                    <a:pt x="2673" y="3398"/>
                    <a:pt x="3543" y="2983"/>
                    <a:pt x="3729" y="2155"/>
                  </a:cubicBezTo>
                  <a:cubicBezTo>
                    <a:pt x="3791" y="1886"/>
                    <a:pt x="3750" y="1575"/>
                    <a:pt x="3626" y="1326"/>
                  </a:cubicBezTo>
                  <a:cubicBezTo>
                    <a:pt x="3605" y="1264"/>
                    <a:pt x="3563" y="1202"/>
                    <a:pt x="3543" y="1140"/>
                  </a:cubicBezTo>
                  <a:cubicBezTo>
                    <a:pt x="3356" y="829"/>
                    <a:pt x="3087" y="581"/>
                    <a:pt x="2797" y="373"/>
                  </a:cubicBezTo>
                  <a:cubicBezTo>
                    <a:pt x="2548" y="187"/>
                    <a:pt x="2279" y="1"/>
                    <a:pt x="19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238125" y="1658125"/>
              <a:ext cx="2600" cy="45075"/>
            </a:xfrm>
            <a:custGeom>
              <a:avLst/>
              <a:gdLst/>
              <a:ahLst/>
              <a:cxnLst/>
              <a:rect l="l" t="t" r="r" b="b"/>
              <a:pathLst>
                <a:path w="104" h="1803" extrusionOk="0">
                  <a:moveTo>
                    <a:pt x="104" y="1"/>
                  </a:moveTo>
                  <a:cubicBezTo>
                    <a:pt x="62" y="22"/>
                    <a:pt x="41" y="42"/>
                    <a:pt x="0" y="42"/>
                  </a:cubicBezTo>
                  <a:lnTo>
                    <a:pt x="0" y="1803"/>
                  </a:lnTo>
                  <a:cubicBezTo>
                    <a:pt x="41" y="1782"/>
                    <a:pt x="62" y="1762"/>
                    <a:pt x="104" y="1762"/>
                  </a:cubicBezTo>
                  <a:lnTo>
                    <a:pt x="10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40700" y="839425"/>
              <a:ext cx="1086475" cy="862750"/>
            </a:xfrm>
            <a:custGeom>
              <a:avLst/>
              <a:gdLst/>
              <a:ahLst/>
              <a:cxnLst/>
              <a:rect l="l" t="t" r="r" b="b"/>
              <a:pathLst>
                <a:path w="43459" h="34510" extrusionOk="0">
                  <a:moveTo>
                    <a:pt x="41491" y="0"/>
                  </a:moveTo>
                  <a:cubicBezTo>
                    <a:pt x="32604" y="12159"/>
                    <a:pt x="19327" y="22827"/>
                    <a:pt x="1803" y="31858"/>
                  </a:cubicBezTo>
                  <a:cubicBezTo>
                    <a:pt x="1243" y="32127"/>
                    <a:pt x="643" y="32438"/>
                    <a:pt x="1" y="32749"/>
                  </a:cubicBezTo>
                  <a:lnTo>
                    <a:pt x="1" y="34510"/>
                  </a:lnTo>
                  <a:cubicBezTo>
                    <a:pt x="912" y="34075"/>
                    <a:pt x="1782" y="33640"/>
                    <a:pt x="2528" y="33246"/>
                  </a:cubicBezTo>
                  <a:cubicBezTo>
                    <a:pt x="20715" y="23883"/>
                    <a:pt x="34427" y="12739"/>
                    <a:pt x="434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804100" y="3500125"/>
              <a:ext cx="74600" cy="71375"/>
            </a:xfrm>
            <a:custGeom>
              <a:avLst/>
              <a:gdLst/>
              <a:ahLst/>
              <a:cxnLst/>
              <a:rect l="l" t="t" r="r" b="b"/>
              <a:pathLst>
                <a:path w="2984" h="2855" extrusionOk="0">
                  <a:moveTo>
                    <a:pt x="1264" y="1"/>
                  </a:moveTo>
                  <a:cubicBezTo>
                    <a:pt x="1059" y="1"/>
                    <a:pt x="860" y="50"/>
                    <a:pt x="684" y="166"/>
                  </a:cubicBezTo>
                  <a:cubicBezTo>
                    <a:pt x="456" y="311"/>
                    <a:pt x="290" y="539"/>
                    <a:pt x="228" y="808"/>
                  </a:cubicBezTo>
                  <a:cubicBezTo>
                    <a:pt x="0" y="1554"/>
                    <a:pt x="352" y="2631"/>
                    <a:pt x="1181" y="2838"/>
                  </a:cubicBezTo>
                  <a:cubicBezTo>
                    <a:pt x="1245" y="2849"/>
                    <a:pt x="1308" y="2854"/>
                    <a:pt x="1370" y="2854"/>
                  </a:cubicBezTo>
                  <a:cubicBezTo>
                    <a:pt x="1547" y="2854"/>
                    <a:pt x="1716" y="2812"/>
                    <a:pt x="1885" y="2735"/>
                  </a:cubicBezTo>
                  <a:cubicBezTo>
                    <a:pt x="1927" y="2714"/>
                    <a:pt x="1989" y="2693"/>
                    <a:pt x="2030" y="2673"/>
                  </a:cubicBezTo>
                  <a:cubicBezTo>
                    <a:pt x="2279" y="2507"/>
                    <a:pt x="2486" y="2300"/>
                    <a:pt x="2672" y="2051"/>
                  </a:cubicBezTo>
                  <a:cubicBezTo>
                    <a:pt x="2838" y="1844"/>
                    <a:pt x="2983" y="1616"/>
                    <a:pt x="2983" y="1347"/>
                  </a:cubicBezTo>
                  <a:cubicBezTo>
                    <a:pt x="2983" y="1140"/>
                    <a:pt x="2900" y="953"/>
                    <a:pt x="2755" y="788"/>
                  </a:cubicBezTo>
                  <a:cubicBezTo>
                    <a:pt x="2436" y="377"/>
                    <a:pt x="1827" y="1"/>
                    <a:pt x="126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6052916" y="1257614"/>
              <a:ext cx="1321232" cy="1222376"/>
            </a:xfrm>
            <a:custGeom>
              <a:avLst/>
              <a:gdLst/>
              <a:ahLst/>
              <a:cxnLst/>
              <a:rect l="l" t="t" r="r" b="b"/>
              <a:pathLst>
                <a:path w="66452" h="61480" extrusionOk="0">
                  <a:moveTo>
                    <a:pt x="41698" y="1"/>
                  </a:moveTo>
                  <a:cubicBezTo>
                    <a:pt x="37804" y="1"/>
                    <a:pt x="33806" y="125"/>
                    <a:pt x="29725" y="394"/>
                  </a:cubicBezTo>
                  <a:lnTo>
                    <a:pt x="29270" y="436"/>
                  </a:lnTo>
                  <a:cubicBezTo>
                    <a:pt x="20342" y="1016"/>
                    <a:pt x="9198" y="1741"/>
                    <a:pt x="3750" y="8141"/>
                  </a:cubicBezTo>
                  <a:cubicBezTo>
                    <a:pt x="1099" y="11228"/>
                    <a:pt x="1" y="15412"/>
                    <a:pt x="477" y="20591"/>
                  </a:cubicBezTo>
                  <a:cubicBezTo>
                    <a:pt x="2486" y="42299"/>
                    <a:pt x="25728" y="52014"/>
                    <a:pt x="35608" y="55183"/>
                  </a:cubicBezTo>
                  <a:cubicBezTo>
                    <a:pt x="46504" y="58663"/>
                    <a:pt x="56799" y="60755"/>
                    <a:pt x="66451" y="61480"/>
                  </a:cubicBezTo>
                  <a:lnTo>
                    <a:pt x="66451" y="59885"/>
                  </a:lnTo>
                  <a:cubicBezTo>
                    <a:pt x="56944" y="59181"/>
                    <a:pt x="46814" y="57109"/>
                    <a:pt x="36105" y="53671"/>
                  </a:cubicBezTo>
                  <a:cubicBezTo>
                    <a:pt x="30181" y="51786"/>
                    <a:pt x="19348" y="47477"/>
                    <a:pt x="11456" y="39585"/>
                  </a:cubicBezTo>
                  <a:cubicBezTo>
                    <a:pt x="6546" y="34697"/>
                    <a:pt x="2797" y="28400"/>
                    <a:pt x="2051" y="20446"/>
                  </a:cubicBezTo>
                  <a:cubicBezTo>
                    <a:pt x="1616" y="15640"/>
                    <a:pt x="2569" y="11953"/>
                    <a:pt x="4951" y="9156"/>
                  </a:cubicBezTo>
                  <a:cubicBezTo>
                    <a:pt x="9964" y="3274"/>
                    <a:pt x="20735" y="2569"/>
                    <a:pt x="29373" y="2010"/>
                  </a:cubicBezTo>
                  <a:lnTo>
                    <a:pt x="29829" y="1989"/>
                  </a:lnTo>
                  <a:cubicBezTo>
                    <a:pt x="33868" y="1720"/>
                    <a:pt x="37845" y="1596"/>
                    <a:pt x="41719" y="1596"/>
                  </a:cubicBezTo>
                  <a:cubicBezTo>
                    <a:pt x="47705" y="1596"/>
                    <a:pt x="53484" y="1906"/>
                    <a:pt x="58953" y="2528"/>
                  </a:cubicBezTo>
                  <a:cubicBezTo>
                    <a:pt x="61521" y="2839"/>
                    <a:pt x="64007" y="3191"/>
                    <a:pt x="66451" y="3626"/>
                  </a:cubicBezTo>
                  <a:lnTo>
                    <a:pt x="66451" y="2031"/>
                  </a:lnTo>
                  <a:cubicBezTo>
                    <a:pt x="64069" y="1616"/>
                    <a:pt x="61625" y="1244"/>
                    <a:pt x="59139" y="954"/>
                  </a:cubicBezTo>
                  <a:cubicBezTo>
                    <a:pt x="53588" y="332"/>
                    <a:pt x="47767" y="1"/>
                    <a:pt x="4169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10800000">
              <a:off x="238126" y="2927691"/>
              <a:ext cx="582600" cy="911475"/>
            </a:xfrm>
            <a:custGeom>
              <a:avLst/>
              <a:gdLst/>
              <a:ahLst/>
              <a:cxnLst/>
              <a:rect l="l" t="t" r="r" b="b"/>
              <a:pathLst>
                <a:path w="23304" h="36459" extrusionOk="0">
                  <a:moveTo>
                    <a:pt x="19829" y="0"/>
                  </a:moveTo>
                  <a:cubicBezTo>
                    <a:pt x="17493" y="0"/>
                    <a:pt x="15105" y="475"/>
                    <a:pt x="13008" y="1174"/>
                  </a:cubicBezTo>
                  <a:cubicBezTo>
                    <a:pt x="6111" y="3432"/>
                    <a:pt x="0" y="9169"/>
                    <a:pt x="228" y="16979"/>
                  </a:cubicBezTo>
                  <a:cubicBezTo>
                    <a:pt x="394" y="22509"/>
                    <a:pt x="4391" y="28723"/>
                    <a:pt x="8451" y="32224"/>
                  </a:cubicBezTo>
                  <a:cubicBezTo>
                    <a:pt x="11887" y="35200"/>
                    <a:pt x="14959" y="36459"/>
                    <a:pt x="18940" y="36459"/>
                  </a:cubicBezTo>
                  <a:cubicBezTo>
                    <a:pt x="19808" y="36459"/>
                    <a:pt x="20720" y="36399"/>
                    <a:pt x="21688" y="36284"/>
                  </a:cubicBezTo>
                  <a:cubicBezTo>
                    <a:pt x="22226" y="36222"/>
                    <a:pt x="22765" y="36139"/>
                    <a:pt x="23303" y="36035"/>
                  </a:cubicBezTo>
                  <a:lnTo>
                    <a:pt x="23303" y="407"/>
                  </a:lnTo>
                  <a:cubicBezTo>
                    <a:pt x="22392" y="179"/>
                    <a:pt x="21460" y="55"/>
                    <a:pt x="20507" y="14"/>
                  </a:cubicBezTo>
                  <a:cubicBezTo>
                    <a:pt x="20282" y="5"/>
                    <a:pt x="20056" y="0"/>
                    <a:pt x="1982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10800000">
              <a:off x="238126" y="3119516"/>
              <a:ext cx="486300" cy="919725"/>
            </a:xfrm>
            <a:custGeom>
              <a:avLst/>
              <a:gdLst/>
              <a:ahLst/>
              <a:cxnLst/>
              <a:rect l="l" t="t" r="r" b="b"/>
              <a:pathLst>
                <a:path w="19452" h="36789" extrusionOk="0">
                  <a:moveTo>
                    <a:pt x="19451" y="0"/>
                  </a:moveTo>
                  <a:cubicBezTo>
                    <a:pt x="16945" y="63"/>
                    <a:pt x="14687" y="643"/>
                    <a:pt x="13154" y="1160"/>
                  </a:cubicBezTo>
                  <a:cubicBezTo>
                    <a:pt x="7044" y="3170"/>
                    <a:pt x="1" y="8555"/>
                    <a:pt x="249" y="17131"/>
                  </a:cubicBezTo>
                  <a:cubicBezTo>
                    <a:pt x="415" y="22931"/>
                    <a:pt x="4661" y="29166"/>
                    <a:pt x="8535" y="32501"/>
                  </a:cubicBezTo>
                  <a:cubicBezTo>
                    <a:pt x="11994" y="35504"/>
                    <a:pt x="15060" y="36789"/>
                    <a:pt x="19120" y="36789"/>
                  </a:cubicBezTo>
                  <a:lnTo>
                    <a:pt x="19451" y="36789"/>
                  </a:lnTo>
                  <a:lnTo>
                    <a:pt x="19451" y="36436"/>
                  </a:lnTo>
                  <a:cubicBezTo>
                    <a:pt x="19354" y="36438"/>
                    <a:pt x="19256" y="36439"/>
                    <a:pt x="19160" y="36439"/>
                  </a:cubicBezTo>
                  <a:cubicBezTo>
                    <a:pt x="15183" y="36439"/>
                    <a:pt x="12160" y="35184"/>
                    <a:pt x="8763" y="32252"/>
                  </a:cubicBezTo>
                  <a:cubicBezTo>
                    <a:pt x="4951" y="28959"/>
                    <a:pt x="767" y="22827"/>
                    <a:pt x="602" y="17131"/>
                  </a:cubicBezTo>
                  <a:cubicBezTo>
                    <a:pt x="353" y="8721"/>
                    <a:pt x="7271" y="3460"/>
                    <a:pt x="13258" y="1471"/>
                  </a:cubicBezTo>
                  <a:cubicBezTo>
                    <a:pt x="14770" y="974"/>
                    <a:pt x="16986" y="415"/>
                    <a:pt x="19451" y="353"/>
                  </a:cubicBezTo>
                  <a:lnTo>
                    <a:pt x="1945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6685524" y="3235218"/>
              <a:ext cx="195250" cy="156775"/>
            </a:xfrm>
            <a:custGeom>
              <a:avLst/>
              <a:gdLst/>
              <a:ahLst/>
              <a:cxnLst/>
              <a:rect l="l" t="t" r="r" b="b"/>
              <a:pathLst>
                <a:path w="7810" h="6271" extrusionOk="0">
                  <a:moveTo>
                    <a:pt x="3540" y="1"/>
                  </a:moveTo>
                  <a:cubicBezTo>
                    <a:pt x="3370" y="1"/>
                    <a:pt x="3198" y="20"/>
                    <a:pt x="3024" y="61"/>
                  </a:cubicBezTo>
                  <a:cubicBezTo>
                    <a:pt x="2755" y="123"/>
                    <a:pt x="2465" y="248"/>
                    <a:pt x="2175" y="434"/>
                  </a:cubicBezTo>
                  <a:cubicBezTo>
                    <a:pt x="725" y="1408"/>
                    <a:pt x="0" y="2961"/>
                    <a:pt x="1119" y="4494"/>
                  </a:cubicBezTo>
                  <a:cubicBezTo>
                    <a:pt x="1772" y="5436"/>
                    <a:pt x="2568" y="6270"/>
                    <a:pt x="3738" y="6270"/>
                  </a:cubicBezTo>
                  <a:cubicBezTo>
                    <a:pt x="3829" y="6270"/>
                    <a:pt x="3923" y="6265"/>
                    <a:pt x="4019" y="6255"/>
                  </a:cubicBezTo>
                  <a:cubicBezTo>
                    <a:pt x="5075" y="6130"/>
                    <a:pt x="6649" y="5136"/>
                    <a:pt x="7229" y="4121"/>
                  </a:cubicBezTo>
                  <a:cubicBezTo>
                    <a:pt x="7809" y="3065"/>
                    <a:pt x="7229" y="2505"/>
                    <a:pt x="6484" y="1718"/>
                  </a:cubicBezTo>
                  <a:cubicBezTo>
                    <a:pt x="5658" y="821"/>
                    <a:pt x="4645" y="1"/>
                    <a:pt x="35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909224" y="3458118"/>
              <a:ext cx="138225" cy="127725"/>
            </a:xfrm>
            <a:custGeom>
              <a:avLst/>
              <a:gdLst/>
              <a:ahLst/>
              <a:cxnLst/>
              <a:rect l="l" t="t" r="r" b="b"/>
              <a:pathLst>
                <a:path w="5529" h="5109" extrusionOk="0">
                  <a:moveTo>
                    <a:pt x="2709" y="0"/>
                  </a:moveTo>
                  <a:cubicBezTo>
                    <a:pt x="2647" y="0"/>
                    <a:pt x="2587" y="4"/>
                    <a:pt x="2528" y="11"/>
                  </a:cubicBezTo>
                  <a:cubicBezTo>
                    <a:pt x="2300" y="52"/>
                    <a:pt x="2093" y="94"/>
                    <a:pt x="1906" y="177"/>
                  </a:cubicBezTo>
                  <a:cubicBezTo>
                    <a:pt x="374" y="839"/>
                    <a:pt x="1" y="3014"/>
                    <a:pt x="1161" y="4216"/>
                  </a:cubicBezTo>
                  <a:cubicBezTo>
                    <a:pt x="1709" y="4764"/>
                    <a:pt x="2092" y="5108"/>
                    <a:pt x="2586" y="5108"/>
                  </a:cubicBezTo>
                  <a:cubicBezTo>
                    <a:pt x="2895" y="5108"/>
                    <a:pt x="3247" y="4974"/>
                    <a:pt x="3708" y="4671"/>
                  </a:cubicBezTo>
                  <a:cubicBezTo>
                    <a:pt x="4516" y="4133"/>
                    <a:pt x="5407" y="3408"/>
                    <a:pt x="5469" y="2476"/>
                  </a:cubicBezTo>
                  <a:cubicBezTo>
                    <a:pt x="5528" y="1275"/>
                    <a:pt x="3886" y="0"/>
                    <a:pt x="270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6568474" y="3486343"/>
              <a:ext cx="153825" cy="75375"/>
            </a:xfrm>
            <a:custGeom>
              <a:avLst/>
              <a:gdLst/>
              <a:ahLst/>
              <a:cxnLst/>
              <a:rect l="l" t="t" r="r" b="b"/>
              <a:pathLst>
                <a:path w="6153" h="3015" extrusionOk="0">
                  <a:moveTo>
                    <a:pt x="1368" y="0"/>
                  </a:moveTo>
                  <a:cubicBezTo>
                    <a:pt x="1" y="311"/>
                    <a:pt x="788" y="1637"/>
                    <a:pt x="1430" y="2196"/>
                  </a:cubicBezTo>
                  <a:cubicBezTo>
                    <a:pt x="1956" y="2647"/>
                    <a:pt x="2483" y="3015"/>
                    <a:pt x="3041" y="3015"/>
                  </a:cubicBezTo>
                  <a:cubicBezTo>
                    <a:pt x="3406" y="3015"/>
                    <a:pt x="3784" y="2858"/>
                    <a:pt x="4185" y="2465"/>
                  </a:cubicBezTo>
                  <a:cubicBezTo>
                    <a:pt x="6153" y="539"/>
                    <a:pt x="3004" y="145"/>
                    <a:pt x="136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7113274" y="3646818"/>
              <a:ext cx="122325" cy="77525"/>
            </a:xfrm>
            <a:custGeom>
              <a:avLst/>
              <a:gdLst/>
              <a:ahLst/>
              <a:cxnLst/>
              <a:rect l="l" t="t" r="r" b="b"/>
              <a:pathLst>
                <a:path w="4893" h="3101" extrusionOk="0">
                  <a:moveTo>
                    <a:pt x="1399" y="1"/>
                  </a:moveTo>
                  <a:cubicBezTo>
                    <a:pt x="1368" y="1"/>
                    <a:pt x="1336" y="1"/>
                    <a:pt x="1305" y="3"/>
                  </a:cubicBezTo>
                  <a:cubicBezTo>
                    <a:pt x="352" y="790"/>
                    <a:pt x="0" y="1018"/>
                    <a:pt x="476" y="2198"/>
                  </a:cubicBezTo>
                  <a:cubicBezTo>
                    <a:pt x="753" y="2861"/>
                    <a:pt x="1222" y="3101"/>
                    <a:pt x="1805" y="3101"/>
                  </a:cubicBezTo>
                  <a:cubicBezTo>
                    <a:pt x="2097" y="3101"/>
                    <a:pt x="2417" y="3041"/>
                    <a:pt x="2755" y="2944"/>
                  </a:cubicBezTo>
                  <a:cubicBezTo>
                    <a:pt x="4893" y="2313"/>
                    <a:pt x="3208" y="1"/>
                    <a:pt x="13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7087374" y="3324768"/>
              <a:ext cx="75100" cy="67775"/>
            </a:xfrm>
            <a:custGeom>
              <a:avLst/>
              <a:gdLst/>
              <a:ahLst/>
              <a:cxnLst/>
              <a:rect l="l" t="t" r="r" b="b"/>
              <a:pathLst>
                <a:path w="3004" h="2711" extrusionOk="0">
                  <a:moveTo>
                    <a:pt x="1782" y="1"/>
                  </a:moveTo>
                  <a:cubicBezTo>
                    <a:pt x="829" y="332"/>
                    <a:pt x="0" y="1057"/>
                    <a:pt x="642" y="1989"/>
                  </a:cubicBezTo>
                  <a:cubicBezTo>
                    <a:pt x="918" y="2374"/>
                    <a:pt x="1339" y="2711"/>
                    <a:pt x="1835" y="2711"/>
                  </a:cubicBezTo>
                  <a:cubicBezTo>
                    <a:pt x="1899" y="2711"/>
                    <a:pt x="1964" y="2705"/>
                    <a:pt x="2030" y="2693"/>
                  </a:cubicBezTo>
                  <a:cubicBezTo>
                    <a:pt x="3004" y="2507"/>
                    <a:pt x="2880" y="249"/>
                    <a:pt x="2051" y="146"/>
                  </a:cubicBezTo>
                  <a:lnTo>
                    <a:pt x="178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254600" y="839425"/>
              <a:ext cx="1860650" cy="811175"/>
            </a:xfrm>
            <a:custGeom>
              <a:avLst/>
              <a:gdLst/>
              <a:ahLst/>
              <a:cxnLst/>
              <a:rect l="l" t="t" r="r" b="b"/>
              <a:pathLst>
                <a:path w="74426" h="32447" extrusionOk="0">
                  <a:moveTo>
                    <a:pt x="11455" y="0"/>
                  </a:moveTo>
                  <a:cubicBezTo>
                    <a:pt x="4764" y="8721"/>
                    <a:pt x="0" y="18353"/>
                    <a:pt x="10689" y="22081"/>
                  </a:cubicBezTo>
                  <a:cubicBezTo>
                    <a:pt x="17276" y="24360"/>
                    <a:pt x="24712" y="22744"/>
                    <a:pt x="31361" y="25395"/>
                  </a:cubicBezTo>
                  <a:cubicBezTo>
                    <a:pt x="38368" y="28167"/>
                    <a:pt x="44051" y="32446"/>
                    <a:pt x="51684" y="32446"/>
                  </a:cubicBezTo>
                  <a:cubicBezTo>
                    <a:pt x="52152" y="32446"/>
                    <a:pt x="52628" y="32430"/>
                    <a:pt x="53111" y="32397"/>
                  </a:cubicBezTo>
                  <a:cubicBezTo>
                    <a:pt x="60133" y="31920"/>
                    <a:pt x="62722" y="26203"/>
                    <a:pt x="63468" y="19927"/>
                  </a:cubicBezTo>
                  <a:cubicBezTo>
                    <a:pt x="64255" y="13423"/>
                    <a:pt x="66513" y="11993"/>
                    <a:pt x="70676" y="7229"/>
                  </a:cubicBezTo>
                  <a:cubicBezTo>
                    <a:pt x="72520" y="5075"/>
                    <a:pt x="74074" y="2548"/>
                    <a:pt x="7442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2"/>
          <p:cNvSpPr txBox="1">
            <a:spLocks noGrp="1"/>
          </p:cNvSpPr>
          <p:nvPr>
            <p:ph type="ctrTitle"/>
          </p:nvPr>
        </p:nvSpPr>
        <p:spPr>
          <a:xfrm>
            <a:off x="1938528" y="1746504"/>
            <a:ext cx="5266800" cy="11430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dk2"/>
              </a:buClr>
              <a:buSzPts val="7200"/>
              <a:buFont typeface="Caveat"/>
              <a:buNone/>
              <a:defRPr sz="7200">
                <a:solidFill>
                  <a:schemeClr val="dk2"/>
                </a:solidFill>
                <a:latin typeface="Caveat"/>
                <a:ea typeface="Caveat"/>
                <a:cs typeface="Caveat"/>
                <a:sym typeface="Caveat"/>
              </a:defRPr>
            </a:lvl1pPr>
            <a:lvl2pPr lvl="1" algn="ctr" rtl="0">
              <a:spcBef>
                <a:spcPts val="0"/>
              </a:spcBef>
              <a:spcAft>
                <a:spcPts val="0"/>
              </a:spcAft>
              <a:buClr>
                <a:schemeClr val="dk2"/>
              </a:buClr>
              <a:buSzPts val="7200"/>
              <a:buFont typeface="Courgette"/>
              <a:buNone/>
              <a:defRPr sz="7200">
                <a:solidFill>
                  <a:schemeClr val="dk2"/>
                </a:solidFill>
                <a:latin typeface="Courgette"/>
                <a:ea typeface="Courgette"/>
                <a:cs typeface="Courgette"/>
                <a:sym typeface="Courgette"/>
              </a:defRPr>
            </a:lvl2pPr>
            <a:lvl3pPr lvl="2" algn="ctr" rtl="0">
              <a:spcBef>
                <a:spcPts val="0"/>
              </a:spcBef>
              <a:spcAft>
                <a:spcPts val="0"/>
              </a:spcAft>
              <a:buClr>
                <a:schemeClr val="dk2"/>
              </a:buClr>
              <a:buSzPts val="7200"/>
              <a:buFont typeface="Courgette"/>
              <a:buNone/>
              <a:defRPr sz="7200">
                <a:solidFill>
                  <a:schemeClr val="dk2"/>
                </a:solidFill>
                <a:latin typeface="Courgette"/>
                <a:ea typeface="Courgette"/>
                <a:cs typeface="Courgette"/>
                <a:sym typeface="Courgette"/>
              </a:defRPr>
            </a:lvl3pPr>
            <a:lvl4pPr lvl="3" algn="ctr" rtl="0">
              <a:spcBef>
                <a:spcPts val="0"/>
              </a:spcBef>
              <a:spcAft>
                <a:spcPts val="0"/>
              </a:spcAft>
              <a:buClr>
                <a:schemeClr val="dk2"/>
              </a:buClr>
              <a:buSzPts val="7200"/>
              <a:buFont typeface="Courgette"/>
              <a:buNone/>
              <a:defRPr sz="7200">
                <a:solidFill>
                  <a:schemeClr val="dk2"/>
                </a:solidFill>
                <a:latin typeface="Courgette"/>
                <a:ea typeface="Courgette"/>
                <a:cs typeface="Courgette"/>
                <a:sym typeface="Courgette"/>
              </a:defRPr>
            </a:lvl4pPr>
            <a:lvl5pPr lvl="4" algn="ctr" rtl="0">
              <a:spcBef>
                <a:spcPts val="0"/>
              </a:spcBef>
              <a:spcAft>
                <a:spcPts val="0"/>
              </a:spcAft>
              <a:buClr>
                <a:schemeClr val="dk2"/>
              </a:buClr>
              <a:buSzPts val="7200"/>
              <a:buFont typeface="Courgette"/>
              <a:buNone/>
              <a:defRPr sz="7200">
                <a:solidFill>
                  <a:schemeClr val="dk2"/>
                </a:solidFill>
                <a:latin typeface="Courgette"/>
                <a:ea typeface="Courgette"/>
                <a:cs typeface="Courgette"/>
                <a:sym typeface="Courgette"/>
              </a:defRPr>
            </a:lvl5pPr>
            <a:lvl6pPr lvl="5" algn="ctr" rtl="0">
              <a:spcBef>
                <a:spcPts val="0"/>
              </a:spcBef>
              <a:spcAft>
                <a:spcPts val="0"/>
              </a:spcAft>
              <a:buClr>
                <a:schemeClr val="dk2"/>
              </a:buClr>
              <a:buSzPts val="7200"/>
              <a:buFont typeface="Courgette"/>
              <a:buNone/>
              <a:defRPr sz="7200">
                <a:solidFill>
                  <a:schemeClr val="dk2"/>
                </a:solidFill>
                <a:latin typeface="Courgette"/>
                <a:ea typeface="Courgette"/>
                <a:cs typeface="Courgette"/>
                <a:sym typeface="Courgette"/>
              </a:defRPr>
            </a:lvl6pPr>
            <a:lvl7pPr lvl="6" algn="ctr" rtl="0">
              <a:spcBef>
                <a:spcPts val="0"/>
              </a:spcBef>
              <a:spcAft>
                <a:spcPts val="0"/>
              </a:spcAft>
              <a:buClr>
                <a:schemeClr val="dk2"/>
              </a:buClr>
              <a:buSzPts val="7200"/>
              <a:buFont typeface="Courgette"/>
              <a:buNone/>
              <a:defRPr sz="7200">
                <a:solidFill>
                  <a:schemeClr val="dk2"/>
                </a:solidFill>
                <a:latin typeface="Courgette"/>
                <a:ea typeface="Courgette"/>
                <a:cs typeface="Courgette"/>
                <a:sym typeface="Courgette"/>
              </a:defRPr>
            </a:lvl7pPr>
            <a:lvl8pPr lvl="7" algn="ctr" rtl="0">
              <a:spcBef>
                <a:spcPts val="0"/>
              </a:spcBef>
              <a:spcAft>
                <a:spcPts val="0"/>
              </a:spcAft>
              <a:buClr>
                <a:schemeClr val="dk2"/>
              </a:buClr>
              <a:buSzPts val="7200"/>
              <a:buFont typeface="Courgette"/>
              <a:buNone/>
              <a:defRPr sz="7200">
                <a:solidFill>
                  <a:schemeClr val="dk2"/>
                </a:solidFill>
                <a:latin typeface="Courgette"/>
                <a:ea typeface="Courgette"/>
                <a:cs typeface="Courgette"/>
                <a:sym typeface="Courgette"/>
              </a:defRPr>
            </a:lvl8pPr>
            <a:lvl9pPr lvl="8" algn="ctr" rtl="0">
              <a:spcBef>
                <a:spcPts val="0"/>
              </a:spcBef>
              <a:spcAft>
                <a:spcPts val="0"/>
              </a:spcAft>
              <a:buClr>
                <a:schemeClr val="dk2"/>
              </a:buClr>
              <a:buSzPts val="7200"/>
              <a:buFont typeface="Courgette"/>
              <a:buNone/>
              <a:defRPr sz="7200">
                <a:solidFill>
                  <a:schemeClr val="dk2"/>
                </a:solidFill>
                <a:latin typeface="Courgette"/>
                <a:ea typeface="Courgette"/>
                <a:cs typeface="Courgette"/>
                <a:sym typeface="Courgette"/>
              </a:defRPr>
            </a:lvl9pPr>
          </a:lstStyle>
          <a:p>
            <a:endParaRPr/>
          </a:p>
        </p:txBody>
      </p:sp>
      <p:sp>
        <p:nvSpPr>
          <p:cNvPr id="29" name="Google Shape;29;p2"/>
          <p:cNvSpPr txBox="1">
            <a:spLocks noGrp="1"/>
          </p:cNvSpPr>
          <p:nvPr>
            <p:ph type="subTitle" idx="1"/>
          </p:nvPr>
        </p:nvSpPr>
        <p:spPr>
          <a:xfrm>
            <a:off x="1938528" y="2999232"/>
            <a:ext cx="5266800" cy="402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600"/>
              <a:buFont typeface="Nunito"/>
              <a:buNone/>
              <a:defRPr sz="1600">
                <a:solidFill>
                  <a:schemeClr val="dk2"/>
                </a:solidFill>
              </a:defRPr>
            </a:lvl1pPr>
            <a:lvl2pPr lvl="1" rtl="0">
              <a:lnSpc>
                <a:spcPct val="100000"/>
              </a:lnSpc>
              <a:spcBef>
                <a:spcPts val="0"/>
              </a:spcBef>
              <a:spcAft>
                <a:spcPts val="0"/>
              </a:spcAft>
              <a:buClr>
                <a:schemeClr val="dk2"/>
              </a:buClr>
              <a:buSzPts val="1600"/>
              <a:buFont typeface="Nunito"/>
              <a:buNone/>
              <a:defRPr sz="1600">
                <a:solidFill>
                  <a:schemeClr val="dk2"/>
                </a:solidFill>
              </a:defRPr>
            </a:lvl2pPr>
            <a:lvl3pPr lvl="2" rtl="0">
              <a:lnSpc>
                <a:spcPct val="100000"/>
              </a:lnSpc>
              <a:spcBef>
                <a:spcPts val="0"/>
              </a:spcBef>
              <a:spcAft>
                <a:spcPts val="0"/>
              </a:spcAft>
              <a:buClr>
                <a:schemeClr val="dk2"/>
              </a:buClr>
              <a:buSzPts val="1600"/>
              <a:buFont typeface="Nunito"/>
              <a:buNone/>
              <a:defRPr sz="1600">
                <a:solidFill>
                  <a:schemeClr val="dk2"/>
                </a:solidFill>
              </a:defRPr>
            </a:lvl3pPr>
            <a:lvl4pPr lvl="3" rtl="0">
              <a:lnSpc>
                <a:spcPct val="100000"/>
              </a:lnSpc>
              <a:spcBef>
                <a:spcPts val="0"/>
              </a:spcBef>
              <a:spcAft>
                <a:spcPts val="0"/>
              </a:spcAft>
              <a:buClr>
                <a:schemeClr val="dk2"/>
              </a:buClr>
              <a:buSzPts val="1600"/>
              <a:buFont typeface="Nunito"/>
              <a:buNone/>
              <a:defRPr sz="1600">
                <a:solidFill>
                  <a:schemeClr val="dk2"/>
                </a:solidFill>
              </a:defRPr>
            </a:lvl4pPr>
            <a:lvl5pPr lvl="4" rtl="0">
              <a:lnSpc>
                <a:spcPct val="100000"/>
              </a:lnSpc>
              <a:spcBef>
                <a:spcPts val="0"/>
              </a:spcBef>
              <a:spcAft>
                <a:spcPts val="0"/>
              </a:spcAft>
              <a:buClr>
                <a:schemeClr val="dk2"/>
              </a:buClr>
              <a:buSzPts val="1600"/>
              <a:buFont typeface="Nunito"/>
              <a:buNone/>
              <a:defRPr sz="1600">
                <a:solidFill>
                  <a:schemeClr val="dk2"/>
                </a:solidFill>
              </a:defRPr>
            </a:lvl5pPr>
            <a:lvl6pPr lvl="5" rtl="0">
              <a:lnSpc>
                <a:spcPct val="100000"/>
              </a:lnSpc>
              <a:spcBef>
                <a:spcPts val="0"/>
              </a:spcBef>
              <a:spcAft>
                <a:spcPts val="0"/>
              </a:spcAft>
              <a:buClr>
                <a:schemeClr val="dk2"/>
              </a:buClr>
              <a:buSzPts val="1600"/>
              <a:buFont typeface="Nunito"/>
              <a:buNone/>
              <a:defRPr sz="1600">
                <a:solidFill>
                  <a:schemeClr val="dk2"/>
                </a:solidFill>
              </a:defRPr>
            </a:lvl6pPr>
            <a:lvl7pPr lvl="6" rtl="0">
              <a:lnSpc>
                <a:spcPct val="100000"/>
              </a:lnSpc>
              <a:spcBef>
                <a:spcPts val="0"/>
              </a:spcBef>
              <a:spcAft>
                <a:spcPts val="0"/>
              </a:spcAft>
              <a:buClr>
                <a:schemeClr val="dk2"/>
              </a:buClr>
              <a:buSzPts val="1600"/>
              <a:buFont typeface="Nunito"/>
              <a:buNone/>
              <a:defRPr sz="1600">
                <a:solidFill>
                  <a:schemeClr val="dk2"/>
                </a:solidFill>
              </a:defRPr>
            </a:lvl7pPr>
            <a:lvl8pPr lvl="7" rtl="0">
              <a:lnSpc>
                <a:spcPct val="100000"/>
              </a:lnSpc>
              <a:spcBef>
                <a:spcPts val="0"/>
              </a:spcBef>
              <a:spcAft>
                <a:spcPts val="0"/>
              </a:spcAft>
              <a:buClr>
                <a:schemeClr val="dk2"/>
              </a:buClr>
              <a:buSzPts val="1600"/>
              <a:buFont typeface="Nunito"/>
              <a:buNone/>
              <a:defRPr sz="1600">
                <a:solidFill>
                  <a:schemeClr val="dk2"/>
                </a:solidFill>
              </a:defRPr>
            </a:lvl8pPr>
            <a:lvl9pPr lvl="8" rtl="0">
              <a:lnSpc>
                <a:spcPct val="100000"/>
              </a:lnSpc>
              <a:spcBef>
                <a:spcPts val="0"/>
              </a:spcBef>
              <a:spcAft>
                <a:spcPts val="0"/>
              </a:spcAft>
              <a:buClr>
                <a:schemeClr val="dk2"/>
              </a:buClr>
              <a:buSzPts val="1600"/>
              <a:buFont typeface="Nunito"/>
              <a:buNone/>
              <a:defRPr sz="1600">
                <a:solidFill>
                  <a:schemeClr val="dk2"/>
                </a:solidFill>
              </a:defRPr>
            </a:lvl9pPr>
          </a:lstStyle>
          <a:p>
            <a:endParaRPr/>
          </a:p>
        </p:txBody>
      </p:sp>
      <p:sp>
        <p:nvSpPr>
          <p:cNvPr id="30" name="Google Shape;30;p2"/>
          <p:cNvSpPr/>
          <p:nvPr/>
        </p:nvSpPr>
        <p:spPr>
          <a:xfrm>
            <a:off x="3776924" y="4423399"/>
            <a:ext cx="2293706" cy="720150"/>
          </a:xfrm>
          <a:custGeom>
            <a:avLst/>
            <a:gdLst/>
            <a:ahLst/>
            <a:cxnLst/>
            <a:rect l="l" t="t" r="r" b="b"/>
            <a:pathLst>
              <a:path w="229256" h="71979" extrusionOk="0">
                <a:moveTo>
                  <a:pt x="81025" y="0"/>
                </a:moveTo>
                <a:cubicBezTo>
                  <a:pt x="64376" y="0"/>
                  <a:pt x="47727" y="666"/>
                  <a:pt x="31134" y="1943"/>
                </a:cubicBezTo>
                <a:cubicBezTo>
                  <a:pt x="16261" y="3108"/>
                  <a:pt x="1" y="3829"/>
                  <a:pt x="112" y="23364"/>
                </a:cubicBezTo>
                <a:cubicBezTo>
                  <a:pt x="112" y="30245"/>
                  <a:pt x="2886" y="36794"/>
                  <a:pt x="5661" y="43120"/>
                </a:cubicBezTo>
                <a:cubicBezTo>
                  <a:pt x="10046" y="52999"/>
                  <a:pt x="14707" y="62988"/>
                  <a:pt x="20645" y="71978"/>
                </a:cubicBezTo>
                <a:lnTo>
                  <a:pt x="226647" y="71978"/>
                </a:lnTo>
                <a:lnTo>
                  <a:pt x="229256" y="70813"/>
                </a:lnTo>
                <a:cubicBezTo>
                  <a:pt x="228146" y="69592"/>
                  <a:pt x="227036" y="68427"/>
                  <a:pt x="225926" y="67317"/>
                </a:cubicBezTo>
                <a:cubicBezTo>
                  <a:pt x="211608" y="53165"/>
                  <a:pt x="195125" y="41400"/>
                  <a:pt x="178698" y="29746"/>
                </a:cubicBezTo>
                <a:cubicBezTo>
                  <a:pt x="167155" y="21533"/>
                  <a:pt x="155446" y="13264"/>
                  <a:pt x="142237" y="8103"/>
                </a:cubicBezTo>
                <a:cubicBezTo>
                  <a:pt x="124978" y="1277"/>
                  <a:pt x="106054" y="222"/>
                  <a:pt x="875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58125" y="4608900"/>
            <a:ext cx="1353907" cy="536813"/>
          </a:xfrm>
          <a:custGeom>
            <a:avLst/>
            <a:gdLst/>
            <a:ahLst/>
            <a:cxnLst/>
            <a:rect l="l" t="t" r="r" b="b"/>
            <a:pathLst>
              <a:path w="162827" h="64579" extrusionOk="0">
                <a:moveTo>
                  <a:pt x="113113" y="0"/>
                </a:moveTo>
                <a:cubicBezTo>
                  <a:pt x="109831" y="0"/>
                  <a:pt x="106719" y="214"/>
                  <a:pt x="103945" y="647"/>
                </a:cubicBezTo>
                <a:cubicBezTo>
                  <a:pt x="89572" y="2922"/>
                  <a:pt x="74477" y="8139"/>
                  <a:pt x="59160" y="16075"/>
                </a:cubicBezTo>
                <a:cubicBezTo>
                  <a:pt x="47450" y="22179"/>
                  <a:pt x="35518" y="29893"/>
                  <a:pt x="23642" y="39106"/>
                </a:cubicBezTo>
                <a:lnTo>
                  <a:pt x="23143" y="39494"/>
                </a:lnTo>
                <a:cubicBezTo>
                  <a:pt x="14319" y="46320"/>
                  <a:pt x="3608" y="54644"/>
                  <a:pt x="1" y="64578"/>
                </a:cubicBezTo>
                <a:lnTo>
                  <a:pt x="2443" y="64578"/>
                </a:lnTo>
                <a:cubicBezTo>
                  <a:pt x="6105" y="55588"/>
                  <a:pt x="16206" y="47763"/>
                  <a:pt x="24530" y="41270"/>
                </a:cubicBezTo>
                <a:lnTo>
                  <a:pt x="25030" y="40881"/>
                </a:lnTo>
                <a:cubicBezTo>
                  <a:pt x="36795" y="31780"/>
                  <a:pt x="48615" y="24122"/>
                  <a:pt x="60159" y="18128"/>
                </a:cubicBezTo>
                <a:cubicBezTo>
                  <a:pt x="75309" y="10248"/>
                  <a:pt x="90127" y="5142"/>
                  <a:pt x="104278" y="2922"/>
                </a:cubicBezTo>
                <a:cubicBezTo>
                  <a:pt x="106871" y="2515"/>
                  <a:pt x="109878" y="2300"/>
                  <a:pt x="113124" y="2300"/>
                </a:cubicBezTo>
                <a:cubicBezTo>
                  <a:pt x="126688" y="2300"/>
                  <a:pt x="144423" y="6052"/>
                  <a:pt x="153559" y="15187"/>
                </a:cubicBezTo>
                <a:cubicBezTo>
                  <a:pt x="158498" y="20182"/>
                  <a:pt x="160440" y="26286"/>
                  <a:pt x="159275" y="33334"/>
                </a:cubicBezTo>
                <a:cubicBezTo>
                  <a:pt x="158331" y="39217"/>
                  <a:pt x="155002" y="44433"/>
                  <a:pt x="152171" y="48262"/>
                </a:cubicBezTo>
                <a:cubicBezTo>
                  <a:pt x="148009" y="54089"/>
                  <a:pt x="143070" y="59528"/>
                  <a:pt x="137465" y="64578"/>
                </a:cubicBezTo>
                <a:lnTo>
                  <a:pt x="140850" y="64578"/>
                </a:lnTo>
                <a:cubicBezTo>
                  <a:pt x="145789" y="59917"/>
                  <a:pt x="150229" y="54922"/>
                  <a:pt x="154058" y="49650"/>
                </a:cubicBezTo>
                <a:cubicBezTo>
                  <a:pt x="157000" y="45543"/>
                  <a:pt x="160496" y="40049"/>
                  <a:pt x="161550" y="33722"/>
                </a:cubicBezTo>
                <a:cubicBezTo>
                  <a:pt x="162827" y="25898"/>
                  <a:pt x="160662" y="19127"/>
                  <a:pt x="155168" y="13633"/>
                </a:cubicBezTo>
                <a:cubicBezTo>
                  <a:pt x="148231" y="6641"/>
                  <a:pt x="137687" y="3311"/>
                  <a:pt x="130084" y="1757"/>
                </a:cubicBezTo>
                <a:cubicBezTo>
                  <a:pt x="129751" y="1701"/>
                  <a:pt x="129418" y="1646"/>
                  <a:pt x="129085" y="1535"/>
                </a:cubicBezTo>
                <a:cubicBezTo>
                  <a:pt x="123774" y="520"/>
                  <a:pt x="118237" y="0"/>
                  <a:pt x="113113"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 name="Google Shape;32;p2"/>
          <p:cNvGrpSpPr/>
          <p:nvPr/>
        </p:nvGrpSpPr>
        <p:grpSpPr>
          <a:xfrm rot="240">
            <a:off x="7345597" y="2442119"/>
            <a:ext cx="489135" cy="447357"/>
            <a:chOff x="5177300" y="2314950"/>
            <a:chExt cx="341575" cy="312400"/>
          </a:xfrm>
        </p:grpSpPr>
        <p:sp>
          <p:nvSpPr>
            <p:cNvPr id="33" name="Google Shape;33;p2"/>
            <p:cNvSpPr/>
            <p:nvPr/>
          </p:nvSpPr>
          <p:spPr>
            <a:xfrm>
              <a:off x="5432525" y="2418550"/>
              <a:ext cx="86350" cy="84750"/>
            </a:xfrm>
            <a:custGeom>
              <a:avLst/>
              <a:gdLst/>
              <a:ahLst/>
              <a:cxnLst/>
              <a:rect l="l" t="t" r="r" b="b"/>
              <a:pathLst>
                <a:path w="3454" h="3390" extrusionOk="0">
                  <a:moveTo>
                    <a:pt x="2010" y="0"/>
                  </a:moveTo>
                  <a:cubicBezTo>
                    <a:pt x="1940" y="0"/>
                    <a:pt x="1869" y="5"/>
                    <a:pt x="1794" y="14"/>
                  </a:cubicBezTo>
                  <a:cubicBezTo>
                    <a:pt x="1137" y="92"/>
                    <a:pt x="491" y="270"/>
                    <a:pt x="223" y="927"/>
                  </a:cubicBezTo>
                  <a:cubicBezTo>
                    <a:pt x="1" y="1462"/>
                    <a:pt x="56" y="2453"/>
                    <a:pt x="391" y="2988"/>
                  </a:cubicBezTo>
                  <a:cubicBezTo>
                    <a:pt x="584" y="3293"/>
                    <a:pt x="798" y="3389"/>
                    <a:pt x="1049" y="3389"/>
                  </a:cubicBezTo>
                  <a:cubicBezTo>
                    <a:pt x="1246" y="3389"/>
                    <a:pt x="1466" y="3330"/>
                    <a:pt x="1716" y="3266"/>
                  </a:cubicBezTo>
                  <a:cubicBezTo>
                    <a:pt x="2451" y="3077"/>
                    <a:pt x="3198" y="2754"/>
                    <a:pt x="3398" y="2063"/>
                  </a:cubicBezTo>
                  <a:cubicBezTo>
                    <a:pt x="3431" y="1918"/>
                    <a:pt x="3454" y="1751"/>
                    <a:pt x="3431" y="1573"/>
                  </a:cubicBezTo>
                  <a:cubicBezTo>
                    <a:pt x="3359" y="696"/>
                    <a:pt x="2885" y="0"/>
                    <a:pt x="201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5294125" y="2467825"/>
              <a:ext cx="67950" cy="66125"/>
            </a:xfrm>
            <a:custGeom>
              <a:avLst/>
              <a:gdLst/>
              <a:ahLst/>
              <a:cxnLst/>
              <a:rect l="l" t="t" r="r" b="b"/>
              <a:pathLst>
                <a:path w="2718" h="2645" extrusionOk="0">
                  <a:moveTo>
                    <a:pt x="1275" y="0"/>
                  </a:moveTo>
                  <a:cubicBezTo>
                    <a:pt x="1162" y="0"/>
                    <a:pt x="1049" y="16"/>
                    <a:pt x="936" y="48"/>
                  </a:cubicBezTo>
                  <a:cubicBezTo>
                    <a:pt x="279" y="237"/>
                    <a:pt x="1" y="360"/>
                    <a:pt x="56" y="1128"/>
                  </a:cubicBezTo>
                  <a:cubicBezTo>
                    <a:pt x="101" y="1640"/>
                    <a:pt x="212" y="2253"/>
                    <a:pt x="647" y="2520"/>
                  </a:cubicBezTo>
                  <a:cubicBezTo>
                    <a:pt x="779" y="2606"/>
                    <a:pt x="941" y="2644"/>
                    <a:pt x="1114" y="2644"/>
                  </a:cubicBezTo>
                  <a:cubicBezTo>
                    <a:pt x="1683" y="2644"/>
                    <a:pt x="2375" y="2235"/>
                    <a:pt x="2563" y="1774"/>
                  </a:cubicBezTo>
                  <a:cubicBezTo>
                    <a:pt x="2607" y="1663"/>
                    <a:pt x="2629" y="1551"/>
                    <a:pt x="2641" y="1440"/>
                  </a:cubicBezTo>
                  <a:cubicBezTo>
                    <a:pt x="2718" y="666"/>
                    <a:pt x="2021" y="0"/>
                    <a:pt x="127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5388250" y="2314950"/>
              <a:ext cx="56075" cy="48575"/>
            </a:xfrm>
            <a:custGeom>
              <a:avLst/>
              <a:gdLst/>
              <a:ahLst/>
              <a:cxnLst/>
              <a:rect l="l" t="t" r="r" b="b"/>
              <a:pathLst>
                <a:path w="2243" h="1943" extrusionOk="0">
                  <a:moveTo>
                    <a:pt x="1563" y="1"/>
                  </a:moveTo>
                  <a:cubicBezTo>
                    <a:pt x="1381" y="1"/>
                    <a:pt x="1190" y="39"/>
                    <a:pt x="1048" y="92"/>
                  </a:cubicBezTo>
                  <a:cubicBezTo>
                    <a:pt x="468" y="304"/>
                    <a:pt x="1" y="593"/>
                    <a:pt x="201" y="1317"/>
                  </a:cubicBezTo>
                  <a:cubicBezTo>
                    <a:pt x="331" y="1770"/>
                    <a:pt x="519" y="1942"/>
                    <a:pt x="730" y="1942"/>
                  </a:cubicBezTo>
                  <a:cubicBezTo>
                    <a:pt x="1189" y="1942"/>
                    <a:pt x="1759" y="1133"/>
                    <a:pt x="2095" y="638"/>
                  </a:cubicBezTo>
                  <a:cubicBezTo>
                    <a:pt x="2242" y="150"/>
                    <a:pt x="1920" y="1"/>
                    <a:pt x="156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5177300" y="2521175"/>
              <a:ext cx="46950" cy="42600"/>
            </a:xfrm>
            <a:custGeom>
              <a:avLst/>
              <a:gdLst/>
              <a:ahLst/>
              <a:cxnLst/>
              <a:rect l="l" t="t" r="r" b="b"/>
              <a:pathLst>
                <a:path w="1878" h="1704" extrusionOk="0">
                  <a:moveTo>
                    <a:pt x="937" y="0"/>
                  </a:moveTo>
                  <a:cubicBezTo>
                    <a:pt x="450" y="0"/>
                    <a:pt x="242" y="363"/>
                    <a:pt x="129" y="888"/>
                  </a:cubicBezTo>
                  <a:cubicBezTo>
                    <a:pt x="0" y="1460"/>
                    <a:pt x="298" y="1704"/>
                    <a:pt x="691" y="1704"/>
                  </a:cubicBezTo>
                  <a:cubicBezTo>
                    <a:pt x="1116" y="1704"/>
                    <a:pt x="1652" y="1418"/>
                    <a:pt x="1878" y="955"/>
                  </a:cubicBezTo>
                  <a:cubicBezTo>
                    <a:pt x="1755" y="309"/>
                    <a:pt x="1744" y="75"/>
                    <a:pt x="1065" y="8"/>
                  </a:cubicBezTo>
                  <a:cubicBezTo>
                    <a:pt x="1020" y="3"/>
                    <a:pt x="978" y="0"/>
                    <a:pt x="93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5343250" y="2595575"/>
              <a:ext cx="38775" cy="31775"/>
            </a:xfrm>
            <a:custGeom>
              <a:avLst/>
              <a:gdLst/>
              <a:ahLst/>
              <a:cxnLst/>
              <a:rect l="l" t="t" r="r" b="b"/>
              <a:pathLst>
                <a:path w="1551" h="1271" extrusionOk="0">
                  <a:moveTo>
                    <a:pt x="924" y="1"/>
                  </a:moveTo>
                  <a:cubicBezTo>
                    <a:pt x="894" y="1"/>
                    <a:pt x="863" y="2"/>
                    <a:pt x="831" y="6"/>
                  </a:cubicBezTo>
                  <a:cubicBezTo>
                    <a:pt x="531" y="39"/>
                    <a:pt x="230" y="184"/>
                    <a:pt x="130" y="485"/>
                  </a:cubicBezTo>
                  <a:cubicBezTo>
                    <a:pt x="1" y="871"/>
                    <a:pt x="619" y="1270"/>
                    <a:pt x="1032" y="1270"/>
                  </a:cubicBezTo>
                  <a:cubicBezTo>
                    <a:pt x="1155" y="1270"/>
                    <a:pt x="1260" y="1235"/>
                    <a:pt x="1322" y="1153"/>
                  </a:cubicBezTo>
                  <a:lnTo>
                    <a:pt x="1466" y="1053"/>
                  </a:lnTo>
                  <a:cubicBezTo>
                    <a:pt x="1551" y="547"/>
                    <a:pt x="1445" y="1"/>
                    <a:pt x="92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38;p2"/>
          <p:cNvGrpSpPr/>
          <p:nvPr/>
        </p:nvGrpSpPr>
        <p:grpSpPr>
          <a:xfrm rot="-5400000">
            <a:off x="1379179" y="1586884"/>
            <a:ext cx="489135" cy="447388"/>
            <a:chOff x="5177300" y="2314950"/>
            <a:chExt cx="341575" cy="312400"/>
          </a:xfrm>
        </p:grpSpPr>
        <p:sp>
          <p:nvSpPr>
            <p:cNvPr id="39" name="Google Shape;39;p2"/>
            <p:cNvSpPr/>
            <p:nvPr/>
          </p:nvSpPr>
          <p:spPr>
            <a:xfrm>
              <a:off x="5432525" y="2418550"/>
              <a:ext cx="86350" cy="84750"/>
            </a:xfrm>
            <a:custGeom>
              <a:avLst/>
              <a:gdLst/>
              <a:ahLst/>
              <a:cxnLst/>
              <a:rect l="l" t="t" r="r" b="b"/>
              <a:pathLst>
                <a:path w="3454" h="3390" extrusionOk="0">
                  <a:moveTo>
                    <a:pt x="2010" y="0"/>
                  </a:moveTo>
                  <a:cubicBezTo>
                    <a:pt x="1940" y="0"/>
                    <a:pt x="1869" y="5"/>
                    <a:pt x="1794" y="14"/>
                  </a:cubicBezTo>
                  <a:cubicBezTo>
                    <a:pt x="1137" y="92"/>
                    <a:pt x="491" y="270"/>
                    <a:pt x="223" y="927"/>
                  </a:cubicBezTo>
                  <a:cubicBezTo>
                    <a:pt x="1" y="1462"/>
                    <a:pt x="56" y="2453"/>
                    <a:pt x="391" y="2988"/>
                  </a:cubicBezTo>
                  <a:cubicBezTo>
                    <a:pt x="584" y="3293"/>
                    <a:pt x="798" y="3389"/>
                    <a:pt x="1049" y="3389"/>
                  </a:cubicBezTo>
                  <a:cubicBezTo>
                    <a:pt x="1246" y="3389"/>
                    <a:pt x="1466" y="3330"/>
                    <a:pt x="1716" y="3266"/>
                  </a:cubicBezTo>
                  <a:cubicBezTo>
                    <a:pt x="2451" y="3077"/>
                    <a:pt x="3198" y="2754"/>
                    <a:pt x="3398" y="2063"/>
                  </a:cubicBezTo>
                  <a:cubicBezTo>
                    <a:pt x="3431" y="1918"/>
                    <a:pt x="3454" y="1751"/>
                    <a:pt x="3431" y="1573"/>
                  </a:cubicBezTo>
                  <a:cubicBezTo>
                    <a:pt x="3359" y="696"/>
                    <a:pt x="2885" y="0"/>
                    <a:pt x="201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5294125" y="2467825"/>
              <a:ext cx="67950" cy="66125"/>
            </a:xfrm>
            <a:custGeom>
              <a:avLst/>
              <a:gdLst/>
              <a:ahLst/>
              <a:cxnLst/>
              <a:rect l="l" t="t" r="r" b="b"/>
              <a:pathLst>
                <a:path w="2718" h="2645" extrusionOk="0">
                  <a:moveTo>
                    <a:pt x="1275" y="0"/>
                  </a:moveTo>
                  <a:cubicBezTo>
                    <a:pt x="1162" y="0"/>
                    <a:pt x="1049" y="16"/>
                    <a:pt x="936" y="48"/>
                  </a:cubicBezTo>
                  <a:cubicBezTo>
                    <a:pt x="279" y="237"/>
                    <a:pt x="1" y="360"/>
                    <a:pt x="56" y="1128"/>
                  </a:cubicBezTo>
                  <a:cubicBezTo>
                    <a:pt x="101" y="1640"/>
                    <a:pt x="212" y="2253"/>
                    <a:pt x="647" y="2520"/>
                  </a:cubicBezTo>
                  <a:cubicBezTo>
                    <a:pt x="779" y="2606"/>
                    <a:pt x="941" y="2644"/>
                    <a:pt x="1114" y="2644"/>
                  </a:cubicBezTo>
                  <a:cubicBezTo>
                    <a:pt x="1683" y="2644"/>
                    <a:pt x="2375" y="2235"/>
                    <a:pt x="2563" y="1774"/>
                  </a:cubicBezTo>
                  <a:cubicBezTo>
                    <a:pt x="2607" y="1663"/>
                    <a:pt x="2629" y="1551"/>
                    <a:pt x="2641" y="1440"/>
                  </a:cubicBezTo>
                  <a:cubicBezTo>
                    <a:pt x="2718" y="666"/>
                    <a:pt x="2021" y="0"/>
                    <a:pt x="127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5388250" y="2314950"/>
              <a:ext cx="56075" cy="48575"/>
            </a:xfrm>
            <a:custGeom>
              <a:avLst/>
              <a:gdLst/>
              <a:ahLst/>
              <a:cxnLst/>
              <a:rect l="l" t="t" r="r" b="b"/>
              <a:pathLst>
                <a:path w="2243" h="1943" extrusionOk="0">
                  <a:moveTo>
                    <a:pt x="1563" y="1"/>
                  </a:moveTo>
                  <a:cubicBezTo>
                    <a:pt x="1381" y="1"/>
                    <a:pt x="1190" y="39"/>
                    <a:pt x="1048" y="92"/>
                  </a:cubicBezTo>
                  <a:cubicBezTo>
                    <a:pt x="468" y="304"/>
                    <a:pt x="1" y="593"/>
                    <a:pt x="201" y="1317"/>
                  </a:cubicBezTo>
                  <a:cubicBezTo>
                    <a:pt x="331" y="1770"/>
                    <a:pt x="519" y="1942"/>
                    <a:pt x="730" y="1942"/>
                  </a:cubicBezTo>
                  <a:cubicBezTo>
                    <a:pt x="1189" y="1942"/>
                    <a:pt x="1759" y="1133"/>
                    <a:pt x="2095" y="638"/>
                  </a:cubicBezTo>
                  <a:cubicBezTo>
                    <a:pt x="2242" y="150"/>
                    <a:pt x="1920" y="1"/>
                    <a:pt x="156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177300" y="2521175"/>
              <a:ext cx="46950" cy="42600"/>
            </a:xfrm>
            <a:custGeom>
              <a:avLst/>
              <a:gdLst/>
              <a:ahLst/>
              <a:cxnLst/>
              <a:rect l="l" t="t" r="r" b="b"/>
              <a:pathLst>
                <a:path w="1878" h="1704" extrusionOk="0">
                  <a:moveTo>
                    <a:pt x="937" y="0"/>
                  </a:moveTo>
                  <a:cubicBezTo>
                    <a:pt x="450" y="0"/>
                    <a:pt x="242" y="363"/>
                    <a:pt x="129" y="888"/>
                  </a:cubicBezTo>
                  <a:cubicBezTo>
                    <a:pt x="0" y="1460"/>
                    <a:pt x="298" y="1704"/>
                    <a:pt x="691" y="1704"/>
                  </a:cubicBezTo>
                  <a:cubicBezTo>
                    <a:pt x="1116" y="1704"/>
                    <a:pt x="1652" y="1418"/>
                    <a:pt x="1878" y="955"/>
                  </a:cubicBezTo>
                  <a:cubicBezTo>
                    <a:pt x="1755" y="309"/>
                    <a:pt x="1744" y="75"/>
                    <a:pt x="1065" y="8"/>
                  </a:cubicBezTo>
                  <a:cubicBezTo>
                    <a:pt x="1020" y="3"/>
                    <a:pt x="978" y="0"/>
                    <a:pt x="93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5343250" y="2595575"/>
              <a:ext cx="38775" cy="31775"/>
            </a:xfrm>
            <a:custGeom>
              <a:avLst/>
              <a:gdLst/>
              <a:ahLst/>
              <a:cxnLst/>
              <a:rect l="l" t="t" r="r" b="b"/>
              <a:pathLst>
                <a:path w="1551" h="1271" extrusionOk="0">
                  <a:moveTo>
                    <a:pt x="924" y="1"/>
                  </a:moveTo>
                  <a:cubicBezTo>
                    <a:pt x="894" y="1"/>
                    <a:pt x="863" y="2"/>
                    <a:pt x="831" y="6"/>
                  </a:cubicBezTo>
                  <a:cubicBezTo>
                    <a:pt x="531" y="39"/>
                    <a:pt x="230" y="184"/>
                    <a:pt x="130" y="485"/>
                  </a:cubicBezTo>
                  <a:cubicBezTo>
                    <a:pt x="1" y="871"/>
                    <a:pt x="619" y="1270"/>
                    <a:pt x="1032" y="1270"/>
                  </a:cubicBezTo>
                  <a:cubicBezTo>
                    <a:pt x="1155" y="1270"/>
                    <a:pt x="1260" y="1235"/>
                    <a:pt x="1322" y="1153"/>
                  </a:cubicBezTo>
                  <a:lnTo>
                    <a:pt x="1466" y="1053"/>
                  </a:lnTo>
                  <a:cubicBezTo>
                    <a:pt x="1551" y="547"/>
                    <a:pt x="1445" y="1"/>
                    <a:pt x="92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13">
    <p:bg>
      <p:bgPr>
        <a:solidFill>
          <a:schemeClr val="accent1"/>
        </a:solidFill>
        <a:effectLst/>
      </p:bgPr>
    </p:bg>
    <p:spTree>
      <p:nvGrpSpPr>
        <p:cNvPr id="1" name="Shape 584"/>
        <p:cNvGrpSpPr/>
        <p:nvPr/>
      </p:nvGrpSpPr>
      <p:grpSpPr>
        <a:xfrm>
          <a:off x="0" y="0"/>
          <a:ext cx="0" cy="0"/>
          <a:chOff x="0" y="0"/>
          <a:chExt cx="0" cy="0"/>
        </a:xfrm>
      </p:grpSpPr>
      <p:sp>
        <p:nvSpPr>
          <p:cNvPr id="585" name="Google Shape;585;p26"/>
          <p:cNvSpPr/>
          <p:nvPr/>
        </p:nvSpPr>
        <p:spPr>
          <a:xfrm>
            <a:off x="2209324" y="4423399"/>
            <a:ext cx="2293706" cy="720150"/>
          </a:xfrm>
          <a:custGeom>
            <a:avLst/>
            <a:gdLst/>
            <a:ahLst/>
            <a:cxnLst/>
            <a:rect l="l" t="t" r="r" b="b"/>
            <a:pathLst>
              <a:path w="229256" h="71979" extrusionOk="0">
                <a:moveTo>
                  <a:pt x="81025" y="0"/>
                </a:moveTo>
                <a:cubicBezTo>
                  <a:pt x="64376" y="0"/>
                  <a:pt x="47727" y="666"/>
                  <a:pt x="31134" y="1943"/>
                </a:cubicBezTo>
                <a:cubicBezTo>
                  <a:pt x="16261" y="3108"/>
                  <a:pt x="1" y="3829"/>
                  <a:pt x="112" y="23364"/>
                </a:cubicBezTo>
                <a:cubicBezTo>
                  <a:pt x="112" y="30245"/>
                  <a:pt x="2886" y="36794"/>
                  <a:pt x="5661" y="43120"/>
                </a:cubicBezTo>
                <a:cubicBezTo>
                  <a:pt x="10046" y="52999"/>
                  <a:pt x="14707" y="62988"/>
                  <a:pt x="20645" y="71978"/>
                </a:cubicBezTo>
                <a:lnTo>
                  <a:pt x="226647" y="71978"/>
                </a:lnTo>
                <a:lnTo>
                  <a:pt x="229256" y="70813"/>
                </a:lnTo>
                <a:cubicBezTo>
                  <a:pt x="228146" y="69592"/>
                  <a:pt x="227036" y="68427"/>
                  <a:pt x="225926" y="67317"/>
                </a:cubicBezTo>
                <a:cubicBezTo>
                  <a:pt x="211608" y="53165"/>
                  <a:pt x="195125" y="41400"/>
                  <a:pt x="178698" y="29746"/>
                </a:cubicBezTo>
                <a:cubicBezTo>
                  <a:pt x="167155" y="21533"/>
                  <a:pt x="155446" y="13264"/>
                  <a:pt x="142237" y="8103"/>
                </a:cubicBezTo>
                <a:cubicBezTo>
                  <a:pt x="124978" y="1277"/>
                  <a:pt x="106054" y="222"/>
                  <a:pt x="875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6" name="Google Shape;586;p26"/>
          <p:cNvGrpSpPr/>
          <p:nvPr/>
        </p:nvGrpSpPr>
        <p:grpSpPr>
          <a:xfrm rot="240">
            <a:off x="2258334" y="4341119"/>
            <a:ext cx="489135" cy="447357"/>
            <a:chOff x="5177300" y="2314950"/>
            <a:chExt cx="341575" cy="312400"/>
          </a:xfrm>
        </p:grpSpPr>
        <p:sp>
          <p:nvSpPr>
            <p:cNvPr id="587" name="Google Shape;587;p26"/>
            <p:cNvSpPr/>
            <p:nvPr/>
          </p:nvSpPr>
          <p:spPr>
            <a:xfrm>
              <a:off x="5432525" y="2418550"/>
              <a:ext cx="86350" cy="84750"/>
            </a:xfrm>
            <a:custGeom>
              <a:avLst/>
              <a:gdLst/>
              <a:ahLst/>
              <a:cxnLst/>
              <a:rect l="l" t="t" r="r" b="b"/>
              <a:pathLst>
                <a:path w="3454" h="3390" extrusionOk="0">
                  <a:moveTo>
                    <a:pt x="2010" y="0"/>
                  </a:moveTo>
                  <a:cubicBezTo>
                    <a:pt x="1940" y="0"/>
                    <a:pt x="1869" y="5"/>
                    <a:pt x="1794" y="14"/>
                  </a:cubicBezTo>
                  <a:cubicBezTo>
                    <a:pt x="1137" y="92"/>
                    <a:pt x="491" y="270"/>
                    <a:pt x="223" y="927"/>
                  </a:cubicBezTo>
                  <a:cubicBezTo>
                    <a:pt x="1" y="1462"/>
                    <a:pt x="56" y="2453"/>
                    <a:pt x="391" y="2988"/>
                  </a:cubicBezTo>
                  <a:cubicBezTo>
                    <a:pt x="584" y="3293"/>
                    <a:pt x="798" y="3389"/>
                    <a:pt x="1049" y="3389"/>
                  </a:cubicBezTo>
                  <a:cubicBezTo>
                    <a:pt x="1246" y="3389"/>
                    <a:pt x="1466" y="3330"/>
                    <a:pt x="1716" y="3266"/>
                  </a:cubicBezTo>
                  <a:cubicBezTo>
                    <a:pt x="2451" y="3077"/>
                    <a:pt x="3198" y="2754"/>
                    <a:pt x="3398" y="2063"/>
                  </a:cubicBezTo>
                  <a:cubicBezTo>
                    <a:pt x="3431" y="1918"/>
                    <a:pt x="3454" y="1751"/>
                    <a:pt x="3431" y="1573"/>
                  </a:cubicBezTo>
                  <a:cubicBezTo>
                    <a:pt x="3359" y="696"/>
                    <a:pt x="2885" y="0"/>
                    <a:pt x="20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6"/>
            <p:cNvSpPr/>
            <p:nvPr/>
          </p:nvSpPr>
          <p:spPr>
            <a:xfrm>
              <a:off x="5294125" y="2467825"/>
              <a:ext cx="67950" cy="66125"/>
            </a:xfrm>
            <a:custGeom>
              <a:avLst/>
              <a:gdLst/>
              <a:ahLst/>
              <a:cxnLst/>
              <a:rect l="l" t="t" r="r" b="b"/>
              <a:pathLst>
                <a:path w="2718" h="2645" extrusionOk="0">
                  <a:moveTo>
                    <a:pt x="1275" y="0"/>
                  </a:moveTo>
                  <a:cubicBezTo>
                    <a:pt x="1162" y="0"/>
                    <a:pt x="1049" y="16"/>
                    <a:pt x="936" y="48"/>
                  </a:cubicBezTo>
                  <a:cubicBezTo>
                    <a:pt x="279" y="237"/>
                    <a:pt x="1" y="360"/>
                    <a:pt x="56" y="1128"/>
                  </a:cubicBezTo>
                  <a:cubicBezTo>
                    <a:pt x="101" y="1640"/>
                    <a:pt x="212" y="2253"/>
                    <a:pt x="647" y="2520"/>
                  </a:cubicBezTo>
                  <a:cubicBezTo>
                    <a:pt x="779" y="2606"/>
                    <a:pt x="941" y="2644"/>
                    <a:pt x="1114" y="2644"/>
                  </a:cubicBezTo>
                  <a:cubicBezTo>
                    <a:pt x="1683" y="2644"/>
                    <a:pt x="2375" y="2235"/>
                    <a:pt x="2563" y="1774"/>
                  </a:cubicBezTo>
                  <a:cubicBezTo>
                    <a:pt x="2607" y="1663"/>
                    <a:pt x="2629" y="1551"/>
                    <a:pt x="2641" y="1440"/>
                  </a:cubicBezTo>
                  <a:cubicBezTo>
                    <a:pt x="2718" y="666"/>
                    <a:pt x="2021" y="0"/>
                    <a:pt x="12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6"/>
            <p:cNvSpPr/>
            <p:nvPr/>
          </p:nvSpPr>
          <p:spPr>
            <a:xfrm>
              <a:off x="5388250" y="2314950"/>
              <a:ext cx="56075" cy="48575"/>
            </a:xfrm>
            <a:custGeom>
              <a:avLst/>
              <a:gdLst/>
              <a:ahLst/>
              <a:cxnLst/>
              <a:rect l="l" t="t" r="r" b="b"/>
              <a:pathLst>
                <a:path w="2243" h="1943" extrusionOk="0">
                  <a:moveTo>
                    <a:pt x="1563" y="1"/>
                  </a:moveTo>
                  <a:cubicBezTo>
                    <a:pt x="1381" y="1"/>
                    <a:pt x="1190" y="39"/>
                    <a:pt x="1048" y="92"/>
                  </a:cubicBezTo>
                  <a:cubicBezTo>
                    <a:pt x="468" y="304"/>
                    <a:pt x="1" y="593"/>
                    <a:pt x="201" y="1317"/>
                  </a:cubicBezTo>
                  <a:cubicBezTo>
                    <a:pt x="331" y="1770"/>
                    <a:pt x="519" y="1942"/>
                    <a:pt x="730" y="1942"/>
                  </a:cubicBezTo>
                  <a:cubicBezTo>
                    <a:pt x="1189" y="1942"/>
                    <a:pt x="1759" y="1133"/>
                    <a:pt x="2095" y="638"/>
                  </a:cubicBezTo>
                  <a:cubicBezTo>
                    <a:pt x="2242" y="150"/>
                    <a:pt x="1920" y="1"/>
                    <a:pt x="15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6"/>
            <p:cNvSpPr/>
            <p:nvPr/>
          </p:nvSpPr>
          <p:spPr>
            <a:xfrm>
              <a:off x="5177300" y="2521175"/>
              <a:ext cx="46950" cy="42600"/>
            </a:xfrm>
            <a:custGeom>
              <a:avLst/>
              <a:gdLst/>
              <a:ahLst/>
              <a:cxnLst/>
              <a:rect l="l" t="t" r="r" b="b"/>
              <a:pathLst>
                <a:path w="1878" h="1704" extrusionOk="0">
                  <a:moveTo>
                    <a:pt x="937" y="0"/>
                  </a:moveTo>
                  <a:cubicBezTo>
                    <a:pt x="450" y="0"/>
                    <a:pt x="242" y="363"/>
                    <a:pt x="129" y="888"/>
                  </a:cubicBezTo>
                  <a:cubicBezTo>
                    <a:pt x="0" y="1460"/>
                    <a:pt x="298" y="1704"/>
                    <a:pt x="691" y="1704"/>
                  </a:cubicBezTo>
                  <a:cubicBezTo>
                    <a:pt x="1116" y="1704"/>
                    <a:pt x="1652" y="1418"/>
                    <a:pt x="1878" y="955"/>
                  </a:cubicBezTo>
                  <a:cubicBezTo>
                    <a:pt x="1755" y="309"/>
                    <a:pt x="1744" y="75"/>
                    <a:pt x="1065" y="8"/>
                  </a:cubicBezTo>
                  <a:cubicBezTo>
                    <a:pt x="1020" y="3"/>
                    <a:pt x="978" y="0"/>
                    <a:pt x="9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6"/>
            <p:cNvSpPr/>
            <p:nvPr/>
          </p:nvSpPr>
          <p:spPr>
            <a:xfrm>
              <a:off x="5343250" y="2595575"/>
              <a:ext cx="38775" cy="31775"/>
            </a:xfrm>
            <a:custGeom>
              <a:avLst/>
              <a:gdLst/>
              <a:ahLst/>
              <a:cxnLst/>
              <a:rect l="l" t="t" r="r" b="b"/>
              <a:pathLst>
                <a:path w="1551" h="1271" extrusionOk="0">
                  <a:moveTo>
                    <a:pt x="924" y="1"/>
                  </a:moveTo>
                  <a:cubicBezTo>
                    <a:pt x="894" y="1"/>
                    <a:pt x="863" y="2"/>
                    <a:pt x="831" y="6"/>
                  </a:cubicBezTo>
                  <a:cubicBezTo>
                    <a:pt x="531" y="39"/>
                    <a:pt x="230" y="184"/>
                    <a:pt x="130" y="485"/>
                  </a:cubicBezTo>
                  <a:cubicBezTo>
                    <a:pt x="1" y="871"/>
                    <a:pt x="619" y="1270"/>
                    <a:pt x="1032" y="1270"/>
                  </a:cubicBezTo>
                  <a:cubicBezTo>
                    <a:pt x="1155" y="1270"/>
                    <a:pt x="1260" y="1235"/>
                    <a:pt x="1322" y="1153"/>
                  </a:cubicBezTo>
                  <a:lnTo>
                    <a:pt x="1466" y="1053"/>
                  </a:lnTo>
                  <a:cubicBezTo>
                    <a:pt x="1551" y="547"/>
                    <a:pt x="1445" y="1"/>
                    <a:pt x="9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2" name="Google Shape;592;p26"/>
          <p:cNvGrpSpPr/>
          <p:nvPr/>
        </p:nvGrpSpPr>
        <p:grpSpPr>
          <a:xfrm rot="-5400000">
            <a:off x="283454" y="4559784"/>
            <a:ext cx="489135" cy="447388"/>
            <a:chOff x="5177300" y="2314950"/>
            <a:chExt cx="341575" cy="312400"/>
          </a:xfrm>
        </p:grpSpPr>
        <p:sp>
          <p:nvSpPr>
            <p:cNvPr id="593" name="Google Shape;593;p26"/>
            <p:cNvSpPr/>
            <p:nvPr/>
          </p:nvSpPr>
          <p:spPr>
            <a:xfrm>
              <a:off x="5432525" y="2418550"/>
              <a:ext cx="86350" cy="84750"/>
            </a:xfrm>
            <a:custGeom>
              <a:avLst/>
              <a:gdLst/>
              <a:ahLst/>
              <a:cxnLst/>
              <a:rect l="l" t="t" r="r" b="b"/>
              <a:pathLst>
                <a:path w="3454" h="3390" extrusionOk="0">
                  <a:moveTo>
                    <a:pt x="2010" y="0"/>
                  </a:moveTo>
                  <a:cubicBezTo>
                    <a:pt x="1940" y="0"/>
                    <a:pt x="1869" y="5"/>
                    <a:pt x="1794" y="14"/>
                  </a:cubicBezTo>
                  <a:cubicBezTo>
                    <a:pt x="1137" y="92"/>
                    <a:pt x="491" y="270"/>
                    <a:pt x="223" y="927"/>
                  </a:cubicBezTo>
                  <a:cubicBezTo>
                    <a:pt x="1" y="1462"/>
                    <a:pt x="56" y="2453"/>
                    <a:pt x="391" y="2988"/>
                  </a:cubicBezTo>
                  <a:cubicBezTo>
                    <a:pt x="584" y="3293"/>
                    <a:pt x="798" y="3389"/>
                    <a:pt x="1049" y="3389"/>
                  </a:cubicBezTo>
                  <a:cubicBezTo>
                    <a:pt x="1246" y="3389"/>
                    <a:pt x="1466" y="3330"/>
                    <a:pt x="1716" y="3266"/>
                  </a:cubicBezTo>
                  <a:cubicBezTo>
                    <a:pt x="2451" y="3077"/>
                    <a:pt x="3198" y="2754"/>
                    <a:pt x="3398" y="2063"/>
                  </a:cubicBezTo>
                  <a:cubicBezTo>
                    <a:pt x="3431" y="1918"/>
                    <a:pt x="3454" y="1751"/>
                    <a:pt x="3431" y="1573"/>
                  </a:cubicBezTo>
                  <a:cubicBezTo>
                    <a:pt x="3359" y="696"/>
                    <a:pt x="2885" y="0"/>
                    <a:pt x="20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6"/>
            <p:cNvSpPr/>
            <p:nvPr/>
          </p:nvSpPr>
          <p:spPr>
            <a:xfrm>
              <a:off x="5294125" y="2467825"/>
              <a:ext cx="67950" cy="66125"/>
            </a:xfrm>
            <a:custGeom>
              <a:avLst/>
              <a:gdLst/>
              <a:ahLst/>
              <a:cxnLst/>
              <a:rect l="l" t="t" r="r" b="b"/>
              <a:pathLst>
                <a:path w="2718" h="2645" extrusionOk="0">
                  <a:moveTo>
                    <a:pt x="1275" y="0"/>
                  </a:moveTo>
                  <a:cubicBezTo>
                    <a:pt x="1162" y="0"/>
                    <a:pt x="1049" y="16"/>
                    <a:pt x="936" y="48"/>
                  </a:cubicBezTo>
                  <a:cubicBezTo>
                    <a:pt x="279" y="237"/>
                    <a:pt x="1" y="360"/>
                    <a:pt x="56" y="1128"/>
                  </a:cubicBezTo>
                  <a:cubicBezTo>
                    <a:pt x="101" y="1640"/>
                    <a:pt x="212" y="2253"/>
                    <a:pt x="647" y="2520"/>
                  </a:cubicBezTo>
                  <a:cubicBezTo>
                    <a:pt x="779" y="2606"/>
                    <a:pt x="941" y="2644"/>
                    <a:pt x="1114" y="2644"/>
                  </a:cubicBezTo>
                  <a:cubicBezTo>
                    <a:pt x="1683" y="2644"/>
                    <a:pt x="2375" y="2235"/>
                    <a:pt x="2563" y="1774"/>
                  </a:cubicBezTo>
                  <a:cubicBezTo>
                    <a:pt x="2607" y="1663"/>
                    <a:pt x="2629" y="1551"/>
                    <a:pt x="2641" y="1440"/>
                  </a:cubicBezTo>
                  <a:cubicBezTo>
                    <a:pt x="2718" y="666"/>
                    <a:pt x="2021" y="0"/>
                    <a:pt x="12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6"/>
            <p:cNvSpPr/>
            <p:nvPr/>
          </p:nvSpPr>
          <p:spPr>
            <a:xfrm>
              <a:off x="5388250" y="2314950"/>
              <a:ext cx="56075" cy="48575"/>
            </a:xfrm>
            <a:custGeom>
              <a:avLst/>
              <a:gdLst/>
              <a:ahLst/>
              <a:cxnLst/>
              <a:rect l="l" t="t" r="r" b="b"/>
              <a:pathLst>
                <a:path w="2243" h="1943" extrusionOk="0">
                  <a:moveTo>
                    <a:pt x="1563" y="1"/>
                  </a:moveTo>
                  <a:cubicBezTo>
                    <a:pt x="1381" y="1"/>
                    <a:pt x="1190" y="39"/>
                    <a:pt x="1048" y="92"/>
                  </a:cubicBezTo>
                  <a:cubicBezTo>
                    <a:pt x="468" y="304"/>
                    <a:pt x="1" y="593"/>
                    <a:pt x="201" y="1317"/>
                  </a:cubicBezTo>
                  <a:cubicBezTo>
                    <a:pt x="331" y="1770"/>
                    <a:pt x="519" y="1942"/>
                    <a:pt x="730" y="1942"/>
                  </a:cubicBezTo>
                  <a:cubicBezTo>
                    <a:pt x="1189" y="1942"/>
                    <a:pt x="1759" y="1133"/>
                    <a:pt x="2095" y="638"/>
                  </a:cubicBezTo>
                  <a:cubicBezTo>
                    <a:pt x="2242" y="150"/>
                    <a:pt x="1920" y="1"/>
                    <a:pt x="15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6"/>
            <p:cNvSpPr/>
            <p:nvPr/>
          </p:nvSpPr>
          <p:spPr>
            <a:xfrm>
              <a:off x="5177300" y="2521175"/>
              <a:ext cx="46950" cy="42600"/>
            </a:xfrm>
            <a:custGeom>
              <a:avLst/>
              <a:gdLst/>
              <a:ahLst/>
              <a:cxnLst/>
              <a:rect l="l" t="t" r="r" b="b"/>
              <a:pathLst>
                <a:path w="1878" h="1704" extrusionOk="0">
                  <a:moveTo>
                    <a:pt x="937" y="0"/>
                  </a:moveTo>
                  <a:cubicBezTo>
                    <a:pt x="450" y="0"/>
                    <a:pt x="242" y="363"/>
                    <a:pt x="129" y="888"/>
                  </a:cubicBezTo>
                  <a:cubicBezTo>
                    <a:pt x="0" y="1460"/>
                    <a:pt x="298" y="1704"/>
                    <a:pt x="691" y="1704"/>
                  </a:cubicBezTo>
                  <a:cubicBezTo>
                    <a:pt x="1116" y="1704"/>
                    <a:pt x="1652" y="1418"/>
                    <a:pt x="1878" y="955"/>
                  </a:cubicBezTo>
                  <a:cubicBezTo>
                    <a:pt x="1755" y="309"/>
                    <a:pt x="1744" y="75"/>
                    <a:pt x="1065" y="8"/>
                  </a:cubicBezTo>
                  <a:cubicBezTo>
                    <a:pt x="1020" y="3"/>
                    <a:pt x="978" y="0"/>
                    <a:pt x="9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6"/>
            <p:cNvSpPr/>
            <p:nvPr/>
          </p:nvSpPr>
          <p:spPr>
            <a:xfrm>
              <a:off x="5343250" y="2595575"/>
              <a:ext cx="38775" cy="31775"/>
            </a:xfrm>
            <a:custGeom>
              <a:avLst/>
              <a:gdLst/>
              <a:ahLst/>
              <a:cxnLst/>
              <a:rect l="l" t="t" r="r" b="b"/>
              <a:pathLst>
                <a:path w="1551" h="1271" extrusionOk="0">
                  <a:moveTo>
                    <a:pt x="924" y="1"/>
                  </a:moveTo>
                  <a:cubicBezTo>
                    <a:pt x="894" y="1"/>
                    <a:pt x="863" y="2"/>
                    <a:pt x="831" y="6"/>
                  </a:cubicBezTo>
                  <a:cubicBezTo>
                    <a:pt x="531" y="39"/>
                    <a:pt x="230" y="184"/>
                    <a:pt x="130" y="485"/>
                  </a:cubicBezTo>
                  <a:cubicBezTo>
                    <a:pt x="1" y="871"/>
                    <a:pt x="619" y="1270"/>
                    <a:pt x="1032" y="1270"/>
                  </a:cubicBezTo>
                  <a:cubicBezTo>
                    <a:pt x="1155" y="1270"/>
                    <a:pt x="1260" y="1235"/>
                    <a:pt x="1322" y="1153"/>
                  </a:cubicBezTo>
                  <a:lnTo>
                    <a:pt x="1466" y="1053"/>
                  </a:lnTo>
                  <a:cubicBezTo>
                    <a:pt x="1551" y="547"/>
                    <a:pt x="1445" y="1"/>
                    <a:pt x="9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8" name="Google Shape;598;p26"/>
          <p:cNvSpPr/>
          <p:nvPr/>
        </p:nvSpPr>
        <p:spPr>
          <a:xfrm>
            <a:off x="2560783" y="233392"/>
            <a:ext cx="95702" cy="91695"/>
          </a:xfrm>
          <a:custGeom>
            <a:avLst/>
            <a:gdLst/>
            <a:ahLst/>
            <a:cxnLst/>
            <a:rect l="l" t="t" r="r" b="b"/>
            <a:pathLst>
              <a:path w="2983" h="2855" extrusionOk="0">
                <a:moveTo>
                  <a:pt x="1613" y="1"/>
                </a:moveTo>
                <a:cubicBezTo>
                  <a:pt x="1436" y="1"/>
                  <a:pt x="1267" y="43"/>
                  <a:pt x="1098" y="120"/>
                </a:cubicBezTo>
                <a:cubicBezTo>
                  <a:pt x="1036" y="141"/>
                  <a:pt x="994" y="161"/>
                  <a:pt x="953" y="182"/>
                </a:cubicBezTo>
                <a:cubicBezTo>
                  <a:pt x="684" y="348"/>
                  <a:pt x="497" y="555"/>
                  <a:pt x="311" y="804"/>
                </a:cubicBezTo>
                <a:cubicBezTo>
                  <a:pt x="145" y="1011"/>
                  <a:pt x="0" y="1239"/>
                  <a:pt x="0" y="1508"/>
                </a:cubicBezTo>
                <a:cubicBezTo>
                  <a:pt x="0" y="1715"/>
                  <a:pt x="83" y="1901"/>
                  <a:pt x="228" y="2067"/>
                </a:cubicBezTo>
                <a:cubicBezTo>
                  <a:pt x="547" y="2477"/>
                  <a:pt x="1156" y="2854"/>
                  <a:pt x="1719" y="2854"/>
                </a:cubicBezTo>
                <a:cubicBezTo>
                  <a:pt x="1924" y="2854"/>
                  <a:pt x="2123" y="2804"/>
                  <a:pt x="2299" y="2689"/>
                </a:cubicBezTo>
                <a:cubicBezTo>
                  <a:pt x="2527" y="2544"/>
                  <a:pt x="2693" y="2316"/>
                  <a:pt x="2755" y="2046"/>
                </a:cubicBezTo>
                <a:cubicBezTo>
                  <a:pt x="2983" y="1301"/>
                  <a:pt x="2631" y="224"/>
                  <a:pt x="1802" y="16"/>
                </a:cubicBezTo>
                <a:cubicBezTo>
                  <a:pt x="1738" y="6"/>
                  <a:pt x="1675" y="1"/>
                  <a:pt x="161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6"/>
          <p:cNvSpPr/>
          <p:nvPr/>
        </p:nvSpPr>
        <p:spPr>
          <a:xfrm>
            <a:off x="6362046" y="233231"/>
            <a:ext cx="95060" cy="91856"/>
          </a:xfrm>
          <a:custGeom>
            <a:avLst/>
            <a:gdLst/>
            <a:ahLst/>
            <a:cxnLst/>
            <a:rect l="l" t="t" r="r" b="b"/>
            <a:pathLst>
              <a:path w="2963" h="2860" extrusionOk="0">
                <a:moveTo>
                  <a:pt x="1575" y="1"/>
                </a:moveTo>
                <a:cubicBezTo>
                  <a:pt x="1409" y="1"/>
                  <a:pt x="1243" y="42"/>
                  <a:pt x="1078" y="125"/>
                </a:cubicBezTo>
                <a:cubicBezTo>
                  <a:pt x="1036" y="146"/>
                  <a:pt x="974" y="166"/>
                  <a:pt x="933" y="187"/>
                </a:cubicBezTo>
                <a:cubicBezTo>
                  <a:pt x="684" y="353"/>
                  <a:pt x="477" y="560"/>
                  <a:pt x="290" y="809"/>
                </a:cubicBezTo>
                <a:cubicBezTo>
                  <a:pt x="145" y="1016"/>
                  <a:pt x="0" y="1244"/>
                  <a:pt x="0" y="1513"/>
                </a:cubicBezTo>
                <a:cubicBezTo>
                  <a:pt x="0" y="1720"/>
                  <a:pt x="83" y="1906"/>
                  <a:pt x="208" y="2072"/>
                </a:cubicBezTo>
                <a:cubicBezTo>
                  <a:pt x="539" y="2486"/>
                  <a:pt x="1140" y="2859"/>
                  <a:pt x="1699" y="2859"/>
                </a:cubicBezTo>
                <a:cubicBezTo>
                  <a:pt x="1906" y="2859"/>
                  <a:pt x="2113" y="2818"/>
                  <a:pt x="2300" y="2694"/>
                </a:cubicBezTo>
                <a:cubicBezTo>
                  <a:pt x="2527" y="2549"/>
                  <a:pt x="2672" y="2321"/>
                  <a:pt x="2755" y="2051"/>
                </a:cubicBezTo>
                <a:cubicBezTo>
                  <a:pt x="2962" y="1306"/>
                  <a:pt x="2631" y="229"/>
                  <a:pt x="1782" y="21"/>
                </a:cubicBezTo>
                <a:cubicBezTo>
                  <a:pt x="1720" y="21"/>
                  <a:pt x="1637" y="1"/>
                  <a:pt x="15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6"/>
          <p:cNvSpPr/>
          <p:nvPr/>
        </p:nvSpPr>
        <p:spPr>
          <a:xfrm>
            <a:off x="8328478" y="4747860"/>
            <a:ext cx="121625" cy="109135"/>
          </a:xfrm>
          <a:custGeom>
            <a:avLst/>
            <a:gdLst/>
            <a:ahLst/>
            <a:cxnLst/>
            <a:rect l="l" t="t" r="r" b="b"/>
            <a:pathLst>
              <a:path w="3791" h="3398" extrusionOk="0">
                <a:moveTo>
                  <a:pt x="1947" y="0"/>
                </a:moveTo>
                <a:cubicBezTo>
                  <a:pt x="1699" y="0"/>
                  <a:pt x="1471" y="104"/>
                  <a:pt x="1284" y="269"/>
                </a:cubicBezTo>
                <a:cubicBezTo>
                  <a:pt x="601" y="787"/>
                  <a:pt x="0" y="1968"/>
                  <a:pt x="518" y="2776"/>
                </a:cubicBezTo>
                <a:cubicBezTo>
                  <a:pt x="684" y="3045"/>
                  <a:pt x="974" y="3231"/>
                  <a:pt x="1284" y="3335"/>
                </a:cubicBezTo>
                <a:cubicBezTo>
                  <a:pt x="1471" y="3376"/>
                  <a:pt x="1657" y="3397"/>
                  <a:pt x="1864" y="3397"/>
                </a:cubicBezTo>
                <a:cubicBezTo>
                  <a:pt x="2672" y="3397"/>
                  <a:pt x="3542" y="2983"/>
                  <a:pt x="3729" y="2154"/>
                </a:cubicBezTo>
                <a:cubicBezTo>
                  <a:pt x="3791" y="1885"/>
                  <a:pt x="3749" y="1595"/>
                  <a:pt x="3625" y="1326"/>
                </a:cubicBezTo>
                <a:cubicBezTo>
                  <a:pt x="3604" y="1264"/>
                  <a:pt x="3563" y="1201"/>
                  <a:pt x="3542" y="1139"/>
                </a:cubicBezTo>
                <a:cubicBezTo>
                  <a:pt x="3356" y="829"/>
                  <a:pt x="3087" y="580"/>
                  <a:pt x="2797" y="373"/>
                </a:cubicBezTo>
                <a:cubicBezTo>
                  <a:pt x="2548" y="186"/>
                  <a:pt x="2279" y="0"/>
                  <a:pt x="19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6"/>
          <p:cNvSpPr/>
          <p:nvPr/>
        </p:nvSpPr>
        <p:spPr>
          <a:xfrm>
            <a:off x="-10405" y="-6911"/>
            <a:ext cx="1394273" cy="1108375"/>
          </a:xfrm>
          <a:custGeom>
            <a:avLst/>
            <a:gdLst/>
            <a:ahLst/>
            <a:cxnLst/>
            <a:rect l="l" t="t" r="r" b="b"/>
            <a:pathLst>
              <a:path w="43459" h="34510" extrusionOk="0">
                <a:moveTo>
                  <a:pt x="41491" y="0"/>
                </a:moveTo>
                <a:cubicBezTo>
                  <a:pt x="32604" y="12159"/>
                  <a:pt x="19327" y="22827"/>
                  <a:pt x="1803" y="31858"/>
                </a:cubicBezTo>
                <a:cubicBezTo>
                  <a:pt x="1243" y="32127"/>
                  <a:pt x="643" y="32438"/>
                  <a:pt x="1" y="32749"/>
                </a:cubicBezTo>
                <a:lnTo>
                  <a:pt x="1" y="34510"/>
                </a:lnTo>
                <a:cubicBezTo>
                  <a:pt x="912" y="34075"/>
                  <a:pt x="1782" y="33640"/>
                  <a:pt x="2528" y="33246"/>
                </a:cubicBezTo>
                <a:cubicBezTo>
                  <a:pt x="20715" y="23883"/>
                  <a:pt x="34427" y="12739"/>
                  <a:pt x="434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6"/>
          <p:cNvSpPr/>
          <p:nvPr/>
        </p:nvSpPr>
        <p:spPr>
          <a:xfrm>
            <a:off x="208581" y="1392590"/>
            <a:ext cx="95734" cy="91695"/>
          </a:xfrm>
          <a:custGeom>
            <a:avLst/>
            <a:gdLst/>
            <a:ahLst/>
            <a:cxnLst/>
            <a:rect l="l" t="t" r="r" b="b"/>
            <a:pathLst>
              <a:path w="2984" h="2855" extrusionOk="0">
                <a:moveTo>
                  <a:pt x="1264" y="1"/>
                </a:moveTo>
                <a:cubicBezTo>
                  <a:pt x="1059" y="1"/>
                  <a:pt x="860" y="50"/>
                  <a:pt x="684" y="166"/>
                </a:cubicBezTo>
                <a:cubicBezTo>
                  <a:pt x="456" y="311"/>
                  <a:pt x="290" y="539"/>
                  <a:pt x="228" y="808"/>
                </a:cubicBezTo>
                <a:cubicBezTo>
                  <a:pt x="0" y="1554"/>
                  <a:pt x="352" y="2631"/>
                  <a:pt x="1181" y="2838"/>
                </a:cubicBezTo>
                <a:cubicBezTo>
                  <a:pt x="1245" y="2849"/>
                  <a:pt x="1308" y="2854"/>
                  <a:pt x="1370" y="2854"/>
                </a:cubicBezTo>
                <a:cubicBezTo>
                  <a:pt x="1547" y="2854"/>
                  <a:pt x="1716" y="2812"/>
                  <a:pt x="1885" y="2735"/>
                </a:cubicBezTo>
                <a:cubicBezTo>
                  <a:pt x="1927" y="2714"/>
                  <a:pt x="1989" y="2693"/>
                  <a:pt x="2030" y="2673"/>
                </a:cubicBezTo>
                <a:cubicBezTo>
                  <a:pt x="2279" y="2507"/>
                  <a:pt x="2486" y="2300"/>
                  <a:pt x="2672" y="2051"/>
                </a:cubicBezTo>
                <a:cubicBezTo>
                  <a:pt x="2838" y="1844"/>
                  <a:pt x="2983" y="1616"/>
                  <a:pt x="2983" y="1347"/>
                </a:cubicBezTo>
                <a:cubicBezTo>
                  <a:pt x="2983" y="1140"/>
                  <a:pt x="2900" y="953"/>
                  <a:pt x="2755" y="788"/>
                </a:cubicBezTo>
                <a:cubicBezTo>
                  <a:pt x="2436" y="377"/>
                  <a:pt x="1827" y="1"/>
                  <a:pt x="126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6"/>
          <p:cNvSpPr/>
          <p:nvPr/>
        </p:nvSpPr>
        <p:spPr>
          <a:xfrm rot="10800000">
            <a:off x="-6839" y="2313092"/>
            <a:ext cx="937578" cy="1468477"/>
          </a:xfrm>
          <a:custGeom>
            <a:avLst/>
            <a:gdLst/>
            <a:ahLst/>
            <a:cxnLst/>
            <a:rect l="l" t="t" r="r" b="b"/>
            <a:pathLst>
              <a:path w="23304" h="36459" extrusionOk="0">
                <a:moveTo>
                  <a:pt x="19829" y="0"/>
                </a:moveTo>
                <a:cubicBezTo>
                  <a:pt x="17493" y="0"/>
                  <a:pt x="15105" y="475"/>
                  <a:pt x="13008" y="1174"/>
                </a:cubicBezTo>
                <a:cubicBezTo>
                  <a:pt x="6111" y="3432"/>
                  <a:pt x="0" y="9169"/>
                  <a:pt x="228" y="16979"/>
                </a:cubicBezTo>
                <a:cubicBezTo>
                  <a:pt x="394" y="22509"/>
                  <a:pt x="4391" y="28723"/>
                  <a:pt x="8451" y="32224"/>
                </a:cubicBezTo>
                <a:cubicBezTo>
                  <a:pt x="11887" y="35200"/>
                  <a:pt x="14959" y="36459"/>
                  <a:pt x="18940" y="36459"/>
                </a:cubicBezTo>
                <a:cubicBezTo>
                  <a:pt x="19808" y="36459"/>
                  <a:pt x="20720" y="36399"/>
                  <a:pt x="21688" y="36284"/>
                </a:cubicBezTo>
                <a:cubicBezTo>
                  <a:pt x="22226" y="36222"/>
                  <a:pt x="22765" y="36139"/>
                  <a:pt x="23303" y="36035"/>
                </a:cubicBezTo>
                <a:lnTo>
                  <a:pt x="23303" y="407"/>
                </a:lnTo>
                <a:cubicBezTo>
                  <a:pt x="22392" y="179"/>
                  <a:pt x="21460" y="55"/>
                  <a:pt x="20507" y="14"/>
                </a:cubicBezTo>
                <a:cubicBezTo>
                  <a:pt x="20282" y="5"/>
                  <a:pt x="20056" y="0"/>
                  <a:pt x="1982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6"/>
          <p:cNvSpPr/>
          <p:nvPr/>
        </p:nvSpPr>
        <p:spPr>
          <a:xfrm rot="10800000">
            <a:off x="-6838" y="2622133"/>
            <a:ext cx="782603" cy="1481769"/>
          </a:xfrm>
          <a:custGeom>
            <a:avLst/>
            <a:gdLst/>
            <a:ahLst/>
            <a:cxnLst/>
            <a:rect l="l" t="t" r="r" b="b"/>
            <a:pathLst>
              <a:path w="19452" h="36789" extrusionOk="0">
                <a:moveTo>
                  <a:pt x="19451" y="0"/>
                </a:moveTo>
                <a:cubicBezTo>
                  <a:pt x="16945" y="63"/>
                  <a:pt x="14687" y="643"/>
                  <a:pt x="13154" y="1160"/>
                </a:cubicBezTo>
                <a:cubicBezTo>
                  <a:pt x="7044" y="3170"/>
                  <a:pt x="1" y="8555"/>
                  <a:pt x="249" y="17131"/>
                </a:cubicBezTo>
                <a:cubicBezTo>
                  <a:pt x="415" y="22931"/>
                  <a:pt x="4661" y="29166"/>
                  <a:pt x="8535" y="32501"/>
                </a:cubicBezTo>
                <a:cubicBezTo>
                  <a:pt x="11994" y="35504"/>
                  <a:pt x="15060" y="36789"/>
                  <a:pt x="19120" y="36789"/>
                </a:cubicBezTo>
                <a:lnTo>
                  <a:pt x="19451" y="36789"/>
                </a:lnTo>
                <a:lnTo>
                  <a:pt x="19451" y="36436"/>
                </a:lnTo>
                <a:cubicBezTo>
                  <a:pt x="19354" y="36438"/>
                  <a:pt x="19256" y="36439"/>
                  <a:pt x="19160" y="36439"/>
                </a:cubicBezTo>
                <a:cubicBezTo>
                  <a:pt x="15183" y="36439"/>
                  <a:pt x="12160" y="35184"/>
                  <a:pt x="8763" y="32252"/>
                </a:cubicBezTo>
                <a:cubicBezTo>
                  <a:pt x="4951" y="28959"/>
                  <a:pt x="767" y="22827"/>
                  <a:pt x="602" y="17131"/>
                </a:cubicBezTo>
                <a:cubicBezTo>
                  <a:pt x="353" y="8721"/>
                  <a:pt x="7271" y="3460"/>
                  <a:pt x="13258" y="1471"/>
                </a:cubicBezTo>
                <a:cubicBezTo>
                  <a:pt x="14770" y="974"/>
                  <a:pt x="16986" y="415"/>
                  <a:pt x="19451" y="353"/>
                </a:cubicBezTo>
                <a:lnTo>
                  <a:pt x="1945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5" name="Google Shape;605;p26"/>
          <p:cNvGrpSpPr/>
          <p:nvPr/>
        </p:nvGrpSpPr>
        <p:grpSpPr>
          <a:xfrm>
            <a:off x="6462383" y="-6809"/>
            <a:ext cx="2286113" cy="1598833"/>
            <a:chOff x="3045330" y="-6829"/>
            <a:chExt cx="2308272" cy="1614331"/>
          </a:xfrm>
        </p:grpSpPr>
        <p:sp>
          <p:nvSpPr>
            <p:cNvPr id="606" name="Google Shape;606;p26"/>
            <p:cNvSpPr/>
            <p:nvPr/>
          </p:nvSpPr>
          <p:spPr>
            <a:xfrm>
              <a:off x="4420183" y="61587"/>
              <a:ext cx="933419" cy="1188837"/>
            </a:xfrm>
            <a:custGeom>
              <a:avLst/>
              <a:gdLst/>
              <a:ahLst/>
              <a:cxnLst/>
              <a:rect l="l" t="t" r="r" b="b"/>
              <a:pathLst>
                <a:path w="29083" h="37099" extrusionOk="0">
                  <a:moveTo>
                    <a:pt x="3464" y="0"/>
                  </a:moveTo>
                  <a:cubicBezTo>
                    <a:pt x="3337" y="0"/>
                    <a:pt x="3263" y="13"/>
                    <a:pt x="3252" y="40"/>
                  </a:cubicBezTo>
                  <a:cubicBezTo>
                    <a:pt x="1699" y="4162"/>
                    <a:pt x="0" y="10086"/>
                    <a:pt x="3024" y="14478"/>
                  </a:cubicBezTo>
                  <a:cubicBezTo>
                    <a:pt x="4164" y="16135"/>
                    <a:pt x="6090" y="16590"/>
                    <a:pt x="7789" y="17440"/>
                  </a:cubicBezTo>
                  <a:cubicBezTo>
                    <a:pt x="9736" y="18413"/>
                    <a:pt x="10502" y="20008"/>
                    <a:pt x="10813" y="22100"/>
                  </a:cubicBezTo>
                  <a:cubicBezTo>
                    <a:pt x="11041" y="23675"/>
                    <a:pt x="11144" y="25373"/>
                    <a:pt x="12139" y="26616"/>
                  </a:cubicBezTo>
                  <a:cubicBezTo>
                    <a:pt x="13485" y="28335"/>
                    <a:pt x="15660" y="28149"/>
                    <a:pt x="17296" y="29309"/>
                  </a:cubicBezTo>
                  <a:cubicBezTo>
                    <a:pt x="18373" y="30055"/>
                    <a:pt x="18912" y="31256"/>
                    <a:pt x="19471" y="32416"/>
                  </a:cubicBezTo>
                  <a:cubicBezTo>
                    <a:pt x="20468" y="34444"/>
                    <a:pt x="22931" y="37099"/>
                    <a:pt x="25536" y="37099"/>
                  </a:cubicBezTo>
                  <a:cubicBezTo>
                    <a:pt x="25963" y="37099"/>
                    <a:pt x="26395" y="37027"/>
                    <a:pt x="26825" y="36869"/>
                  </a:cubicBezTo>
                  <a:cubicBezTo>
                    <a:pt x="27715" y="34757"/>
                    <a:pt x="29083" y="32271"/>
                    <a:pt x="28544" y="29930"/>
                  </a:cubicBezTo>
                  <a:cubicBezTo>
                    <a:pt x="27695" y="26202"/>
                    <a:pt x="24940" y="24379"/>
                    <a:pt x="26659" y="20360"/>
                  </a:cubicBezTo>
                  <a:cubicBezTo>
                    <a:pt x="27860" y="17523"/>
                    <a:pt x="28068" y="14540"/>
                    <a:pt x="24733" y="13069"/>
                  </a:cubicBezTo>
                  <a:cubicBezTo>
                    <a:pt x="23324" y="12448"/>
                    <a:pt x="21294" y="12468"/>
                    <a:pt x="20217" y="11143"/>
                  </a:cubicBezTo>
                  <a:cubicBezTo>
                    <a:pt x="19078" y="9734"/>
                    <a:pt x="19803" y="8450"/>
                    <a:pt x="19658" y="6938"/>
                  </a:cubicBezTo>
                  <a:cubicBezTo>
                    <a:pt x="19326" y="3437"/>
                    <a:pt x="15556" y="2153"/>
                    <a:pt x="12636" y="1511"/>
                  </a:cubicBezTo>
                  <a:cubicBezTo>
                    <a:pt x="11879" y="1359"/>
                    <a:pt x="4791" y="0"/>
                    <a:pt x="3464"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EDE6"/>
                </a:solidFill>
              </a:endParaRPr>
            </a:p>
          </p:txBody>
        </p:sp>
        <p:sp>
          <p:nvSpPr>
            <p:cNvPr id="607" name="Google Shape;607;p26"/>
            <p:cNvSpPr/>
            <p:nvPr/>
          </p:nvSpPr>
          <p:spPr>
            <a:xfrm>
              <a:off x="3045330" y="-6829"/>
              <a:ext cx="1311723" cy="291866"/>
            </a:xfrm>
            <a:custGeom>
              <a:avLst/>
              <a:gdLst/>
              <a:ahLst/>
              <a:cxnLst/>
              <a:rect l="l" t="t" r="r" b="b"/>
              <a:pathLst>
                <a:path w="40870" h="9108" extrusionOk="0">
                  <a:moveTo>
                    <a:pt x="0" y="0"/>
                  </a:moveTo>
                  <a:cubicBezTo>
                    <a:pt x="1450" y="870"/>
                    <a:pt x="3232" y="1305"/>
                    <a:pt x="4599" y="1346"/>
                  </a:cubicBezTo>
                  <a:cubicBezTo>
                    <a:pt x="5883" y="1388"/>
                    <a:pt x="7188" y="1388"/>
                    <a:pt x="8348" y="2051"/>
                  </a:cubicBezTo>
                  <a:cubicBezTo>
                    <a:pt x="10047" y="3086"/>
                    <a:pt x="10792" y="5116"/>
                    <a:pt x="12905" y="5655"/>
                  </a:cubicBezTo>
                  <a:cubicBezTo>
                    <a:pt x="13250" y="5739"/>
                    <a:pt x="13599" y="5774"/>
                    <a:pt x="13949" y="5774"/>
                  </a:cubicBezTo>
                  <a:cubicBezTo>
                    <a:pt x="15159" y="5774"/>
                    <a:pt x="16394" y="5350"/>
                    <a:pt x="17566" y="5013"/>
                  </a:cubicBezTo>
                  <a:cubicBezTo>
                    <a:pt x="18352" y="4790"/>
                    <a:pt x="19093" y="4659"/>
                    <a:pt x="19803" y="4659"/>
                  </a:cubicBezTo>
                  <a:cubicBezTo>
                    <a:pt x="20945" y="4659"/>
                    <a:pt x="22008" y="4998"/>
                    <a:pt x="23055" y="5841"/>
                  </a:cubicBezTo>
                  <a:cubicBezTo>
                    <a:pt x="24526" y="7022"/>
                    <a:pt x="25748" y="8617"/>
                    <a:pt x="27716" y="8969"/>
                  </a:cubicBezTo>
                  <a:cubicBezTo>
                    <a:pt x="28249" y="9064"/>
                    <a:pt x="28776" y="9108"/>
                    <a:pt x="29297" y="9108"/>
                  </a:cubicBezTo>
                  <a:cubicBezTo>
                    <a:pt x="33910" y="9108"/>
                    <a:pt x="37976" y="5628"/>
                    <a:pt x="40786" y="2817"/>
                  </a:cubicBezTo>
                  <a:cubicBezTo>
                    <a:pt x="40869" y="2714"/>
                    <a:pt x="40103" y="1471"/>
                    <a:pt x="39109"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EDE6"/>
                </a:solidFill>
              </a:endParaRPr>
            </a:p>
          </p:txBody>
        </p:sp>
        <p:sp>
          <p:nvSpPr>
            <p:cNvPr id="608" name="Google Shape;608;p26"/>
            <p:cNvSpPr/>
            <p:nvPr/>
          </p:nvSpPr>
          <p:spPr>
            <a:xfrm>
              <a:off x="3623040" y="328330"/>
              <a:ext cx="848367" cy="1279172"/>
            </a:xfrm>
            <a:custGeom>
              <a:avLst/>
              <a:gdLst/>
              <a:ahLst/>
              <a:cxnLst/>
              <a:rect l="l" t="t" r="r" b="b"/>
              <a:pathLst>
                <a:path w="26433" h="39918" extrusionOk="0">
                  <a:moveTo>
                    <a:pt x="20451" y="1"/>
                  </a:moveTo>
                  <a:cubicBezTo>
                    <a:pt x="20449" y="1"/>
                    <a:pt x="20447" y="1"/>
                    <a:pt x="20446" y="2"/>
                  </a:cubicBezTo>
                  <a:cubicBezTo>
                    <a:pt x="16158" y="954"/>
                    <a:pt x="10275" y="2798"/>
                    <a:pt x="8266" y="7728"/>
                  </a:cubicBezTo>
                  <a:cubicBezTo>
                    <a:pt x="7499" y="9592"/>
                    <a:pt x="8183" y="11456"/>
                    <a:pt x="8411" y="13341"/>
                  </a:cubicBezTo>
                  <a:cubicBezTo>
                    <a:pt x="8659" y="15496"/>
                    <a:pt x="7748" y="17008"/>
                    <a:pt x="6174" y="18416"/>
                  </a:cubicBezTo>
                  <a:cubicBezTo>
                    <a:pt x="4972" y="19473"/>
                    <a:pt x="3626" y="20488"/>
                    <a:pt x="3108" y="22000"/>
                  </a:cubicBezTo>
                  <a:cubicBezTo>
                    <a:pt x="2425" y="24071"/>
                    <a:pt x="3750" y="25791"/>
                    <a:pt x="3709" y="27779"/>
                  </a:cubicBezTo>
                  <a:cubicBezTo>
                    <a:pt x="3667" y="29105"/>
                    <a:pt x="2942" y="30203"/>
                    <a:pt x="2300" y="31321"/>
                  </a:cubicBezTo>
                  <a:cubicBezTo>
                    <a:pt x="954" y="33579"/>
                    <a:pt x="1" y="37991"/>
                    <a:pt x="2611" y="39917"/>
                  </a:cubicBezTo>
                  <a:cubicBezTo>
                    <a:pt x="4869" y="39503"/>
                    <a:pt x="7686" y="39275"/>
                    <a:pt x="9364" y="37535"/>
                  </a:cubicBezTo>
                  <a:cubicBezTo>
                    <a:pt x="11994" y="34780"/>
                    <a:pt x="12015" y="31466"/>
                    <a:pt x="16324" y="30700"/>
                  </a:cubicBezTo>
                  <a:cubicBezTo>
                    <a:pt x="19327" y="30161"/>
                    <a:pt x="21958" y="28690"/>
                    <a:pt x="21357" y="25107"/>
                  </a:cubicBezTo>
                  <a:cubicBezTo>
                    <a:pt x="21088" y="23574"/>
                    <a:pt x="19969" y="21896"/>
                    <a:pt x="20487" y="20281"/>
                  </a:cubicBezTo>
                  <a:cubicBezTo>
                    <a:pt x="21026" y="18541"/>
                    <a:pt x="22517" y="18437"/>
                    <a:pt x="23698" y="17484"/>
                  </a:cubicBezTo>
                  <a:cubicBezTo>
                    <a:pt x="26432" y="15309"/>
                    <a:pt x="25438" y="11436"/>
                    <a:pt x="24381" y="8660"/>
                  </a:cubicBezTo>
                  <a:cubicBezTo>
                    <a:pt x="24072" y="7856"/>
                    <a:pt x="20811" y="1"/>
                    <a:pt x="20451" y="1"/>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EDE6"/>
                </a:solidFill>
              </a:endParaRPr>
            </a:p>
          </p:txBody>
        </p:sp>
      </p:grpSp>
      <p:grpSp>
        <p:nvGrpSpPr>
          <p:cNvPr id="609" name="Google Shape;609;p26"/>
          <p:cNvGrpSpPr/>
          <p:nvPr/>
        </p:nvGrpSpPr>
        <p:grpSpPr>
          <a:xfrm rot="-5400000">
            <a:off x="8147745" y="1475666"/>
            <a:ext cx="652955" cy="597215"/>
            <a:chOff x="5177300" y="2314950"/>
            <a:chExt cx="341575" cy="312400"/>
          </a:xfrm>
        </p:grpSpPr>
        <p:sp>
          <p:nvSpPr>
            <p:cNvPr id="610" name="Google Shape;610;p26"/>
            <p:cNvSpPr/>
            <p:nvPr/>
          </p:nvSpPr>
          <p:spPr>
            <a:xfrm>
              <a:off x="5432525" y="2418550"/>
              <a:ext cx="86350" cy="84750"/>
            </a:xfrm>
            <a:custGeom>
              <a:avLst/>
              <a:gdLst/>
              <a:ahLst/>
              <a:cxnLst/>
              <a:rect l="l" t="t" r="r" b="b"/>
              <a:pathLst>
                <a:path w="3454" h="3390" extrusionOk="0">
                  <a:moveTo>
                    <a:pt x="2010" y="0"/>
                  </a:moveTo>
                  <a:cubicBezTo>
                    <a:pt x="1940" y="0"/>
                    <a:pt x="1869" y="5"/>
                    <a:pt x="1794" y="14"/>
                  </a:cubicBezTo>
                  <a:cubicBezTo>
                    <a:pt x="1137" y="92"/>
                    <a:pt x="491" y="270"/>
                    <a:pt x="223" y="927"/>
                  </a:cubicBezTo>
                  <a:cubicBezTo>
                    <a:pt x="1" y="1462"/>
                    <a:pt x="56" y="2453"/>
                    <a:pt x="391" y="2988"/>
                  </a:cubicBezTo>
                  <a:cubicBezTo>
                    <a:pt x="584" y="3293"/>
                    <a:pt x="798" y="3389"/>
                    <a:pt x="1049" y="3389"/>
                  </a:cubicBezTo>
                  <a:cubicBezTo>
                    <a:pt x="1246" y="3389"/>
                    <a:pt x="1466" y="3330"/>
                    <a:pt x="1716" y="3266"/>
                  </a:cubicBezTo>
                  <a:cubicBezTo>
                    <a:pt x="2451" y="3077"/>
                    <a:pt x="3198" y="2754"/>
                    <a:pt x="3398" y="2063"/>
                  </a:cubicBezTo>
                  <a:cubicBezTo>
                    <a:pt x="3431" y="1918"/>
                    <a:pt x="3454" y="1751"/>
                    <a:pt x="3431" y="1573"/>
                  </a:cubicBezTo>
                  <a:cubicBezTo>
                    <a:pt x="3359" y="696"/>
                    <a:pt x="2885" y="0"/>
                    <a:pt x="20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6"/>
            <p:cNvSpPr/>
            <p:nvPr/>
          </p:nvSpPr>
          <p:spPr>
            <a:xfrm>
              <a:off x="5294125" y="2467825"/>
              <a:ext cx="67950" cy="66125"/>
            </a:xfrm>
            <a:custGeom>
              <a:avLst/>
              <a:gdLst/>
              <a:ahLst/>
              <a:cxnLst/>
              <a:rect l="l" t="t" r="r" b="b"/>
              <a:pathLst>
                <a:path w="2718" h="2645" extrusionOk="0">
                  <a:moveTo>
                    <a:pt x="1275" y="0"/>
                  </a:moveTo>
                  <a:cubicBezTo>
                    <a:pt x="1162" y="0"/>
                    <a:pt x="1049" y="16"/>
                    <a:pt x="936" y="48"/>
                  </a:cubicBezTo>
                  <a:cubicBezTo>
                    <a:pt x="279" y="237"/>
                    <a:pt x="1" y="360"/>
                    <a:pt x="56" y="1128"/>
                  </a:cubicBezTo>
                  <a:cubicBezTo>
                    <a:pt x="101" y="1640"/>
                    <a:pt x="212" y="2253"/>
                    <a:pt x="647" y="2520"/>
                  </a:cubicBezTo>
                  <a:cubicBezTo>
                    <a:pt x="779" y="2606"/>
                    <a:pt x="941" y="2644"/>
                    <a:pt x="1114" y="2644"/>
                  </a:cubicBezTo>
                  <a:cubicBezTo>
                    <a:pt x="1683" y="2644"/>
                    <a:pt x="2375" y="2235"/>
                    <a:pt x="2563" y="1774"/>
                  </a:cubicBezTo>
                  <a:cubicBezTo>
                    <a:pt x="2607" y="1663"/>
                    <a:pt x="2629" y="1551"/>
                    <a:pt x="2641" y="1440"/>
                  </a:cubicBezTo>
                  <a:cubicBezTo>
                    <a:pt x="2718" y="666"/>
                    <a:pt x="2021" y="0"/>
                    <a:pt x="12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6"/>
            <p:cNvSpPr/>
            <p:nvPr/>
          </p:nvSpPr>
          <p:spPr>
            <a:xfrm>
              <a:off x="5388250" y="2314950"/>
              <a:ext cx="56075" cy="48575"/>
            </a:xfrm>
            <a:custGeom>
              <a:avLst/>
              <a:gdLst/>
              <a:ahLst/>
              <a:cxnLst/>
              <a:rect l="l" t="t" r="r" b="b"/>
              <a:pathLst>
                <a:path w="2243" h="1943" extrusionOk="0">
                  <a:moveTo>
                    <a:pt x="1563" y="1"/>
                  </a:moveTo>
                  <a:cubicBezTo>
                    <a:pt x="1381" y="1"/>
                    <a:pt x="1190" y="39"/>
                    <a:pt x="1048" y="92"/>
                  </a:cubicBezTo>
                  <a:cubicBezTo>
                    <a:pt x="468" y="304"/>
                    <a:pt x="1" y="593"/>
                    <a:pt x="201" y="1317"/>
                  </a:cubicBezTo>
                  <a:cubicBezTo>
                    <a:pt x="331" y="1770"/>
                    <a:pt x="519" y="1942"/>
                    <a:pt x="730" y="1942"/>
                  </a:cubicBezTo>
                  <a:cubicBezTo>
                    <a:pt x="1189" y="1942"/>
                    <a:pt x="1759" y="1133"/>
                    <a:pt x="2095" y="638"/>
                  </a:cubicBezTo>
                  <a:cubicBezTo>
                    <a:pt x="2242" y="150"/>
                    <a:pt x="1920" y="1"/>
                    <a:pt x="15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6"/>
            <p:cNvSpPr/>
            <p:nvPr/>
          </p:nvSpPr>
          <p:spPr>
            <a:xfrm>
              <a:off x="5177300" y="2521175"/>
              <a:ext cx="46950" cy="42600"/>
            </a:xfrm>
            <a:custGeom>
              <a:avLst/>
              <a:gdLst/>
              <a:ahLst/>
              <a:cxnLst/>
              <a:rect l="l" t="t" r="r" b="b"/>
              <a:pathLst>
                <a:path w="1878" h="1704" extrusionOk="0">
                  <a:moveTo>
                    <a:pt x="937" y="0"/>
                  </a:moveTo>
                  <a:cubicBezTo>
                    <a:pt x="450" y="0"/>
                    <a:pt x="242" y="363"/>
                    <a:pt x="129" y="888"/>
                  </a:cubicBezTo>
                  <a:cubicBezTo>
                    <a:pt x="0" y="1460"/>
                    <a:pt x="298" y="1704"/>
                    <a:pt x="691" y="1704"/>
                  </a:cubicBezTo>
                  <a:cubicBezTo>
                    <a:pt x="1116" y="1704"/>
                    <a:pt x="1652" y="1418"/>
                    <a:pt x="1878" y="955"/>
                  </a:cubicBezTo>
                  <a:cubicBezTo>
                    <a:pt x="1755" y="309"/>
                    <a:pt x="1744" y="75"/>
                    <a:pt x="1065" y="8"/>
                  </a:cubicBezTo>
                  <a:cubicBezTo>
                    <a:pt x="1020" y="3"/>
                    <a:pt x="978" y="0"/>
                    <a:pt x="9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6"/>
            <p:cNvSpPr/>
            <p:nvPr/>
          </p:nvSpPr>
          <p:spPr>
            <a:xfrm>
              <a:off x="5343250" y="2595575"/>
              <a:ext cx="38775" cy="31775"/>
            </a:xfrm>
            <a:custGeom>
              <a:avLst/>
              <a:gdLst/>
              <a:ahLst/>
              <a:cxnLst/>
              <a:rect l="l" t="t" r="r" b="b"/>
              <a:pathLst>
                <a:path w="1551" h="1271" extrusionOk="0">
                  <a:moveTo>
                    <a:pt x="924" y="1"/>
                  </a:moveTo>
                  <a:cubicBezTo>
                    <a:pt x="894" y="1"/>
                    <a:pt x="863" y="2"/>
                    <a:pt x="831" y="6"/>
                  </a:cubicBezTo>
                  <a:cubicBezTo>
                    <a:pt x="531" y="39"/>
                    <a:pt x="230" y="184"/>
                    <a:pt x="130" y="485"/>
                  </a:cubicBezTo>
                  <a:cubicBezTo>
                    <a:pt x="1" y="871"/>
                    <a:pt x="619" y="1270"/>
                    <a:pt x="1032" y="1270"/>
                  </a:cubicBezTo>
                  <a:cubicBezTo>
                    <a:pt x="1155" y="1270"/>
                    <a:pt x="1260" y="1235"/>
                    <a:pt x="1322" y="1153"/>
                  </a:cubicBezTo>
                  <a:lnTo>
                    <a:pt x="1466" y="1053"/>
                  </a:lnTo>
                  <a:cubicBezTo>
                    <a:pt x="1551" y="547"/>
                    <a:pt x="1445" y="1"/>
                    <a:pt x="9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5" name="Google Shape;615;p26"/>
          <p:cNvSpPr/>
          <p:nvPr/>
        </p:nvSpPr>
        <p:spPr>
          <a:xfrm rot="10800000">
            <a:off x="3463667" y="-6899"/>
            <a:ext cx="2316968" cy="528274"/>
          </a:xfrm>
          <a:custGeom>
            <a:avLst/>
            <a:gdLst/>
            <a:ahLst/>
            <a:cxnLst/>
            <a:rect l="l" t="t" r="r" b="b"/>
            <a:pathLst>
              <a:path w="101499" h="23142" extrusionOk="0">
                <a:moveTo>
                  <a:pt x="64724" y="1"/>
                </a:moveTo>
                <a:cubicBezTo>
                  <a:pt x="59208" y="1"/>
                  <a:pt x="54304" y="674"/>
                  <a:pt x="50977" y="1289"/>
                </a:cubicBezTo>
                <a:cubicBezTo>
                  <a:pt x="29642" y="5245"/>
                  <a:pt x="12553" y="12578"/>
                  <a:pt x="0" y="23142"/>
                </a:cubicBezTo>
                <a:lnTo>
                  <a:pt x="2486" y="23142"/>
                </a:lnTo>
                <a:cubicBezTo>
                  <a:pt x="14686" y="13406"/>
                  <a:pt x="31030" y="6612"/>
                  <a:pt x="51267" y="2863"/>
                </a:cubicBezTo>
                <a:cubicBezTo>
                  <a:pt x="54533" y="2254"/>
                  <a:pt x="59360" y="1586"/>
                  <a:pt x="64779" y="1586"/>
                </a:cubicBezTo>
                <a:cubicBezTo>
                  <a:pt x="69500" y="1586"/>
                  <a:pt x="74669" y="2093"/>
                  <a:pt x="79645" y="3588"/>
                </a:cubicBezTo>
                <a:cubicBezTo>
                  <a:pt x="86274" y="5597"/>
                  <a:pt x="92571" y="9346"/>
                  <a:pt x="96983" y="16016"/>
                </a:cubicBezTo>
                <a:cubicBezTo>
                  <a:pt x="98619" y="18502"/>
                  <a:pt x="99593" y="20843"/>
                  <a:pt x="99924" y="23142"/>
                </a:cubicBezTo>
                <a:lnTo>
                  <a:pt x="101499" y="23142"/>
                </a:lnTo>
                <a:cubicBezTo>
                  <a:pt x="101167" y="20532"/>
                  <a:pt x="100090" y="17860"/>
                  <a:pt x="98288" y="15146"/>
                </a:cubicBezTo>
                <a:cubicBezTo>
                  <a:pt x="90174" y="2885"/>
                  <a:pt x="76138" y="1"/>
                  <a:pt x="647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3">
  <p:cSld name="CUSTOM_14">
    <p:bg>
      <p:bgPr>
        <a:solidFill>
          <a:schemeClr val="accent6"/>
        </a:solidFill>
        <a:effectLst/>
      </p:bgPr>
    </p:bg>
    <p:spTree>
      <p:nvGrpSpPr>
        <p:cNvPr id="1" name="Shape 616"/>
        <p:cNvGrpSpPr/>
        <p:nvPr/>
      </p:nvGrpSpPr>
      <p:grpSpPr>
        <a:xfrm>
          <a:off x="0" y="0"/>
          <a:ext cx="0" cy="0"/>
          <a:chOff x="0" y="0"/>
          <a:chExt cx="0" cy="0"/>
        </a:xfrm>
      </p:grpSpPr>
      <p:sp>
        <p:nvSpPr>
          <p:cNvPr id="617" name="Google Shape;617;p27"/>
          <p:cNvSpPr/>
          <p:nvPr/>
        </p:nvSpPr>
        <p:spPr>
          <a:xfrm>
            <a:off x="0" y="4203174"/>
            <a:ext cx="793699" cy="940326"/>
          </a:xfrm>
          <a:custGeom>
            <a:avLst/>
            <a:gdLst/>
            <a:ahLst/>
            <a:cxnLst/>
            <a:rect l="l" t="t" r="r" b="b"/>
            <a:pathLst>
              <a:path w="46152" h="54686" extrusionOk="0">
                <a:moveTo>
                  <a:pt x="19120" y="0"/>
                </a:moveTo>
                <a:cubicBezTo>
                  <a:pt x="12615" y="0"/>
                  <a:pt x="6670" y="1368"/>
                  <a:pt x="3066" y="2424"/>
                </a:cubicBezTo>
                <a:cubicBezTo>
                  <a:pt x="2031" y="2735"/>
                  <a:pt x="995" y="3045"/>
                  <a:pt x="1" y="3356"/>
                </a:cubicBezTo>
                <a:lnTo>
                  <a:pt x="1" y="4703"/>
                </a:lnTo>
                <a:cubicBezTo>
                  <a:pt x="1119" y="4350"/>
                  <a:pt x="2258" y="3998"/>
                  <a:pt x="3418" y="3646"/>
                </a:cubicBezTo>
                <a:cubicBezTo>
                  <a:pt x="6940" y="2631"/>
                  <a:pt x="12781" y="1264"/>
                  <a:pt x="19120" y="1264"/>
                </a:cubicBezTo>
                <a:cubicBezTo>
                  <a:pt x="21481" y="1264"/>
                  <a:pt x="23925" y="1471"/>
                  <a:pt x="26349" y="1927"/>
                </a:cubicBezTo>
                <a:cubicBezTo>
                  <a:pt x="31859" y="3004"/>
                  <a:pt x="37244" y="5510"/>
                  <a:pt x="41346" y="10523"/>
                </a:cubicBezTo>
                <a:cubicBezTo>
                  <a:pt x="43811" y="13547"/>
                  <a:pt x="44846" y="16447"/>
                  <a:pt x="44515" y="19409"/>
                </a:cubicBezTo>
                <a:cubicBezTo>
                  <a:pt x="43811" y="25644"/>
                  <a:pt x="36892" y="30989"/>
                  <a:pt x="31341" y="35297"/>
                </a:cubicBezTo>
                <a:lnTo>
                  <a:pt x="31051" y="35504"/>
                </a:lnTo>
                <a:cubicBezTo>
                  <a:pt x="24443" y="40641"/>
                  <a:pt x="17794" y="44950"/>
                  <a:pt x="11248" y="48347"/>
                </a:cubicBezTo>
                <a:cubicBezTo>
                  <a:pt x="7458" y="50315"/>
                  <a:pt x="3708" y="51972"/>
                  <a:pt x="1" y="53339"/>
                </a:cubicBezTo>
                <a:lnTo>
                  <a:pt x="1" y="54685"/>
                </a:lnTo>
                <a:cubicBezTo>
                  <a:pt x="3895" y="53298"/>
                  <a:pt x="7851" y="51558"/>
                  <a:pt x="11849" y="49486"/>
                </a:cubicBezTo>
                <a:cubicBezTo>
                  <a:pt x="18436" y="46048"/>
                  <a:pt x="25168" y="41698"/>
                  <a:pt x="31838" y="36519"/>
                </a:cubicBezTo>
                <a:lnTo>
                  <a:pt x="32128" y="36312"/>
                </a:lnTo>
                <a:cubicBezTo>
                  <a:pt x="37887" y="31859"/>
                  <a:pt x="45012" y="26328"/>
                  <a:pt x="45779" y="19554"/>
                </a:cubicBezTo>
                <a:cubicBezTo>
                  <a:pt x="46151" y="16282"/>
                  <a:pt x="44991" y="12967"/>
                  <a:pt x="42319" y="9715"/>
                </a:cubicBezTo>
                <a:cubicBezTo>
                  <a:pt x="36126" y="2134"/>
                  <a:pt x="27198" y="0"/>
                  <a:pt x="19120"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7"/>
          <p:cNvSpPr/>
          <p:nvPr/>
        </p:nvSpPr>
        <p:spPr>
          <a:xfrm>
            <a:off x="-2" y="185404"/>
            <a:ext cx="1025437" cy="1611956"/>
          </a:xfrm>
          <a:custGeom>
            <a:avLst/>
            <a:gdLst/>
            <a:ahLst/>
            <a:cxnLst/>
            <a:rect l="l" t="t" r="r" b="b"/>
            <a:pathLst>
              <a:path w="36126" h="56794" extrusionOk="0">
                <a:moveTo>
                  <a:pt x="1" y="0"/>
                </a:moveTo>
                <a:lnTo>
                  <a:pt x="1" y="45778"/>
                </a:lnTo>
                <a:cubicBezTo>
                  <a:pt x="498" y="46006"/>
                  <a:pt x="995" y="46255"/>
                  <a:pt x="1513" y="46503"/>
                </a:cubicBezTo>
                <a:cubicBezTo>
                  <a:pt x="7830" y="49548"/>
                  <a:pt x="14293" y="52283"/>
                  <a:pt x="20880" y="54748"/>
                </a:cubicBezTo>
                <a:cubicBezTo>
                  <a:pt x="23490" y="55721"/>
                  <a:pt x="26199" y="56793"/>
                  <a:pt x="28635" y="56793"/>
                </a:cubicBezTo>
                <a:cubicBezTo>
                  <a:pt x="31072" y="56793"/>
                  <a:pt x="33236" y="55721"/>
                  <a:pt x="34759" y="52407"/>
                </a:cubicBezTo>
                <a:cubicBezTo>
                  <a:pt x="35836" y="50066"/>
                  <a:pt x="35939" y="47415"/>
                  <a:pt x="35981" y="44846"/>
                </a:cubicBezTo>
                <a:cubicBezTo>
                  <a:pt x="36126" y="37990"/>
                  <a:pt x="36043" y="30864"/>
                  <a:pt x="33184" y="24629"/>
                </a:cubicBezTo>
                <a:cubicBezTo>
                  <a:pt x="28607" y="14604"/>
                  <a:pt x="18042" y="8990"/>
                  <a:pt x="8183" y="4081"/>
                </a:cubicBezTo>
                <a:cubicBezTo>
                  <a:pt x="5448" y="2714"/>
                  <a:pt x="2714" y="1368"/>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7"/>
          <p:cNvSpPr/>
          <p:nvPr/>
        </p:nvSpPr>
        <p:spPr>
          <a:xfrm>
            <a:off x="7293266" y="248182"/>
            <a:ext cx="163346" cy="146382"/>
          </a:xfrm>
          <a:custGeom>
            <a:avLst/>
            <a:gdLst/>
            <a:ahLst/>
            <a:cxnLst/>
            <a:rect l="l" t="t" r="r" b="b"/>
            <a:pathLst>
              <a:path w="5097" h="4568" extrusionOk="0">
                <a:moveTo>
                  <a:pt x="2355" y="0"/>
                </a:moveTo>
                <a:cubicBezTo>
                  <a:pt x="1461" y="0"/>
                  <a:pt x="560" y="368"/>
                  <a:pt x="187" y="1179"/>
                </a:cubicBezTo>
                <a:cubicBezTo>
                  <a:pt x="22" y="1552"/>
                  <a:pt x="1" y="1945"/>
                  <a:pt x="84" y="2339"/>
                </a:cubicBezTo>
                <a:cubicBezTo>
                  <a:pt x="105" y="2422"/>
                  <a:pt x="146" y="2505"/>
                  <a:pt x="167" y="2608"/>
                </a:cubicBezTo>
                <a:cubicBezTo>
                  <a:pt x="332" y="3043"/>
                  <a:pt x="602" y="3457"/>
                  <a:pt x="933" y="3810"/>
                </a:cubicBezTo>
                <a:cubicBezTo>
                  <a:pt x="1202" y="4141"/>
                  <a:pt x="1534" y="4452"/>
                  <a:pt x="1948" y="4535"/>
                </a:cubicBezTo>
                <a:cubicBezTo>
                  <a:pt x="2039" y="4557"/>
                  <a:pt x="2129" y="4567"/>
                  <a:pt x="2219" y="4567"/>
                </a:cubicBezTo>
                <a:cubicBezTo>
                  <a:pt x="2459" y="4567"/>
                  <a:pt x="2696" y="4495"/>
                  <a:pt x="2922" y="4390"/>
                </a:cubicBezTo>
                <a:cubicBezTo>
                  <a:pt x="3957" y="3872"/>
                  <a:pt x="5097" y="2484"/>
                  <a:pt x="4620" y="1262"/>
                </a:cubicBezTo>
                <a:cubicBezTo>
                  <a:pt x="4454" y="847"/>
                  <a:pt x="4123" y="537"/>
                  <a:pt x="3750" y="330"/>
                </a:cubicBezTo>
                <a:cubicBezTo>
                  <a:pt x="3350" y="115"/>
                  <a:pt x="2854" y="0"/>
                  <a:pt x="2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7"/>
          <p:cNvSpPr/>
          <p:nvPr/>
        </p:nvSpPr>
        <p:spPr>
          <a:xfrm>
            <a:off x="8493106" y="4203170"/>
            <a:ext cx="95598" cy="91488"/>
          </a:xfrm>
          <a:custGeom>
            <a:avLst/>
            <a:gdLst/>
            <a:ahLst/>
            <a:cxnLst/>
            <a:rect l="l" t="t" r="r" b="b"/>
            <a:pathLst>
              <a:path w="2983" h="2855" extrusionOk="0">
                <a:moveTo>
                  <a:pt x="1256" y="1"/>
                </a:moveTo>
                <a:cubicBezTo>
                  <a:pt x="1048" y="1"/>
                  <a:pt x="845" y="50"/>
                  <a:pt x="663" y="166"/>
                </a:cubicBezTo>
                <a:cubicBezTo>
                  <a:pt x="435" y="311"/>
                  <a:pt x="290" y="539"/>
                  <a:pt x="207" y="809"/>
                </a:cubicBezTo>
                <a:cubicBezTo>
                  <a:pt x="0" y="1554"/>
                  <a:pt x="332" y="2631"/>
                  <a:pt x="1181" y="2839"/>
                </a:cubicBezTo>
                <a:cubicBezTo>
                  <a:pt x="1240" y="2849"/>
                  <a:pt x="1300" y="2854"/>
                  <a:pt x="1361" y="2854"/>
                </a:cubicBezTo>
                <a:cubicBezTo>
                  <a:pt x="1536" y="2854"/>
                  <a:pt x="1716" y="2812"/>
                  <a:pt x="1885" y="2735"/>
                </a:cubicBezTo>
                <a:cubicBezTo>
                  <a:pt x="1927" y="2714"/>
                  <a:pt x="1989" y="2694"/>
                  <a:pt x="2030" y="2673"/>
                </a:cubicBezTo>
                <a:cubicBezTo>
                  <a:pt x="2279" y="2507"/>
                  <a:pt x="2486" y="2279"/>
                  <a:pt x="2672" y="2051"/>
                </a:cubicBezTo>
                <a:cubicBezTo>
                  <a:pt x="2817" y="1844"/>
                  <a:pt x="2962" y="1616"/>
                  <a:pt x="2962" y="1347"/>
                </a:cubicBezTo>
                <a:cubicBezTo>
                  <a:pt x="2983" y="1140"/>
                  <a:pt x="2879" y="954"/>
                  <a:pt x="2755" y="788"/>
                </a:cubicBezTo>
                <a:cubicBezTo>
                  <a:pt x="2436" y="378"/>
                  <a:pt x="1827" y="1"/>
                  <a:pt x="12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7"/>
          <p:cNvSpPr/>
          <p:nvPr/>
        </p:nvSpPr>
        <p:spPr>
          <a:xfrm>
            <a:off x="316166" y="3692940"/>
            <a:ext cx="161359" cy="144715"/>
          </a:xfrm>
          <a:custGeom>
            <a:avLst/>
            <a:gdLst/>
            <a:ahLst/>
            <a:cxnLst/>
            <a:rect l="l" t="t" r="r" b="b"/>
            <a:pathLst>
              <a:path w="5035" h="4516" extrusionOk="0">
                <a:moveTo>
                  <a:pt x="2572" y="0"/>
                </a:moveTo>
                <a:cubicBezTo>
                  <a:pt x="1508" y="0"/>
                  <a:pt x="334" y="574"/>
                  <a:pt x="84" y="1657"/>
                </a:cubicBezTo>
                <a:cubicBezTo>
                  <a:pt x="1" y="2029"/>
                  <a:pt x="63" y="2423"/>
                  <a:pt x="229" y="2754"/>
                </a:cubicBezTo>
                <a:cubicBezTo>
                  <a:pt x="249" y="2837"/>
                  <a:pt x="291" y="2920"/>
                  <a:pt x="353" y="3003"/>
                </a:cubicBezTo>
                <a:cubicBezTo>
                  <a:pt x="581" y="3417"/>
                  <a:pt x="933" y="3728"/>
                  <a:pt x="1327" y="4018"/>
                </a:cubicBezTo>
                <a:cubicBezTo>
                  <a:pt x="1637" y="4267"/>
                  <a:pt x="2031" y="4494"/>
                  <a:pt x="2445" y="4515"/>
                </a:cubicBezTo>
                <a:cubicBezTo>
                  <a:pt x="2756" y="4515"/>
                  <a:pt x="3087" y="4370"/>
                  <a:pt x="3336" y="4163"/>
                </a:cubicBezTo>
                <a:cubicBezTo>
                  <a:pt x="4247" y="3459"/>
                  <a:pt x="5034" y="1926"/>
                  <a:pt x="4330" y="828"/>
                </a:cubicBezTo>
                <a:cubicBezTo>
                  <a:pt x="4102" y="476"/>
                  <a:pt x="3729" y="227"/>
                  <a:pt x="3315" y="103"/>
                </a:cubicBezTo>
                <a:cubicBezTo>
                  <a:pt x="3084" y="34"/>
                  <a:pt x="2831" y="0"/>
                  <a:pt x="25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7"/>
          <p:cNvSpPr/>
          <p:nvPr/>
        </p:nvSpPr>
        <p:spPr>
          <a:xfrm>
            <a:off x="8755649" y="1205424"/>
            <a:ext cx="161340" cy="144715"/>
          </a:xfrm>
          <a:custGeom>
            <a:avLst/>
            <a:gdLst/>
            <a:ahLst/>
            <a:cxnLst/>
            <a:rect l="l" t="t" r="r" b="b"/>
            <a:pathLst>
              <a:path w="5034" h="4516" extrusionOk="0">
                <a:moveTo>
                  <a:pt x="2572" y="1"/>
                </a:moveTo>
                <a:cubicBezTo>
                  <a:pt x="1507" y="1"/>
                  <a:pt x="333" y="574"/>
                  <a:pt x="83" y="1657"/>
                </a:cubicBezTo>
                <a:cubicBezTo>
                  <a:pt x="0" y="2030"/>
                  <a:pt x="63" y="2424"/>
                  <a:pt x="228" y="2755"/>
                </a:cubicBezTo>
                <a:cubicBezTo>
                  <a:pt x="249" y="2838"/>
                  <a:pt x="290" y="2921"/>
                  <a:pt x="353" y="3004"/>
                </a:cubicBezTo>
                <a:cubicBezTo>
                  <a:pt x="580" y="3418"/>
                  <a:pt x="933" y="3729"/>
                  <a:pt x="1326" y="4019"/>
                </a:cubicBezTo>
                <a:cubicBezTo>
                  <a:pt x="1637" y="4267"/>
                  <a:pt x="2030" y="4495"/>
                  <a:pt x="2445" y="4516"/>
                </a:cubicBezTo>
                <a:cubicBezTo>
                  <a:pt x="2755" y="4516"/>
                  <a:pt x="3087" y="4371"/>
                  <a:pt x="3335" y="4164"/>
                </a:cubicBezTo>
                <a:cubicBezTo>
                  <a:pt x="4247" y="3459"/>
                  <a:pt x="5034" y="1927"/>
                  <a:pt x="4330" y="829"/>
                </a:cubicBezTo>
                <a:cubicBezTo>
                  <a:pt x="4102" y="477"/>
                  <a:pt x="3729" y="228"/>
                  <a:pt x="3315" y="104"/>
                </a:cubicBezTo>
                <a:cubicBezTo>
                  <a:pt x="3084" y="35"/>
                  <a:pt x="2831" y="1"/>
                  <a:pt x="25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7"/>
          <p:cNvSpPr/>
          <p:nvPr/>
        </p:nvSpPr>
        <p:spPr>
          <a:xfrm>
            <a:off x="5633505" y="4616876"/>
            <a:ext cx="2316968" cy="528274"/>
          </a:xfrm>
          <a:custGeom>
            <a:avLst/>
            <a:gdLst/>
            <a:ahLst/>
            <a:cxnLst/>
            <a:rect l="l" t="t" r="r" b="b"/>
            <a:pathLst>
              <a:path w="101499" h="23142" extrusionOk="0">
                <a:moveTo>
                  <a:pt x="64724" y="1"/>
                </a:moveTo>
                <a:cubicBezTo>
                  <a:pt x="59208" y="1"/>
                  <a:pt x="54304" y="674"/>
                  <a:pt x="50977" y="1289"/>
                </a:cubicBezTo>
                <a:cubicBezTo>
                  <a:pt x="29642" y="5245"/>
                  <a:pt x="12553" y="12578"/>
                  <a:pt x="0" y="23142"/>
                </a:cubicBezTo>
                <a:lnTo>
                  <a:pt x="2486" y="23142"/>
                </a:lnTo>
                <a:cubicBezTo>
                  <a:pt x="14686" y="13406"/>
                  <a:pt x="31030" y="6612"/>
                  <a:pt x="51267" y="2863"/>
                </a:cubicBezTo>
                <a:cubicBezTo>
                  <a:pt x="54533" y="2254"/>
                  <a:pt x="59360" y="1586"/>
                  <a:pt x="64779" y="1586"/>
                </a:cubicBezTo>
                <a:cubicBezTo>
                  <a:pt x="69500" y="1586"/>
                  <a:pt x="74669" y="2093"/>
                  <a:pt x="79645" y="3588"/>
                </a:cubicBezTo>
                <a:cubicBezTo>
                  <a:pt x="86274" y="5597"/>
                  <a:pt x="92571" y="9346"/>
                  <a:pt x="96983" y="16016"/>
                </a:cubicBezTo>
                <a:cubicBezTo>
                  <a:pt x="98619" y="18502"/>
                  <a:pt x="99593" y="20843"/>
                  <a:pt x="99924" y="23142"/>
                </a:cubicBezTo>
                <a:lnTo>
                  <a:pt x="101499" y="23142"/>
                </a:lnTo>
                <a:cubicBezTo>
                  <a:pt x="101167" y="20532"/>
                  <a:pt x="100090" y="17860"/>
                  <a:pt x="98288" y="15146"/>
                </a:cubicBezTo>
                <a:cubicBezTo>
                  <a:pt x="90174" y="2885"/>
                  <a:pt x="76138" y="1"/>
                  <a:pt x="647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7"/>
          <p:cNvSpPr/>
          <p:nvPr/>
        </p:nvSpPr>
        <p:spPr>
          <a:xfrm>
            <a:off x="587899" y="4651193"/>
            <a:ext cx="205809" cy="217938"/>
          </a:xfrm>
          <a:custGeom>
            <a:avLst/>
            <a:gdLst/>
            <a:ahLst/>
            <a:cxnLst/>
            <a:rect l="l" t="t" r="r" b="b"/>
            <a:pathLst>
              <a:path w="6422" h="6801" extrusionOk="0">
                <a:moveTo>
                  <a:pt x="3816" y="1"/>
                </a:moveTo>
                <a:cubicBezTo>
                  <a:pt x="3309" y="1"/>
                  <a:pt x="2838" y="338"/>
                  <a:pt x="2258" y="733"/>
                </a:cubicBezTo>
                <a:cubicBezTo>
                  <a:pt x="1119" y="1521"/>
                  <a:pt x="0" y="2577"/>
                  <a:pt x="104" y="3903"/>
                </a:cubicBezTo>
                <a:cubicBezTo>
                  <a:pt x="124" y="4193"/>
                  <a:pt x="207" y="4483"/>
                  <a:pt x="352" y="4793"/>
                </a:cubicBezTo>
                <a:cubicBezTo>
                  <a:pt x="888" y="5973"/>
                  <a:pt x="1809" y="6801"/>
                  <a:pt x="2939" y="6801"/>
                </a:cubicBezTo>
                <a:cubicBezTo>
                  <a:pt x="3338" y="6801"/>
                  <a:pt x="3762" y="6698"/>
                  <a:pt x="4205" y="6471"/>
                </a:cubicBezTo>
                <a:cubicBezTo>
                  <a:pt x="5303" y="5933"/>
                  <a:pt x="6318" y="5208"/>
                  <a:pt x="6380" y="3882"/>
                </a:cubicBezTo>
                <a:cubicBezTo>
                  <a:pt x="6421" y="2805"/>
                  <a:pt x="5676" y="1106"/>
                  <a:pt x="4744" y="381"/>
                </a:cubicBezTo>
                <a:cubicBezTo>
                  <a:pt x="4405" y="110"/>
                  <a:pt x="4105" y="1"/>
                  <a:pt x="38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7"/>
          <p:cNvSpPr/>
          <p:nvPr/>
        </p:nvSpPr>
        <p:spPr>
          <a:xfrm>
            <a:off x="905899" y="4869115"/>
            <a:ext cx="119537" cy="130615"/>
          </a:xfrm>
          <a:custGeom>
            <a:avLst/>
            <a:gdLst/>
            <a:ahLst/>
            <a:cxnLst/>
            <a:rect l="l" t="t" r="r" b="b"/>
            <a:pathLst>
              <a:path w="3730" h="4076" extrusionOk="0">
                <a:moveTo>
                  <a:pt x="1798" y="1"/>
                </a:moveTo>
                <a:cubicBezTo>
                  <a:pt x="864" y="1"/>
                  <a:pt x="311" y="2004"/>
                  <a:pt x="1" y="3196"/>
                </a:cubicBezTo>
                <a:cubicBezTo>
                  <a:pt x="49" y="3850"/>
                  <a:pt x="387" y="4075"/>
                  <a:pt x="800" y="4075"/>
                </a:cubicBezTo>
                <a:cubicBezTo>
                  <a:pt x="1276" y="4075"/>
                  <a:pt x="1853" y="3775"/>
                  <a:pt x="2197" y="3486"/>
                </a:cubicBezTo>
                <a:cubicBezTo>
                  <a:pt x="3067" y="2740"/>
                  <a:pt x="3729" y="1933"/>
                  <a:pt x="2880" y="793"/>
                </a:cubicBezTo>
                <a:cubicBezTo>
                  <a:pt x="2472" y="229"/>
                  <a:pt x="2114" y="1"/>
                  <a:pt x="17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7"/>
          <p:cNvSpPr/>
          <p:nvPr/>
        </p:nvSpPr>
        <p:spPr>
          <a:xfrm>
            <a:off x="7968438" y="3"/>
            <a:ext cx="1034376" cy="1135386"/>
          </a:xfrm>
          <a:custGeom>
            <a:avLst/>
            <a:gdLst/>
            <a:ahLst/>
            <a:cxnLst/>
            <a:rect l="l" t="t" r="r" b="b"/>
            <a:pathLst>
              <a:path w="41202" h="45230" extrusionOk="0">
                <a:moveTo>
                  <a:pt x="13796" y="0"/>
                </a:moveTo>
                <a:cubicBezTo>
                  <a:pt x="12926" y="1015"/>
                  <a:pt x="12222" y="1968"/>
                  <a:pt x="11684" y="2734"/>
                </a:cubicBezTo>
                <a:cubicBezTo>
                  <a:pt x="3771" y="13899"/>
                  <a:pt x="1" y="24670"/>
                  <a:pt x="457" y="34696"/>
                </a:cubicBezTo>
                <a:cubicBezTo>
                  <a:pt x="539" y="36519"/>
                  <a:pt x="767" y="38859"/>
                  <a:pt x="1907" y="40889"/>
                </a:cubicBezTo>
                <a:cubicBezTo>
                  <a:pt x="3294" y="43396"/>
                  <a:pt x="5428" y="44825"/>
                  <a:pt x="8224" y="45157"/>
                </a:cubicBezTo>
                <a:cubicBezTo>
                  <a:pt x="8648" y="45206"/>
                  <a:pt x="9074" y="45230"/>
                  <a:pt x="9501" y="45230"/>
                </a:cubicBezTo>
                <a:cubicBezTo>
                  <a:pt x="12625" y="45230"/>
                  <a:pt x="15778" y="43990"/>
                  <a:pt x="18001" y="42878"/>
                </a:cubicBezTo>
                <a:cubicBezTo>
                  <a:pt x="18105" y="42816"/>
                  <a:pt x="18209" y="42754"/>
                  <a:pt x="18312" y="42712"/>
                </a:cubicBezTo>
                <a:cubicBezTo>
                  <a:pt x="21150" y="41221"/>
                  <a:pt x="23863" y="39232"/>
                  <a:pt x="25624" y="37306"/>
                </a:cubicBezTo>
                <a:cubicBezTo>
                  <a:pt x="29208" y="33432"/>
                  <a:pt x="32294" y="28565"/>
                  <a:pt x="34842" y="22868"/>
                </a:cubicBezTo>
                <a:cubicBezTo>
                  <a:pt x="36789" y="18518"/>
                  <a:pt x="38446" y="13651"/>
                  <a:pt x="39730" y="8389"/>
                </a:cubicBezTo>
                <a:lnTo>
                  <a:pt x="39793" y="8161"/>
                </a:lnTo>
                <a:cubicBezTo>
                  <a:pt x="40414" y="5613"/>
                  <a:pt x="41118" y="2714"/>
                  <a:pt x="41201" y="0"/>
                </a:cubicBezTo>
                <a:lnTo>
                  <a:pt x="40393" y="0"/>
                </a:lnTo>
                <a:cubicBezTo>
                  <a:pt x="40290" y="2610"/>
                  <a:pt x="39606" y="5469"/>
                  <a:pt x="38985" y="7975"/>
                </a:cubicBezTo>
                <a:lnTo>
                  <a:pt x="38923" y="8203"/>
                </a:lnTo>
                <a:cubicBezTo>
                  <a:pt x="37659" y="13402"/>
                  <a:pt x="36023" y="18228"/>
                  <a:pt x="34096" y="22537"/>
                </a:cubicBezTo>
                <a:cubicBezTo>
                  <a:pt x="31590" y="28150"/>
                  <a:pt x="28524" y="32935"/>
                  <a:pt x="25023" y="36747"/>
                </a:cubicBezTo>
                <a:cubicBezTo>
                  <a:pt x="21931" y="40129"/>
                  <a:pt x="15069" y="44396"/>
                  <a:pt x="9503" y="44396"/>
                </a:cubicBezTo>
                <a:cubicBezTo>
                  <a:pt x="9104" y="44396"/>
                  <a:pt x="8712" y="44374"/>
                  <a:pt x="8328" y="44328"/>
                </a:cubicBezTo>
                <a:cubicBezTo>
                  <a:pt x="5801" y="44038"/>
                  <a:pt x="3874" y="42754"/>
                  <a:pt x="2632" y="40496"/>
                </a:cubicBezTo>
                <a:cubicBezTo>
                  <a:pt x="1575" y="38611"/>
                  <a:pt x="1347" y="36395"/>
                  <a:pt x="1285" y="34675"/>
                </a:cubicBezTo>
                <a:cubicBezTo>
                  <a:pt x="829" y="24815"/>
                  <a:pt x="4558" y="14231"/>
                  <a:pt x="12346" y="3211"/>
                </a:cubicBezTo>
                <a:cubicBezTo>
                  <a:pt x="12968" y="2320"/>
                  <a:pt x="13838" y="1201"/>
                  <a:pt x="148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7" name="Google Shape;627;p27"/>
          <p:cNvGrpSpPr/>
          <p:nvPr/>
        </p:nvGrpSpPr>
        <p:grpSpPr>
          <a:xfrm>
            <a:off x="1546774" y="88236"/>
            <a:ext cx="509835" cy="466288"/>
            <a:chOff x="5177300" y="2314950"/>
            <a:chExt cx="341575" cy="312400"/>
          </a:xfrm>
        </p:grpSpPr>
        <p:sp>
          <p:nvSpPr>
            <p:cNvPr id="628" name="Google Shape;628;p27"/>
            <p:cNvSpPr/>
            <p:nvPr/>
          </p:nvSpPr>
          <p:spPr>
            <a:xfrm>
              <a:off x="5432525" y="2418550"/>
              <a:ext cx="86350" cy="84750"/>
            </a:xfrm>
            <a:custGeom>
              <a:avLst/>
              <a:gdLst/>
              <a:ahLst/>
              <a:cxnLst/>
              <a:rect l="l" t="t" r="r" b="b"/>
              <a:pathLst>
                <a:path w="3454" h="3390" extrusionOk="0">
                  <a:moveTo>
                    <a:pt x="2010" y="0"/>
                  </a:moveTo>
                  <a:cubicBezTo>
                    <a:pt x="1940" y="0"/>
                    <a:pt x="1869" y="5"/>
                    <a:pt x="1794" y="14"/>
                  </a:cubicBezTo>
                  <a:cubicBezTo>
                    <a:pt x="1137" y="92"/>
                    <a:pt x="491" y="270"/>
                    <a:pt x="223" y="927"/>
                  </a:cubicBezTo>
                  <a:cubicBezTo>
                    <a:pt x="1" y="1462"/>
                    <a:pt x="56" y="2453"/>
                    <a:pt x="391" y="2988"/>
                  </a:cubicBezTo>
                  <a:cubicBezTo>
                    <a:pt x="584" y="3293"/>
                    <a:pt x="798" y="3389"/>
                    <a:pt x="1049" y="3389"/>
                  </a:cubicBezTo>
                  <a:cubicBezTo>
                    <a:pt x="1246" y="3389"/>
                    <a:pt x="1466" y="3330"/>
                    <a:pt x="1716" y="3266"/>
                  </a:cubicBezTo>
                  <a:cubicBezTo>
                    <a:pt x="2451" y="3077"/>
                    <a:pt x="3198" y="2754"/>
                    <a:pt x="3398" y="2063"/>
                  </a:cubicBezTo>
                  <a:cubicBezTo>
                    <a:pt x="3431" y="1918"/>
                    <a:pt x="3454" y="1751"/>
                    <a:pt x="3431" y="1573"/>
                  </a:cubicBezTo>
                  <a:cubicBezTo>
                    <a:pt x="3359" y="696"/>
                    <a:pt x="2885" y="0"/>
                    <a:pt x="201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7"/>
            <p:cNvSpPr/>
            <p:nvPr/>
          </p:nvSpPr>
          <p:spPr>
            <a:xfrm>
              <a:off x="5294125" y="2467825"/>
              <a:ext cx="67950" cy="66125"/>
            </a:xfrm>
            <a:custGeom>
              <a:avLst/>
              <a:gdLst/>
              <a:ahLst/>
              <a:cxnLst/>
              <a:rect l="l" t="t" r="r" b="b"/>
              <a:pathLst>
                <a:path w="2718" h="2645" extrusionOk="0">
                  <a:moveTo>
                    <a:pt x="1275" y="0"/>
                  </a:moveTo>
                  <a:cubicBezTo>
                    <a:pt x="1162" y="0"/>
                    <a:pt x="1049" y="16"/>
                    <a:pt x="936" y="48"/>
                  </a:cubicBezTo>
                  <a:cubicBezTo>
                    <a:pt x="279" y="237"/>
                    <a:pt x="1" y="360"/>
                    <a:pt x="56" y="1128"/>
                  </a:cubicBezTo>
                  <a:cubicBezTo>
                    <a:pt x="101" y="1640"/>
                    <a:pt x="212" y="2253"/>
                    <a:pt x="647" y="2520"/>
                  </a:cubicBezTo>
                  <a:cubicBezTo>
                    <a:pt x="779" y="2606"/>
                    <a:pt x="941" y="2644"/>
                    <a:pt x="1114" y="2644"/>
                  </a:cubicBezTo>
                  <a:cubicBezTo>
                    <a:pt x="1683" y="2644"/>
                    <a:pt x="2375" y="2235"/>
                    <a:pt x="2563" y="1774"/>
                  </a:cubicBezTo>
                  <a:cubicBezTo>
                    <a:pt x="2607" y="1663"/>
                    <a:pt x="2629" y="1551"/>
                    <a:pt x="2641" y="1440"/>
                  </a:cubicBezTo>
                  <a:cubicBezTo>
                    <a:pt x="2718" y="666"/>
                    <a:pt x="2021" y="0"/>
                    <a:pt x="127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7"/>
            <p:cNvSpPr/>
            <p:nvPr/>
          </p:nvSpPr>
          <p:spPr>
            <a:xfrm>
              <a:off x="5388250" y="2314950"/>
              <a:ext cx="56075" cy="48575"/>
            </a:xfrm>
            <a:custGeom>
              <a:avLst/>
              <a:gdLst/>
              <a:ahLst/>
              <a:cxnLst/>
              <a:rect l="l" t="t" r="r" b="b"/>
              <a:pathLst>
                <a:path w="2243" h="1943" extrusionOk="0">
                  <a:moveTo>
                    <a:pt x="1563" y="1"/>
                  </a:moveTo>
                  <a:cubicBezTo>
                    <a:pt x="1381" y="1"/>
                    <a:pt x="1190" y="39"/>
                    <a:pt x="1048" y="92"/>
                  </a:cubicBezTo>
                  <a:cubicBezTo>
                    <a:pt x="468" y="304"/>
                    <a:pt x="1" y="593"/>
                    <a:pt x="201" y="1317"/>
                  </a:cubicBezTo>
                  <a:cubicBezTo>
                    <a:pt x="331" y="1770"/>
                    <a:pt x="519" y="1942"/>
                    <a:pt x="730" y="1942"/>
                  </a:cubicBezTo>
                  <a:cubicBezTo>
                    <a:pt x="1189" y="1942"/>
                    <a:pt x="1759" y="1133"/>
                    <a:pt x="2095" y="638"/>
                  </a:cubicBezTo>
                  <a:cubicBezTo>
                    <a:pt x="2242" y="150"/>
                    <a:pt x="1920" y="1"/>
                    <a:pt x="15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7"/>
            <p:cNvSpPr/>
            <p:nvPr/>
          </p:nvSpPr>
          <p:spPr>
            <a:xfrm>
              <a:off x="5177300" y="2521175"/>
              <a:ext cx="46950" cy="42600"/>
            </a:xfrm>
            <a:custGeom>
              <a:avLst/>
              <a:gdLst/>
              <a:ahLst/>
              <a:cxnLst/>
              <a:rect l="l" t="t" r="r" b="b"/>
              <a:pathLst>
                <a:path w="1878" h="1704" extrusionOk="0">
                  <a:moveTo>
                    <a:pt x="937" y="0"/>
                  </a:moveTo>
                  <a:cubicBezTo>
                    <a:pt x="450" y="0"/>
                    <a:pt x="242" y="363"/>
                    <a:pt x="129" y="888"/>
                  </a:cubicBezTo>
                  <a:cubicBezTo>
                    <a:pt x="0" y="1460"/>
                    <a:pt x="298" y="1704"/>
                    <a:pt x="691" y="1704"/>
                  </a:cubicBezTo>
                  <a:cubicBezTo>
                    <a:pt x="1116" y="1704"/>
                    <a:pt x="1652" y="1418"/>
                    <a:pt x="1878" y="955"/>
                  </a:cubicBezTo>
                  <a:cubicBezTo>
                    <a:pt x="1755" y="309"/>
                    <a:pt x="1744" y="75"/>
                    <a:pt x="1065" y="8"/>
                  </a:cubicBezTo>
                  <a:cubicBezTo>
                    <a:pt x="1020" y="3"/>
                    <a:pt x="978" y="0"/>
                    <a:pt x="9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7"/>
            <p:cNvSpPr/>
            <p:nvPr/>
          </p:nvSpPr>
          <p:spPr>
            <a:xfrm>
              <a:off x="5343250" y="2595575"/>
              <a:ext cx="38775" cy="31775"/>
            </a:xfrm>
            <a:custGeom>
              <a:avLst/>
              <a:gdLst/>
              <a:ahLst/>
              <a:cxnLst/>
              <a:rect l="l" t="t" r="r" b="b"/>
              <a:pathLst>
                <a:path w="1551" h="1271" extrusionOk="0">
                  <a:moveTo>
                    <a:pt x="924" y="1"/>
                  </a:moveTo>
                  <a:cubicBezTo>
                    <a:pt x="894" y="1"/>
                    <a:pt x="863" y="2"/>
                    <a:pt x="831" y="6"/>
                  </a:cubicBezTo>
                  <a:cubicBezTo>
                    <a:pt x="531" y="39"/>
                    <a:pt x="230" y="184"/>
                    <a:pt x="130" y="485"/>
                  </a:cubicBezTo>
                  <a:cubicBezTo>
                    <a:pt x="1" y="871"/>
                    <a:pt x="619" y="1270"/>
                    <a:pt x="1032" y="1270"/>
                  </a:cubicBezTo>
                  <a:cubicBezTo>
                    <a:pt x="1155" y="1270"/>
                    <a:pt x="1260" y="1235"/>
                    <a:pt x="1322" y="1153"/>
                  </a:cubicBezTo>
                  <a:lnTo>
                    <a:pt x="1466" y="1053"/>
                  </a:lnTo>
                  <a:cubicBezTo>
                    <a:pt x="1551" y="547"/>
                    <a:pt x="1445" y="1"/>
                    <a:pt x="9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3" name="Google Shape;633;p27"/>
          <p:cNvSpPr/>
          <p:nvPr/>
        </p:nvSpPr>
        <p:spPr>
          <a:xfrm rot="5400000">
            <a:off x="7425303" y="2050006"/>
            <a:ext cx="2393912" cy="1043496"/>
          </a:xfrm>
          <a:custGeom>
            <a:avLst/>
            <a:gdLst/>
            <a:ahLst/>
            <a:cxnLst/>
            <a:rect l="l" t="t" r="r" b="b"/>
            <a:pathLst>
              <a:path w="74426" h="32447" extrusionOk="0">
                <a:moveTo>
                  <a:pt x="11455" y="0"/>
                </a:moveTo>
                <a:cubicBezTo>
                  <a:pt x="4764" y="8721"/>
                  <a:pt x="0" y="18353"/>
                  <a:pt x="10689" y="22081"/>
                </a:cubicBezTo>
                <a:cubicBezTo>
                  <a:pt x="17276" y="24360"/>
                  <a:pt x="24712" y="22744"/>
                  <a:pt x="31361" y="25395"/>
                </a:cubicBezTo>
                <a:cubicBezTo>
                  <a:pt x="38368" y="28167"/>
                  <a:pt x="44051" y="32446"/>
                  <a:pt x="51684" y="32446"/>
                </a:cubicBezTo>
                <a:cubicBezTo>
                  <a:pt x="52152" y="32446"/>
                  <a:pt x="52628" y="32430"/>
                  <a:pt x="53111" y="32397"/>
                </a:cubicBezTo>
                <a:cubicBezTo>
                  <a:pt x="60133" y="31920"/>
                  <a:pt x="62722" y="26203"/>
                  <a:pt x="63468" y="19927"/>
                </a:cubicBezTo>
                <a:cubicBezTo>
                  <a:pt x="64255" y="13423"/>
                  <a:pt x="66513" y="11993"/>
                  <a:pt x="70676" y="7229"/>
                </a:cubicBezTo>
                <a:cubicBezTo>
                  <a:pt x="72520" y="5075"/>
                  <a:pt x="74074" y="2548"/>
                  <a:pt x="744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4">
  <p:cSld name="CUSTOM_16">
    <p:bg>
      <p:bgPr>
        <a:solidFill>
          <a:schemeClr val="accent4"/>
        </a:solidFill>
        <a:effectLst/>
      </p:bgPr>
    </p:bg>
    <p:spTree>
      <p:nvGrpSpPr>
        <p:cNvPr id="1" name="Shape 657"/>
        <p:cNvGrpSpPr/>
        <p:nvPr/>
      </p:nvGrpSpPr>
      <p:grpSpPr>
        <a:xfrm>
          <a:off x="0" y="0"/>
          <a:ext cx="0" cy="0"/>
          <a:chOff x="0" y="0"/>
          <a:chExt cx="0" cy="0"/>
        </a:xfrm>
      </p:grpSpPr>
      <p:sp>
        <p:nvSpPr>
          <p:cNvPr id="658" name="Google Shape;658;p29"/>
          <p:cNvSpPr/>
          <p:nvPr/>
        </p:nvSpPr>
        <p:spPr>
          <a:xfrm>
            <a:off x="692715" y="1034242"/>
            <a:ext cx="186752" cy="167685"/>
          </a:xfrm>
          <a:custGeom>
            <a:avLst/>
            <a:gdLst/>
            <a:ahLst/>
            <a:cxnLst/>
            <a:rect l="l" t="t" r="r" b="b"/>
            <a:pathLst>
              <a:path w="5821" h="5221" extrusionOk="0">
                <a:moveTo>
                  <a:pt x="3294" y="0"/>
                </a:moveTo>
                <a:cubicBezTo>
                  <a:pt x="3024" y="0"/>
                  <a:pt x="2734" y="83"/>
                  <a:pt x="2486" y="208"/>
                </a:cubicBezTo>
                <a:cubicBezTo>
                  <a:pt x="1284" y="788"/>
                  <a:pt x="0" y="2362"/>
                  <a:pt x="539" y="3770"/>
                </a:cubicBezTo>
                <a:cubicBezTo>
                  <a:pt x="725" y="4247"/>
                  <a:pt x="1098" y="4620"/>
                  <a:pt x="1533" y="4848"/>
                </a:cubicBezTo>
                <a:cubicBezTo>
                  <a:pt x="1989" y="5096"/>
                  <a:pt x="2548" y="5220"/>
                  <a:pt x="3128" y="5220"/>
                </a:cubicBezTo>
                <a:cubicBezTo>
                  <a:pt x="4143" y="5220"/>
                  <a:pt x="5179" y="4806"/>
                  <a:pt x="5614" y="3853"/>
                </a:cubicBezTo>
                <a:cubicBezTo>
                  <a:pt x="5800" y="3460"/>
                  <a:pt x="5821" y="2983"/>
                  <a:pt x="5717" y="2548"/>
                </a:cubicBezTo>
                <a:cubicBezTo>
                  <a:pt x="5696" y="2445"/>
                  <a:pt x="5676" y="2341"/>
                  <a:pt x="5634" y="2238"/>
                </a:cubicBezTo>
                <a:cubicBezTo>
                  <a:pt x="5448" y="1720"/>
                  <a:pt x="5116" y="1264"/>
                  <a:pt x="4764" y="850"/>
                </a:cubicBezTo>
                <a:cubicBezTo>
                  <a:pt x="4454" y="498"/>
                  <a:pt x="4081" y="125"/>
                  <a:pt x="3604" y="21"/>
                </a:cubicBezTo>
                <a:cubicBezTo>
                  <a:pt x="3501" y="0"/>
                  <a:pt x="3397" y="0"/>
                  <a:pt x="32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9"/>
          <p:cNvSpPr/>
          <p:nvPr/>
        </p:nvSpPr>
        <p:spPr>
          <a:xfrm>
            <a:off x="2560783" y="233392"/>
            <a:ext cx="95702" cy="91695"/>
          </a:xfrm>
          <a:custGeom>
            <a:avLst/>
            <a:gdLst/>
            <a:ahLst/>
            <a:cxnLst/>
            <a:rect l="l" t="t" r="r" b="b"/>
            <a:pathLst>
              <a:path w="2983" h="2855" extrusionOk="0">
                <a:moveTo>
                  <a:pt x="1613" y="1"/>
                </a:moveTo>
                <a:cubicBezTo>
                  <a:pt x="1436" y="1"/>
                  <a:pt x="1267" y="43"/>
                  <a:pt x="1098" y="120"/>
                </a:cubicBezTo>
                <a:cubicBezTo>
                  <a:pt x="1036" y="141"/>
                  <a:pt x="994" y="161"/>
                  <a:pt x="953" y="182"/>
                </a:cubicBezTo>
                <a:cubicBezTo>
                  <a:pt x="684" y="348"/>
                  <a:pt x="497" y="555"/>
                  <a:pt x="311" y="804"/>
                </a:cubicBezTo>
                <a:cubicBezTo>
                  <a:pt x="145" y="1011"/>
                  <a:pt x="0" y="1239"/>
                  <a:pt x="0" y="1508"/>
                </a:cubicBezTo>
                <a:cubicBezTo>
                  <a:pt x="0" y="1715"/>
                  <a:pt x="83" y="1901"/>
                  <a:pt x="228" y="2067"/>
                </a:cubicBezTo>
                <a:cubicBezTo>
                  <a:pt x="547" y="2477"/>
                  <a:pt x="1156" y="2854"/>
                  <a:pt x="1719" y="2854"/>
                </a:cubicBezTo>
                <a:cubicBezTo>
                  <a:pt x="1924" y="2854"/>
                  <a:pt x="2123" y="2804"/>
                  <a:pt x="2299" y="2689"/>
                </a:cubicBezTo>
                <a:cubicBezTo>
                  <a:pt x="2527" y="2544"/>
                  <a:pt x="2693" y="2316"/>
                  <a:pt x="2755" y="2046"/>
                </a:cubicBezTo>
                <a:cubicBezTo>
                  <a:pt x="2983" y="1301"/>
                  <a:pt x="2631" y="224"/>
                  <a:pt x="1802" y="16"/>
                </a:cubicBezTo>
                <a:cubicBezTo>
                  <a:pt x="1738" y="6"/>
                  <a:pt x="1675" y="1"/>
                  <a:pt x="161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9"/>
          <p:cNvSpPr/>
          <p:nvPr/>
        </p:nvSpPr>
        <p:spPr>
          <a:xfrm>
            <a:off x="6362046" y="233231"/>
            <a:ext cx="95060" cy="91856"/>
          </a:xfrm>
          <a:custGeom>
            <a:avLst/>
            <a:gdLst/>
            <a:ahLst/>
            <a:cxnLst/>
            <a:rect l="l" t="t" r="r" b="b"/>
            <a:pathLst>
              <a:path w="2963" h="2860" extrusionOk="0">
                <a:moveTo>
                  <a:pt x="1575" y="1"/>
                </a:moveTo>
                <a:cubicBezTo>
                  <a:pt x="1409" y="1"/>
                  <a:pt x="1243" y="42"/>
                  <a:pt x="1078" y="125"/>
                </a:cubicBezTo>
                <a:cubicBezTo>
                  <a:pt x="1036" y="146"/>
                  <a:pt x="974" y="166"/>
                  <a:pt x="933" y="187"/>
                </a:cubicBezTo>
                <a:cubicBezTo>
                  <a:pt x="684" y="353"/>
                  <a:pt x="477" y="560"/>
                  <a:pt x="290" y="809"/>
                </a:cubicBezTo>
                <a:cubicBezTo>
                  <a:pt x="145" y="1016"/>
                  <a:pt x="0" y="1244"/>
                  <a:pt x="0" y="1513"/>
                </a:cubicBezTo>
                <a:cubicBezTo>
                  <a:pt x="0" y="1720"/>
                  <a:pt x="83" y="1906"/>
                  <a:pt x="208" y="2072"/>
                </a:cubicBezTo>
                <a:cubicBezTo>
                  <a:pt x="539" y="2486"/>
                  <a:pt x="1140" y="2859"/>
                  <a:pt x="1699" y="2859"/>
                </a:cubicBezTo>
                <a:cubicBezTo>
                  <a:pt x="1906" y="2859"/>
                  <a:pt x="2113" y="2818"/>
                  <a:pt x="2300" y="2694"/>
                </a:cubicBezTo>
                <a:cubicBezTo>
                  <a:pt x="2527" y="2549"/>
                  <a:pt x="2672" y="2321"/>
                  <a:pt x="2755" y="2051"/>
                </a:cubicBezTo>
                <a:cubicBezTo>
                  <a:pt x="2962" y="1306"/>
                  <a:pt x="2631" y="229"/>
                  <a:pt x="1782" y="21"/>
                </a:cubicBezTo>
                <a:cubicBezTo>
                  <a:pt x="1720" y="21"/>
                  <a:pt x="1637" y="1"/>
                  <a:pt x="15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9"/>
          <p:cNvSpPr/>
          <p:nvPr/>
        </p:nvSpPr>
        <p:spPr>
          <a:xfrm>
            <a:off x="8328478" y="4747860"/>
            <a:ext cx="121625" cy="109135"/>
          </a:xfrm>
          <a:custGeom>
            <a:avLst/>
            <a:gdLst/>
            <a:ahLst/>
            <a:cxnLst/>
            <a:rect l="l" t="t" r="r" b="b"/>
            <a:pathLst>
              <a:path w="3791" h="3398" extrusionOk="0">
                <a:moveTo>
                  <a:pt x="1947" y="0"/>
                </a:moveTo>
                <a:cubicBezTo>
                  <a:pt x="1699" y="0"/>
                  <a:pt x="1471" y="104"/>
                  <a:pt x="1284" y="269"/>
                </a:cubicBezTo>
                <a:cubicBezTo>
                  <a:pt x="601" y="787"/>
                  <a:pt x="0" y="1968"/>
                  <a:pt x="518" y="2776"/>
                </a:cubicBezTo>
                <a:cubicBezTo>
                  <a:pt x="684" y="3045"/>
                  <a:pt x="974" y="3231"/>
                  <a:pt x="1284" y="3335"/>
                </a:cubicBezTo>
                <a:cubicBezTo>
                  <a:pt x="1471" y="3376"/>
                  <a:pt x="1657" y="3397"/>
                  <a:pt x="1864" y="3397"/>
                </a:cubicBezTo>
                <a:cubicBezTo>
                  <a:pt x="2672" y="3397"/>
                  <a:pt x="3542" y="2983"/>
                  <a:pt x="3729" y="2154"/>
                </a:cubicBezTo>
                <a:cubicBezTo>
                  <a:pt x="3791" y="1885"/>
                  <a:pt x="3749" y="1595"/>
                  <a:pt x="3625" y="1326"/>
                </a:cubicBezTo>
                <a:cubicBezTo>
                  <a:pt x="3604" y="1264"/>
                  <a:pt x="3563" y="1201"/>
                  <a:pt x="3542" y="1139"/>
                </a:cubicBezTo>
                <a:cubicBezTo>
                  <a:pt x="3356" y="829"/>
                  <a:pt x="3087" y="580"/>
                  <a:pt x="2797" y="373"/>
                </a:cubicBezTo>
                <a:cubicBezTo>
                  <a:pt x="2548" y="186"/>
                  <a:pt x="2279" y="0"/>
                  <a:pt x="19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9"/>
          <p:cNvSpPr/>
          <p:nvPr/>
        </p:nvSpPr>
        <p:spPr>
          <a:xfrm>
            <a:off x="8835739" y="1063523"/>
            <a:ext cx="121657" cy="109135"/>
          </a:xfrm>
          <a:custGeom>
            <a:avLst/>
            <a:gdLst/>
            <a:ahLst/>
            <a:cxnLst/>
            <a:rect l="l" t="t" r="r" b="b"/>
            <a:pathLst>
              <a:path w="3792" h="3398" extrusionOk="0">
                <a:moveTo>
                  <a:pt x="1948" y="1"/>
                </a:moveTo>
                <a:cubicBezTo>
                  <a:pt x="1699" y="1"/>
                  <a:pt x="1471" y="104"/>
                  <a:pt x="1264" y="270"/>
                </a:cubicBezTo>
                <a:cubicBezTo>
                  <a:pt x="601" y="788"/>
                  <a:pt x="1" y="1968"/>
                  <a:pt x="518" y="2776"/>
                </a:cubicBezTo>
                <a:cubicBezTo>
                  <a:pt x="684" y="3046"/>
                  <a:pt x="974" y="3232"/>
                  <a:pt x="1285" y="3336"/>
                </a:cubicBezTo>
                <a:cubicBezTo>
                  <a:pt x="1471" y="3377"/>
                  <a:pt x="1658" y="3398"/>
                  <a:pt x="1865" y="3398"/>
                </a:cubicBezTo>
                <a:cubicBezTo>
                  <a:pt x="2673" y="3398"/>
                  <a:pt x="3543" y="2983"/>
                  <a:pt x="3729" y="2155"/>
                </a:cubicBezTo>
                <a:cubicBezTo>
                  <a:pt x="3791" y="1886"/>
                  <a:pt x="3750" y="1575"/>
                  <a:pt x="3626" y="1326"/>
                </a:cubicBezTo>
                <a:cubicBezTo>
                  <a:pt x="3605" y="1264"/>
                  <a:pt x="3563" y="1202"/>
                  <a:pt x="3543" y="1140"/>
                </a:cubicBezTo>
                <a:cubicBezTo>
                  <a:pt x="3356" y="829"/>
                  <a:pt x="3087" y="581"/>
                  <a:pt x="2797" y="373"/>
                </a:cubicBezTo>
                <a:cubicBezTo>
                  <a:pt x="2548" y="187"/>
                  <a:pt x="2279" y="1"/>
                  <a:pt x="194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9"/>
          <p:cNvSpPr/>
          <p:nvPr/>
        </p:nvSpPr>
        <p:spPr>
          <a:xfrm>
            <a:off x="-13710" y="1044872"/>
            <a:ext cx="3337" cy="57908"/>
          </a:xfrm>
          <a:custGeom>
            <a:avLst/>
            <a:gdLst/>
            <a:ahLst/>
            <a:cxnLst/>
            <a:rect l="l" t="t" r="r" b="b"/>
            <a:pathLst>
              <a:path w="104" h="1803" extrusionOk="0">
                <a:moveTo>
                  <a:pt x="104" y="1"/>
                </a:moveTo>
                <a:cubicBezTo>
                  <a:pt x="62" y="22"/>
                  <a:pt x="41" y="42"/>
                  <a:pt x="0" y="42"/>
                </a:cubicBezTo>
                <a:lnTo>
                  <a:pt x="0" y="1803"/>
                </a:lnTo>
                <a:cubicBezTo>
                  <a:pt x="41" y="1782"/>
                  <a:pt x="62" y="1762"/>
                  <a:pt x="104" y="1762"/>
                </a:cubicBezTo>
                <a:lnTo>
                  <a:pt x="10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9"/>
          <p:cNvSpPr/>
          <p:nvPr/>
        </p:nvSpPr>
        <p:spPr>
          <a:xfrm>
            <a:off x="-3538" y="-6911"/>
            <a:ext cx="1394273" cy="1108375"/>
          </a:xfrm>
          <a:custGeom>
            <a:avLst/>
            <a:gdLst/>
            <a:ahLst/>
            <a:cxnLst/>
            <a:rect l="l" t="t" r="r" b="b"/>
            <a:pathLst>
              <a:path w="43459" h="34510" extrusionOk="0">
                <a:moveTo>
                  <a:pt x="41491" y="0"/>
                </a:moveTo>
                <a:cubicBezTo>
                  <a:pt x="32604" y="12159"/>
                  <a:pt x="19327" y="22827"/>
                  <a:pt x="1803" y="31858"/>
                </a:cubicBezTo>
                <a:cubicBezTo>
                  <a:pt x="1243" y="32127"/>
                  <a:pt x="643" y="32438"/>
                  <a:pt x="1" y="32749"/>
                </a:cubicBezTo>
                <a:lnTo>
                  <a:pt x="1" y="34510"/>
                </a:lnTo>
                <a:cubicBezTo>
                  <a:pt x="912" y="34075"/>
                  <a:pt x="1782" y="33640"/>
                  <a:pt x="2528" y="33246"/>
                </a:cubicBezTo>
                <a:cubicBezTo>
                  <a:pt x="20715" y="23883"/>
                  <a:pt x="34427" y="12739"/>
                  <a:pt x="434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9"/>
          <p:cNvSpPr/>
          <p:nvPr/>
        </p:nvSpPr>
        <p:spPr>
          <a:xfrm rot="10800000">
            <a:off x="-6845" y="2724174"/>
            <a:ext cx="591572" cy="926514"/>
          </a:xfrm>
          <a:custGeom>
            <a:avLst/>
            <a:gdLst/>
            <a:ahLst/>
            <a:cxnLst/>
            <a:rect l="l" t="t" r="r" b="b"/>
            <a:pathLst>
              <a:path w="23304" h="36459" extrusionOk="0">
                <a:moveTo>
                  <a:pt x="19829" y="0"/>
                </a:moveTo>
                <a:cubicBezTo>
                  <a:pt x="17493" y="0"/>
                  <a:pt x="15105" y="475"/>
                  <a:pt x="13008" y="1174"/>
                </a:cubicBezTo>
                <a:cubicBezTo>
                  <a:pt x="6111" y="3432"/>
                  <a:pt x="0" y="9169"/>
                  <a:pt x="228" y="16979"/>
                </a:cubicBezTo>
                <a:cubicBezTo>
                  <a:pt x="394" y="22509"/>
                  <a:pt x="4391" y="28723"/>
                  <a:pt x="8451" y="32224"/>
                </a:cubicBezTo>
                <a:cubicBezTo>
                  <a:pt x="11887" y="35200"/>
                  <a:pt x="14959" y="36459"/>
                  <a:pt x="18940" y="36459"/>
                </a:cubicBezTo>
                <a:cubicBezTo>
                  <a:pt x="19808" y="36459"/>
                  <a:pt x="20720" y="36399"/>
                  <a:pt x="21688" y="36284"/>
                </a:cubicBezTo>
                <a:cubicBezTo>
                  <a:pt x="22226" y="36222"/>
                  <a:pt x="22765" y="36139"/>
                  <a:pt x="23303" y="36035"/>
                </a:cubicBezTo>
                <a:lnTo>
                  <a:pt x="23303" y="407"/>
                </a:lnTo>
                <a:cubicBezTo>
                  <a:pt x="22392" y="179"/>
                  <a:pt x="21460" y="55"/>
                  <a:pt x="20507" y="14"/>
                </a:cubicBezTo>
                <a:cubicBezTo>
                  <a:pt x="20282" y="5"/>
                  <a:pt x="20056" y="0"/>
                  <a:pt x="1982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9"/>
          <p:cNvSpPr/>
          <p:nvPr/>
        </p:nvSpPr>
        <p:spPr>
          <a:xfrm rot="10800000">
            <a:off x="-6841" y="2922321"/>
            <a:ext cx="624069" cy="1181571"/>
          </a:xfrm>
          <a:custGeom>
            <a:avLst/>
            <a:gdLst/>
            <a:ahLst/>
            <a:cxnLst/>
            <a:rect l="l" t="t" r="r" b="b"/>
            <a:pathLst>
              <a:path w="19452" h="36789" extrusionOk="0">
                <a:moveTo>
                  <a:pt x="19451" y="0"/>
                </a:moveTo>
                <a:cubicBezTo>
                  <a:pt x="16945" y="63"/>
                  <a:pt x="14687" y="643"/>
                  <a:pt x="13154" y="1160"/>
                </a:cubicBezTo>
                <a:cubicBezTo>
                  <a:pt x="7044" y="3170"/>
                  <a:pt x="1" y="8555"/>
                  <a:pt x="249" y="17131"/>
                </a:cubicBezTo>
                <a:cubicBezTo>
                  <a:pt x="415" y="22931"/>
                  <a:pt x="4661" y="29166"/>
                  <a:pt x="8535" y="32501"/>
                </a:cubicBezTo>
                <a:cubicBezTo>
                  <a:pt x="11994" y="35504"/>
                  <a:pt x="15060" y="36789"/>
                  <a:pt x="19120" y="36789"/>
                </a:cubicBezTo>
                <a:lnTo>
                  <a:pt x="19451" y="36789"/>
                </a:lnTo>
                <a:lnTo>
                  <a:pt x="19451" y="36436"/>
                </a:lnTo>
                <a:cubicBezTo>
                  <a:pt x="19354" y="36438"/>
                  <a:pt x="19256" y="36439"/>
                  <a:pt x="19160" y="36439"/>
                </a:cubicBezTo>
                <a:cubicBezTo>
                  <a:pt x="15183" y="36439"/>
                  <a:pt x="12160" y="35184"/>
                  <a:pt x="8763" y="32252"/>
                </a:cubicBezTo>
                <a:cubicBezTo>
                  <a:pt x="4951" y="28959"/>
                  <a:pt x="767" y="22827"/>
                  <a:pt x="602" y="17131"/>
                </a:cubicBezTo>
                <a:cubicBezTo>
                  <a:pt x="353" y="8721"/>
                  <a:pt x="7271" y="3460"/>
                  <a:pt x="13258" y="1471"/>
                </a:cubicBezTo>
                <a:cubicBezTo>
                  <a:pt x="14770" y="974"/>
                  <a:pt x="16986" y="415"/>
                  <a:pt x="19451" y="353"/>
                </a:cubicBezTo>
                <a:lnTo>
                  <a:pt x="1945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9"/>
          <p:cNvSpPr txBox="1">
            <a:spLocks noGrp="1"/>
          </p:cNvSpPr>
          <p:nvPr>
            <p:ph type="title"/>
          </p:nvPr>
        </p:nvSpPr>
        <p:spPr>
          <a:xfrm>
            <a:off x="1435608" y="418374"/>
            <a:ext cx="6276900" cy="57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400"/>
              <a:buNone/>
              <a:defRPr/>
            </a:lvl1pPr>
            <a:lvl2pPr lvl="1" rtl="0">
              <a:spcBef>
                <a:spcPts val="0"/>
              </a:spcBef>
              <a:spcAft>
                <a:spcPts val="0"/>
              </a:spcAft>
              <a:buSzPts val="4400"/>
              <a:buNone/>
              <a:defRPr/>
            </a:lvl2pPr>
            <a:lvl3pPr lvl="2" rtl="0">
              <a:spcBef>
                <a:spcPts val="0"/>
              </a:spcBef>
              <a:spcAft>
                <a:spcPts val="0"/>
              </a:spcAft>
              <a:buSzPts val="4400"/>
              <a:buNone/>
              <a:defRPr/>
            </a:lvl3pPr>
            <a:lvl4pPr lvl="3" rtl="0">
              <a:spcBef>
                <a:spcPts val="0"/>
              </a:spcBef>
              <a:spcAft>
                <a:spcPts val="0"/>
              </a:spcAft>
              <a:buSzPts val="4400"/>
              <a:buNone/>
              <a:defRPr/>
            </a:lvl4pPr>
            <a:lvl5pPr lvl="4" rtl="0">
              <a:spcBef>
                <a:spcPts val="0"/>
              </a:spcBef>
              <a:spcAft>
                <a:spcPts val="0"/>
              </a:spcAft>
              <a:buSzPts val="4400"/>
              <a:buNone/>
              <a:defRPr/>
            </a:lvl5pPr>
            <a:lvl6pPr lvl="5" rtl="0">
              <a:spcBef>
                <a:spcPts val="0"/>
              </a:spcBef>
              <a:spcAft>
                <a:spcPts val="0"/>
              </a:spcAft>
              <a:buSzPts val="4400"/>
              <a:buNone/>
              <a:defRPr/>
            </a:lvl6pPr>
            <a:lvl7pPr lvl="6" rtl="0">
              <a:spcBef>
                <a:spcPts val="0"/>
              </a:spcBef>
              <a:spcAft>
                <a:spcPts val="0"/>
              </a:spcAft>
              <a:buSzPts val="4400"/>
              <a:buNone/>
              <a:defRPr/>
            </a:lvl7pPr>
            <a:lvl8pPr lvl="7" rtl="0">
              <a:spcBef>
                <a:spcPts val="0"/>
              </a:spcBef>
              <a:spcAft>
                <a:spcPts val="0"/>
              </a:spcAft>
              <a:buSzPts val="4400"/>
              <a:buNone/>
              <a:defRPr/>
            </a:lvl8pPr>
            <a:lvl9pPr lvl="8" rtl="0">
              <a:spcBef>
                <a:spcPts val="0"/>
              </a:spcBef>
              <a:spcAft>
                <a:spcPts val="0"/>
              </a:spcAft>
              <a:buSzPts val="4400"/>
              <a:buNone/>
              <a:defRPr/>
            </a:lvl9pPr>
          </a:lstStyle>
          <a:p>
            <a:endParaRPr/>
          </a:p>
        </p:txBody>
      </p:sp>
      <p:grpSp>
        <p:nvGrpSpPr>
          <p:cNvPr id="668" name="Google Shape;668;p29"/>
          <p:cNvGrpSpPr/>
          <p:nvPr/>
        </p:nvGrpSpPr>
        <p:grpSpPr>
          <a:xfrm>
            <a:off x="182299" y="4569347"/>
            <a:ext cx="624055" cy="466160"/>
            <a:chOff x="1095624" y="4433147"/>
            <a:chExt cx="624055" cy="466160"/>
          </a:xfrm>
        </p:grpSpPr>
        <p:sp>
          <p:nvSpPr>
            <p:cNvPr id="669" name="Google Shape;669;p29"/>
            <p:cNvSpPr/>
            <p:nvPr/>
          </p:nvSpPr>
          <p:spPr>
            <a:xfrm>
              <a:off x="1422746" y="4751853"/>
              <a:ext cx="183515" cy="147455"/>
            </a:xfrm>
            <a:custGeom>
              <a:avLst/>
              <a:gdLst/>
              <a:ahLst/>
              <a:cxnLst/>
              <a:rect l="l" t="t" r="r" b="b"/>
              <a:pathLst>
                <a:path w="7810" h="6276" extrusionOk="0">
                  <a:moveTo>
                    <a:pt x="4062" y="1"/>
                  </a:moveTo>
                  <a:cubicBezTo>
                    <a:pt x="3994" y="1"/>
                    <a:pt x="3924" y="3"/>
                    <a:pt x="3854" y="9"/>
                  </a:cubicBezTo>
                  <a:cubicBezTo>
                    <a:pt x="2797" y="112"/>
                    <a:pt x="1202" y="1086"/>
                    <a:pt x="622" y="2101"/>
                  </a:cubicBezTo>
                  <a:cubicBezTo>
                    <a:pt x="1" y="3137"/>
                    <a:pt x="581" y="3696"/>
                    <a:pt x="1306" y="4504"/>
                  </a:cubicBezTo>
                  <a:cubicBezTo>
                    <a:pt x="2123" y="5429"/>
                    <a:pt x="3146" y="6276"/>
                    <a:pt x="4265" y="6276"/>
                  </a:cubicBezTo>
                  <a:cubicBezTo>
                    <a:pt x="4423" y="6276"/>
                    <a:pt x="4583" y="6259"/>
                    <a:pt x="4744" y="6223"/>
                  </a:cubicBezTo>
                  <a:cubicBezTo>
                    <a:pt x="5014" y="6161"/>
                    <a:pt x="5304" y="6057"/>
                    <a:pt x="5594" y="5871"/>
                  </a:cubicBezTo>
                  <a:cubicBezTo>
                    <a:pt x="7064" y="4918"/>
                    <a:pt x="7810" y="3385"/>
                    <a:pt x="6733" y="1811"/>
                  </a:cubicBezTo>
                  <a:cubicBezTo>
                    <a:pt x="6066" y="850"/>
                    <a:pt x="5269" y="1"/>
                    <a:pt x="40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9"/>
            <p:cNvSpPr/>
            <p:nvPr/>
          </p:nvSpPr>
          <p:spPr>
            <a:xfrm>
              <a:off x="1269054" y="4566503"/>
              <a:ext cx="130858" cy="120059"/>
            </a:xfrm>
            <a:custGeom>
              <a:avLst/>
              <a:gdLst/>
              <a:ahLst/>
              <a:cxnLst/>
              <a:rect l="l" t="t" r="r" b="b"/>
              <a:pathLst>
                <a:path w="5569" h="5110" extrusionOk="0">
                  <a:moveTo>
                    <a:pt x="3008" y="0"/>
                  </a:moveTo>
                  <a:cubicBezTo>
                    <a:pt x="2704" y="0"/>
                    <a:pt x="2356" y="130"/>
                    <a:pt x="1902" y="420"/>
                  </a:cubicBezTo>
                  <a:cubicBezTo>
                    <a:pt x="1073" y="938"/>
                    <a:pt x="162" y="1642"/>
                    <a:pt x="100" y="2595"/>
                  </a:cubicBezTo>
                  <a:cubicBezTo>
                    <a:pt x="0" y="3786"/>
                    <a:pt x="1650" y="5109"/>
                    <a:pt x="2827" y="5109"/>
                  </a:cubicBezTo>
                  <a:cubicBezTo>
                    <a:pt x="2879" y="5109"/>
                    <a:pt x="2929" y="5107"/>
                    <a:pt x="2979" y="5101"/>
                  </a:cubicBezTo>
                  <a:cubicBezTo>
                    <a:pt x="3207" y="5060"/>
                    <a:pt x="3414" y="5019"/>
                    <a:pt x="3600" y="4936"/>
                  </a:cubicBezTo>
                  <a:cubicBezTo>
                    <a:pt x="5154" y="4314"/>
                    <a:pt x="5568" y="2119"/>
                    <a:pt x="4429" y="917"/>
                  </a:cubicBezTo>
                  <a:cubicBezTo>
                    <a:pt x="3888" y="351"/>
                    <a:pt x="3507" y="0"/>
                    <a:pt x="30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9"/>
            <p:cNvSpPr/>
            <p:nvPr/>
          </p:nvSpPr>
          <p:spPr>
            <a:xfrm>
              <a:off x="1575099" y="4594298"/>
              <a:ext cx="144580" cy="72130"/>
            </a:xfrm>
            <a:custGeom>
              <a:avLst/>
              <a:gdLst/>
              <a:ahLst/>
              <a:cxnLst/>
              <a:rect l="l" t="t" r="r" b="b"/>
              <a:pathLst>
                <a:path w="6153" h="3070" extrusionOk="0">
                  <a:moveTo>
                    <a:pt x="3130" y="1"/>
                  </a:moveTo>
                  <a:cubicBezTo>
                    <a:pt x="2769" y="1"/>
                    <a:pt x="2391" y="156"/>
                    <a:pt x="1989" y="542"/>
                  </a:cubicBezTo>
                  <a:cubicBezTo>
                    <a:pt x="0" y="2448"/>
                    <a:pt x="3149" y="2883"/>
                    <a:pt x="4764" y="3069"/>
                  </a:cubicBezTo>
                  <a:cubicBezTo>
                    <a:pt x="6152" y="2779"/>
                    <a:pt x="5386" y="1412"/>
                    <a:pt x="4744" y="853"/>
                  </a:cubicBezTo>
                  <a:cubicBezTo>
                    <a:pt x="4225" y="384"/>
                    <a:pt x="3698" y="1"/>
                    <a:pt x="31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9"/>
            <p:cNvSpPr/>
            <p:nvPr/>
          </p:nvSpPr>
          <p:spPr>
            <a:xfrm>
              <a:off x="1095624" y="4433147"/>
              <a:ext cx="114950" cy="73163"/>
            </a:xfrm>
            <a:custGeom>
              <a:avLst/>
              <a:gdLst/>
              <a:ahLst/>
              <a:cxnLst/>
              <a:rect l="l" t="t" r="r" b="b"/>
              <a:pathLst>
                <a:path w="4892" h="3114" extrusionOk="0">
                  <a:moveTo>
                    <a:pt x="3093" y="1"/>
                  </a:moveTo>
                  <a:cubicBezTo>
                    <a:pt x="2807" y="1"/>
                    <a:pt x="2492" y="57"/>
                    <a:pt x="2157" y="151"/>
                  </a:cubicBezTo>
                  <a:cubicBezTo>
                    <a:pt x="1" y="747"/>
                    <a:pt x="1693" y="3114"/>
                    <a:pt x="3519" y="3114"/>
                  </a:cubicBezTo>
                  <a:cubicBezTo>
                    <a:pt x="3534" y="3114"/>
                    <a:pt x="3550" y="3114"/>
                    <a:pt x="3566" y="3113"/>
                  </a:cubicBezTo>
                  <a:cubicBezTo>
                    <a:pt x="4539" y="2347"/>
                    <a:pt x="4891" y="2119"/>
                    <a:pt x="4436" y="938"/>
                  </a:cubicBezTo>
                  <a:cubicBezTo>
                    <a:pt x="4169" y="251"/>
                    <a:pt x="3694" y="1"/>
                    <a:pt x="30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9"/>
            <p:cNvSpPr/>
            <p:nvPr/>
          </p:nvSpPr>
          <p:spPr>
            <a:xfrm>
              <a:off x="1159442" y="4745791"/>
              <a:ext cx="70117" cy="63225"/>
            </a:xfrm>
            <a:custGeom>
              <a:avLst/>
              <a:gdLst/>
              <a:ahLst/>
              <a:cxnLst/>
              <a:rect l="l" t="t" r="r" b="b"/>
              <a:pathLst>
                <a:path w="2984" h="2691" extrusionOk="0">
                  <a:moveTo>
                    <a:pt x="1169" y="1"/>
                  </a:moveTo>
                  <a:cubicBezTo>
                    <a:pt x="1105" y="1"/>
                    <a:pt x="1040" y="6"/>
                    <a:pt x="974" y="18"/>
                  </a:cubicBezTo>
                  <a:cubicBezTo>
                    <a:pt x="0" y="184"/>
                    <a:pt x="83" y="2421"/>
                    <a:pt x="912" y="2545"/>
                  </a:cubicBezTo>
                  <a:lnTo>
                    <a:pt x="1181" y="2690"/>
                  </a:lnTo>
                  <a:cubicBezTo>
                    <a:pt x="2155" y="2380"/>
                    <a:pt x="2983" y="1675"/>
                    <a:pt x="2362" y="743"/>
                  </a:cubicBezTo>
                  <a:cubicBezTo>
                    <a:pt x="2087" y="339"/>
                    <a:pt x="1665" y="1"/>
                    <a:pt x="11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4" name="Google Shape;674;p29"/>
          <p:cNvSpPr/>
          <p:nvPr/>
        </p:nvSpPr>
        <p:spPr>
          <a:xfrm>
            <a:off x="8093678" y="-1201"/>
            <a:ext cx="1060010" cy="1708218"/>
          </a:xfrm>
          <a:custGeom>
            <a:avLst/>
            <a:gdLst/>
            <a:ahLst/>
            <a:cxnLst/>
            <a:rect l="l" t="t" r="r" b="b"/>
            <a:pathLst>
              <a:path w="37949" h="61210" extrusionOk="0">
                <a:moveTo>
                  <a:pt x="0" y="0"/>
                </a:moveTo>
                <a:cubicBezTo>
                  <a:pt x="414" y="1077"/>
                  <a:pt x="870" y="2134"/>
                  <a:pt x="1305" y="3128"/>
                </a:cubicBezTo>
                <a:cubicBezTo>
                  <a:pt x="6442" y="14686"/>
                  <a:pt x="12449" y="25023"/>
                  <a:pt x="18415" y="35297"/>
                </a:cubicBezTo>
                <a:cubicBezTo>
                  <a:pt x="22641" y="42547"/>
                  <a:pt x="26908" y="49859"/>
                  <a:pt x="31817" y="55410"/>
                </a:cubicBezTo>
                <a:cubicBezTo>
                  <a:pt x="33785" y="57626"/>
                  <a:pt x="35835" y="59532"/>
                  <a:pt x="37948" y="61210"/>
                </a:cubicBezTo>
                <a:lnTo>
                  <a:pt x="379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DDACB"/>
              </a:solidFill>
            </a:endParaRPr>
          </a:p>
        </p:txBody>
      </p:sp>
      <p:grpSp>
        <p:nvGrpSpPr>
          <p:cNvPr id="675" name="Google Shape;675;p29"/>
          <p:cNvGrpSpPr/>
          <p:nvPr/>
        </p:nvGrpSpPr>
        <p:grpSpPr>
          <a:xfrm rot="5400000">
            <a:off x="8121733" y="2777755"/>
            <a:ext cx="1232802" cy="819326"/>
            <a:chOff x="5963133" y="2001105"/>
            <a:chExt cx="1232802" cy="819326"/>
          </a:xfrm>
        </p:grpSpPr>
        <p:sp>
          <p:nvSpPr>
            <p:cNvPr id="676" name="Google Shape;676;p29"/>
            <p:cNvSpPr/>
            <p:nvPr/>
          </p:nvSpPr>
          <p:spPr>
            <a:xfrm>
              <a:off x="5963133" y="2001105"/>
              <a:ext cx="1232802" cy="819326"/>
            </a:xfrm>
            <a:custGeom>
              <a:avLst/>
              <a:gdLst/>
              <a:ahLst/>
              <a:cxnLst/>
              <a:rect l="l" t="t" r="r" b="b"/>
              <a:pathLst>
                <a:path w="38426" h="25562" extrusionOk="0">
                  <a:moveTo>
                    <a:pt x="3253" y="0"/>
                  </a:moveTo>
                  <a:cubicBezTo>
                    <a:pt x="3212" y="41"/>
                    <a:pt x="3170" y="83"/>
                    <a:pt x="3129" y="124"/>
                  </a:cubicBezTo>
                  <a:cubicBezTo>
                    <a:pt x="2860" y="435"/>
                    <a:pt x="2694" y="849"/>
                    <a:pt x="2570" y="1222"/>
                  </a:cubicBezTo>
                  <a:cubicBezTo>
                    <a:pt x="1782" y="3584"/>
                    <a:pt x="312" y="7975"/>
                    <a:pt x="125" y="11372"/>
                  </a:cubicBezTo>
                  <a:cubicBezTo>
                    <a:pt x="1" y="13796"/>
                    <a:pt x="726" y="16053"/>
                    <a:pt x="2321" y="18042"/>
                  </a:cubicBezTo>
                  <a:cubicBezTo>
                    <a:pt x="4085" y="20280"/>
                    <a:pt x="5745" y="20469"/>
                    <a:pt x="7746" y="20469"/>
                  </a:cubicBezTo>
                  <a:cubicBezTo>
                    <a:pt x="7930" y="20469"/>
                    <a:pt x="8117" y="20467"/>
                    <a:pt x="8307" y="20465"/>
                  </a:cubicBezTo>
                  <a:cubicBezTo>
                    <a:pt x="8908" y="20465"/>
                    <a:pt x="9509" y="20465"/>
                    <a:pt x="10172" y="20507"/>
                  </a:cubicBezTo>
                  <a:cubicBezTo>
                    <a:pt x="13258" y="20693"/>
                    <a:pt x="15267" y="21853"/>
                    <a:pt x="17794" y="23345"/>
                  </a:cubicBezTo>
                  <a:cubicBezTo>
                    <a:pt x="18291" y="23635"/>
                    <a:pt x="18830" y="23945"/>
                    <a:pt x="19389" y="24277"/>
                  </a:cubicBezTo>
                  <a:cubicBezTo>
                    <a:pt x="20922" y="25126"/>
                    <a:pt x="22517" y="25561"/>
                    <a:pt x="24091" y="25561"/>
                  </a:cubicBezTo>
                  <a:cubicBezTo>
                    <a:pt x="25831" y="25561"/>
                    <a:pt x="27530" y="25043"/>
                    <a:pt x="29063" y="23987"/>
                  </a:cubicBezTo>
                  <a:cubicBezTo>
                    <a:pt x="32543" y="21605"/>
                    <a:pt x="35401" y="16592"/>
                    <a:pt x="36437" y="12863"/>
                  </a:cubicBezTo>
                  <a:cubicBezTo>
                    <a:pt x="37473" y="9073"/>
                    <a:pt x="38426" y="4661"/>
                    <a:pt x="36478" y="394"/>
                  </a:cubicBezTo>
                  <a:cubicBezTo>
                    <a:pt x="36416" y="269"/>
                    <a:pt x="36333" y="124"/>
                    <a:pt x="36271" y="0"/>
                  </a:cubicBezTo>
                  <a:lnTo>
                    <a:pt x="35463" y="0"/>
                  </a:lnTo>
                  <a:cubicBezTo>
                    <a:pt x="35608" y="228"/>
                    <a:pt x="35733" y="435"/>
                    <a:pt x="35836" y="684"/>
                  </a:cubicBezTo>
                  <a:cubicBezTo>
                    <a:pt x="37701" y="4744"/>
                    <a:pt x="36768" y="9011"/>
                    <a:pt x="35774" y="12677"/>
                  </a:cubicBezTo>
                  <a:cubicBezTo>
                    <a:pt x="34780" y="16281"/>
                    <a:pt x="32025" y="21128"/>
                    <a:pt x="28669" y="23428"/>
                  </a:cubicBezTo>
                  <a:cubicBezTo>
                    <a:pt x="27255" y="24385"/>
                    <a:pt x="25687" y="24868"/>
                    <a:pt x="24084" y="24868"/>
                  </a:cubicBezTo>
                  <a:cubicBezTo>
                    <a:pt x="22635" y="24868"/>
                    <a:pt x="21158" y="24473"/>
                    <a:pt x="19741" y="23676"/>
                  </a:cubicBezTo>
                  <a:cubicBezTo>
                    <a:pt x="19182" y="23365"/>
                    <a:pt x="18644" y="23055"/>
                    <a:pt x="18126" y="22744"/>
                  </a:cubicBezTo>
                  <a:cubicBezTo>
                    <a:pt x="15640" y="21273"/>
                    <a:pt x="13465" y="20010"/>
                    <a:pt x="10213" y="19823"/>
                  </a:cubicBezTo>
                  <a:cubicBezTo>
                    <a:pt x="9674" y="19782"/>
                    <a:pt x="9177" y="19782"/>
                    <a:pt x="8701" y="19782"/>
                  </a:cubicBezTo>
                  <a:lnTo>
                    <a:pt x="8307" y="19782"/>
                  </a:lnTo>
                  <a:cubicBezTo>
                    <a:pt x="8265" y="19782"/>
                    <a:pt x="8224" y="19782"/>
                    <a:pt x="8183" y="19782"/>
                  </a:cubicBezTo>
                  <a:cubicBezTo>
                    <a:pt x="6014" y="19782"/>
                    <a:pt x="4547" y="19762"/>
                    <a:pt x="2860" y="17628"/>
                  </a:cubicBezTo>
                  <a:cubicBezTo>
                    <a:pt x="1368" y="15763"/>
                    <a:pt x="685" y="13671"/>
                    <a:pt x="809" y="11413"/>
                  </a:cubicBezTo>
                  <a:cubicBezTo>
                    <a:pt x="995" y="8099"/>
                    <a:pt x="2445" y="3770"/>
                    <a:pt x="3232" y="1450"/>
                  </a:cubicBezTo>
                  <a:cubicBezTo>
                    <a:pt x="3336" y="1139"/>
                    <a:pt x="3460" y="808"/>
                    <a:pt x="3647" y="580"/>
                  </a:cubicBezTo>
                  <a:cubicBezTo>
                    <a:pt x="3709" y="518"/>
                    <a:pt x="3750" y="476"/>
                    <a:pt x="3812" y="435"/>
                  </a:cubicBezTo>
                  <a:cubicBezTo>
                    <a:pt x="4040" y="249"/>
                    <a:pt x="4372" y="104"/>
                    <a:pt x="4724"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9"/>
            <p:cNvSpPr/>
            <p:nvPr/>
          </p:nvSpPr>
          <p:spPr>
            <a:xfrm>
              <a:off x="6116006" y="2001105"/>
              <a:ext cx="923751" cy="694257"/>
            </a:xfrm>
            <a:custGeom>
              <a:avLst/>
              <a:gdLst/>
              <a:ahLst/>
              <a:cxnLst/>
              <a:rect l="l" t="t" r="r" b="b"/>
              <a:pathLst>
                <a:path w="28793" h="21660" extrusionOk="0">
                  <a:moveTo>
                    <a:pt x="20500" y="414"/>
                  </a:moveTo>
                  <a:cubicBezTo>
                    <a:pt x="23140" y="414"/>
                    <a:pt x="25678" y="1050"/>
                    <a:pt x="26763" y="3418"/>
                  </a:cubicBezTo>
                  <a:cubicBezTo>
                    <a:pt x="28088" y="6297"/>
                    <a:pt x="27488" y="9321"/>
                    <a:pt x="26783" y="11952"/>
                  </a:cubicBezTo>
                  <a:cubicBezTo>
                    <a:pt x="26100" y="14541"/>
                    <a:pt x="24153" y="17897"/>
                    <a:pt x="21791" y="19637"/>
                  </a:cubicBezTo>
                  <a:cubicBezTo>
                    <a:pt x="20583" y="20534"/>
                    <a:pt x="19292" y="20965"/>
                    <a:pt x="17972" y="20965"/>
                  </a:cubicBezTo>
                  <a:cubicBezTo>
                    <a:pt x="16914" y="20965"/>
                    <a:pt x="15838" y="20689"/>
                    <a:pt x="14769" y="20155"/>
                  </a:cubicBezTo>
                  <a:cubicBezTo>
                    <a:pt x="14314" y="19927"/>
                    <a:pt x="13879" y="19699"/>
                    <a:pt x="13464" y="19471"/>
                  </a:cubicBezTo>
                  <a:cubicBezTo>
                    <a:pt x="12035" y="18705"/>
                    <a:pt x="10751" y="18000"/>
                    <a:pt x="9156" y="17628"/>
                  </a:cubicBezTo>
                  <a:cubicBezTo>
                    <a:pt x="8638" y="17503"/>
                    <a:pt x="8058" y="17420"/>
                    <a:pt x="7478" y="17379"/>
                  </a:cubicBezTo>
                  <a:cubicBezTo>
                    <a:pt x="7188" y="17379"/>
                    <a:pt x="6919" y="17358"/>
                    <a:pt x="6670" y="17358"/>
                  </a:cubicBezTo>
                  <a:lnTo>
                    <a:pt x="6049" y="17358"/>
                  </a:lnTo>
                  <a:cubicBezTo>
                    <a:pt x="4350" y="17358"/>
                    <a:pt x="3294" y="17317"/>
                    <a:pt x="2051" y="15598"/>
                  </a:cubicBezTo>
                  <a:cubicBezTo>
                    <a:pt x="1036" y="14231"/>
                    <a:pt x="559" y="12698"/>
                    <a:pt x="663" y="11020"/>
                  </a:cubicBezTo>
                  <a:cubicBezTo>
                    <a:pt x="808" y="8576"/>
                    <a:pt x="1864" y="5427"/>
                    <a:pt x="2507" y="3729"/>
                  </a:cubicBezTo>
                  <a:cubicBezTo>
                    <a:pt x="2589" y="3501"/>
                    <a:pt x="2672" y="3273"/>
                    <a:pt x="2817" y="3107"/>
                  </a:cubicBezTo>
                  <a:cubicBezTo>
                    <a:pt x="2859" y="3066"/>
                    <a:pt x="2900" y="3045"/>
                    <a:pt x="2942" y="3004"/>
                  </a:cubicBezTo>
                  <a:cubicBezTo>
                    <a:pt x="3522" y="2569"/>
                    <a:pt x="4806" y="2465"/>
                    <a:pt x="5800" y="2361"/>
                  </a:cubicBezTo>
                  <a:cubicBezTo>
                    <a:pt x="6007" y="2361"/>
                    <a:pt x="6214" y="2341"/>
                    <a:pt x="6401" y="2320"/>
                  </a:cubicBezTo>
                  <a:cubicBezTo>
                    <a:pt x="6716" y="2281"/>
                    <a:pt x="7040" y="2266"/>
                    <a:pt x="7366" y="2266"/>
                  </a:cubicBezTo>
                  <a:cubicBezTo>
                    <a:pt x="7555" y="2266"/>
                    <a:pt x="7744" y="2271"/>
                    <a:pt x="7934" y="2279"/>
                  </a:cubicBezTo>
                  <a:cubicBezTo>
                    <a:pt x="8493" y="2279"/>
                    <a:pt x="9073" y="2279"/>
                    <a:pt x="9632" y="2216"/>
                  </a:cubicBezTo>
                  <a:cubicBezTo>
                    <a:pt x="10606" y="2113"/>
                    <a:pt x="11538" y="1844"/>
                    <a:pt x="12408" y="1595"/>
                  </a:cubicBezTo>
                  <a:cubicBezTo>
                    <a:pt x="13071" y="1409"/>
                    <a:pt x="13713" y="1201"/>
                    <a:pt x="14376" y="1119"/>
                  </a:cubicBezTo>
                  <a:cubicBezTo>
                    <a:pt x="14728" y="1056"/>
                    <a:pt x="15101" y="994"/>
                    <a:pt x="15515" y="932"/>
                  </a:cubicBezTo>
                  <a:cubicBezTo>
                    <a:pt x="16959" y="693"/>
                    <a:pt x="18751" y="414"/>
                    <a:pt x="20500" y="414"/>
                  </a:cubicBezTo>
                  <a:close/>
                  <a:moveTo>
                    <a:pt x="17131" y="0"/>
                  </a:moveTo>
                  <a:cubicBezTo>
                    <a:pt x="16551" y="83"/>
                    <a:pt x="15991" y="166"/>
                    <a:pt x="15453" y="249"/>
                  </a:cubicBezTo>
                  <a:cubicBezTo>
                    <a:pt x="15039" y="311"/>
                    <a:pt x="14666" y="373"/>
                    <a:pt x="14334" y="435"/>
                  </a:cubicBezTo>
                  <a:cubicBezTo>
                    <a:pt x="13630" y="539"/>
                    <a:pt x="12946" y="725"/>
                    <a:pt x="12263" y="932"/>
                  </a:cubicBezTo>
                  <a:cubicBezTo>
                    <a:pt x="11414" y="1160"/>
                    <a:pt x="10502" y="1429"/>
                    <a:pt x="9570" y="1533"/>
                  </a:cubicBezTo>
                  <a:cubicBezTo>
                    <a:pt x="9247" y="1570"/>
                    <a:pt x="8924" y="1578"/>
                    <a:pt x="8596" y="1578"/>
                  </a:cubicBezTo>
                  <a:cubicBezTo>
                    <a:pt x="8378" y="1578"/>
                    <a:pt x="8157" y="1574"/>
                    <a:pt x="7934" y="1574"/>
                  </a:cubicBezTo>
                  <a:cubicBezTo>
                    <a:pt x="7395" y="1574"/>
                    <a:pt x="6857" y="1574"/>
                    <a:pt x="6318" y="1636"/>
                  </a:cubicBezTo>
                  <a:cubicBezTo>
                    <a:pt x="6132" y="1657"/>
                    <a:pt x="5945" y="1678"/>
                    <a:pt x="5738" y="1678"/>
                  </a:cubicBezTo>
                  <a:cubicBezTo>
                    <a:pt x="4599" y="1781"/>
                    <a:pt x="3211" y="1926"/>
                    <a:pt x="2527" y="2444"/>
                  </a:cubicBezTo>
                  <a:cubicBezTo>
                    <a:pt x="2486" y="2486"/>
                    <a:pt x="2403" y="2569"/>
                    <a:pt x="2341" y="2610"/>
                  </a:cubicBezTo>
                  <a:cubicBezTo>
                    <a:pt x="2113" y="2859"/>
                    <a:pt x="1989" y="3169"/>
                    <a:pt x="1864" y="3459"/>
                  </a:cubicBezTo>
                  <a:cubicBezTo>
                    <a:pt x="1098" y="5344"/>
                    <a:pt x="21" y="8866"/>
                    <a:pt x="0" y="11476"/>
                  </a:cubicBezTo>
                  <a:cubicBezTo>
                    <a:pt x="0" y="11558"/>
                    <a:pt x="0" y="11621"/>
                    <a:pt x="0" y="11703"/>
                  </a:cubicBezTo>
                  <a:cubicBezTo>
                    <a:pt x="83" y="13692"/>
                    <a:pt x="870" y="15101"/>
                    <a:pt x="2092" y="16426"/>
                  </a:cubicBezTo>
                  <a:cubicBezTo>
                    <a:pt x="3294" y="17731"/>
                    <a:pt x="4329" y="18021"/>
                    <a:pt x="5572" y="18063"/>
                  </a:cubicBezTo>
                  <a:cubicBezTo>
                    <a:pt x="5842" y="18083"/>
                    <a:pt x="6132" y="18083"/>
                    <a:pt x="6422" y="18083"/>
                  </a:cubicBezTo>
                  <a:cubicBezTo>
                    <a:pt x="6836" y="18083"/>
                    <a:pt x="7271" y="18083"/>
                    <a:pt x="7727" y="18125"/>
                  </a:cubicBezTo>
                  <a:cubicBezTo>
                    <a:pt x="9922" y="18270"/>
                    <a:pt x="11351" y="19119"/>
                    <a:pt x="13174" y="20093"/>
                  </a:cubicBezTo>
                  <a:cubicBezTo>
                    <a:pt x="13609" y="20320"/>
                    <a:pt x="14044" y="20548"/>
                    <a:pt x="14500" y="20776"/>
                  </a:cubicBezTo>
                  <a:cubicBezTo>
                    <a:pt x="15204" y="21128"/>
                    <a:pt x="15909" y="21377"/>
                    <a:pt x="16613" y="21522"/>
                  </a:cubicBezTo>
                  <a:cubicBezTo>
                    <a:pt x="17069" y="21603"/>
                    <a:pt x="17512" y="21659"/>
                    <a:pt x="17963" y="21659"/>
                  </a:cubicBezTo>
                  <a:cubicBezTo>
                    <a:pt x="18085" y="21659"/>
                    <a:pt x="18208" y="21655"/>
                    <a:pt x="18332" y="21646"/>
                  </a:cubicBezTo>
                  <a:cubicBezTo>
                    <a:pt x="19679" y="21584"/>
                    <a:pt x="21004" y="21087"/>
                    <a:pt x="22226" y="20175"/>
                  </a:cubicBezTo>
                  <a:cubicBezTo>
                    <a:pt x="24712" y="18332"/>
                    <a:pt x="26742" y="14811"/>
                    <a:pt x="27467" y="12097"/>
                  </a:cubicBezTo>
                  <a:cubicBezTo>
                    <a:pt x="28192" y="9342"/>
                    <a:pt x="28793" y="6173"/>
                    <a:pt x="27384" y="3128"/>
                  </a:cubicBezTo>
                  <a:cubicBezTo>
                    <a:pt x="26556" y="1284"/>
                    <a:pt x="24981" y="394"/>
                    <a:pt x="23158"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9"/>
            <p:cNvSpPr/>
            <p:nvPr/>
          </p:nvSpPr>
          <p:spPr>
            <a:xfrm>
              <a:off x="6260217" y="2107166"/>
              <a:ext cx="623363" cy="463768"/>
            </a:xfrm>
            <a:custGeom>
              <a:avLst/>
              <a:gdLst/>
              <a:ahLst/>
              <a:cxnLst/>
              <a:rect l="l" t="t" r="r" b="b"/>
              <a:pathLst>
                <a:path w="19430" h="14469" extrusionOk="0">
                  <a:moveTo>
                    <a:pt x="13198" y="657"/>
                  </a:moveTo>
                  <a:cubicBezTo>
                    <a:pt x="15128" y="657"/>
                    <a:pt x="17139" y="1061"/>
                    <a:pt x="17959" y="2822"/>
                  </a:cubicBezTo>
                  <a:cubicBezTo>
                    <a:pt x="18746" y="4521"/>
                    <a:pt x="18477" y="6323"/>
                    <a:pt x="18084" y="7918"/>
                  </a:cubicBezTo>
                  <a:cubicBezTo>
                    <a:pt x="17690" y="9472"/>
                    <a:pt x="16551" y="11398"/>
                    <a:pt x="15204" y="12558"/>
                  </a:cubicBezTo>
                  <a:cubicBezTo>
                    <a:pt x="14198" y="13415"/>
                    <a:pt x="13198" y="13788"/>
                    <a:pt x="12171" y="13788"/>
                  </a:cubicBezTo>
                  <a:cubicBezTo>
                    <a:pt x="11486" y="13788"/>
                    <a:pt x="10788" y="13623"/>
                    <a:pt x="10067" y="13324"/>
                  </a:cubicBezTo>
                  <a:cubicBezTo>
                    <a:pt x="9736" y="13179"/>
                    <a:pt x="9404" y="13055"/>
                    <a:pt x="9073" y="12910"/>
                  </a:cubicBezTo>
                  <a:cubicBezTo>
                    <a:pt x="8099" y="12475"/>
                    <a:pt x="7209" y="12019"/>
                    <a:pt x="6132" y="11812"/>
                  </a:cubicBezTo>
                  <a:cubicBezTo>
                    <a:pt x="5759" y="11729"/>
                    <a:pt x="5386" y="11667"/>
                    <a:pt x="4992" y="11647"/>
                  </a:cubicBezTo>
                  <a:cubicBezTo>
                    <a:pt x="4806" y="11647"/>
                    <a:pt x="4640" y="11626"/>
                    <a:pt x="4454" y="11626"/>
                  </a:cubicBezTo>
                  <a:lnTo>
                    <a:pt x="4039" y="11626"/>
                  </a:lnTo>
                  <a:cubicBezTo>
                    <a:pt x="2900" y="11605"/>
                    <a:pt x="2279" y="11522"/>
                    <a:pt x="1512" y="10279"/>
                  </a:cubicBezTo>
                  <a:cubicBezTo>
                    <a:pt x="953" y="9409"/>
                    <a:pt x="684" y="8394"/>
                    <a:pt x="767" y="7317"/>
                  </a:cubicBezTo>
                  <a:cubicBezTo>
                    <a:pt x="870" y="5722"/>
                    <a:pt x="1533" y="3775"/>
                    <a:pt x="2030" y="2698"/>
                  </a:cubicBezTo>
                  <a:cubicBezTo>
                    <a:pt x="2092" y="2574"/>
                    <a:pt x="2175" y="2429"/>
                    <a:pt x="2258" y="2325"/>
                  </a:cubicBezTo>
                  <a:cubicBezTo>
                    <a:pt x="2299" y="2304"/>
                    <a:pt x="2320" y="2284"/>
                    <a:pt x="2362" y="2263"/>
                  </a:cubicBezTo>
                  <a:cubicBezTo>
                    <a:pt x="2755" y="2015"/>
                    <a:pt x="3646" y="1870"/>
                    <a:pt x="4454" y="1766"/>
                  </a:cubicBezTo>
                  <a:cubicBezTo>
                    <a:pt x="4599" y="1745"/>
                    <a:pt x="4744" y="1725"/>
                    <a:pt x="4868" y="1704"/>
                  </a:cubicBezTo>
                  <a:cubicBezTo>
                    <a:pt x="5241" y="1642"/>
                    <a:pt x="5614" y="1621"/>
                    <a:pt x="5987" y="1580"/>
                  </a:cubicBezTo>
                  <a:cubicBezTo>
                    <a:pt x="6401" y="1559"/>
                    <a:pt x="6815" y="1538"/>
                    <a:pt x="7229" y="1476"/>
                  </a:cubicBezTo>
                  <a:cubicBezTo>
                    <a:pt x="7954" y="1372"/>
                    <a:pt x="8659" y="1227"/>
                    <a:pt x="9259" y="1082"/>
                  </a:cubicBezTo>
                  <a:cubicBezTo>
                    <a:pt x="9674" y="1000"/>
                    <a:pt x="10088" y="896"/>
                    <a:pt x="10481" y="855"/>
                  </a:cubicBezTo>
                  <a:cubicBezTo>
                    <a:pt x="10709" y="834"/>
                    <a:pt x="10937" y="792"/>
                    <a:pt x="11186" y="772"/>
                  </a:cubicBezTo>
                  <a:cubicBezTo>
                    <a:pt x="11805" y="711"/>
                    <a:pt x="12496" y="657"/>
                    <a:pt x="13198" y="657"/>
                  </a:cubicBezTo>
                  <a:close/>
                  <a:moveTo>
                    <a:pt x="13092" y="0"/>
                  </a:moveTo>
                  <a:cubicBezTo>
                    <a:pt x="12437" y="0"/>
                    <a:pt x="11795" y="40"/>
                    <a:pt x="11206" y="88"/>
                  </a:cubicBezTo>
                  <a:cubicBezTo>
                    <a:pt x="10958" y="109"/>
                    <a:pt x="10709" y="150"/>
                    <a:pt x="10502" y="171"/>
                  </a:cubicBezTo>
                  <a:cubicBezTo>
                    <a:pt x="10046" y="212"/>
                    <a:pt x="9611" y="316"/>
                    <a:pt x="9176" y="399"/>
                  </a:cubicBezTo>
                  <a:cubicBezTo>
                    <a:pt x="8576" y="544"/>
                    <a:pt x="7892" y="689"/>
                    <a:pt x="7167" y="792"/>
                  </a:cubicBezTo>
                  <a:cubicBezTo>
                    <a:pt x="6774" y="855"/>
                    <a:pt x="6380" y="875"/>
                    <a:pt x="5966" y="896"/>
                  </a:cubicBezTo>
                  <a:cubicBezTo>
                    <a:pt x="5572" y="917"/>
                    <a:pt x="5158" y="958"/>
                    <a:pt x="4764" y="1020"/>
                  </a:cubicBezTo>
                  <a:cubicBezTo>
                    <a:pt x="4640" y="1041"/>
                    <a:pt x="4495" y="1062"/>
                    <a:pt x="4329" y="1082"/>
                  </a:cubicBezTo>
                  <a:cubicBezTo>
                    <a:pt x="3397" y="1227"/>
                    <a:pt x="2382" y="1393"/>
                    <a:pt x="1968" y="1683"/>
                  </a:cubicBezTo>
                  <a:lnTo>
                    <a:pt x="1823" y="1787"/>
                  </a:lnTo>
                  <a:cubicBezTo>
                    <a:pt x="1657" y="1973"/>
                    <a:pt x="1533" y="2180"/>
                    <a:pt x="1429" y="2387"/>
                  </a:cubicBezTo>
                  <a:cubicBezTo>
                    <a:pt x="684" y="3817"/>
                    <a:pt x="0" y="6447"/>
                    <a:pt x="145" y="8291"/>
                  </a:cubicBezTo>
                  <a:cubicBezTo>
                    <a:pt x="145" y="8332"/>
                    <a:pt x="145" y="8394"/>
                    <a:pt x="145" y="8436"/>
                  </a:cubicBezTo>
                  <a:cubicBezTo>
                    <a:pt x="394" y="10114"/>
                    <a:pt x="1202" y="10735"/>
                    <a:pt x="2154" y="11502"/>
                  </a:cubicBezTo>
                  <a:cubicBezTo>
                    <a:pt x="2921" y="12102"/>
                    <a:pt x="3522" y="12309"/>
                    <a:pt x="4288" y="12372"/>
                  </a:cubicBezTo>
                  <a:cubicBezTo>
                    <a:pt x="4454" y="12372"/>
                    <a:pt x="4619" y="12372"/>
                    <a:pt x="4785" y="12392"/>
                  </a:cubicBezTo>
                  <a:cubicBezTo>
                    <a:pt x="5034" y="12392"/>
                    <a:pt x="5303" y="12413"/>
                    <a:pt x="5572" y="12434"/>
                  </a:cubicBezTo>
                  <a:cubicBezTo>
                    <a:pt x="6856" y="12537"/>
                    <a:pt x="7747" y="13034"/>
                    <a:pt x="8845" y="13552"/>
                  </a:cubicBezTo>
                  <a:cubicBezTo>
                    <a:pt x="9176" y="13697"/>
                    <a:pt x="9529" y="13842"/>
                    <a:pt x="9901" y="13987"/>
                  </a:cubicBezTo>
                  <a:cubicBezTo>
                    <a:pt x="10440" y="14194"/>
                    <a:pt x="10979" y="14360"/>
                    <a:pt x="11538" y="14422"/>
                  </a:cubicBezTo>
                  <a:cubicBezTo>
                    <a:pt x="11755" y="14453"/>
                    <a:pt x="11968" y="14469"/>
                    <a:pt x="12180" y="14469"/>
                  </a:cubicBezTo>
                  <a:cubicBezTo>
                    <a:pt x="12392" y="14469"/>
                    <a:pt x="12605" y="14453"/>
                    <a:pt x="12822" y="14422"/>
                  </a:cubicBezTo>
                  <a:cubicBezTo>
                    <a:pt x="13796" y="14319"/>
                    <a:pt x="14749" y="13842"/>
                    <a:pt x="15681" y="13034"/>
                  </a:cubicBezTo>
                  <a:cubicBezTo>
                    <a:pt x="17151" y="11792"/>
                    <a:pt x="18353" y="9720"/>
                    <a:pt x="18767" y="8022"/>
                  </a:cubicBezTo>
                  <a:cubicBezTo>
                    <a:pt x="19181" y="6302"/>
                    <a:pt x="19430" y="4376"/>
                    <a:pt x="18581" y="2532"/>
                  </a:cubicBezTo>
                  <a:cubicBezTo>
                    <a:pt x="17609" y="445"/>
                    <a:pt x="15277" y="0"/>
                    <a:pt x="13092"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9"/>
            <p:cNvSpPr/>
            <p:nvPr/>
          </p:nvSpPr>
          <p:spPr>
            <a:xfrm>
              <a:off x="6401765" y="2209510"/>
              <a:ext cx="335615" cy="238439"/>
            </a:xfrm>
            <a:custGeom>
              <a:avLst/>
              <a:gdLst/>
              <a:ahLst/>
              <a:cxnLst/>
              <a:rect l="l" t="t" r="r" b="b"/>
              <a:pathLst>
                <a:path w="10461" h="7439" extrusionOk="0">
                  <a:moveTo>
                    <a:pt x="6316" y="684"/>
                  </a:moveTo>
                  <a:cubicBezTo>
                    <a:pt x="7611" y="684"/>
                    <a:pt x="8737" y="1319"/>
                    <a:pt x="9239" y="2364"/>
                  </a:cubicBezTo>
                  <a:cubicBezTo>
                    <a:pt x="9736" y="3379"/>
                    <a:pt x="9529" y="4559"/>
                    <a:pt x="8679" y="5574"/>
                  </a:cubicBezTo>
                  <a:cubicBezTo>
                    <a:pt x="7932" y="6479"/>
                    <a:pt x="7262" y="6765"/>
                    <a:pt x="6521" y="6765"/>
                  </a:cubicBezTo>
                  <a:cubicBezTo>
                    <a:pt x="5990" y="6765"/>
                    <a:pt x="5422" y="6617"/>
                    <a:pt x="4764" y="6444"/>
                  </a:cubicBezTo>
                  <a:cubicBezTo>
                    <a:pt x="4267" y="6320"/>
                    <a:pt x="3749" y="6175"/>
                    <a:pt x="3190" y="6092"/>
                  </a:cubicBezTo>
                  <a:cubicBezTo>
                    <a:pt x="2859" y="6051"/>
                    <a:pt x="2589" y="6030"/>
                    <a:pt x="2341" y="6009"/>
                  </a:cubicBezTo>
                  <a:cubicBezTo>
                    <a:pt x="1595" y="5989"/>
                    <a:pt x="1347" y="5968"/>
                    <a:pt x="1057" y="5077"/>
                  </a:cubicBezTo>
                  <a:cubicBezTo>
                    <a:pt x="705" y="4062"/>
                    <a:pt x="1098" y="2281"/>
                    <a:pt x="1782" y="1659"/>
                  </a:cubicBezTo>
                  <a:cubicBezTo>
                    <a:pt x="2279" y="1494"/>
                    <a:pt x="4909" y="727"/>
                    <a:pt x="6194" y="686"/>
                  </a:cubicBezTo>
                  <a:cubicBezTo>
                    <a:pt x="6235" y="685"/>
                    <a:pt x="6276" y="684"/>
                    <a:pt x="6316" y="684"/>
                  </a:cubicBezTo>
                  <a:close/>
                  <a:moveTo>
                    <a:pt x="6296" y="1"/>
                  </a:moveTo>
                  <a:cubicBezTo>
                    <a:pt x="6255" y="1"/>
                    <a:pt x="6214" y="1"/>
                    <a:pt x="6173" y="2"/>
                  </a:cubicBezTo>
                  <a:cubicBezTo>
                    <a:pt x="4744" y="44"/>
                    <a:pt x="1844" y="893"/>
                    <a:pt x="1492" y="1038"/>
                  </a:cubicBezTo>
                  <a:lnTo>
                    <a:pt x="1388" y="1100"/>
                  </a:lnTo>
                  <a:cubicBezTo>
                    <a:pt x="394" y="1908"/>
                    <a:pt x="0" y="4124"/>
                    <a:pt x="394" y="5305"/>
                  </a:cubicBezTo>
                  <a:cubicBezTo>
                    <a:pt x="829" y="6631"/>
                    <a:pt x="1512" y="6672"/>
                    <a:pt x="2299" y="6714"/>
                  </a:cubicBezTo>
                  <a:cubicBezTo>
                    <a:pt x="2527" y="6714"/>
                    <a:pt x="2797" y="6734"/>
                    <a:pt x="3087" y="6776"/>
                  </a:cubicBezTo>
                  <a:cubicBezTo>
                    <a:pt x="3604" y="6859"/>
                    <a:pt x="4102" y="6983"/>
                    <a:pt x="4578" y="7107"/>
                  </a:cubicBezTo>
                  <a:cubicBezTo>
                    <a:pt x="5241" y="7273"/>
                    <a:pt x="5883" y="7439"/>
                    <a:pt x="6525" y="7439"/>
                  </a:cubicBezTo>
                  <a:cubicBezTo>
                    <a:pt x="7416" y="7439"/>
                    <a:pt x="8307" y="7128"/>
                    <a:pt x="9218" y="6030"/>
                  </a:cubicBezTo>
                  <a:cubicBezTo>
                    <a:pt x="10233" y="4808"/>
                    <a:pt x="10461" y="3316"/>
                    <a:pt x="9860" y="2053"/>
                  </a:cubicBezTo>
                  <a:cubicBezTo>
                    <a:pt x="9234" y="781"/>
                    <a:pt x="7880" y="1"/>
                    <a:pt x="6296" y="1"/>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accent6"/>
        </a:solidFill>
        <a:effectLst/>
      </p:bgPr>
    </p:bg>
    <p:spTree>
      <p:nvGrpSpPr>
        <p:cNvPr id="1" name="Shape 142"/>
        <p:cNvGrpSpPr/>
        <p:nvPr/>
      </p:nvGrpSpPr>
      <p:grpSpPr>
        <a:xfrm>
          <a:off x="0" y="0"/>
          <a:ext cx="0" cy="0"/>
          <a:chOff x="0" y="0"/>
          <a:chExt cx="0" cy="0"/>
        </a:xfrm>
      </p:grpSpPr>
      <p:sp>
        <p:nvSpPr>
          <p:cNvPr id="143" name="Google Shape;143;p6"/>
          <p:cNvSpPr/>
          <p:nvPr/>
        </p:nvSpPr>
        <p:spPr>
          <a:xfrm>
            <a:off x="692715" y="1034242"/>
            <a:ext cx="186752" cy="167685"/>
          </a:xfrm>
          <a:custGeom>
            <a:avLst/>
            <a:gdLst/>
            <a:ahLst/>
            <a:cxnLst/>
            <a:rect l="l" t="t" r="r" b="b"/>
            <a:pathLst>
              <a:path w="5821" h="5221" extrusionOk="0">
                <a:moveTo>
                  <a:pt x="3294" y="0"/>
                </a:moveTo>
                <a:cubicBezTo>
                  <a:pt x="3024" y="0"/>
                  <a:pt x="2734" y="83"/>
                  <a:pt x="2486" y="208"/>
                </a:cubicBezTo>
                <a:cubicBezTo>
                  <a:pt x="1284" y="788"/>
                  <a:pt x="0" y="2362"/>
                  <a:pt x="539" y="3770"/>
                </a:cubicBezTo>
                <a:cubicBezTo>
                  <a:pt x="725" y="4247"/>
                  <a:pt x="1098" y="4620"/>
                  <a:pt x="1533" y="4848"/>
                </a:cubicBezTo>
                <a:cubicBezTo>
                  <a:pt x="1989" y="5096"/>
                  <a:pt x="2548" y="5220"/>
                  <a:pt x="3128" y="5220"/>
                </a:cubicBezTo>
                <a:cubicBezTo>
                  <a:pt x="4143" y="5220"/>
                  <a:pt x="5179" y="4806"/>
                  <a:pt x="5614" y="3853"/>
                </a:cubicBezTo>
                <a:cubicBezTo>
                  <a:pt x="5800" y="3460"/>
                  <a:pt x="5821" y="2983"/>
                  <a:pt x="5717" y="2548"/>
                </a:cubicBezTo>
                <a:cubicBezTo>
                  <a:pt x="5696" y="2445"/>
                  <a:pt x="5676" y="2341"/>
                  <a:pt x="5634" y="2238"/>
                </a:cubicBezTo>
                <a:cubicBezTo>
                  <a:pt x="5448" y="1720"/>
                  <a:pt x="5116" y="1264"/>
                  <a:pt x="4764" y="850"/>
                </a:cubicBezTo>
                <a:cubicBezTo>
                  <a:pt x="4454" y="498"/>
                  <a:pt x="4081" y="125"/>
                  <a:pt x="3604" y="21"/>
                </a:cubicBezTo>
                <a:cubicBezTo>
                  <a:pt x="3501" y="0"/>
                  <a:pt x="3397" y="0"/>
                  <a:pt x="32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6"/>
          <p:cNvSpPr/>
          <p:nvPr/>
        </p:nvSpPr>
        <p:spPr>
          <a:xfrm>
            <a:off x="2560783" y="233392"/>
            <a:ext cx="95702" cy="91695"/>
          </a:xfrm>
          <a:custGeom>
            <a:avLst/>
            <a:gdLst/>
            <a:ahLst/>
            <a:cxnLst/>
            <a:rect l="l" t="t" r="r" b="b"/>
            <a:pathLst>
              <a:path w="2983" h="2855" extrusionOk="0">
                <a:moveTo>
                  <a:pt x="1613" y="1"/>
                </a:moveTo>
                <a:cubicBezTo>
                  <a:pt x="1436" y="1"/>
                  <a:pt x="1267" y="43"/>
                  <a:pt x="1098" y="120"/>
                </a:cubicBezTo>
                <a:cubicBezTo>
                  <a:pt x="1036" y="141"/>
                  <a:pt x="994" y="161"/>
                  <a:pt x="953" y="182"/>
                </a:cubicBezTo>
                <a:cubicBezTo>
                  <a:pt x="684" y="348"/>
                  <a:pt x="497" y="555"/>
                  <a:pt x="311" y="804"/>
                </a:cubicBezTo>
                <a:cubicBezTo>
                  <a:pt x="145" y="1011"/>
                  <a:pt x="0" y="1239"/>
                  <a:pt x="0" y="1508"/>
                </a:cubicBezTo>
                <a:cubicBezTo>
                  <a:pt x="0" y="1715"/>
                  <a:pt x="83" y="1901"/>
                  <a:pt x="228" y="2067"/>
                </a:cubicBezTo>
                <a:cubicBezTo>
                  <a:pt x="547" y="2477"/>
                  <a:pt x="1156" y="2854"/>
                  <a:pt x="1719" y="2854"/>
                </a:cubicBezTo>
                <a:cubicBezTo>
                  <a:pt x="1924" y="2854"/>
                  <a:pt x="2123" y="2804"/>
                  <a:pt x="2299" y="2689"/>
                </a:cubicBezTo>
                <a:cubicBezTo>
                  <a:pt x="2527" y="2544"/>
                  <a:pt x="2693" y="2316"/>
                  <a:pt x="2755" y="2046"/>
                </a:cubicBezTo>
                <a:cubicBezTo>
                  <a:pt x="2983" y="1301"/>
                  <a:pt x="2631" y="224"/>
                  <a:pt x="1802" y="16"/>
                </a:cubicBezTo>
                <a:cubicBezTo>
                  <a:pt x="1738" y="6"/>
                  <a:pt x="1675" y="1"/>
                  <a:pt x="161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6"/>
          <p:cNvSpPr/>
          <p:nvPr/>
        </p:nvSpPr>
        <p:spPr>
          <a:xfrm>
            <a:off x="6362046" y="233231"/>
            <a:ext cx="95060" cy="91856"/>
          </a:xfrm>
          <a:custGeom>
            <a:avLst/>
            <a:gdLst/>
            <a:ahLst/>
            <a:cxnLst/>
            <a:rect l="l" t="t" r="r" b="b"/>
            <a:pathLst>
              <a:path w="2963" h="2860" extrusionOk="0">
                <a:moveTo>
                  <a:pt x="1575" y="1"/>
                </a:moveTo>
                <a:cubicBezTo>
                  <a:pt x="1409" y="1"/>
                  <a:pt x="1243" y="42"/>
                  <a:pt x="1078" y="125"/>
                </a:cubicBezTo>
                <a:cubicBezTo>
                  <a:pt x="1036" y="146"/>
                  <a:pt x="974" y="166"/>
                  <a:pt x="933" y="187"/>
                </a:cubicBezTo>
                <a:cubicBezTo>
                  <a:pt x="684" y="353"/>
                  <a:pt x="477" y="560"/>
                  <a:pt x="290" y="809"/>
                </a:cubicBezTo>
                <a:cubicBezTo>
                  <a:pt x="145" y="1016"/>
                  <a:pt x="0" y="1244"/>
                  <a:pt x="0" y="1513"/>
                </a:cubicBezTo>
                <a:cubicBezTo>
                  <a:pt x="0" y="1720"/>
                  <a:pt x="83" y="1906"/>
                  <a:pt x="208" y="2072"/>
                </a:cubicBezTo>
                <a:cubicBezTo>
                  <a:pt x="539" y="2486"/>
                  <a:pt x="1140" y="2859"/>
                  <a:pt x="1699" y="2859"/>
                </a:cubicBezTo>
                <a:cubicBezTo>
                  <a:pt x="1906" y="2859"/>
                  <a:pt x="2113" y="2818"/>
                  <a:pt x="2300" y="2694"/>
                </a:cubicBezTo>
                <a:cubicBezTo>
                  <a:pt x="2527" y="2549"/>
                  <a:pt x="2672" y="2321"/>
                  <a:pt x="2755" y="2051"/>
                </a:cubicBezTo>
                <a:cubicBezTo>
                  <a:pt x="2962" y="1306"/>
                  <a:pt x="2631" y="229"/>
                  <a:pt x="1782" y="21"/>
                </a:cubicBezTo>
                <a:cubicBezTo>
                  <a:pt x="1720" y="21"/>
                  <a:pt x="1637" y="1"/>
                  <a:pt x="15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6"/>
          <p:cNvSpPr/>
          <p:nvPr/>
        </p:nvSpPr>
        <p:spPr>
          <a:xfrm>
            <a:off x="8328478" y="4747860"/>
            <a:ext cx="121625" cy="109135"/>
          </a:xfrm>
          <a:custGeom>
            <a:avLst/>
            <a:gdLst/>
            <a:ahLst/>
            <a:cxnLst/>
            <a:rect l="l" t="t" r="r" b="b"/>
            <a:pathLst>
              <a:path w="3791" h="3398" extrusionOk="0">
                <a:moveTo>
                  <a:pt x="1947" y="0"/>
                </a:moveTo>
                <a:cubicBezTo>
                  <a:pt x="1699" y="0"/>
                  <a:pt x="1471" y="104"/>
                  <a:pt x="1284" y="269"/>
                </a:cubicBezTo>
                <a:cubicBezTo>
                  <a:pt x="601" y="787"/>
                  <a:pt x="0" y="1968"/>
                  <a:pt x="518" y="2776"/>
                </a:cubicBezTo>
                <a:cubicBezTo>
                  <a:pt x="684" y="3045"/>
                  <a:pt x="974" y="3231"/>
                  <a:pt x="1284" y="3335"/>
                </a:cubicBezTo>
                <a:cubicBezTo>
                  <a:pt x="1471" y="3376"/>
                  <a:pt x="1657" y="3397"/>
                  <a:pt x="1864" y="3397"/>
                </a:cubicBezTo>
                <a:cubicBezTo>
                  <a:pt x="2672" y="3397"/>
                  <a:pt x="3542" y="2983"/>
                  <a:pt x="3729" y="2154"/>
                </a:cubicBezTo>
                <a:cubicBezTo>
                  <a:pt x="3791" y="1885"/>
                  <a:pt x="3749" y="1595"/>
                  <a:pt x="3625" y="1326"/>
                </a:cubicBezTo>
                <a:cubicBezTo>
                  <a:pt x="3604" y="1264"/>
                  <a:pt x="3563" y="1201"/>
                  <a:pt x="3542" y="1139"/>
                </a:cubicBezTo>
                <a:cubicBezTo>
                  <a:pt x="3356" y="829"/>
                  <a:pt x="3087" y="580"/>
                  <a:pt x="2797" y="373"/>
                </a:cubicBezTo>
                <a:cubicBezTo>
                  <a:pt x="2548" y="186"/>
                  <a:pt x="2279" y="0"/>
                  <a:pt x="19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6"/>
          <p:cNvSpPr/>
          <p:nvPr/>
        </p:nvSpPr>
        <p:spPr>
          <a:xfrm>
            <a:off x="8835739" y="1063523"/>
            <a:ext cx="121657" cy="109135"/>
          </a:xfrm>
          <a:custGeom>
            <a:avLst/>
            <a:gdLst/>
            <a:ahLst/>
            <a:cxnLst/>
            <a:rect l="l" t="t" r="r" b="b"/>
            <a:pathLst>
              <a:path w="3792" h="3398" extrusionOk="0">
                <a:moveTo>
                  <a:pt x="1948" y="1"/>
                </a:moveTo>
                <a:cubicBezTo>
                  <a:pt x="1699" y="1"/>
                  <a:pt x="1471" y="104"/>
                  <a:pt x="1264" y="270"/>
                </a:cubicBezTo>
                <a:cubicBezTo>
                  <a:pt x="601" y="788"/>
                  <a:pt x="1" y="1968"/>
                  <a:pt x="518" y="2776"/>
                </a:cubicBezTo>
                <a:cubicBezTo>
                  <a:pt x="684" y="3046"/>
                  <a:pt x="974" y="3232"/>
                  <a:pt x="1285" y="3336"/>
                </a:cubicBezTo>
                <a:cubicBezTo>
                  <a:pt x="1471" y="3377"/>
                  <a:pt x="1658" y="3398"/>
                  <a:pt x="1865" y="3398"/>
                </a:cubicBezTo>
                <a:cubicBezTo>
                  <a:pt x="2673" y="3398"/>
                  <a:pt x="3543" y="2983"/>
                  <a:pt x="3729" y="2155"/>
                </a:cubicBezTo>
                <a:cubicBezTo>
                  <a:pt x="3791" y="1886"/>
                  <a:pt x="3750" y="1575"/>
                  <a:pt x="3626" y="1326"/>
                </a:cubicBezTo>
                <a:cubicBezTo>
                  <a:pt x="3605" y="1264"/>
                  <a:pt x="3563" y="1202"/>
                  <a:pt x="3543" y="1140"/>
                </a:cubicBezTo>
                <a:cubicBezTo>
                  <a:pt x="3356" y="829"/>
                  <a:pt x="3087" y="581"/>
                  <a:pt x="2797" y="373"/>
                </a:cubicBezTo>
                <a:cubicBezTo>
                  <a:pt x="2548" y="187"/>
                  <a:pt x="2279" y="1"/>
                  <a:pt x="194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6"/>
          <p:cNvSpPr/>
          <p:nvPr/>
        </p:nvSpPr>
        <p:spPr>
          <a:xfrm>
            <a:off x="-13710" y="1044872"/>
            <a:ext cx="3337" cy="57908"/>
          </a:xfrm>
          <a:custGeom>
            <a:avLst/>
            <a:gdLst/>
            <a:ahLst/>
            <a:cxnLst/>
            <a:rect l="l" t="t" r="r" b="b"/>
            <a:pathLst>
              <a:path w="104" h="1803" extrusionOk="0">
                <a:moveTo>
                  <a:pt x="104" y="1"/>
                </a:moveTo>
                <a:cubicBezTo>
                  <a:pt x="62" y="22"/>
                  <a:pt x="41" y="42"/>
                  <a:pt x="0" y="42"/>
                </a:cubicBezTo>
                <a:lnTo>
                  <a:pt x="0" y="1803"/>
                </a:lnTo>
                <a:cubicBezTo>
                  <a:pt x="41" y="1782"/>
                  <a:pt x="62" y="1762"/>
                  <a:pt x="104" y="1762"/>
                </a:cubicBezTo>
                <a:lnTo>
                  <a:pt x="10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6"/>
          <p:cNvSpPr/>
          <p:nvPr/>
        </p:nvSpPr>
        <p:spPr>
          <a:xfrm>
            <a:off x="-3538" y="-6911"/>
            <a:ext cx="1394273" cy="1108375"/>
          </a:xfrm>
          <a:custGeom>
            <a:avLst/>
            <a:gdLst/>
            <a:ahLst/>
            <a:cxnLst/>
            <a:rect l="l" t="t" r="r" b="b"/>
            <a:pathLst>
              <a:path w="43459" h="34510" extrusionOk="0">
                <a:moveTo>
                  <a:pt x="41491" y="0"/>
                </a:moveTo>
                <a:cubicBezTo>
                  <a:pt x="32604" y="12159"/>
                  <a:pt x="19327" y="22827"/>
                  <a:pt x="1803" y="31858"/>
                </a:cubicBezTo>
                <a:cubicBezTo>
                  <a:pt x="1243" y="32127"/>
                  <a:pt x="643" y="32438"/>
                  <a:pt x="1" y="32749"/>
                </a:cubicBezTo>
                <a:lnTo>
                  <a:pt x="1" y="34510"/>
                </a:lnTo>
                <a:cubicBezTo>
                  <a:pt x="912" y="34075"/>
                  <a:pt x="1782" y="33640"/>
                  <a:pt x="2528" y="33246"/>
                </a:cubicBezTo>
                <a:cubicBezTo>
                  <a:pt x="20715" y="23883"/>
                  <a:pt x="34427" y="12739"/>
                  <a:pt x="434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6"/>
          <p:cNvSpPr/>
          <p:nvPr/>
        </p:nvSpPr>
        <p:spPr>
          <a:xfrm rot="10800000">
            <a:off x="-6845" y="2724174"/>
            <a:ext cx="591572" cy="926514"/>
          </a:xfrm>
          <a:custGeom>
            <a:avLst/>
            <a:gdLst/>
            <a:ahLst/>
            <a:cxnLst/>
            <a:rect l="l" t="t" r="r" b="b"/>
            <a:pathLst>
              <a:path w="23304" h="36459" extrusionOk="0">
                <a:moveTo>
                  <a:pt x="19829" y="0"/>
                </a:moveTo>
                <a:cubicBezTo>
                  <a:pt x="17493" y="0"/>
                  <a:pt x="15105" y="475"/>
                  <a:pt x="13008" y="1174"/>
                </a:cubicBezTo>
                <a:cubicBezTo>
                  <a:pt x="6111" y="3432"/>
                  <a:pt x="0" y="9169"/>
                  <a:pt x="228" y="16979"/>
                </a:cubicBezTo>
                <a:cubicBezTo>
                  <a:pt x="394" y="22509"/>
                  <a:pt x="4391" y="28723"/>
                  <a:pt x="8451" y="32224"/>
                </a:cubicBezTo>
                <a:cubicBezTo>
                  <a:pt x="11887" y="35200"/>
                  <a:pt x="14959" y="36459"/>
                  <a:pt x="18940" y="36459"/>
                </a:cubicBezTo>
                <a:cubicBezTo>
                  <a:pt x="19808" y="36459"/>
                  <a:pt x="20720" y="36399"/>
                  <a:pt x="21688" y="36284"/>
                </a:cubicBezTo>
                <a:cubicBezTo>
                  <a:pt x="22226" y="36222"/>
                  <a:pt x="22765" y="36139"/>
                  <a:pt x="23303" y="36035"/>
                </a:cubicBezTo>
                <a:lnTo>
                  <a:pt x="23303" y="407"/>
                </a:lnTo>
                <a:cubicBezTo>
                  <a:pt x="22392" y="179"/>
                  <a:pt x="21460" y="55"/>
                  <a:pt x="20507" y="14"/>
                </a:cubicBezTo>
                <a:cubicBezTo>
                  <a:pt x="20282" y="5"/>
                  <a:pt x="20056" y="0"/>
                  <a:pt x="1982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6"/>
          <p:cNvSpPr/>
          <p:nvPr/>
        </p:nvSpPr>
        <p:spPr>
          <a:xfrm rot="10800000">
            <a:off x="-6841" y="2922321"/>
            <a:ext cx="624069" cy="1181571"/>
          </a:xfrm>
          <a:custGeom>
            <a:avLst/>
            <a:gdLst/>
            <a:ahLst/>
            <a:cxnLst/>
            <a:rect l="l" t="t" r="r" b="b"/>
            <a:pathLst>
              <a:path w="19452" h="36789" extrusionOk="0">
                <a:moveTo>
                  <a:pt x="19451" y="0"/>
                </a:moveTo>
                <a:cubicBezTo>
                  <a:pt x="16945" y="63"/>
                  <a:pt x="14687" y="643"/>
                  <a:pt x="13154" y="1160"/>
                </a:cubicBezTo>
                <a:cubicBezTo>
                  <a:pt x="7044" y="3170"/>
                  <a:pt x="1" y="8555"/>
                  <a:pt x="249" y="17131"/>
                </a:cubicBezTo>
                <a:cubicBezTo>
                  <a:pt x="415" y="22931"/>
                  <a:pt x="4661" y="29166"/>
                  <a:pt x="8535" y="32501"/>
                </a:cubicBezTo>
                <a:cubicBezTo>
                  <a:pt x="11994" y="35504"/>
                  <a:pt x="15060" y="36789"/>
                  <a:pt x="19120" y="36789"/>
                </a:cubicBezTo>
                <a:lnTo>
                  <a:pt x="19451" y="36789"/>
                </a:lnTo>
                <a:lnTo>
                  <a:pt x="19451" y="36436"/>
                </a:lnTo>
                <a:cubicBezTo>
                  <a:pt x="19354" y="36438"/>
                  <a:pt x="19256" y="36439"/>
                  <a:pt x="19160" y="36439"/>
                </a:cubicBezTo>
                <a:cubicBezTo>
                  <a:pt x="15183" y="36439"/>
                  <a:pt x="12160" y="35184"/>
                  <a:pt x="8763" y="32252"/>
                </a:cubicBezTo>
                <a:cubicBezTo>
                  <a:pt x="4951" y="28959"/>
                  <a:pt x="767" y="22827"/>
                  <a:pt x="602" y="17131"/>
                </a:cubicBezTo>
                <a:cubicBezTo>
                  <a:pt x="353" y="8721"/>
                  <a:pt x="7271" y="3460"/>
                  <a:pt x="13258" y="1471"/>
                </a:cubicBezTo>
                <a:cubicBezTo>
                  <a:pt x="14770" y="974"/>
                  <a:pt x="16986" y="415"/>
                  <a:pt x="19451" y="353"/>
                </a:cubicBezTo>
                <a:lnTo>
                  <a:pt x="1945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6"/>
          <p:cNvSpPr txBox="1">
            <a:spLocks noGrp="1"/>
          </p:cNvSpPr>
          <p:nvPr>
            <p:ph type="title"/>
          </p:nvPr>
        </p:nvSpPr>
        <p:spPr>
          <a:xfrm>
            <a:off x="1435608" y="418374"/>
            <a:ext cx="6276900" cy="57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400"/>
              <a:buNone/>
              <a:defRPr/>
            </a:lvl1pPr>
            <a:lvl2pPr lvl="1" rtl="0">
              <a:spcBef>
                <a:spcPts val="0"/>
              </a:spcBef>
              <a:spcAft>
                <a:spcPts val="0"/>
              </a:spcAft>
              <a:buSzPts val="4400"/>
              <a:buNone/>
              <a:defRPr/>
            </a:lvl2pPr>
            <a:lvl3pPr lvl="2" rtl="0">
              <a:spcBef>
                <a:spcPts val="0"/>
              </a:spcBef>
              <a:spcAft>
                <a:spcPts val="0"/>
              </a:spcAft>
              <a:buSzPts val="4400"/>
              <a:buNone/>
              <a:defRPr/>
            </a:lvl3pPr>
            <a:lvl4pPr lvl="3" rtl="0">
              <a:spcBef>
                <a:spcPts val="0"/>
              </a:spcBef>
              <a:spcAft>
                <a:spcPts val="0"/>
              </a:spcAft>
              <a:buSzPts val="4400"/>
              <a:buNone/>
              <a:defRPr/>
            </a:lvl4pPr>
            <a:lvl5pPr lvl="4" rtl="0">
              <a:spcBef>
                <a:spcPts val="0"/>
              </a:spcBef>
              <a:spcAft>
                <a:spcPts val="0"/>
              </a:spcAft>
              <a:buSzPts val="4400"/>
              <a:buNone/>
              <a:defRPr/>
            </a:lvl5pPr>
            <a:lvl6pPr lvl="5" rtl="0">
              <a:spcBef>
                <a:spcPts val="0"/>
              </a:spcBef>
              <a:spcAft>
                <a:spcPts val="0"/>
              </a:spcAft>
              <a:buSzPts val="4400"/>
              <a:buNone/>
              <a:defRPr/>
            </a:lvl6pPr>
            <a:lvl7pPr lvl="6" rtl="0">
              <a:spcBef>
                <a:spcPts val="0"/>
              </a:spcBef>
              <a:spcAft>
                <a:spcPts val="0"/>
              </a:spcAft>
              <a:buSzPts val="4400"/>
              <a:buNone/>
              <a:defRPr/>
            </a:lvl7pPr>
            <a:lvl8pPr lvl="7" rtl="0">
              <a:spcBef>
                <a:spcPts val="0"/>
              </a:spcBef>
              <a:spcAft>
                <a:spcPts val="0"/>
              </a:spcAft>
              <a:buSzPts val="4400"/>
              <a:buNone/>
              <a:defRPr/>
            </a:lvl8pPr>
            <a:lvl9pPr lvl="8" rtl="0">
              <a:spcBef>
                <a:spcPts val="0"/>
              </a:spcBef>
              <a:spcAft>
                <a:spcPts val="0"/>
              </a:spcAft>
              <a:buSzPts val="4400"/>
              <a:buNone/>
              <a:defRPr/>
            </a:lvl9pPr>
          </a:lstStyle>
          <a:p>
            <a:endParaRPr/>
          </a:p>
        </p:txBody>
      </p:sp>
      <p:grpSp>
        <p:nvGrpSpPr>
          <p:cNvPr id="153" name="Google Shape;153;p6"/>
          <p:cNvGrpSpPr/>
          <p:nvPr/>
        </p:nvGrpSpPr>
        <p:grpSpPr>
          <a:xfrm>
            <a:off x="182299" y="4569347"/>
            <a:ext cx="624055" cy="466160"/>
            <a:chOff x="1095624" y="4433147"/>
            <a:chExt cx="624055" cy="466160"/>
          </a:xfrm>
        </p:grpSpPr>
        <p:sp>
          <p:nvSpPr>
            <p:cNvPr id="154" name="Google Shape;154;p6"/>
            <p:cNvSpPr/>
            <p:nvPr/>
          </p:nvSpPr>
          <p:spPr>
            <a:xfrm>
              <a:off x="1422746" y="4751853"/>
              <a:ext cx="183515" cy="147455"/>
            </a:xfrm>
            <a:custGeom>
              <a:avLst/>
              <a:gdLst/>
              <a:ahLst/>
              <a:cxnLst/>
              <a:rect l="l" t="t" r="r" b="b"/>
              <a:pathLst>
                <a:path w="7810" h="6276" extrusionOk="0">
                  <a:moveTo>
                    <a:pt x="4062" y="1"/>
                  </a:moveTo>
                  <a:cubicBezTo>
                    <a:pt x="3994" y="1"/>
                    <a:pt x="3924" y="3"/>
                    <a:pt x="3854" y="9"/>
                  </a:cubicBezTo>
                  <a:cubicBezTo>
                    <a:pt x="2797" y="112"/>
                    <a:pt x="1202" y="1086"/>
                    <a:pt x="622" y="2101"/>
                  </a:cubicBezTo>
                  <a:cubicBezTo>
                    <a:pt x="1" y="3137"/>
                    <a:pt x="581" y="3696"/>
                    <a:pt x="1306" y="4504"/>
                  </a:cubicBezTo>
                  <a:cubicBezTo>
                    <a:pt x="2123" y="5429"/>
                    <a:pt x="3146" y="6276"/>
                    <a:pt x="4265" y="6276"/>
                  </a:cubicBezTo>
                  <a:cubicBezTo>
                    <a:pt x="4423" y="6276"/>
                    <a:pt x="4583" y="6259"/>
                    <a:pt x="4744" y="6223"/>
                  </a:cubicBezTo>
                  <a:cubicBezTo>
                    <a:pt x="5014" y="6161"/>
                    <a:pt x="5304" y="6057"/>
                    <a:pt x="5594" y="5871"/>
                  </a:cubicBezTo>
                  <a:cubicBezTo>
                    <a:pt x="7064" y="4918"/>
                    <a:pt x="7810" y="3385"/>
                    <a:pt x="6733" y="1811"/>
                  </a:cubicBezTo>
                  <a:cubicBezTo>
                    <a:pt x="6066" y="850"/>
                    <a:pt x="5269" y="1"/>
                    <a:pt x="40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6"/>
            <p:cNvSpPr/>
            <p:nvPr/>
          </p:nvSpPr>
          <p:spPr>
            <a:xfrm>
              <a:off x="1269054" y="4566503"/>
              <a:ext cx="130858" cy="120059"/>
            </a:xfrm>
            <a:custGeom>
              <a:avLst/>
              <a:gdLst/>
              <a:ahLst/>
              <a:cxnLst/>
              <a:rect l="l" t="t" r="r" b="b"/>
              <a:pathLst>
                <a:path w="5569" h="5110" extrusionOk="0">
                  <a:moveTo>
                    <a:pt x="3008" y="0"/>
                  </a:moveTo>
                  <a:cubicBezTo>
                    <a:pt x="2704" y="0"/>
                    <a:pt x="2356" y="130"/>
                    <a:pt x="1902" y="420"/>
                  </a:cubicBezTo>
                  <a:cubicBezTo>
                    <a:pt x="1073" y="938"/>
                    <a:pt x="162" y="1642"/>
                    <a:pt x="100" y="2595"/>
                  </a:cubicBezTo>
                  <a:cubicBezTo>
                    <a:pt x="0" y="3786"/>
                    <a:pt x="1650" y="5109"/>
                    <a:pt x="2827" y="5109"/>
                  </a:cubicBezTo>
                  <a:cubicBezTo>
                    <a:pt x="2879" y="5109"/>
                    <a:pt x="2929" y="5107"/>
                    <a:pt x="2979" y="5101"/>
                  </a:cubicBezTo>
                  <a:cubicBezTo>
                    <a:pt x="3207" y="5060"/>
                    <a:pt x="3414" y="5019"/>
                    <a:pt x="3600" y="4936"/>
                  </a:cubicBezTo>
                  <a:cubicBezTo>
                    <a:pt x="5154" y="4314"/>
                    <a:pt x="5568" y="2119"/>
                    <a:pt x="4429" y="917"/>
                  </a:cubicBezTo>
                  <a:cubicBezTo>
                    <a:pt x="3888" y="351"/>
                    <a:pt x="3507" y="0"/>
                    <a:pt x="30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6"/>
            <p:cNvSpPr/>
            <p:nvPr/>
          </p:nvSpPr>
          <p:spPr>
            <a:xfrm>
              <a:off x="1575099" y="4594298"/>
              <a:ext cx="144580" cy="72130"/>
            </a:xfrm>
            <a:custGeom>
              <a:avLst/>
              <a:gdLst/>
              <a:ahLst/>
              <a:cxnLst/>
              <a:rect l="l" t="t" r="r" b="b"/>
              <a:pathLst>
                <a:path w="6153" h="3070" extrusionOk="0">
                  <a:moveTo>
                    <a:pt x="3130" y="1"/>
                  </a:moveTo>
                  <a:cubicBezTo>
                    <a:pt x="2769" y="1"/>
                    <a:pt x="2391" y="156"/>
                    <a:pt x="1989" y="542"/>
                  </a:cubicBezTo>
                  <a:cubicBezTo>
                    <a:pt x="0" y="2448"/>
                    <a:pt x="3149" y="2883"/>
                    <a:pt x="4764" y="3069"/>
                  </a:cubicBezTo>
                  <a:cubicBezTo>
                    <a:pt x="6152" y="2779"/>
                    <a:pt x="5386" y="1412"/>
                    <a:pt x="4744" y="853"/>
                  </a:cubicBezTo>
                  <a:cubicBezTo>
                    <a:pt x="4225" y="384"/>
                    <a:pt x="3698" y="1"/>
                    <a:pt x="31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6"/>
            <p:cNvSpPr/>
            <p:nvPr/>
          </p:nvSpPr>
          <p:spPr>
            <a:xfrm>
              <a:off x="1095624" y="4433147"/>
              <a:ext cx="114950" cy="73163"/>
            </a:xfrm>
            <a:custGeom>
              <a:avLst/>
              <a:gdLst/>
              <a:ahLst/>
              <a:cxnLst/>
              <a:rect l="l" t="t" r="r" b="b"/>
              <a:pathLst>
                <a:path w="4892" h="3114" extrusionOk="0">
                  <a:moveTo>
                    <a:pt x="3093" y="1"/>
                  </a:moveTo>
                  <a:cubicBezTo>
                    <a:pt x="2807" y="1"/>
                    <a:pt x="2492" y="57"/>
                    <a:pt x="2157" y="151"/>
                  </a:cubicBezTo>
                  <a:cubicBezTo>
                    <a:pt x="1" y="747"/>
                    <a:pt x="1693" y="3114"/>
                    <a:pt x="3519" y="3114"/>
                  </a:cubicBezTo>
                  <a:cubicBezTo>
                    <a:pt x="3534" y="3114"/>
                    <a:pt x="3550" y="3114"/>
                    <a:pt x="3566" y="3113"/>
                  </a:cubicBezTo>
                  <a:cubicBezTo>
                    <a:pt x="4539" y="2347"/>
                    <a:pt x="4891" y="2119"/>
                    <a:pt x="4436" y="938"/>
                  </a:cubicBezTo>
                  <a:cubicBezTo>
                    <a:pt x="4169" y="251"/>
                    <a:pt x="3694" y="1"/>
                    <a:pt x="30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6"/>
            <p:cNvSpPr/>
            <p:nvPr/>
          </p:nvSpPr>
          <p:spPr>
            <a:xfrm>
              <a:off x="1159442" y="4745791"/>
              <a:ext cx="70117" cy="63225"/>
            </a:xfrm>
            <a:custGeom>
              <a:avLst/>
              <a:gdLst/>
              <a:ahLst/>
              <a:cxnLst/>
              <a:rect l="l" t="t" r="r" b="b"/>
              <a:pathLst>
                <a:path w="2984" h="2691" extrusionOk="0">
                  <a:moveTo>
                    <a:pt x="1169" y="1"/>
                  </a:moveTo>
                  <a:cubicBezTo>
                    <a:pt x="1105" y="1"/>
                    <a:pt x="1040" y="6"/>
                    <a:pt x="974" y="18"/>
                  </a:cubicBezTo>
                  <a:cubicBezTo>
                    <a:pt x="0" y="184"/>
                    <a:pt x="83" y="2421"/>
                    <a:pt x="912" y="2545"/>
                  </a:cubicBezTo>
                  <a:lnTo>
                    <a:pt x="1181" y="2690"/>
                  </a:lnTo>
                  <a:cubicBezTo>
                    <a:pt x="2155" y="2380"/>
                    <a:pt x="2983" y="1675"/>
                    <a:pt x="2362" y="743"/>
                  </a:cubicBezTo>
                  <a:cubicBezTo>
                    <a:pt x="2087" y="339"/>
                    <a:pt x="1665" y="1"/>
                    <a:pt x="11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9" name="Google Shape;159;p6"/>
          <p:cNvSpPr/>
          <p:nvPr/>
        </p:nvSpPr>
        <p:spPr>
          <a:xfrm>
            <a:off x="8093678" y="-1201"/>
            <a:ext cx="1060010" cy="1708218"/>
          </a:xfrm>
          <a:custGeom>
            <a:avLst/>
            <a:gdLst/>
            <a:ahLst/>
            <a:cxnLst/>
            <a:rect l="l" t="t" r="r" b="b"/>
            <a:pathLst>
              <a:path w="37949" h="61210" extrusionOk="0">
                <a:moveTo>
                  <a:pt x="0" y="0"/>
                </a:moveTo>
                <a:cubicBezTo>
                  <a:pt x="414" y="1077"/>
                  <a:pt x="870" y="2134"/>
                  <a:pt x="1305" y="3128"/>
                </a:cubicBezTo>
                <a:cubicBezTo>
                  <a:pt x="6442" y="14686"/>
                  <a:pt x="12449" y="25023"/>
                  <a:pt x="18415" y="35297"/>
                </a:cubicBezTo>
                <a:cubicBezTo>
                  <a:pt x="22641" y="42547"/>
                  <a:pt x="26908" y="49859"/>
                  <a:pt x="31817" y="55410"/>
                </a:cubicBezTo>
                <a:cubicBezTo>
                  <a:pt x="33785" y="57626"/>
                  <a:pt x="35835" y="59532"/>
                  <a:pt x="37948" y="61210"/>
                </a:cubicBezTo>
                <a:lnTo>
                  <a:pt x="379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DDACB"/>
              </a:solidFill>
            </a:endParaRPr>
          </a:p>
        </p:txBody>
      </p:sp>
      <p:grpSp>
        <p:nvGrpSpPr>
          <p:cNvPr id="160" name="Google Shape;160;p6"/>
          <p:cNvGrpSpPr/>
          <p:nvPr/>
        </p:nvGrpSpPr>
        <p:grpSpPr>
          <a:xfrm rot="5400000">
            <a:off x="8121733" y="2777755"/>
            <a:ext cx="1232802" cy="819326"/>
            <a:chOff x="5963133" y="2001105"/>
            <a:chExt cx="1232802" cy="819326"/>
          </a:xfrm>
        </p:grpSpPr>
        <p:sp>
          <p:nvSpPr>
            <p:cNvPr id="161" name="Google Shape;161;p6"/>
            <p:cNvSpPr/>
            <p:nvPr/>
          </p:nvSpPr>
          <p:spPr>
            <a:xfrm>
              <a:off x="5963133" y="2001105"/>
              <a:ext cx="1232802" cy="819326"/>
            </a:xfrm>
            <a:custGeom>
              <a:avLst/>
              <a:gdLst/>
              <a:ahLst/>
              <a:cxnLst/>
              <a:rect l="l" t="t" r="r" b="b"/>
              <a:pathLst>
                <a:path w="38426" h="25562" extrusionOk="0">
                  <a:moveTo>
                    <a:pt x="3253" y="0"/>
                  </a:moveTo>
                  <a:cubicBezTo>
                    <a:pt x="3212" y="41"/>
                    <a:pt x="3170" y="83"/>
                    <a:pt x="3129" y="124"/>
                  </a:cubicBezTo>
                  <a:cubicBezTo>
                    <a:pt x="2860" y="435"/>
                    <a:pt x="2694" y="849"/>
                    <a:pt x="2570" y="1222"/>
                  </a:cubicBezTo>
                  <a:cubicBezTo>
                    <a:pt x="1782" y="3584"/>
                    <a:pt x="312" y="7975"/>
                    <a:pt x="125" y="11372"/>
                  </a:cubicBezTo>
                  <a:cubicBezTo>
                    <a:pt x="1" y="13796"/>
                    <a:pt x="726" y="16053"/>
                    <a:pt x="2321" y="18042"/>
                  </a:cubicBezTo>
                  <a:cubicBezTo>
                    <a:pt x="4085" y="20280"/>
                    <a:pt x="5745" y="20469"/>
                    <a:pt x="7746" y="20469"/>
                  </a:cubicBezTo>
                  <a:cubicBezTo>
                    <a:pt x="7930" y="20469"/>
                    <a:pt x="8117" y="20467"/>
                    <a:pt x="8307" y="20465"/>
                  </a:cubicBezTo>
                  <a:cubicBezTo>
                    <a:pt x="8908" y="20465"/>
                    <a:pt x="9509" y="20465"/>
                    <a:pt x="10172" y="20507"/>
                  </a:cubicBezTo>
                  <a:cubicBezTo>
                    <a:pt x="13258" y="20693"/>
                    <a:pt x="15267" y="21853"/>
                    <a:pt x="17794" y="23345"/>
                  </a:cubicBezTo>
                  <a:cubicBezTo>
                    <a:pt x="18291" y="23635"/>
                    <a:pt x="18830" y="23945"/>
                    <a:pt x="19389" y="24277"/>
                  </a:cubicBezTo>
                  <a:cubicBezTo>
                    <a:pt x="20922" y="25126"/>
                    <a:pt x="22517" y="25561"/>
                    <a:pt x="24091" y="25561"/>
                  </a:cubicBezTo>
                  <a:cubicBezTo>
                    <a:pt x="25831" y="25561"/>
                    <a:pt x="27530" y="25043"/>
                    <a:pt x="29063" y="23987"/>
                  </a:cubicBezTo>
                  <a:cubicBezTo>
                    <a:pt x="32543" y="21605"/>
                    <a:pt x="35401" y="16592"/>
                    <a:pt x="36437" y="12863"/>
                  </a:cubicBezTo>
                  <a:cubicBezTo>
                    <a:pt x="37473" y="9073"/>
                    <a:pt x="38426" y="4661"/>
                    <a:pt x="36478" y="394"/>
                  </a:cubicBezTo>
                  <a:cubicBezTo>
                    <a:pt x="36416" y="269"/>
                    <a:pt x="36333" y="124"/>
                    <a:pt x="36271" y="0"/>
                  </a:cubicBezTo>
                  <a:lnTo>
                    <a:pt x="35463" y="0"/>
                  </a:lnTo>
                  <a:cubicBezTo>
                    <a:pt x="35608" y="228"/>
                    <a:pt x="35733" y="435"/>
                    <a:pt x="35836" y="684"/>
                  </a:cubicBezTo>
                  <a:cubicBezTo>
                    <a:pt x="37701" y="4744"/>
                    <a:pt x="36768" y="9011"/>
                    <a:pt x="35774" y="12677"/>
                  </a:cubicBezTo>
                  <a:cubicBezTo>
                    <a:pt x="34780" y="16281"/>
                    <a:pt x="32025" y="21128"/>
                    <a:pt x="28669" y="23428"/>
                  </a:cubicBezTo>
                  <a:cubicBezTo>
                    <a:pt x="27255" y="24385"/>
                    <a:pt x="25687" y="24868"/>
                    <a:pt x="24084" y="24868"/>
                  </a:cubicBezTo>
                  <a:cubicBezTo>
                    <a:pt x="22635" y="24868"/>
                    <a:pt x="21158" y="24473"/>
                    <a:pt x="19741" y="23676"/>
                  </a:cubicBezTo>
                  <a:cubicBezTo>
                    <a:pt x="19182" y="23365"/>
                    <a:pt x="18644" y="23055"/>
                    <a:pt x="18126" y="22744"/>
                  </a:cubicBezTo>
                  <a:cubicBezTo>
                    <a:pt x="15640" y="21273"/>
                    <a:pt x="13465" y="20010"/>
                    <a:pt x="10213" y="19823"/>
                  </a:cubicBezTo>
                  <a:cubicBezTo>
                    <a:pt x="9674" y="19782"/>
                    <a:pt x="9177" y="19782"/>
                    <a:pt x="8701" y="19782"/>
                  </a:cubicBezTo>
                  <a:lnTo>
                    <a:pt x="8307" y="19782"/>
                  </a:lnTo>
                  <a:cubicBezTo>
                    <a:pt x="8265" y="19782"/>
                    <a:pt x="8224" y="19782"/>
                    <a:pt x="8183" y="19782"/>
                  </a:cubicBezTo>
                  <a:cubicBezTo>
                    <a:pt x="6014" y="19782"/>
                    <a:pt x="4547" y="19762"/>
                    <a:pt x="2860" y="17628"/>
                  </a:cubicBezTo>
                  <a:cubicBezTo>
                    <a:pt x="1368" y="15763"/>
                    <a:pt x="685" y="13671"/>
                    <a:pt x="809" y="11413"/>
                  </a:cubicBezTo>
                  <a:cubicBezTo>
                    <a:pt x="995" y="8099"/>
                    <a:pt x="2445" y="3770"/>
                    <a:pt x="3232" y="1450"/>
                  </a:cubicBezTo>
                  <a:cubicBezTo>
                    <a:pt x="3336" y="1139"/>
                    <a:pt x="3460" y="808"/>
                    <a:pt x="3647" y="580"/>
                  </a:cubicBezTo>
                  <a:cubicBezTo>
                    <a:pt x="3709" y="518"/>
                    <a:pt x="3750" y="476"/>
                    <a:pt x="3812" y="435"/>
                  </a:cubicBezTo>
                  <a:cubicBezTo>
                    <a:pt x="4040" y="249"/>
                    <a:pt x="4372" y="104"/>
                    <a:pt x="4724"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6"/>
            <p:cNvSpPr/>
            <p:nvPr/>
          </p:nvSpPr>
          <p:spPr>
            <a:xfrm>
              <a:off x="6116006" y="2001105"/>
              <a:ext cx="923751" cy="694257"/>
            </a:xfrm>
            <a:custGeom>
              <a:avLst/>
              <a:gdLst/>
              <a:ahLst/>
              <a:cxnLst/>
              <a:rect l="l" t="t" r="r" b="b"/>
              <a:pathLst>
                <a:path w="28793" h="21660" extrusionOk="0">
                  <a:moveTo>
                    <a:pt x="20500" y="414"/>
                  </a:moveTo>
                  <a:cubicBezTo>
                    <a:pt x="23140" y="414"/>
                    <a:pt x="25678" y="1050"/>
                    <a:pt x="26763" y="3418"/>
                  </a:cubicBezTo>
                  <a:cubicBezTo>
                    <a:pt x="28088" y="6297"/>
                    <a:pt x="27488" y="9321"/>
                    <a:pt x="26783" y="11952"/>
                  </a:cubicBezTo>
                  <a:cubicBezTo>
                    <a:pt x="26100" y="14541"/>
                    <a:pt x="24153" y="17897"/>
                    <a:pt x="21791" y="19637"/>
                  </a:cubicBezTo>
                  <a:cubicBezTo>
                    <a:pt x="20583" y="20534"/>
                    <a:pt x="19292" y="20965"/>
                    <a:pt x="17972" y="20965"/>
                  </a:cubicBezTo>
                  <a:cubicBezTo>
                    <a:pt x="16914" y="20965"/>
                    <a:pt x="15838" y="20689"/>
                    <a:pt x="14769" y="20155"/>
                  </a:cubicBezTo>
                  <a:cubicBezTo>
                    <a:pt x="14314" y="19927"/>
                    <a:pt x="13879" y="19699"/>
                    <a:pt x="13464" y="19471"/>
                  </a:cubicBezTo>
                  <a:cubicBezTo>
                    <a:pt x="12035" y="18705"/>
                    <a:pt x="10751" y="18000"/>
                    <a:pt x="9156" y="17628"/>
                  </a:cubicBezTo>
                  <a:cubicBezTo>
                    <a:pt x="8638" y="17503"/>
                    <a:pt x="8058" y="17420"/>
                    <a:pt x="7478" y="17379"/>
                  </a:cubicBezTo>
                  <a:cubicBezTo>
                    <a:pt x="7188" y="17379"/>
                    <a:pt x="6919" y="17358"/>
                    <a:pt x="6670" y="17358"/>
                  </a:cubicBezTo>
                  <a:lnTo>
                    <a:pt x="6049" y="17358"/>
                  </a:lnTo>
                  <a:cubicBezTo>
                    <a:pt x="4350" y="17358"/>
                    <a:pt x="3294" y="17317"/>
                    <a:pt x="2051" y="15598"/>
                  </a:cubicBezTo>
                  <a:cubicBezTo>
                    <a:pt x="1036" y="14231"/>
                    <a:pt x="559" y="12698"/>
                    <a:pt x="663" y="11020"/>
                  </a:cubicBezTo>
                  <a:cubicBezTo>
                    <a:pt x="808" y="8576"/>
                    <a:pt x="1864" y="5427"/>
                    <a:pt x="2507" y="3729"/>
                  </a:cubicBezTo>
                  <a:cubicBezTo>
                    <a:pt x="2589" y="3501"/>
                    <a:pt x="2672" y="3273"/>
                    <a:pt x="2817" y="3107"/>
                  </a:cubicBezTo>
                  <a:cubicBezTo>
                    <a:pt x="2859" y="3066"/>
                    <a:pt x="2900" y="3045"/>
                    <a:pt x="2942" y="3004"/>
                  </a:cubicBezTo>
                  <a:cubicBezTo>
                    <a:pt x="3522" y="2569"/>
                    <a:pt x="4806" y="2465"/>
                    <a:pt x="5800" y="2361"/>
                  </a:cubicBezTo>
                  <a:cubicBezTo>
                    <a:pt x="6007" y="2361"/>
                    <a:pt x="6214" y="2341"/>
                    <a:pt x="6401" y="2320"/>
                  </a:cubicBezTo>
                  <a:cubicBezTo>
                    <a:pt x="6716" y="2281"/>
                    <a:pt x="7040" y="2266"/>
                    <a:pt x="7366" y="2266"/>
                  </a:cubicBezTo>
                  <a:cubicBezTo>
                    <a:pt x="7555" y="2266"/>
                    <a:pt x="7744" y="2271"/>
                    <a:pt x="7934" y="2279"/>
                  </a:cubicBezTo>
                  <a:cubicBezTo>
                    <a:pt x="8493" y="2279"/>
                    <a:pt x="9073" y="2279"/>
                    <a:pt x="9632" y="2216"/>
                  </a:cubicBezTo>
                  <a:cubicBezTo>
                    <a:pt x="10606" y="2113"/>
                    <a:pt x="11538" y="1844"/>
                    <a:pt x="12408" y="1595"/>
                  </a:cubicBezTo>
                  <a:cubicBezTo>
                    <a:pt x="13071" y="1409"/>
                    <a:pt x="13713" y="1201"/>
                    <a:pt x="14376" y="1119"/>
                  </a:cubicBezTo>
                  <a:cubicBezTo>
                    <a:pt x="14728" y="1056"/>
                    <a:pt x="15101" y="994"/>
                    <a:pt x="15515" y="932"/>
                  </a:cubicBezTo>
                  <a:cubicBezTo>
                    <a:pt x="16959" y="693"/>
                    <a:pt x="18751" y="414"/>
                    <a:pt x="20500" y="414"/>
                  </a:cubicBezTo>
                  <a:close/>
                  <a:moveTo>
                    <a:pt x="17131" y="0"/>
                  </a:moveTo>
                  <a:cubicBezTo>
                    <a:pt x="16551" y="83"/>
                    <a:pt x="15991" y="166"/>
                    <a:pt x="15453" y="249"/>
                  </a:cubicBezTo>
                  <a:cubicBezTo>
                    <a:pt x="15039" y="311"/>
                    <a:pt x="14666" y="373"/>
                    <a:pt x="14334" y="435"/>
                  </a:cubicBezTo>
                  <a:cubicBezTo>
                    <a:pt x="13630" y="539"/>
                    <a:pt x="12946" y="725"/>
                    <a:pt x="12263" y="932"/>
                  </a:cubicBezTo>
                  <a:cubicBezTo>
                    <a:pt x="11414" y="1160"/>
                    <a:pt x="10502" y="1429"/>
                    <a:pt x="9570" y="1533"/>
                  </a:cubicBezTo>
                  <a:cubicBezTo>
                    <a:pt x="9247" y="1570"/>
                    <a:pt x="8924" y="1578"/>
                    <a:pt x="8596" y="1578"/>
                  </a:cubicBezTo>
                  <a:cubicBezTo>
                    <a:pt x="8378" y="1578"/>
                    <a:pt x="8157" y="1574"/>
                    <a:pt x="7934" y="1574"/>
                  </a:cubicBezTo>
                  <a:cubicBezTo>
                    <a:pt x="7395" y="1574"/>
                    <a:pt x="6857" y="1574"/>
                    <a:pt x="6318" y="1636"/>
                  </a:cubicBezTo>
                  <a:cubicBezTo>
                    <a:pt x="6132" y="1657"/>
                    <a:pt x="5945" y="1678"/>
                    <a:pt x="5738" y="1678"/>
                  </a:cubicBezTo>
                  <a:cubicBezTo>
                    <a:pt x="4599" y="1781"/>
                    <a:pt x="3211" y="1926"/>
                    <a:pt x="2527" y="2444"/>
                  </a:cubicBezTo>
                  <a:cubicBezTo>
                    <a:pt x="2486" y="2486"/>
                    <a:pt x="2403" y="2569"/>
                    <a:pt x="2341" y="2610"/>
                  </a:cubicBezTo>
                  <a:cubicBezTo>
                    <a:pt x="2113" y="2859"/>
                    <a:pt x="1989" y="3169"/>
                    <a:pt x="1864" y="3459"/>
                  </a:cubicBezTo>
                  <a:cubicBezTo>
                    <a:pt x="1098" y="5344"/>
                    <a:pt x="21" y="8866"/>
                    <a:pt x="0" y="11476"/>
                  </a:cubicBezTo>
                  <a:cubicBezTo>
                    <a:pt x="0" y="11558"/>
                    <a:pt x="0" y="11621"/>
                    <a:pt x="0" y="11703"/>
                  </a:cubicBezTo>
                  <a:cubicBezTo>
                    <a:pt x="83" y="13692"/>
                    <a:pt x="870" y="15101"/>
                    <a:pt x="2092" y="16426"/>
                  </a:cubicBezTo>
                  <a:cubicBezTo>
                    <a:pt x="3294" y="17731"/>
                    <a:pt x="4329" y="18021"/>
                    <a:pt x="5572" y="18063"/>
                  </a:cubicBezTo>
                  <a:cubicBezTo>
                    <a:pt x="5842" y="18083"/>
                    <a:pt x="6132" y="18083"/>
                    <a:pt x="6422" y="18083"/>
                  </a:cubicBezTo>
                  <a:cubicBezTo>
                    <a:pt x="6836" y="18083"/>
                    <a:pt x="7271" y="18083"/>
                    <a:pt x="7727" y="18125"/>
                  </a:cubicBezTo>
                  <a:cubicBezTo>
                    <a:pt x="9922" y="18270"/>
                    <a:pt x="11351" y="19119"/>
                    <a:pt x="13174" y="20093"/>
                  </a:cubicBezTo>
                  <a:cubicBezTo>
                    <a:pt x="13609" y="20320"/>
                    <a:pt x="14044" y="20548"/>
                    <a:pt x="14500" y="20776"/>
                  </a:cubicBezTo>
                  <a:cubicBezTo>
                    <a:pt x="15204" y="21128"/>
                    <a:pt x="15909" y="21377"/>
                    <a:pt x="16613" y="21522"/>
                  </a:cubicBezTo>
                  <a:cubicBezTo>
                    <a:pt x="17069" y="21603"/>
                    <a:pt x="17512" y="21659"/>
                    <a:pt x="17963" y="21659"/>
                  </a:cubicBezTo>
                  <a:cubicBezTo>
                    <a:pt x="18085" y="21659"/>
                    <a:pt x="18208" y="21655"/>
                    <a:pt x="18332" y="21646"/>
                  </a:cubicBezTo>
                  <a:cubicBezTo>
                    <a:pt x="19679" y="21584"/>
                    <a:pt x="21004" y="21087"/>
                    <a:pt x="22226" y="20175"/>
                  </a:cubicBezTo>
                  <a:cubicBezTo>
                    <a:pt x="24712" y="18332"/>
                    <a:pt x="26742" y="14811"/>
                    <a:pt x="27467" y="12097"/>
                  </a:cubicBezTo>
                  <a:cubicBezTo>
                    <a:pt x="28192" y="9342"/>
                    <a:pt x="28793" y="6173"/>
                    <a:pt x="27384" y="3128"/>
                  </a:cubicBezTo>
                  <a:cubicBezTo>
                    <a:pt x="26556" y="1284"/>
                    <a:pt x="24981" y="394"/>
                    <a:pt x="23158"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6"/>
            <p:cNvSpPr/>
            <p:nvPr/>
          </p:nvSpPr>
          <p:spPr>
            <a:xfrm>
              <a:off x="6260217" y="2107166"/>
              <a:ext cx="623363" cy="463768"/>
            </a:xfrm>
            <a:custGeom>
              <a:avLst/>
              <a:gdLst/>
              <a:ahLst/>
              <a:cxnLst/>
              <a:rect l="l" t="t" r="r" b="b"/>
              <a:pathLst>
                <a:path w="19430" h="14469" extrusionOk="0">
                  <a:moveTo>
                    <a:pt x="13198" y="657"/>
                  </a:moveTo>
                  <a:cubicBezTo>
                    <a:pt x="15128" y="657"/>
                    <a:pt x="17139" y="1061"/>
                    <a:pt x="17959" y="2822"/>
                  </a:cubicBezTo>
                  <a:cubicBezTo>
                    <a:pt x="18746" y="4521"/>
                    <a:pt x="18477" y="6323"/>
                    <a:pt x="18084" y="7918"/>
                  </a:cubicBezTo>
                  <a:cubicBezTo>
                    <a:pt x="17690" y="9472"/>
                    <a:pt x="16551" y="11398"/>
                    <a:pt x="15204" y="12558"/>
                  </a:cubicBezTo>
                  <a:cubicBezTo>
                    <a:pt x="14198" y="13415"/>
                    <a:pt x="13198" y="13788"/>
                    <a:pt x="12171" y="13788"/>
                  </a:cubicBezTo>
                  <a:cubicBezTo>
                    <a:pt x="11486" y="13788"/>
                    <a:pt x="10788" y="13623"/>
                    <a:pt x="10067" y="13324"/>
                  </a:cubicBezTo>
                  <a:cubicBezTo>
                    <a:pt x="9736" y="13179"/>
                    <a:pt x="9404" y="13055"/>
                    <a:pt x="9073" y="12910"/>
                  </a:cubicBezTo>
                  <a:cubicBezTo>
                    <a:pt x="8099" y="12475"/>
                    <a:pt x="7209" y="12019"/>
                    <a:pt x="6132" y="11812"/>
                  </a:cubicBezTo>
                  <a:cubicBezTo>
                    <a:pt x="5759" y="11729"/>
                    <a:pt x="5386" y="11667"/>
                    <a:pt x="4992" y="11647"/>
                  </a:cubicBezTo>
                  <a:cubicBezTo>
                    <a:pt x="4806" y="11647"/>
                    <a:pt x="4640" y="11626"/>
                    <a:pt x="4454" y="11626"/>
                  </a:cubicBezTo>
                  <a:lnTo>
                    <a:pt x="4039" y="11626"/>
                  </a:lnTo>
                  <a:cubicBezTo>
                    <a:pt x="2900" y="11605"/>
                    <a:pt x="2279" y="11522"/>
                    <a:pt x="1512" y="10279"/>
                  </a:cubicBezTo>
                  <a:cubicBezTo>
                    <a:pt x="953" y="9409"/>
                    <a:pt x="684" y="8394"/>
                    <a:pt x="767" y="7317"/>
                  </a:cubicBezTo>
                  <a:cubicBezTo>
                    <a:pt x="870" y="5722"/>
                    <a:pt x="1533" y="3775"/>
                    <a:pt x="2030" y="2698"/>
                  </a:cubicBezTo>
                  <a:cubicBezTo>
                    <a:pt x="2092" y="2574"/>
                    <a:pt x="2175" y="2429"/>
                    <a:pt x="2258" y="2325"/>
                  </a:cubicBezTo>
                  <a:cubicBezTo>
                    <a:pt x="2299" y="2304"/>
                    <a:pt x="2320" y="2284"/>
                    <a:pt x="2362" y="2263"/>
                  </a:cubicBezTo>
                  <a:cubicBezTo>
                    <a:pt x="2755" y="2015"/>
                    <a:pt x="3646" y="1870"/>
                    <a:pt x="4454" y="1766"/>
                  </a:cubicBezTo>
                  <a:cubicBezTo>
                    <a:pt x="4599" y="1745"/>
                    <a:pt x="4744" y="1725"/>
                    <a:pt x="4868" y="1704"/>
                  </a:cubicBezTo>
                  <a:cubicBezTo>
                    <a:pt x="5241" y="1642"/>
                    <a:pt x="5614" y="1621"/>
                    <a:pt x="5987" y="1580"/>
                  </a:cubicBezTo>
                  <a:cubicBezTo>
                    <a:pt x="6401" y="1559"/>
                    <a:pt x="6815" y="1538"/>
                    <a:pt x="7229" y="1476"/>
                  </a:cubicBezTo>
                  <a:cubicBezTo>
                    <a:pt x="7954" y="1372"/>
                    <a:pt x="8659" y="1227"/>
                    <a:pt x="9259" y="1082"/>
                  </a:cubicBezTo>
                  <a:cubicBezTo>
                    <a:pt x="9674" y="1000"/>
                    <a:pt x="10088" y="896"/>
                    <a:pt x="10481" y="855"/>
                  </a:cubicBezTo>
                  <a:cubicBezTo>
                    <a:pt x="10709" y="834"/>
                    <a:pt x="10937" y="792"/>
                    <a:pt x="11186" y="772"/>
                  </a:cubicBezTo>
                  <a:cubicBezTo>
                    <a:pt x="11805" y="711"/>
                    <a:pt x="12496" y="657"/>
                    <a:pt x="13198" y="657"/>
                  </a:cubicBezTo>
                  <a:close/>
                  <a:moveTo>
                    <a:pt x="13092" y="0"/>
                  </a:moveTo>
                  <a:cubicBezTo>
                    <a:pt x="12437" y="0"/>
                    <a:pt x="11795" y="40"/>
                    <a:pt x="11206" y="88"/>
                  </a:cubicBezTo>
                  <a:cubicBezTo>
                    <a:pt x="10958" y="109"/>
                    <a:pt x="10709" y="150"/>
                    <a:pt x="10502" y="171"/>
                  </a:cubicBezTo>
                  <a:cubicBezTo>
                    <a:pt x="10046" y="212"/>
                    <a:pt x="9611" y="316"/>
                    <a:pt x="9176" y="399"/>
                  </a:cubicBezTo>
                  <a:cubicBezTo>
                    <a:pt x="8576" y="544"/>
                    <a:pt x="7892" y="689"/>
                    <a:pt x="7167" y="792"/>
                  </a:cubicBezTo>
                  <a:cubicBezTo>
                    <a:pt x="6774" y="855"/>
                    <a:pt x="6380" y="875"/>
                    <a:pt x="5966" y="896"/>
                  </a:cubicBezTo>
                  <a:cubicBezTo>
                    <a:pt x="5572" y="917"/>
                    <a:pt x="5158" y="958"/>
                    <a:pt x="4764" y="1020"/>
                  </a:cubicBezTo>
                  <a:cubicBezTo>
                    <a:pt x="4640" y="1041"/>
                    <a:pt x="4495" y="1062"/>
                    <a:pt x="4329" y="1082"/>
                  </a:cubicBezTo>
                  <a:cubicBezTo>
                    <a:pt x="3397" y="1227"/>
                    <a:pt x="2382" y="1393"/>
                    <a:pt x="1968" y="1683"/>
                  </a:cubicBezTo>
                  <a:lnTo>
                    <a:pt x="1823" y="1787"/>
                  </a:lnTo>
                  <a:cubicBezTo>
                    <a:pt x="1657" y="1973"/>
                    <a:pt x="1533" y="2180"/>
                    <a:pt x="1429" y="2387"/>
                  </a:cubicBezTo>
                  <a:cubicBezTo>
                    <a:pt x="684" y="3817"/>
                    <a:pt x="0" y="6447"/>
                    <a:pt x="145" y="8291"/>
                  </a:cubicBezTo>
                  <a:cubicBezTo>
                    <a:pt x="145" y="8332"/>
                    <a:pt x="145" y="8394"/>
                    <a:pt x="145" y="8436"/>
                  </a:cubicBezTo>
                  <a:cubicBezTo>
                    <a:pt x="394" y="10114"/>
                    <a:pt x="1202" y="10735"/>
                    <a:pt x="2154" y="11502"/>
                  </a:cubicBezTo>
                  <a:cubicBezTo>
                    <a:pt x="2921" y="12102"/>
                    <a:pt x="3522" y="12309"/>
                    <a:pt x="4288" y="12372"/>
                  </a:cubicBezTo>
                  <a:cubicBezTo>
                    <a:pt x="4454" y="12372"/>
                    <a:pt x="4619" y="12372"/>
                    <a:pt x="4785" y="12392"/>
                  </a:cubicBezTo>
                  <a:cubicBezTo>
                    <a:pt x="5034" y="12392"/>
                    <a:pt x="5303" y="12413"/>
                    <a:pt x="5572" y="12434"/>
                  </a:cubicBezTo>
                  <a:cubicBezTo>
                    <a:pt x="6856" y="12537"/>
                    <a:pt x="7747" y="13034"/>
                    <a:pt x="8845" y="13552"/>
                  </a:cubicBezTo>
                  <a:cubicBezTo>
                    <a:pt x="9176" y="13697"/>
                    <a:pt x="9529" y="13842"/>
                    <a:pt x="9901" y="13987"/>
                  </a:cubicBezTo>
                  <a:cubicBezTo>
                    <a:pt x="10440" y="14194"/>
                    <a:pt x="10979" y="14360"/>
                    <a:pt x="11538" y="14422"/>
                  </a:cubicBezTo>
                  <a:cubicBezTo>
                    <a:pt x="11755" y="14453"/>
                    <a:pt x="11968" y="14469"/>
                    <a:pt x="12180" y="14469"/>
                  </a:cubicBezTo>
                  <a:cubicBezTo>
                    <a:pt x="12392" y="14469"/>
                    <a:pt x="12605" y="14453"/>
                    <a:pt x="12822" y="14422"/>
                  </a:cubicBezTo>
                  <a:cubicBezTo>
                    <a:pt x="13796" y="14319"/>
                    <a:pt x="14749" y="13842"/>
                    <a:pt x="15681" y="13034"/>
                  </a:cubicBezTo>
                  <a:cubicBezTo>
                    <a:pt x="17151" y="11792"/>
                    <a:pt x="18353" y="9720"/>
                    <a:pt x="18767" y="8022"/>
                  </a:cubicBezTo>
                  <a:cubicBezTo>
                    <a:pt x="19181" y="6302"/>
                    <a:pt x="19430" y="4376"/>
                    <a:pt x="18581" y="2532"/>
                  </a:cubicBezTo>
                  <a:cubicBezTo>
                    <a:pt x="17609" y="445"/>
                    <a:pt x="15277" y="0"/>
                    <a:pt x="13092"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6"/>
            <p:cNvSpPr/>
            <p:nvPr/>
          </p:nvSpPr>
          <p:spPr>
            <a:xfrm>
              <a:off x="6401765" y="2209510"/>
              <a:ext cx="335615" cy="238439"/>
            </a:xfrm>
            <a:custGeom>
              <a:avLst/>
              <a:gdLst/>
              <a:ahLst/>
              <a:cxnLst/>
              <a:rect l="l" t="t" r="r" b="b"/>
              <a:pathLst>
                <a:path w="10461" h="7439" extrusionOk="0">
                  <a:moveTo>
                    <a:pt x="6316" y="684"/>
                  </a:moveTo>
                  <a:cubicBezTo>
                    <a:pt x="7611" y="684"/>
                    <a:pt x="8737" y="1319"/>
                    <a:pt x="9239" y="2364"/>
                  </a:cubicBezTo>
                  <a:cubicBezTo>
                    <a:pt x="9736" y="3379"/>
                    <a:pt x="9529" y="4559"/>
                    <a:pt x="8679" y="5574"/>
                  </a:cubicBezTo>
                  <a:cubicBezTo>
                    <a:pt x="7932" y="6479"/>
                    <a:pt x="7262" y="6765"/>
                    <a:pt x="6521" y="6765"/>
                  </a:cubicBezTo>
                  <a:cubicBezTo>
                    <a:pt x="5990" y="6765"/>
                    <a:pt x="5422" y="6617"/>
                    <a:pt x="4764" y="6444"/>
                  </a:cubicBezTo>
                  <a:cubicBezTo>
                    <a:pt x="4267" y="6320"/>
                    <a:pt x="3749" y="6175"/>
                    <a:pt x="3190" y="6092"/>
                  </a:cubicBezTo>
                  <a:cubicBezTo>
                    <a:pt x="2859" y="6051"/>
                    <a:pt x="2589" y="6030"/>
                    <a:pt x="2341" y="6009"/>
                  </a:cubicBezTo>
                  <a:cubicBezTo>
                    <a:pt x="1595" y="5989"/>
                    <a:pt x="1347" y="5968"/>
                    <a:pt x="1057" y="5077"/>
                  </a:cubicBezTo>
                  <a:cubicBezTo>
                    <a:pt x="705" y="4062"/>
                    <a:pt x="1098" y="2281"/>
                    <a:pt x="1782" y="1659"/>
                  </a:cubicBezTo>
                  <a:cubicBezTo>
                    <a:pt x="2279" y="1494"/>
                    <a:pt x="4909" y="727"/>
                    <a:pt x="6194" y="686"/>
                  </a:cubicBezTo>
                  <a:cubicBezTo>
                    <a:pt x="6235" y="685"/>
                    <a:pt x="6276" y="684"/>
                    <a:pt x="6316" y="684"/>
                  </a:cubicBezTo>
                  <a:close/>
                  <a:moveTo>
                    <a:pt x="6296" y="1"/>
                  </a:moveTo>
                  <a:cubicBezTo>
                    <a:pt x="6255" y="1"/>
                    <a:pt x="6214" y="1"/>
                    <a:pt x="6173" y="2"/>
                  </a:cubicBezTo>
                  <a:cubicBezTo>
                    <a:pt x="4744" y="44"/>
                    <a:pt x="1844" y="893"/>
                    <a:pt x="1492" y="1038"/>
                  </a:cubicBezTo>
                  <a:lnTo>
                    <a:pt x="1388" y="1100"/>
                  </a:lnTo>
                  <a:cubicBezTo>
                    <a:pt x="394" y="1908"/>
                    <a:pt x="0" y="4124"/>
                    <a:pt x="394" y="5305"/>
                  </a:cubicBezTo>
                  <a:cubicBezTo>
                    <a:pt x="829" y="6631"/>
                    <a:pt x="1512" y="6672"/>
                    <a:pt x="2299" y="6714"/>
                  </a:cubicBezTo>
                  <a:cubicBezTo>
                    <a:pt x="2527" y="6714"/>
                    <a:pt x="2797" y="6734"/>
                    <a:pt x="3087" y="6776"/>
                  </a:cubicBezTo>
                  <a:cubicBezTo>
                    <a:pt x="3604" y="6859"/>
                    <a:pt x="4102" y="6983"/>
                    <a:pt x="4578" y="7107"/>
                  </a:cubicBezTo>
                  <a:cubicBezTo>
                    <a:pt x="5241" y="7273"/>
                    <a:pt x="5883" y="7439"/>
                    <a:pt x="6525" y="7439"/>
                  </a:cubicBezTo>
                  <a:cubicBezTo>
                    <a:pt x="7416" y="7439"/>
                    <a:pt x="8307" y="7128"/>
                    <a:pt x="9218" y="6030"/>
                  </a:cubicBezTo>
                  <a:cubicBezTo>
                    <a:pt x="10233" y="4808"/>
                    <a:pt x="10461" y="3316"/>
                    <a:pt x="9860" y="2053"/>
                  </a:cubicBezTo>
                  <a:cubicBezTo>
                    <a:pt x="9234" y="781"/>
                    <a:pt x="7880" y="1"/>
                    <a:pt x="6296" y="1"/>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189"/>
        <p:cNvGrpSpPr/>
        <p:nvPr/>
      </p:nvGrpSpPr>
      <p:grpSpPr>
        <a:xfrm>
          <a:off x="0" y="0"/>
          <a:ext cx="0" cy="0"/>
          <a:chOff x="0" y="0"/>
          <a:chExt cx="0" cy="0"/>
        </a:xfrm>
      </p:grpSpPr>
      <p:sp>
        <p:nvSpPr>
          <p:cNvPr id="190" name="Google Shape;190;p8"/>
          <p:cNvSpPr txBox="1">
            <a:spLocks noGrp="1"/>
          </p:cNvSpPr>
          <p:nvPr>
            <p:ph type="title"/>
          </p:nvPr>
        </p:nvSpPr>
        <p:spPr>
          <a:xfrm>
            <a:off x="1353312" y="3026664"/>
            <a:ext cx="6300300" cy="3291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3"/>
              </a:buClr>
              <a:buSzPts val="3500"/>
              <a:buNone/>
              <a:defRPr sz="3500">
                <a:solidFill>
                  <a:schemeClr val="accent3"/>
                </a:solidFill>
              </a:defRPr>
            </a:lvl1pPr>
            <a:lvl2pPr lvl="1" algn="ctr" rtl="0">
              <a:spcBef>
                <a:spcPts val="0"/>
              </a:spcBef>
              <a:spcAft>
                <a:spcPts val="0"/>
              </a:spcAft>
              <a:buClr>
                <a:schemeClr val="accent3"/>
              </a:buClr>
              <a:buSzPts val="3900"/>
              <a:buNone/>
              <a:defRPr sz="3900">
                <a:solidFill>
                  <a:schemeClr val="accent3"/>
                </a:solidFill>
              </a:defRPr>
            </a:lvl2pPr>
            <a:lvl3pPr lvl="2" algn="ctr" rtl="0">
              <a:spcBef>
                <a:spcPts val="0"/>
              </a:spcBef>
              <a:spcAft>
                <a:spcPts val="0"/>
              </a:spcAft>
              <a:buClr>
                <a:schemeClr val="accent3"/>
              </a:buClr>
              <a:buSzPts val="3900"/>
              <a:buNone/>
              <a:defRPr sz="3900">
                <a:solidFill>
                  <a:schemeClr val="accent3"/>
                </a:solidFill>
              </a:defRPr>
            </a:lvl3pPr>
            <a:lvl4pPr lvl="3" algn="ctr" rtl="0">
              <a:spcBef>
                <a:spcPts val="0"/>
              </a:spcBef>
              <a:spcAft>
                <a:spcPts val="0"/>
              </a:spcAft>
              <a:buClr>
                <a:schemeClr val="accent3"/>
              </a:buClr>
              <a:buSzPts val="3900"/>
              <a:buNone/>
              <a:defRPr sz="3900">
                <a:solidFill>
                  <a:schemeClr val="accent3"/>
                </a:solidFill>
              </a:defRPr>
            </a:lvl4pPr>
            <a:lvl5pPr lvl="4" algn="ctr" rtl="0">
              <a:spcBef>
                <a:spcPts val="0"/>
              </a:spcBef>
              <a:spcAft>
                <a:spcPts val="0"/>
              </a:spcAft>
              <a:buClr>
                <a:schemeClr val="accent3"/>
              </a:buClr>
              <a:buSzPts val="3900"/>
              <a:buNone/>
              <a:defRPr sz="3900">
                <a:solidFill>
                  <a:schemeClr val="accent3"/>
                </a:solidFill>
              </a:defRPr>
            </a:lvl5pPr>
            <a:lvl6pPr lvl="5" algn="ctr" rtl="0">
              <a:spcBef>
                <a:spcPts val="0"/>
              </a:spcBef>
              <a:spcAft>
                <a:spcPts val="0"/>
              </a:spcAft>
              <a:buClr>
                <a:schemeClr val="accent3"/>
              </a:buClr>
              <a:buSzPts val="3900"/>
              <a:buNone/>
              <a:defRPr sz="3900">
                <a:solidFill>
                  <a:schemeClr val="accent3"/>
                </a:solidFill>
              </a:defRPr>
            </a:lvl6pPr>
            <a:lvl7pPr lvl="6" algn="ctr" rtl="0">
              <a:spcBef>
                <a:spcPts val="0"/>
              </a:spcBef>
              <a:spcAft>
                <a:spcPts val="0"/>
              </a:spcAft>
              <a:buClr>
                <a:schemeClr val="accent3"/>
              </a:buClr>
              <a:buSzPts val="3900"/>
              <a:buNone/>
              <a:defRPr sz="3900">
                <a:solidFill>
                  <a:schemeClr val="accent3"/>
                </a:solidFill>
              </a:defRPr>
            </a:lvl7pPr>
            <a:lvl8pPr lvl="7" algn="ctr" rtl="0">
              <a:spcBef>
                <a:spcPts val="0"/>
              </a:spcBef>
              <a:spcAft>
                <a:spcPts val="0"/>
              </a:spcAft>
              <a:buClr>
                <a:schemeClr val="accent3"/>
              </a:buClr>
              <a:buSzPts val="3900"/>
              <a:buNone/>
              <a:defRPr sz="3900">
                <a:solidFill>
                  <a:schemeClr val="accent3"/>
                </a:solidFill>
              </a:defRPr>
            </a:lvl8pPr>
            <a:lvl9pPr lvl="8" algn="ctr" rtl="0">
              <a:spcBef>
                <a:spcPts val="0"/>
              </a:spcBef>
              <a:spcAft>
                <a:spcPts val="0"/>
              </a:spcAft>
              <a:buClr>
                <a:schemeClr val="accent3"/>
              </a:buClr>
              <a:buSzPts val="3900"/>
              <a:buNone/>
              <a:defRPr sz="3900">
                <a:solidFill>
                  <a:schemeClr val="accent3"/>
                </a:solidFill>
              </a:defRPr>
            </a:lvl9pPr>
          </a:lstStyle>
          <a:p>
            <a:endParaRPr/>
          </a:p>
        </p:txBody>
      </p:sp>
      <p:sp>
        <p:nvSpPr>
          <p:cNvPr id="191" name="Google Shape;191;p8"/>
          <p:cNvSpPr txBox="1">
            <a:spLocks noGrp="1"/>
          </p:cNvSpPr>
          <p:nvPr>
            <p:ph type="subTitle" idx="1"/>
          </p:nvPr>
        </p:nvSpPr>
        <p:spPr>
          <a:xfrm>
            <a:off x="1353312" y="1554480"/>
            <a:ext cx="6373500" cy="12618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None/>
              <a:defRPr sz="1800">
                <a:solidFill>
                  <a:schemeClr val="dk1"/>
                </a:solidFill>
                <a:latin typeface="Nunito"/>
                <a:ea typeface="Nunito"/>
                <a:cs typeface="Nunito"/>
                <a:sym typeface="Nunito"/>
              </a:defRPr>
            </a:lvl1pPr>
            <a:lvl2pPr lvl="1" algn="r" rtl="0">
              <a:spcBef>
                <a:spcPts val="0"/>
              </a:spcBef>
              <a:spcAft>
                <a:spcPts val="0"/>
              </a:spcAft>
              <a:buNone/>
              <a:defRPr sz="1800">
                <a:solidFill>
                  <a:schemeClr val="dk1"/>
                </a:solidFill>
                <a:latin typeface="Nunito"/>
                <a:ea typeface="Nunito"/>
                <a:cs typeface="Nunito"/>
                <a:sym typeface="Nunito"/>
              </a:defRPr>
            </a:lvl2pPr>
            <a:lvl3pPr lvl="2" algn="r" rtl="0">
              <a:spcBef>
                <a:spcPts val="0"/>
              </a:spcBef>
              <a:spcAft>
                <a:spcPts val="0"/>
              </a:spcAft>
              <a:buNone/>
              <a:defRPr sz="1800">
                <a:solidFill>
                  <a:schemeClr val="dk1"/>
                </a:solidFill>
                <a:latin typeface="Nunito"/>
                <a:ea typeface="Nunito"/>
                <a:cs typeface="Nunito"/>
                <a:sym typeface="Nunito"/>
              </a:defRPr>
            </a:lvl3pPr>
            <a:lvl4pPr lvl="3" algn="r" rtl="0">
              <a:spcBef>
                <a:spcPts val="0"/>
              </a:spcBef>
              <a:spcAft>
                <a:spcPts val="0"/>
              </a:spcAft>
              <a:buNone/>
              <a:defRPr sz="1800">
                <a:solidFill>
                  <a:schemeClr val="dk1"/>
                </a:solidFill>
                <a:latin typeface="Nunito"/>
                <a:ea typeface="Nunito"/>
                <a:cs typeface="Nunito"/>
                <a:sym typeface="Nunito"/>
              </a:defRPr>
            </a:lvl4pPr>
            <a:lvl5pPr lvl="4" algn="r" rtl="0">
              <a:spcBef>
                <a:spcPts val="0"/>
              </a:spcBef>
              <a:spcAft>
                <a:spcPts val="0"/>
              </a:spcAft>
              <a:buNone/>
              <a:defRPr sz="1800">
                <a:solidFill>
                  <a:schemeClr val="dk1"/>
                </a:solidFill>
                <a:latin typeface="Nunito"/>
                <a:ea typeface="Nunito"/>
                <a:cs typeface="Nunito"/>
                <a:sym typeface="Nunito"/>
              </a:defRPr>
            </a:lvl5pPr>
            <a:lvl6pPr lvl="5" algn="r" rtl="0">
              <a:spcBef>
                <a:spcPts val="0"/>
              </a:spcBef>
              <a:spcAft>
                <a:spcPts val="0"/>
              </a:spcAft>
              <a:buNone/>
              <a:defRPr sz="1800">
                <a:solidFill>
                  <a:schemeClr val="dk1"/>
                </a:solidFill>
                <a:latin typeface="Nunito"/>
                <a:ea typeface="Nunito"/>
                <a:cs typeface="Nunito"/>
                <a:sym typeface="Nunito"/>
              </a:defRPr>
            </a:lvl6pPr>
            <a:lvl7pPr lvl="6" algn="r" rtl="0">
              <a:spcBef>
                <a:spcPts val="0"/>
              </a:spcBef>
              <a:spcAft>
                <a:spcPts val="0"/>
              </a:spcAft>
              <a:buNone/>
              <a:defRPr sz="1800">
                <a:solidFill>
                  <a:schemeClr val="dk1"/>
                </a:solidFill>
                <a:latin typeface="Nunito"/>
                <a:ea typeface="Nunito"/>
                <a:cs typeface="Nunito"/>
                <a:sym typeface="Nunito"/>
              </a:defRPr>
            </a:lvl7pPr>
            <a:lvl8pPr lvl="7" algn="r" rtl="0">
              <a:spcBef>
                <a:spcPts val="0"/>
              </a:spcBef>
              <a:spcAft>
                <a:spcPts val="0"/>
              </a:spcAft>
              <a:buNone/>
              <a:defRPr sz="1800">
                <a:solidFill>
                  <a:schemeClr val="dk1"/>
                </a:solidFill>
                <a:latin typeface="Nunito"/>
                <a:ea typeface="Nunito"/>
                <a:cs typeface="Nunito"/>
                <a:sym typeface="Nunito"/>
              </a:defRPr>
            </a:lvl8pPr>
            <a:lvl9pPr lvl="8" algn="r" rtl="0">
              <a:spcBef>
                <a:spcPts val="0"/>
              </a:spcBef>
              <a:spcAft>
                <a:spcPts val="0"/>
              </a:spcAft>
              <a:buNone/>
              <a:defRPr sz="1800">
                <a:solidFill>
                  <a:schemeClr val="dk1"/>
                </a:solidFill>
                <a:latin typeface="Nunito"/>
                <a:ea typeface="Nunito"/>
                <a:cs typeface="Nunito"/>
                <a:sym typeface="Nunito"/>
              </a:defRPr>
            </a:lvl9pPr>
          </a:lstStyle>
          <a:p>
            <a:endParaRPr/>
          </a:p>
        </p:txBody>
      </p:sp>
      <p:sp>
        <p:nvSpPr>
          <p:cNvPr id="192" name="Google Shape;192;p8"/>
          <p:cNvSpPr/>
          <p:nvPr/>
        </p:nvSpPr>
        <p:spPr>
          <a:xfrm>
            <a:off x="8119599" y="2664177"/>
            <a:ext cx="1025648" cy="1063093"/>
          </a:xfrm>
          <a:custGeom>
            <a:avLst/>
            <a:gdLst/>
            <a:ahLst/>
            <a:cxnLst/>
            <a:rect l="l" t="t" r="r" b="b"/>
            <a:pathLst>
              <a:path w="32004" h="33175" extrusionOk="0">
                <a:moveTo>
                  <a:pt x="10837" y="0"/>
                </a:moveTo>
                <a:cubicBezTo>
                  <a:pt x="8343" y="0"/>
                  <a:pt x="5972" y="932"/>
                  <a:pt x="4474" y="3782"/>
                </a:cubicBezTo>
                <a:cubicBezTo>
                  <a:pt x="0" y="12316"/>
                  <a:pt x="12035" y="21326"/>
                  <a:pt x="18477" y="26173"/>
                </a:cubicBezTo>
                <a:cubicBezTo>
                  <a:pt x="18871" y="26463"/>
                  <a:pt x="19223" y="26733"/>
                  <a:pt x="19575" y="27002"/>
                </a:cubicBezTo>
                <a:cubicBezTo>
                  <a:pt x="24049" y="30399"/>
                  <a:pt x="28275" y="32243"/>
                  <a:pt x="32003" y="33175"/>
                </a:cubicBezTo>
                <a:lnTo>
                  <a:pt x="32003" y="32553"/>
                </a:lnTo>
                <a:cubicBezTo>
                  <a:pt x="28378" y="31621"/>
                  <a:pt x="24298" y="29819"/>
                  <a:pt x="19948" y="26505"/>
                </a:cubicBezTo>
                <a:cubicBezTo>
                  <a:pt x="19596" y="26256"/>
                  <a:pt x="19243" y="25987"/>
                  <a:pt x="18850" y="25697"/>
                </a:cubicBezTo>
                <a:cubicBezTo>
                  <a:pt x="12532" y="20953"/>
                  <a:pt x="787" y="12129"/>
                  <a:pt x="5013" y="4072"/>
                </a:cubicBezTo>
                <a:cubicBezTo>
                  <a:pt x="6354" y="1513"/>
                  <a:pt x="8430" y="590"/>
                  <a:pt x="10796" y="590"/>
                </a:cubicBezTo>
                <a:cubicBezTo>
                  <a:pt x="13620" y="590"/>
                  <a:pt x="16855" y="1906"/>
                  <a:pt x="19741" y="3326"/>
                </a:cubicBezTo>
                <a:cubicBezTo>
                  <a:pt x="22185" y="4527"/>
                  <a:pt x="24733" y="5625"/>
                  <a:pt x="27177" y="6702"/>
                </a:cubicBezTo>
                <a:cubicBezTo>
                  <a:pt x="28772" y="7386"/>
                  <a:pt x="30388" y="8069"/>
                  <a:pt x="32003" y="8815"/>
                </a:cubicBezTo>
                <a:lnTo>
                  <a:pt x="32003" y="8132"/>
                </a:lnTo>
                <a:cubicBezTo>
                  <a:pt x="30470" y="7448"/>
                  <a:pt x="28938" y="6785"/>
                  <a:pt x="27426" y="6143"/>
                </a:cubicBezTo>
                <a:cubicBezTo>
                  <a:pt x="24981" y="5066"/>
                  <a:pt x="22433" y="3968"/>
                  <a:pt x="20010" y="2787"/>
                </a:cubicBezTo>
                <a:cubicBezTo>
                  <a:pt x="18097" y="1843"/>
                  <a:pt x="14345" y="0"/>
                  <a:pt x="1083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8"/>
          <p:cNvSpPr/>
          <p:nvPr/>
        </p:nvSpPr>
        <p:spPr>
          <a:xfrm>
            <a:off x="1832424" y="591571"/>
            <a:ext cx="94957" cy="91873"/>
          </a:xfrm>
          <a:custGeom>
            <a:avLst/>
            <a:gdLst/>
            <a:ahLst/>
            <a:cxnLst/>
            <a:rect l="l" t="t" r="r" b="b"/>
            <a:pathLst>
              <a:path w="2963" h="2867" extrusionOk="0">
                <a:moveTo>
                  <a:pt x="1254" y="0"/>
                </a:moveTo>
                <a:cubicBezTo>
                  <a:pt x="1047" y="0"/>
                  <a:pt x="845" y="50"/>
                  <a:pt x="663" y="165"/>
                </a:cubicBezTo>
                <a:cubicBezTo>
                  <a:pt x="436" y="310"/>
                  <a:pt x="291" y="559"/>
                  <a:pt x="208" y="808"/>
                </a:cubicBezTo>
                <a:cubicBezTo>
                  <a:pt x="1" y="1553"/>
                  <a:pt x="332" y="2651"/>
                  <a:pt x="1181" y="2838"/>
                </a:cubicBezTo>
                <a:cubicBezTo>
                  <a:pt x="1254" y="2857"/>
                  <a:pt x="1329" y="2867"/>
                  <a:pt x="1405" y="2867"/>
                </a:cubicBezTo>
                <a:cubicBezTo>
                  <a:pt x="1564" y="2867"/>
                  <a:pt x="1724" y="2825"/>
                  <a:pt x="1865" y="2755"/>
                </a:cubicBezTo>
                <a:cubicBezTo>
                  <a:pt x="1927" y="2734"/>
                  <a:pt x="1968" y="2713"/>
                  <a:pt x="2031" y="2672"/>
                </a:cubicBezTo>
                <a:cubicBezTo>
                  <a:pt x="2279" y="2527"/>
                  <a:pt x="2486" y="2299"/>
                  <a:pt x="2652" y="2071"/>
                </a:cubicBezTo>
                <a:cubicBezTo>
                  <a:pt x="2818" y="1864"/>
                  <a:pt x="2963" y="1636"/>
                  <a:pt x="2963" y="1367"/>
                </a:cubicBezTo>
                <a:cubicBezTo>
                  <a:pt x="2963" y="1160"/>
                  <a:pt x="2880" y="953"/>
                  <a:pt x="2756" y="808"/>
                </a:cubicBezTo>
                <a:cubicBezTo>
                  <a:pt x="2436" y="382"/>
                  <a:pt x="1826" y="0"/>
                  <a:pt x="1254" y="0"/>
                </a:cubicBezTo>
                <a:close/>
              </a:path>
            </a:pathLst>
          </a:cu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8"/>
          <p:cNvSpPr/>
          <p:nvPr/>
        </p:nvSpPr>
        <p:spPr>
          <a:xfrm>
            <a:off x="968776" y="3800269"/>
            <a:ext cx="161359" cy="144138"/>
          </a:xfrm>
          <a:custGeom>
            <a:avLst/>
            <a:gdLst/>
            <a:ahLst/>
            <a:cxnLst/>
            <a:rect l="l" t="t" r="r" b="b"/>
            <a:pathLst>
              <a:path w="5035" h="4498" extrusionOk="0">
                <a:moveTo>
                  <a:pt x="2570" y="1"/>
                </a:moveTo>
                <a:cubicBezTo>
                  <a:pt x="1501" y="1"/>
                  <a:pt x="317" y="575"/>
                  <a:pt x="83" y="1657"/>
                </a:cubicBezTo>
                <a:cubicBezTo>
                  <a:pt x="1" y="2010"/>
                  <a:pt x="63" y="2403"/>
                  <a:pt x="208" y="2755"/>
                </a:cubicBezTo>
                <a:cubicBezTo>
                  <a:pt x="249" y="2838"/>
                  <a:pt x="291" y="2921"/>
                  <a:pt x="332" y="3004"/>
                </a:cubicBezTo>
                <a:cubicBezTo>
                  <a:pt x="581" y="3397"/>
                  <a:pt x="933" y="3729"/>
                  <a:pt x="1306" y="4019"/>
                </a:cubicBezTo>
                <a:cubicBezTo>
                  <a:pt x="1637" y="4267"/>
                  <a:pt x="2010" y="4495"/>
                  <a:pt x="2424" y="4495"/>
                </a:cubicBezTo>
                <a:cubicBezTo>
                  <a:pt x="2445" y="4497"/>
                  <a:pt x="2466" y="4497"/>
                  <a:pt x="2487" y="4497"/>
                </a:cubicBezTo>
                <a:cubicBezTo>
                  <a:pt x="2795" y="4497"/>
                  <a:pt x="3083" y="4358"/>
                  <a:pt x="3336" y="4164"/>
                </a:cubicBezTo>
                <a:cubicBezTo>
                  <a:pt x="4226" y="3460"/>
                  <a:pt x="5034" y="1906"/>
                  <a:pt x="4330" y="829"/>
                </a:cubicBezTo>
                <a:cubicBezTo>
                  <a:pt x="4102" y="477"/>
                  <a:pt x="3729" y="228"/>
                  <a:pt x="3315" y="104"/>
                </a:cubicBezTo>
                <a:cubicBezTo>
                  <a:pt x="3084" y="35"/>
                  <a:pt x="2830" y="1"/>
                  <a:pt x="257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8"/>
          <p:cNvSpPr/>
          <p:nvPr/>
        </p:nvSpPr>
        <p:spPr>
          <a:xfrm>
            <a:off x="3407687" y="1462"/>
            <a:ext cx="1152460" cy="988043"/>
          </a:xfrm>
          <a:custGeom>
            <a:avLst/>
            <a:gdLst/>
            <a:ahLst/>
            <a:cxnLst/>
            <a:rect l="l" t="t" r="r" b="b"/>
            <a:pathLst>
              <a:path w="35961" h="30833" extrusionOk="0">
                <a:moveTo>
                  <a:pt x="1" y="0"/>
                </a:moveTo>
                <a:cubicBezTo>
                  <a:pt x="2859" y="11683"/>
                  <a:pt x="10089" y="23034"/>
                  <a:pt x="19079" y="28896"/>
                </a:cubicBezTo>
                <a:cubicBezTo>
                  <a:pt x="19824" y="29372"/>
                  <a:pt x="20632" y="29787"/>
                  <a:pt x="21481" y="30118"/>
                </a:cubicBezTo>
                <a:cubicBezTo>
                  <a:pt x="22673" y="30571"/>
                  <a:pt x="23935" y="30832"/>
                  <a:pt x="25172" y="30832"/>
                </a:cubicBezTo>
                <a:cubicBezTo>
                  <a:pt x="26536" y="30832"/>
                  <a:pt x="27869" y="30515"/>
                  <a:pt x="29042" y="29787"/>
                </a:cubicBezTo>
                <a:cubicBezTo>
                  <a:pt x="31569" y="28212"/>
                  <a:pt x="32708" y="25147"/>
                  <a:pt x="33475" y="22268"/>
                </a:cubicBezTo>
                <a:cubicBezTo>
                  <a:pt x="35381" y="15018"/>
                  <a:pt x="35961" y="7416"/>
                  <a:pt x="351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8"/>
          <p:cNvSpPr/>
          <p:nvPr/>
        </p:nvSpPr>
        <p:spPr>
          <a:xfrm>
            <a:off x="6730853" y="4226051"/>
            <a:ext cx="1998162" cy="919051"/>
          </a:xfrm>
          <a:custGeom>
            <a:avLst/>
            <a:gdLst/>
            <a:ahLst/>
            <a:cxnLst/>
            <a:rect l="l" t="t" r="r" b="b"/>
            <a:pathLst>
              <a:path w="62350" h="28680" extrusionOk="0">
                <a:moveTo>
                  <a:pt x="41636" y="0"/>
                </a:moveTo>
                <a:cubicBezTo>
                  <a:pt x="26782" y="0"/>
                  <a:pt x="9821" y="8724"/>
                  <a:pt x="2175" y="20436"/>
                </a:cubicBezTo>
                <a:cubicBezTo>
                  <a:pt x="1699" y="21181"/>
                  <a:pt x="1285" y="21989"/>
                  <a:pt x="953" y="22839"/>
                </a:cubicBezTo>
                <a:cubicBezTo>
                  <a:pt x="228" y="24724"/>
                  <a:pt x="0" y="26795"/>
                  <a:pt x="518" y="28680"/>
                </a:cubicBezTo>
                <a:lnTo>
                  <a:pt x="53318" y="28680"/>
                </a:lnTo>
                <a:cubicBezTo>
                  <a:pt x="55265" y="27396"/>
                  <a:pt x="57068" y="25925"/>
                  <a:pt x="58559" y="24164"/>
                </a:cubicBezTo>
                <a:cubicBezTo>
                  <a:pt x="60734" y="21616"/>
                  <a:pt x="62225" y="18426"/>
                  <a:pt x="62267" y="15071"/>
                </a:cubicBezTo>
                <a:cubicBezTo>
                  <a:pt x="62350" y="8339"/>
                  <a:pt x="56405" y="2705"/>
                  <a:pt x="49880" y="1006"/>
                </a:cubicBezTo>
                <a:cubicBezTo>
                  <a:pt x="47263" y="322"/>
                  <a:pt x="44488" y="0"/>
                  <a:pt x="416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8"/>
          <p:cNvSpPr/>
          <p:nvPr/>
        </p:nvSpPr>
        <p:spPr>
          <a:xfrm>
            <a:off x="7929077" y="1462"/>
            <a:ext cx="1216171" cy="1961474"/>
          </a:xfrm>
          <a:custGeom>
            <a:avLst/>
            <a:gdLst/>
            <a:ahLst/>
            <a:cxnLst/>
            <a:rect l="l" t="t" r="r" b="b"/>
            <a:pathLst>
              <a:path w="37949" h="61210" extrusionOk="0">
                <a:moveTo>
                  <a:pt x="0" y="0"/>
                </a:moveTo>
                <a:cubicBezTo>
                  <a:pt x="414" y="1077"/>
                  <a:pt x="870" y="2134"/>
                  <a:pt x="1305" y="3128"/>
                </a:cubicBezTo>
                <a:cubicBezTo>
                  <a:pt x="6442" y="14686"/>
                  <a:pt x="12449" y="25023"/>
                  <a:pt x="18415" y="35297"/>
                </a:cubicBezTo>
                <a:cubicBezTo>
                  <a:pt x="22641" y="42547"/>
                  <a:pt x="26908" y="49859"/>
                  <a:pt x="31817" y="55410"/>
                </a:cubicBezTo>
                <a:cubicBezTo>
                  <a:pt x="33785" y="57626"/>
                  <a:pt x="35835" y="59532"/>
                  <a:pt x="37948" y="61210"/>
                </a:cubicBezTo>
                <a:lnTo>
                  <a:pt x="37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DDACB"/>
              </a:solidFill>
            </a:endParaRPr>
          </a:p>
        </p:txBody>
      </p:sp>
      <p:sp>
        <p:nvSpPr>
          <p:cNvPr id="198" name="Google Shape;198;p8"/>
          <p:cNvSpPr/>
          <p:nvPr/>
        </p:nvSpPr>
        <p:spPr>
          <a:xfrm>
            <a:off x="910" y="4049835"/>
            <a:ext cx="1382786" cy="1095266"/>
          </a:xfrm>
          <a:custGeom>
            <a:avLst/>
            <a:gdLst/>
            <a:ahLst/>
            <a:cxnLst/>
            <a:rect l="l" t="t" r="r" b="b"/>
            <a:pathLst>
              <a:path w="43148" h="34179" extrusionOk="0">
                <a:moveTo>
                  <a:pt x="1" y="1"/>
                </a:moveTo>
                <a:lnTo>
                  <a:pt x="1" y="34179"/>
                </a:lnTo>
                <a:lnTo>
                  <a:pt x="43148" y="34179"/>
                </a:lnTo>
                <a:cubicBezTo>
                  <a:pt x="40952" y="30782"/>
                  <a:pt x="38591" y="27468"/>
                  <a:pt x="36250" y="24195"/>
                </a:cubicBezTo>
                <a:cubicBezTo>
                  <a:pt x="33164" y="19886"/>
                  <a:pt x="30057" y="15536"/>
                  <a:pt x="26017" y="12098"/>
                </a:cubicBezTo>
                <a:cubicBezTo>
                  <a:pt x="20756" y="7603"/>
                  <a:pt x="14210" y="4910"/>
                  <a:pt x="7685" y="2590"/>
                </a:cubicBezTo>
                <a:cubicBezTo>
                  <a:pt x="5138" y="1679"/>
                  <a:pt x="2569" y="829"/>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8"/>
          <p:cNvSpPr/>
          <p:nvPr/>
        </p:nvSpPr>
        <p:spPr>
          <a:xfrm>
            <a:off x="-5957" y="-5405"/>
            <a:ext cx="1301161" cy="1600391"/>
          </a:xfrm>
          <a:custGeom>
            <a:avLst/>
            <a:gdLst/>
            <a:ahLst/>
            <a:cxnLst/>
            <a:rect l="l" t="t" r="r" b="b"/>
            <a:pathLst>
              <a:path w="40601" h="49942" extrusionOk="0">
                <a:moveTo>
                  <a:pt x="34904" y="0"/>
                </a:moveTo>
                <a:cubicBezTo>
                  <a:pt x="37369" y="2216"/>
                  <a:pt x="38674" y="4557"/>
                  <a:pt x="38881" y="7167"/>
                </a:cubicBezTo>
                <a:cubicBezTo>
                  <a:pt x="39357" y="13029"/>
                  <a:pt x="33930" y="19202"/>
                  <a:pt x="29580" y="24173"/>
                </a:cubicBezTo>
                <a:lnTo>
                  <a:pt x="29352" y="24422"/>
                </a:lnTo>
                <a:cubicBezTo>
                  <a:pt x="24174" y="30325"/>
                  <a:pt x="18809" y="35504"/>
                  <a:pt x="13382" y="39792"/>
                </a:cubicBezTo>
                <a:cubicBezTo>
                  <a:pt x="8970" y="43313"/>
                  <a:pt x="4475" y="46254"/>
                  <a:pt x="1" y="48595"/>
                </a:cubicBezTo>
                <a:lnTo>
                  <a:pt x="1" y="49941"/>
                </a:lnTo>
                <a:cubicBezTo>
                  <a:pt x="4744" y="47518"/>
                  <a:pt x="9467" y="44452"/>
                  <a:pt x="14128" y="40744"/>
                </a:cubicBezTo>
                <a:cubicBezTo>
                  <a:pt x="19617" y="36415"/>
                  <a:pt x="25044" y="31175"/>
                  <a:pt x="30264" y="25230"/>
                </a:cubicBezTo>
                <a:lnTo>
                  <a:pt x="30492" y="24960"/>
                </a:lnTo>
                <a:cubicBezTo>
                  <a:pt x="34987" y="19823"/>
                  <a:pt x="40600" y="13443"/>
                  <a:pt x="40082" y="7063"/>
                </a:cubicBezTo>
                <a:cubicBezTo>
                  <a:pt x="39896" y="4536"/>
                  <a:pt x="38736" y="2175"/>
                  <a:pt x="3664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8"/>
          <p:cNvSpPr/>
          <p:nvPr/>
        </p:nvSpPr>
        <p:spPr>
          <a:xfrm>
            <a:off x="4155163" y="4859329"/>
            <a:ext cx="250291" cy="201114"/>
          </a:xfrm>
          <a:custGeom>
            <a:avLst/>
            <a:gdLst/>
            <a:ahLst/>
            <a:cxnLst/>
            <a:rect l="l" t="t" r="r" b="b"/>
            <a:pathLst>
              <a:path w="7810" h="6276" extrusionOk="0">
                <a:moveTo>
                  <a:pt x="4062" y="1"/>
                </a:moveTo>
                <a:cubicBezTo>
                  <a:pt x="3994" y="1"/>
                  <a:pt x="3924" y="3"/>
                  <a:pt x="3854" y="9"/>
                </a:cubicBezTo>
                <a:cubicBezTo>
                  <a:pt x="2797" y="112"/>
                  <a:pt x="1202" y="1086"/>
                  <a:pt x="622" y="2101"/>
                </a:cubicBezTo>
                <a:cubicBezTo>
                  <a:pt x="1" y="3137"/>
                  <a:pt x="581" y="3696"/>
                  <a:pt x="1306" y="4504"/>
                </a:cubicBezTo>
                <a:cubicBezTo>
                  <a:pt x="2123" y="5429"/>
                  <a:pt x="3146" y="6276"/>
                  <a:pt x="4265" y="6276"/>
                </a:cubicBezTo>
                <a:cubicBezTo>
                  <a:pt x="4423" y="6276"/>
                  <a:pt x="4583" y="6259"/>
                  <a:pt x="4744" y="6223"/>
                </a:cubicBezTo>
                <a:cubicBezTo>
                  <a:pt x="5014" y="6161"/>
                  <a:pt x="5304" y="6057"/>
                  <a:pt x="5594" y="5871"/>
                </a:cubicBezTo>
                <a:cubicBezTo>
                  <a:pt x="7064" y="4918"/>
                  <a:pt x="7810" y="3385"/>
                  <a:pt x="6733" y="1811"/>
                </a:cubicBezTo>
                <a:cubicBezTo>
                  <a:pt x="6066" y="850"/>
                  <a:pt x="5269" y="1"/>
                  <a:pt x="406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8"/>
          <p:cNvSpPr/>
          <p:nvPr/>
        </p:nvSpPr>
        <p:spPr>
          <a:xfrm>
            <a:off x="3945540" y="4606526"/>
            <a:ext cx="178473" cy="163750"/>
          </a:xfrm>
          <a:custGeom>
            <a:avLst/>
            <a:gdLst/>
            <a:ahLst/>
            <a:cxnLst/>
            <a:rect l="l" t="t" r="r" b="b"/>
            <a:pathLst>
              <a:path w="5569" h="5110" extrusionOk="0">
                <a:moveTo>
                  <a:pt x="3008" y="0"/>
                </a:moveTo>
                <a:cubicBezTo>
                  <a:pt x="2704" y="0"/>
                  <a:pt x="2356" y="130"/>
                  <a:pt x="1902" y="420"/>
                </a:cubicBezTo>
                <a:cubicBezTo>
                  <a:pt x="1073" y="938"/>
                  <a:pt x="162" y="1642"/>
                  <a:pt x="100" y="2595"/>
                </a:cubicBezTo>
                <a:cubicBezTo>
                  <a:pt x="0" y="3786"/>
                  <a:pt x="1650" y="5109"/>
                  <a:pt x="2827" y="5109"/>
                </a:cubicBezTo>
                <a:cubicBezTo>
                  <a:pt x="2879" y="5109"/>
                  <a:pt x="2929" y="5107"/>
                  <a:pt x="2979" y="5101"/>
                </a:cubicBezTo>
                <a:cubicBezTo>
                  <a:pt x="3207" y="5060"/>
                  <a:pt x="3414" y="5019"/>
                  <a:pt x="3600" y="4936"/>
                </a:cubicBezTo>
                <a:cubicBezTo>
                  <a:pt x="5154" y="4314"/>
                  <a:pt x="5568" y="2119"/>
                  <a:pt x="4429" y="917"/>
                </a:cubicBezTo>
                <a:cubicBezTo>
                  <a:pt x="3888" y="351"/>
                  <a:pt x="3507" y="0"/>
                  <a:pt x="300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8"/>
          <p:cNvSpPr/>
          <p:nvPr/>
        </p:nvSpPr>
        <p:spPr>
          <a:xfrm>
            <a:off x="4362959" y="4644435"/>
            <a:ext cx="197188" cy="98378"/>
          </a:xfrm>
          <a:custGeom>
            <a:avLst/>
            <a:gdLst/>
            <a:ahLst/>
            <a:cxnLst/>
            <a:rect l="l" t="t" r="r" b="b"/>
            <a:pathLst>
              <a:path w="6153" h="3070" extrusionOk="0">
                <a:moveTo>
                  <a:pt x="3130" y="1"/>
                </a:moveTo>
                <a:cubicBezTo>
                  <a:pt x="2769" y="1"/>
                  <a:pt x="2391" y="156"/>
                  <a:pt x="1989" y="542"/>
                </a:cubicBezTo>
                <a:cubicBezTo>
                  <a:pt x="0" y="2448"/>
                  <a:pt x="3149" y="2883"/>
                  <a:pt x="4764" y="3069"/>
                </a:cubicBezTo>
                <a:cubicBezTo>
                  <a:pt x="6152" y="2779"/>
                  <a:pt x="5386" y="1412"/>
                  <a:pt x="4744" y="853"/>
                </a:cubicBezTo>
                <a:cubicBezTo>
                  <a:pt x="4225" y="384"/>
                  <a:pt x="3698" y="1"/>
                  <a:pt x="313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8"/>
          <p:cNvSpPr/>
          <p:nvPr/>
        </p:nvSpPr>
        <p:spPr>
          <a:xfrm>
            <a:off x="3708998" y="4424639"/>
            <a:ext cx="156776" cy="99788"/>
          </a:xfrm>
          <a:custGeom>
            <a:avLst/>
            <a:gdLst/>
            <a:ahLst/>
            <a:cxnLst/>
            <a:rect l="l" t="t" r="r" b="b"/>
            <a:pathLst>
              <a:path w="4892" h="3114" extrusionOk="0">
                <a:moveTo>
                  <a:pt x="3093" y="1"/>
                </a:moveTo>
                <a:cubicBezTo>
                  <a:pt x="2807" y="1"/>
                  <a:pt x="2492" y="57"/>
                  <a:pt x="2157" y="151"/>
                </a:cubicBezTo>
                <a:cubicBezTo>
                  <a:pt x="1" y="747"/>
                  <a:pt x="1693" y="3114"/>
                  <a:pt x="3519" y="3114"/>
                </a:cubicBezTo>
                <a:cubicBezTo>
                  <a:pt x="3534" y="3114"/>
                  <a:pt x="3550" y="3114"/>
                  <a:pt x="3566" y="3113"/>
                </a:cubicBezTo>
                <a:cubicBezTo>
                  <a:pt x="4539" y="2347"/>
                  <a:pt x="4891" y="2119"/>
                  <a:pt x="4436" y="938"/>
                </a:cubicBezTo>
                <a:cubicBezTo>
                  <a:pt x="4169" y="251"/>
                  <a:pt x="3694" y="1"/>
                  <a:pt x="309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8"/>
          <p:cNvSpPr/>
          <p:nvPr/>
        </p:nvSpPr>
        <p:spPr>
          <a:xfrm>
            <a:off x="3796039" y="4851062"/>
            <a:ext cx="95630" cy="86233"/>
          </a:xfrm>
          <a:custGeom>
            <a:avLst/>
            <a:gdLst/>
            <a:ahLst/>
            <a:cxnLst/>
            <a:rect l="l" t="t" r="r" b="b"/>
            <a:pathLst>
              <a:path w="2984" h="2691" extrusionOk="0">
                <a:moveTo>
                  <a:pt x="1169" y="1"/>
                </a:moveTo>
                <a:cubicBezTo>
                  <a:pt x="1105" y="1"/>
                  <a:pt x="1040" y="6"/>
                  <a:pt x="974" y="18"/>
                </a:cubicBezTo>
                <a:cubicBezTo>
                  <a:pt x="0" y="184"/>
                  <a:pt x="83" y="2421"/>
                  <a:pt x="912" y="2545"/>
                </a:cubicBezTo>
                <a:lnTo>
                  <a:pt x="1181" y="2690"/>
                </a:lnTo>
                <a:cubicBezTo>
                  <a:pt x="2155" y="2380"/>
                  <a:pt x="2983" y="1675"/>
                  <a:pt x="2362" y="743"/>
                </a:cubicBezTo>
                <a:cubicBezTo>
                  <a:pt x="2087" y="339"/>
                  <a:pt x="1665" y="1"/>
                  <a:pt x="116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8"/>
          <p:cNvSpPr/>
          <p:nvPr/>
        </p:nvSpPr>
        <p:spPr>
          <a:xfrm>
            <a:off x="129709" y="2134505"/>
            <a:ext cx="331275" cy="330256"/>
          </a:xfrm>
          <a:custGeom>
            <a:avLst/>
            <a:gdLst/>
            <a:ahLst/>
            <a:cxnLst/>
            <a:rect l="l" t="t" r="r" b="b"/>
            <a:pathLst>
              <a:path w="10337" h="10306" extrusionOk="0">
                <a:moveTo>
                  <a:pt x="6170" y="345"/>
                </a:moveTo>
                <a:cubicBezTo>
                  <a:pt x="6905" y="345"/>
                  <a:pt x="7629" y="496"/>
                  <a:pt x="8244" y="798"/>
                </a:cubicBezTo>
                <a:cubicBezTo>
                  <a:pt x="9239" y="1274"/>
                  <a:pt x="9819" y="2372"/>
                  <a:pt x="9901" y="3926"/>
                </a:cubicBezTo>
                <a:cubicBezTo>
                  <a:pt x="10026" y="6515"/>
                  <a:pt x="8514" y="8359"/>
                  <a:pt x="7064" y="9229"/>
                </a:cubicBezTo>
                <a:cubicBezTo>
                  <a:pt x="6241" y="9715"/>
                  <a:pt x="5361" y="9962"/>
                  <a:pt x="4534" y="9962"/>
                </a:cubicBezTo>
                <a:cubicBezTo>
                  <a:pt x="3882" y="9962"/>
                  <a:pt x="3264" y="9808"/>
                  <a:pt x="2734" y="9498"/>
                </a:cubicBezTo>
                <a:cubicBezTo>
                  <a:pt x="932" y="8400"/>
                  <a:pt x="352" y="6929"/>
                  <a:pt x="829" y="4547"/>
                </a:cubicBezTo>
                <a:cubicBezTo>
                  <a:pt x="1284" y="2144"/>
                  <a:pt x="3314" y="1088"/>
                  <a:pt x="4164" y="736"/>
                </a:cubicBezTo>
                <a:cubicBezTo>
                  <a:pt x="4226" y="715"/>
                  <a:pt x="4267" y="694"/>
                  <a:pt x="4329" y="674"/>
                </a:cubicBezTo>
                <a:cubicBezTo>
                  <a:pt x="4911" y="455"/>
                  <a:pt x="5544" y="345"/>
                  <a:pt x="6170" y="345"/>
                </a:cubicBezTo>
                <a:close/>
                <a:moveTo>
                  <a:pt x="6161" y="0"/>
                </a:moveTo>
                <a:cubicBezTo>
                  <a:pt x="5493" y="0"/>
                  <a:pt x="4821" y="115"/>
                  <a:pt x="4205" y="342"/>
                </a:cubicBezTo>
                <a:cubicBezTo>
                  <a:pt x="4143" y="363"/>
                  <a:pt x="4101" y="384"/>
                  <a:pt x="4039" y="404"/>
                </a:cubicBezTo>
                <a:cubicBezTo>
                  <a:pt x="3128" y="777"/>
                  <a:pt x="974" y="1917"/>
                  <a:pt x="477" y="4485"/>
                </a:cubicBezTo>
                <a:cubicBezTo>
                  <a:pt x="0" y="6991"/>
                  <a:pt x="642" y="8628"/>
                  <a:pt x="2569" y="9788"/>
                </a:cubicBezTo>
                <a:cubicBezTo>
                  <a:pt x="3149" y="10140"/>
                  <a:pt x="3832" y="10306"/>
                  <a:pt x="4557" y="10306"/>
                </a:cubicBezTo>
                <a:cubicBezTo>
                  <a:pt x="5427" y="10306"/>
                  <a:pt x="6380" y="10036"/>
                  <a:pt x="7250" y="9519"/>
                </a:cubicBezTo>
                <a:cubicBezTo>
                  <a:pt x="9197" y="8359"/>
                  <a:pt x="10336" y="6204"/>
                  <a:pt x="10233" y="3905"/>
                </a:cubicBezTo>
                <a:cubicBezTo>
                  <a:pt x="10171" y="2248"/>
                  <a:pt x="9487" y="1005"/>
                  <a:pt x="8410" y="487"/>
                </a:cubicBezTo>
                <a:cubicBezTo>
                  <a:pt x="7736" y="161"/>
                  <a:pt x="6952" y="0"/>
                  <a:pt x="61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275"/>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
    <p:bg>
      <p:bgPr>
        <a:solidFill>
          <a:schemeClr val="accent6"/>
        </a:solidFill>
        <a:effectLst/>
      </p:bgPr>
    </p:bg>
    <p:spTree>
      <p:nvGrpSpPr>
        <p:cNvPr id="1" name="Shape 276"/>
        <p:cNvGrpSpPr/>
        <p:nvPr/>
      </p:nvGrpSpPr>
      <p:grpSpPr>
        <a:xfrm>
          <a:off x="0" y="0"/>
          <a:ext cx="0" cy="0"/>
          <a:chOff x="0" y="0"/>
          <a:chExt cx="0" cy="0"/>
        </a:xfrm>
      </p:grpSpPr>
      <p:sp>
        <p:nvSpPr>
          <p:cNvPr id="277" name="Google Shape;277;p13"/>
          <p:cNvSpPr txBox="1">
            <a:spLocks noGrp="1"/>
          </p:cNvSpPr>
          <p:nvPr>
            <p:ph type="title"/>
          </p:nvPr>
        </p:nvSpPr>
        <p:spPr>
          <a:xfrm>
            <a:off x="1444100" y="420024"/>
            <a:ext cx="62556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400"/>
              <a:buNone/>
              <a:defRPr>
                <a:solidFill>
                  <a:schemeClr val="dk2"/>
                </a:solidFill>
              </a:defRPr>
            </a:lvl1pPr>
            <a:lvl2pPr lvl="1" algn="ctr" rtl="0">
              <a:spcBef>
                <a:spcPts val="0"/>
              </a:spcBef>
              <a:spcAft>
                <a:spcPts val="0"/>
              </a:spcAft>
              <a:buClr>
                <a:schemeClr val="dk2"/>
              </a:buClr>
              <a:buSzPts val="4400"/>
              <a:buNone/>
              <a:defRPr>
                <a:solidFill>
                  <a:schemeClr val="dk2"/>
                </a:solidFill>
              </a:defRPr>
            </a:lvl2pPr>
            <a:lvl3pPr lvl="2" algn="ctr" rtl="0">
              <a:spcBef>
                <a:spcPts val="0"/>
              </a:spcBef>
              <a:spcAft>
                <a:spcPts val="0"/>
              </a:spcAft>
              <a:buClr>
                <a:schemeClr val="dk2"/>
              </a:buClr>
              <a:buSzPts val="4400"/>
              <a:buNone/>
              <a:defRPr>
                <a:solidFill>
                  <a:schemeClr val="dk2"/>
                </a:solidFill>
              </a:defRPr>
            </a:lvl3pPr>
            <a:lvl4pPr lvl="3" algn="ctr" rtl="0">
              <a:spcBef>
                <a:spcPts val="0"/>
              </a:spcBef>
              <a:spcAft>
                <a:spcPts val="0"/>
              </a:spcAft>
              <a:buClr>
                <a:schemeClr val="dk2"/>
              </a:buClr>
              <a:buSzPts val="4400"/>
              <a:buNone/>
              <a:defRPr>
                <a:solidFill>
                  <a:schemeClr val="dk2"/>
                </a:solidFill>
              </a:defRPr>
            </a:lvl4pPr>
            <a:lvl5pPr lvl="4" algn="ctr" rtl="0">
              <a:spcBef>
                <a:spcPts val="0"/>
              </a:spcBef>
              <a:spcAft>
                <a:spcPts val="0"/>
              </a:spcAft>
              <a:buClr>
                <a:schemeClr val="dk2"/>
              </a:buClr>
              <a:buSzPts val="4400"/>
              <a:buNone/>
              <a:defRPr>
                <a:solidFill>
                  <a:schemeClr val="dk2"/>
                </a:solidFill>
              </a:defRPr>
            </a:lvl5pPr>
            <a:lvl6pPr lvl="5" algn="ctr" rtl="0">
              <a:spcBef>
                <a:spcPts val="0"/>
              </a:spcBef>
              <a:spcAft>
                <a:spcPts val="0"/>
              </a:spcAft>
              <a:buClr>
                <a:schemeClr val="dk2"/>
              </a:buClr>
              <a:buSzPts val="4400"/>
              <a:buNone/>
              <a:defRPr>
                <a:solidFill>
                  <a:schemeClr val="dk2"/>
                </a:solidFill>
              </a:defRPr>
            </a:lvl6pPr>
            <a:lvl7pPr lvl="6" algn="ctr" rtl="0">
              <a:spcBef>
                <a:spcPts val="0"/>
              </a:spcBef>
              <a:spcAft>
                <a:spcPts val="0"/>
              </a:spcAft>
              <a:buClr>
                <a:schemeClr val="dk2"/>
              </a:buClr>
              <a:buSzPts val="4400"/>
              <a:buNone/>
              <a:defRPr>
                <a:solidFill>
                  <a:schemeClr val="dk2"/>
                </a:solidFill>
              </a:defRPr>
            </a:lvl7pPr>
            <a:lvl8pPr lvl="7" algn="ctr" rtl="0">
              <a:spcBef>
                <a:spcPts val="0"/>
              </a:spcBef>
              <a:spcAft>
                <a:spcPts val="0"/>
              </a:spcAft>
              <a:buClr>
                <a:schemeClr val="dk2"/>
              </a:buClr>
              <a:buSzPts val="4400"/>
              <a:buNone/>
              <a:defRPr>
                <a:solidFill>
                  <a:schemeClr val="dk2"/>
                </a:solidFill>
              </a:defRPr>
            </a:lvl8pPr>
            <a:lvl9pPr lvl="8" algn="ctr" rtl="0">
              <a:spcBef>
                <a:spcPts val="0"/>
              </a:spcBef>
              <a:spcAft>
                <a:spcPts val="0"/>
              </a:spcAft>
              <a:buClr>
                <a:schemeClr val="dk2"/>
              </a:buClr>
              <a:buSzPts val="4400"/>
              <a:buNone/>
              <a:defRPr>
                <a:solidFill>
                  <a:schemeClr val="dk2"/>
                </a:solidFill>
              </a:defRPr>
            </a:lvl9pPr>
          </a:lstStyle>
          <a:p>
            <a:endParaRPr/>
          </a:p>
        </p:txBody>
      </p:sp>
      <p:sp>
        <p:nvSpPr>
          <p:cNvPr id="278" name="Google Shape;278;p13"/>
          <p:cNvSpPr txBox="1">
            <a:spLocks noGrp="1"/>
          </p:cNvSpPr>
          <p:nvPr>
            <p:ph type="subTitle" idx="1"/>
          </p:nvPr>
        </p:nvSpPr>
        <p:spPr>
          <a:xfrm>
            <a:off x="1124712" y="1645920"/>
            <a:ext cx="2459700" cy="356700"/>
          </a:xfrm>
          <a:prstGeom prst="rect">
            <a:avLst/>
          </a:prstGeom>
          <a:noFill/>
          <a:ln>
            <a:noFill/>
          </a:ln>
        </p:spPr>
        <p:txBody>
          <a:bodyPr spcFirstLastPara="1" wrap="square" lIns="91425" tIns="91425" rIns="91425" bIns="91425" anchor="t" anchorCtr="0">
            <a:noAutofit/>
          </a:bodyPr>
          <a:lstStyle>
            <a:lvl1pPr lvl="0" algn="r" rtl="0">
              <a:spcBef>
                <a:spcPts val="0"/>
              </a:spcBef>
              <a:spcAft>
                <a:spcPts val="0"/>
              </a:spcAft>
              <a:buNone/>
              <a:defRPr sz="1800" b="1">
                <a:solidFill>
                  <a:schemeClr val="accent3"/>
                </a:solidFill>
                <a:latin typeface="Nunito"/>
                <a:ea typeface="Nunito"/>
                <a:cs typeface="Nunito"/>
                <a:sym typeface="Nunito"/>
              </a:defRPr>
            </a:lvl1pPr>
            <a:lvl2pPr lvl="1" algn="r" rtl="0">
              <a:spcBef>
                <a:spcPts val="0"/>
              </a:spcBef>
              <a:spcAft>
                <a:spcPts val="0"/>
              </a:spcAft>
              <a:buNone/>
              <a:defRPr sz="1800" b="1">
                <a:solidFill>
                  <a:schemeClr val="accent3"/>
                </a:solidFill>
                <a:latin typeface="Nunito"/>
                <a:ea typeface="Nunito"/>
                <a:cs typeface="Nunito"/>
                <a:sym typeface="Nunito"/>
              </a:defRPr>
            </a:lvl2pPr>
            <a:lvl3pPr lvl="2" algn="r" rtl="0">
              <a:spcBef>
                <a:spcPts val="0"/>
              </a:spcBef>
              <a:spcAft>
                <a:spcPts val="0"/>
              </a:spcAft>
              <a:buNone/>
              <a:defRPr sz="1800" b="1">
                <a:solidFill>
                  <a:schemeClr val="accent3"/>
                </a:solidFill>
                <a:latin typeface="Nunito"/>
                <a:ea typeface="Nunito"/>
                <a:cs typeface="Nunito"/>
                <a:sym typeface="Nunito"/>
              </a:defRPr>
            </a:lvl3pPr>
            <a:lvl4pPr lvl="3" algn="r" rtl="0">
              <a:spcBef>
                <a:spcPts val="0"/>
              </a:spcBef>
              <a:spcAft>
                <a:spcPts val="0"/>
              </a:spcAft>
              <a:buNone/>
              <a:defRPr sz="1800" b="1">
                <a:solidFill>
                  <a:schemeClr val="accent3"/>
                </a:solidFill>
                <a:latin typeface="Nunito"/>
                <a:ea typeface="Nunito"/>
                <a:cs typeface="Nunito"/>
                <a:sym typeface="Nunito"/>
              </a:defRPr>
            </a:lvl4pPr>
            <a:lvl5pPr lvl="4" algn="r" rtl="0">
              <a:spcBef>
                <a:spcPts val="0"/>
              </a:spcBef>
              <a:spcAft>
                <a:spcPts val="0"/>
              </a:spcAft>
              <a:buNone/>
              <a:defRPr sz="1800" b="1">
                <a:solidFill>
                  <a:schemeClr val="accent3"/>
                </a:solidFill>
                <a:latin typeface="Nunito"/>
                <a:ea typeface="Nunito"/>
                <a:cs typeface="Nunito"/>
                <a:sym typeface="Nunito"/>
              </a:defRPr>
            </a:lvl5pPr>
            <a:lvl6pPr lvl="5" algn="r" rtl="0">
              <a:spcBef>
                <a:spcPts val="0"/>
              </a:spcBef>
              <a:spcAft>
                <a:spcPts val="0"/>
              </a:spcAft>
              <a:buNone/>
              <a:defRPr sz="1800" b="1">
                <a:solidFill>
                  <a:schemeClr val="accent3"/>
                </a:solidFill>
                <a:latin typeface="Nunito"/>
                <a:ea typeface="Nunito"/>
                <a:cs typeface="Nunito"/>
                <a:sym typeface="Nunito"/>
              </a:defRPr>
            </a:lvl6pPr>
            <a:lvl7pPr lvl="6" algn="r" rtl="0">
              <a:spcBef>
                <a:spcPts val="0"/>
              </a:spcBef>
              <a:spcAft>
                <a:spcPts val="0"/>
              </a:spcAft>
              <a:buNone/>
              <a:defRPr sz="1800" b="1">
                <a:solidFill>
                  <a:schemeClr val="accent3"/>
                </a:solidFill>
                <a:latin typeface="Nunito"/>
                <a:ea typeface="Nunito"/>
                <a:cs typeface="Nunito"/>
                <a:sym typeface="Nunito"/>
              </a:defRPr>
            </a:lvl7pPr>
            <a:lvl8pPr lvl="7" algn="r" rtl="0">
              <a:spcBef>
                <a:spcPts val="0"/>
              </a:spcBef>
              <a:spcAft>
                <a:spcPts val="0"/>
              </a:spcAft>
              <a:buNone/>
              <a:defRPr sz="1800" b="1">
                <a:solidFill>
                  <a:schemeClr val="accent3"/>
                </a:solidFill>
                <a:latin typeface="Nunito"/>
                <a:ea typeface="Nunito"/>
                <a:cs typeface="Nunito"/>
                <a:sym typeface="Nunito"/>
              </a:defRPr>
            </a:lvl8pPr>
            <a:lvl9pPr lvl="8" algn="r" rtl="0">
              <a:spcBef>
                <a:spcPts val="0"/>
              </a:spcBef>
              <a:spcAft>
                <a:spcPts val="0"/>
              </a:spcAft>
              <a:buNone/>
              <a:defRPr sz="1800" b="1">
                <a:solidFill>
                  <a:schemeClr val="accent3"/>
                </a:solidFill>
                <a:latin typeface="Nunito"/>
                <a:ea typeface="Nunito"/>
                <a:cs typeface="Nunito"/>
                <a:sym typeface="Nunito"/>
              </a:defRPr>
            </a:lvl9pPr>
          </a:lstStyle>
          <a:p>
            <a:endParaRPr/>
          </a:p>
        </p:txBody>
      </p:sp>
      <p:sp>
        <p:nvSpPr>
          <p:cNvPr id="279" name="Google Shape;279;p13"/>
          <p:cNvSpPr txBox="1">
            <a:spLocks noGrp="1"/>
          </p:cNvSpPr>
          <p:nvPr>
            <p:ph type="subTitle" idx="2"/>
          </p:nvPr>
        </p:nvSpPr>
        <p:spPr>
          <a:xfrm>
            <a:off x="5559552" y="1645920"/>
            <a:ext cx="2459700" cy="356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b="1">
                <a:solidFill>
                  <a:schemeClr val="accent3"/>
                </a:solidFill>
                <a:latin typeface="Nunito"/>
                <a:ea typeface="Nunito"/>
                <a:cs typeface="Nunito"/>
                <a:sym typeface="Nunito"/>
              </a:defRPr>
            </a:lvl1pPr>
            <a:lvl2pPr lvl="1" rtl="0">
              <a:spcBef>
                <a:spcPts val="0"/>
              </a:spcBef>
              <a:spcAft>
                <a:spcPts val="0"/>
              </a:spcAft>
              <a:buNone/>
              <a:defRPr sz="1800" b="1">
                <a:solidFill>
                  <a:schemeClr val="accent3"/>
                </a:solidFill>
                <a:latin typeface="Nunito"/>
                <a:ea typeface="Nunito"/>
                <a:cs typeface="Nunito"/>
                <a:sym typeface="Nunito"/>
              </a:defRPr>
            </a:lvl2pPr>
            <a:lvl3pPr lvl="2" rtl="0">
              <a:spcBef>
                <a:spcPts val="0"/>
              </a:spcBef>
              <a:spcAft>
                <a:spcPts val="0"/>
              </a:spcAft>
              <a:buNone/>
              <a:defRPr sz="1800" b="1">
                <a:solidFill>
                  <a:schemeClr val="accent3"/>
                </a:solidFill>
                <a:latin typeface="Nunito"/>
                <a:ea typeface="Nunito"/>
                <a:cs typeface="Nunito"/>
                <a:sym typeface="Nunito"/>
              </a:defRPr>
            </a:lvl3pPr>
            <a:lvl4pPr lvl="3" rtl="0">
              <a:spcBef>
                <a:spcPts val="0"/>
              </a:spcBef>
              <a:spcAft>
                <a:spcPts val="0"/>
              </a:spcAft>
              <a:buNone/>
              <a:defRPr sz="1800" b="1">
                <a:solidFill>
                  <a:schemeClr val="accent3"/>
                </a:solidFill>
                <a:latin typeface="Nunito"/>
                <a:ea typeface="Nunito"/>
                <a:cs typeface="Nunito"/>
                <a:sym typeface="Nunito"/>
              </a:defRPr>
            </a:lvl4pPr>
            <a:lvl5pPr lvl="4" rtl="0">
              <a:spcBef>
                <a:spcPts val="0"/>
              </a:spcBef>
              <a:spcAft>
                <a:spcPts val="0"/>
              </a:spcAft>
              <a:buNone/>
              <a:defRPr sz="1800" b="1">
                <a:solidFill>
                  <a:schemeClr val="accent3"/>
                </a:solidFill>
                <a:latin typeface="Nunito"/>
                <a:ea typeface="Nunito"/>
                <a:cs typeface="Nunito"/>
                <a:sym typeface="Nunito"/>
              </a:defRPr>
            </a:lvl5pPr>
            <a:lvl6pPr lvl="5" rtl="0">
              <a:spcBef>
                <a:spcPts val="0"/>
              </a:spcBef>
              <a:spcAft>
                <a:spcPts val="0"/>
              </a:spcAft>
              <a:buNone/>
              <a:defRPr sz="1800" b="1">
                <a:solidFill>
                  <a:schemeClr val="accent3"/>
                </a:solidFill>
                <a:latin typeface="Nunito"/>
                <a:ea typeface="Nunito"/>
                <a:cs typeface="Nunito"/>
                <a:sym typeface="Nunito"/>
              </a:defRPr>
            </a:lvl6pPr>
            <a:lvl7pPr lvl="6" rtl="0">
              <a:spcBef>
                <a:spcPts val="0"/>
              </a:spcBef>
              <a:spcAft>
                <a:spcPts val="0"/>
              </a:spcAft>
              <a:buNone/>
              <a:defRPr sz="1800" b="1">
                <a:solidFill>
                  <a:schemeClr val="accent3"/>
                </a:solidFill>
                <a:latin typeface="Nunito"/>
                <a:ea typeface="Nunito"/>
                <a:cs typeface="Nunito"/>
                <a:sym typeface="Nunito"/>
              </a:defRPr>
            </a:lvl7pPr>
            <a:lvl8pPr lvl="7" rtl="0">
              <a:spcBef>
                <a:spcPts val="0"/>
              </a:spcBef>
              <a:spcAft>
                <a:spcPts val="0"/>
              </a:spcAft>
              <a:buNone/>
              <a:defRPr sz="1800" b="1">
                <a:solidFill>
                  <a:schemeClr val="accent3"/>
                </a:solidFill>
                <a:latin typeface="Nunito"/>
                <a:ea typeface="Nunito"/>
                <a:cs typeface="Nunito"/>
                <a:sym typeface="Nunito"/>
              </a:defRPr>
            </a:lvl8pPr>
            <a:lvl9pPr lvl="8" rtl="0">
              <a:spcBef>
                <a:spcPts val="0"/>
              </a:spcBef>
              <a:spcAft>
                <a:spcPts val="0"/>
              </a:spcAft>
              <a:buNone/>
              <a:defRPr sz="1800" b="1">
                <a:solidFill>
                  <a:schemeClr val="accent3"/>
                </a:solidFill>
                <a:latin typeface="Nunito"/>
                <a:ea typeface="Nunito"/>
                <a:cs typeface="Nunito"/>
                <a:sym typeface="Nunito"/>
              </a:defRPr>
            </a:lvl9pPr>
          </a:lstStyle>
          <a:p>
            <a:endParaRPr/>
          </a:p>
        </p:txBody>
      </p:sp>
      <p:sp>
        <p:nvSpPr>
          <p:cNvPr id="280" name="Google Shape;280;p13"/>
          <p:cNvSpPr txBox="1">
            <a:spLocks noGrp="1"/>
          </p:cNvSpPr>
          <p:nvPr>
            <p:ph type="subTitle" idx="3"/>
          </p:nvPr>
        </p:nvSpPr>
        <p:spPr>
          <a:xfrm>
            <a:off x="1124712" y="2011680"/>
            <a:ext cx="2459700" cy="572700"/>
          </a:xfrm>
          <a:prstGeom prst="rect">
            <a:avLst/>
          </a:prstGeom>
          <a:noFill/>
          <a:ln>
            <a:noFill/>
          </a:ln>
        </p:spPr>
        <p:txBody>
          <a:bodyPr spcFirstLastPara="1" wrap="square" lIns="91425" tIns="91425" rIns="91425" bIns="91425" anchor="t" anchorCtr="0">
            <a:noAutofit/>
          </a:bodyPr>
          <a:lstStyle>
            <a:lvl1pPr lvl="0" algn="r" rtl="0">
              <a:spcBef>
                <a:spcPts val="0"/>
              </a:spcBef>
              <a:spcAft>
                <a:spcPts val="0"/>
              </a:spcAft>
              <a:buNone/>
              <a:defRPr sz="1600">
                <a:solidFill>
                  <a:schemeClr val="dk2"/>
                </a:solidFill>
                <a:latin typeface="Nunito"/>
                <a:ea typeface="Nunito"/>
                <a:cs typeface="Nunito"/>
                <a:sym typeface="Nunito"/>
              </a:defRPr>
            </a:lvl1pPr>
            <a:lvl2pPr lvl="1" algn="r" rtl="0">
              <a:spcBef>
                <a:spcPts val="0"/>
              </a:spcBef>
              <a:spcAft>
                <a:spcPts val="0"/>
              </a:spcAft>
              <a:buNone/>
              <a:defRPr sz="1600">
                <a:solidFill>
                  <a:schemeClr val="dk2"/>
                </a:solidFill>
                <a:latin typeface="Nunito"/>
                <a:ea typeface="Nunito"/>
                <a:cs typeface="Nunito"/>
                <a:sym typeface="Nunito"/>
              </a:defRPr>
            </a:lvl2pPr>
            <a:lvl3pPr lvl="2" algn="r" rtl="0">
              <a:spcBef>
                <a:spcPts val="0"/>
              </a:spcBef>
              <a:spcAft>
                <a:spcPts val="0"/>
              </a:spcAft>
              <a:buNone/>
              <a:defRPr sz="1600">
                <a:solidFill>
                  <a:schemeClr val="dk2"/>
                </a:solidFill>
                <a:latin typeface="Nunito"/>
                <a:ea typeface="Nunito"/>
                <a:cs typeface="Nunito"/>
                <a:sym typeface="Nunito"/>
              </a:defRPr>
            </a:lvl3pPr>
            <a:lvl4pPr lvl="3" algn="r" rtl="0">
              <a:spcBef>
                <a:spcPts val="0"/>
              </a:spcBef>
              <a:spcAft>
                <a:spcPts val="0"/>
              </a:spcAft>
              <a:buNone/>
              <a:defRPr sz="1600">
                <a:solidFill>
                  <a:schemeClr val="dk2"/>
                </a:solidFill>
                <a:latin typeface="Nunito"/>
                <a:ea typeface="Nunito"/>
                <a:cs typeface="Nunito"/>
                <a:sym typeface="Nunito"/>
              </a:defRPr>
            </a:lvl4pPr>
            <a:lvl5pPr lvl="4" algn="r" rtl="0">
              <a:spcBef>
                <a:spcPts val="0"/>
              </a:spcBef>
              <a:spcAft>
                <a:spcPts val="0"/>
              </a:spcAft>
              <a:buNone/>
              <a:defRPr sz="1600">
                <a:solidFill>
                  <a:schemeClr val="dk2"/>
                </a:solidFill>
                <a:latin typeface="Nunito"/>
                <a:ea typeface="Nunito"/>
                <a:cs typeface="Nunito"/>
                <a:sym typeface="Nunito"/>
              </a:defRPr>
            </a:lvl5pPr>
            <a:lvl6pPr lvl="5" algn="r" rtl="0">
              <a:spcBef>
                <a:spcPts val="0"/>
              </a:spcBef>
              <a:spcAft>
                <a:spcPts val="0"/>
              </a:spcAft>
              <a:buNone/>
              <a:defRPr sz="1600">
                <a:solidFill>
                  <a:schemeClr val="dk2"/>
                </a:solidFill>
                <a:latin typeface="Nunito"/>
                <a:ea typeface="Nunito"/>
                <a:cs typeface="Nunito"/>
                <a:sym typeface="Nunito"/>
              </a:defRPr>
            </a:lvl6pPr>
            <a:lvl7pPr lvl="6" algn="r" rtl="0">
              <a:spcBef>
                <a:spcPts val="0"/>
              </a:spcBef>
              <a:spcAft>
                <a:spcPts val="0"/>
              </a:spcAft>
              <a:buNone/>
              <a:defRPr sz="1600">
                <a:solidFill>
                  <a:schemeClr val="dk2"/>
                </a:solidFill>
                <a:latin typeface="Nunito"/>
                <a:ea typeface="Nunito"/>
                <a:cs typeface="Nunito"/>
                <a:sym typeface="Nunito"/>
              </a:defRPr>
            </a:lvl7pPr>
            <a:lvl8pPr lvl="7" algn="r" rtl="0">
              <a:spcBef>
                <a:spcPts val="0"/>
              </a:spcBef>
              <a:spcAft>
                <a:spcPts val="0"/>
              </a:spcAft>
              <a:buNone/>
              <a:defRPr sz="1600">
                <a:solidFill>
                  <a:schemeClr val="dk2"/>
                </a:solidFill>
                <a:latin typeface="Nunito"/>
                <a:ea typeface="Nunito"/>
                <a:cs typeface="Nunito"/>
                <a:sym typeface="Nunito"/>
              </a:defRPr>
            </a:lvl8pPr>
            <a:lvl9pPr lvl="8" algn="r" rtl="0">
              <a:spcBef>
                <a:spcPts val="0"/>
              </a:spcBef>
              <a:spcAft>
                <a:spcPts val="0"/>
              </a:spcAft>
              <a:buNone/>
              <a:defRPr sz="1600">
                <a:solidFill>
                  <a:schemeClr val="dk2"/>
                </a:solidFill>
                <a:latin typeface="Nunito"/>
                <a:ea typeface="Nunito"/>
                <a:cs typeface="Nunito"/>
                <a:sym typeface="Nunito"/>
              </a:defRPr>
            </a:lvl9pPr>
          </a:lstStyle>
          <a:p>
            <a:endParaRPr/>
          </a:p>
        </p:txBody>
      </p:sp>
      <p:sp>
        <p:nvSpPr>
          <p:cNvPr id="281" name="Google Shape;281;p13"/>
          <p:cNvSpPr txBox="1">
            <a:spLocks noGrp="1"/>
          </p:cNvSpPr>
          <p:nvPr>
            <p:ph type="subTitle" idx="4"/>
          </p:nvPr>
        </p:nvSpPr>
        <p:spPr>
          <a:xfrm>
            <a:off x="5559552" y="2011680"/>
            <a:ext cx="24597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Nunito"/>
                <a:ea typeface="Nunito"/>
                <a:cs typeface="Nunito"/>
                <a:sym typeface="Nunito"/>
              </a:defRPr>
            </a:lvl1pPr>
            <a:lvl2pPr lvl="1" rtl="0">
              <a:spcBef>
                <a:spcPts val="0"/>
              </a:spcBef>
              <a:spcAft>
                <a:spcPts val="0"/>
              </a:spcAft>
              <a:buNone/>
              <a:defRPr sz="1600">
                <a:solidFill>
                  <a:schemeClr val="dk2"/>
                </a:solidFill>
                <a:latin typeface="Nunito"/>
                <a:ea typeface="Nunito"/>
                <a:cs typeface="Nunito"/>
                <a:sym typeface="Nunito"/>
              </a:defRPr>
            </a:lvl2pPr>
            <a:lvl3pPr lvl="2" rtl="0">
              <a:spcBef>
                <a:spcPts val="0"/>
              </a:spcBef>
              <a:spcAft>
                <a:spcPts val="0"/>
              </a:spcAft>
              <a:buNone/>
              <a:defRPr sz="1600">
                <a:solidFill>
                  <a:schemeClr val="dk2"/>
                </a:solidFill>
                <a:latin typeface="Nunito"/>
                <a:ea typeface="Nunito"/>
                <a:cs typeface="Nunito"/>
                <a:sym typeface="Nunito"/>
              </a:defRPr>
            </a:lvl3pPr>
            <a:lvl4pPr lvl="3" rtl="0">
              <a:spcBef>
                <a:spcPts val="0"/>
              </a:spcBef>
              <a:spcAft>
                <a:spcPts val="0"/>
              </a:spcAft>
              <a:buNone/>
              <a:defRPr sz="1600">
                <a:solidFill>
                  <a:schemeClr val="dk2"/>
                </a:solidFill>
                <a:latin typeface="Nunito"/>
                <a:ea typeface="Nunito"/>
                <a:cs typeface="Nunito"/>
                <a:sym typeface="Nunito"/>
              </a:defRPr>
            </a:lvl4pPr>
            <a:lvl5pPr lvl="4" rtl="0">
              <a:spcBef>
                <a:spcPts val="0"/>
              </a:spcBef>
              <a:spcAft>
                <a:spcPts val="0"/>
              </a:spcAft>
              <a:buNone/>
              <a:defRPr sz="1600">
                <a:solidFill>
                  <a:schemeClr val="dk2"/>
                </a:solidFill>
                <a:latin typeface="Nunito"/>
                <a:ea typeface="Nunito"/>
                <a:cs typeface="Nunito"/>
                <a:sym typeface="Nunito"/>
              </a:defRPr>
            </a:lvl5pPr>
            <a:lvl6pPr lvl="5" rtl="0">
              <a:spcBef>
                <a:spcPts val="0"/>
              </a:spcBef>
              <a:spcAft>
                <a:spcPts val="0"/>
              </a:spcAft>
              <a:buNone/>
              <a:defRPr sz="1600">
                <a:solidFill>
                  <a:schemeClr val="dk2"/>
                </a:solidFill>
                <a:latin typeface="Nunito"/>
                <a:ea typeface="Nunito"/>
                <a:cs typeface="Nunito"/>
                <a:sym typeface="Nunito"/>
              </a:defRPr>
            </a:lvl6pPr>
            <a:lvl7pPr lvl="6" rtl="0">
              <a:spcBef>
                <a:spcPts val="0"/>
              </a:spcBef>
              <a:spcAft>
                <a:spcPts val="0"/>
              </a:spcAft>
              <a:buNone/>
              <a:defRPr sz="1600">
                <a:solidFill>
                  <a:schemeClr val="dk2"/>
                </a:solidFill>
                <a:latin typeface="Nunito"/>
                <a:ea typeface="Nunito"/>
                <a:cs typeface="Nunito"/>
                <a:sym typeface="Nunito"/>
              </a:defRPr>
            </a:lvl7pPr>
            <a:lvl8pPr lvl="7" rtl="0">
              <a:spcBef>
                <a:spcPts val="0"/>
              </a:spcBef>
              <a:spcAft>
                <a:spcPts val="0"/>
              </a:spcAft>
              <a:buNone/>
              <a:defRPr sz="1600">
                <a:solidFill>
                  <a:schemeClr val="dk2"/>
                </a:solidFill>
                <a:latin typeface="Nunito"/>
                <a:ea typeface="Nunito"/>
                <a:cs typeface="Nunito"/>
                <a:sym typeface="Nunito"/>
              </a:defRPr>
            </a:lvl8pPr>
            <a:lvl9pPr lvl="8" rtl="0">
              <a:spcBef>
                <a:spcPts val="0"/>
              </a:spcBef>
              <a:spcAft>
                <a:spcPts val="0"/>
              </a:spcAft>
              <a:buNone/>
              <a:defRPr sz="1600">
                <a:solidFill>
                  <a:schemeClr val="dk2"/>
                </a:solidFill>
                <a:latin typeface="Nunito"/>
                <a:ea typeface="Nunito"/>
                <a:cs typeface="Nunito"/>
                <a:sym typeface="Nunito"/>
              </a:defRPr>
            </a:lvl9pPr>
          </a:lstStyle>
          <a:p>
            <a:endParaRPr/>
          </a:p>
        </p:txBody>
      </p:sp>
      <p:sp>
        <p:nvSpPr>
          <p:cNvPr id="282" name="Google Shape;282;p13"/>
          <p:cNvSpPr txBox="1">
            <a:spLocks noGrp="1"/>
          </p:cNvSpPr>
          <p:nvPr>
            <p:ph type="subTitle" idx="5"/>
          </p:nvPr>
        </p:nvSpPr>
        <p:spPr>
          <a:xfrm>
            <a:off x="1124712" y="3410712"/>
            <a:ext cx="2459700" cy="356700"/>
          </a:xfrm>
          <a:prstGeom prst="rect">
            <a:avLst/>
          </a:prstGeom>
          <a:noFill/>
          <a:ln>
            <a:noFill/>
          </a:ln>
        </p:spPr>
        <p:txBody>
          <a:bodyPr spcFirstLastPara="1" wrap="square" lIns="91425" tIns="91425" rIns="91425" bIns="91425" anchor="t" anchorCtr="0">
            <a:noAutofit/>
          </a:bodyPr>
          <a:lstStyle>
            <a:lvl1pPr lvl="0" algn="r" rtl="0">
              <a:spcBef>
                <a:spcPts val="0"/>
              </a:spcBef>
              <a:spcAft>
                <a:spcPts val="0"/>
              </a:spcAft>
              <a:buNone/>
              <a:defRPr sz="1800" b="1">
                <a:solidFill>
                  <a:schemeClr val="accent3"/>
                </a:solidFill>
                <a:latin typeface="Nunito"/>
                <a:ea typeface="Nunito"/>
                <a:cs typeface="Nunito"/>
                <a:sym typeface="Nunito"/>
              </a:defRPr>
            </a:lvl1pPr>
            <a:lvl2pPr lvl="1" algn="r" rtl="0">
              <a:spcBef>
                <a:spcPts val="0"/>
              </a:spcBef>
              <a:spcAft>
                <a:spcPts val="0"/>
              </a:spcAft>
              <a:buNone/>
              <a:defRPr sz="1800" b="1">
                <a:solidFill>
                  <a:schemeClr val="accent3"/>
                </a:solidFill>
                <a:latin typeface="Nunito"/>
                <a:ea typeface="Nunito"/>
                <a:cs typeface="Nunito"/>
                <a:sym typeface="Nunito"/>
              </a:defRPr>
            </a:lvl2pPr>
            <a:lvl3pPr lvl="2" algn="r" rtl="0">
              <a:spcBef>
                <a:spcPts val="0"/>
              </a:spcBef>
              <a:spcAft>
                <a:spcPts val="0"/>
              </a:spcAft>
              <a:buNone/>
              <a:defRPr sz="1800" b="1">
                <a:solidFill>
                  <a:schemeClr val="accent3"/>
                </a:solidFill>
                <a:latin typeface="Nunito"/>
                <a:ea typeface="Nunito"/>
                <a:cs typeface="Nunito"/>
                <a:sym typeface="Nunito"/>
              </a:defRPr>
            </a:lvl3pPr>
            <a:lvl4pPr lvl="3" algn="r" rtl="0">
              <a:spcBef>
                <a:spcPts val="0"/>
              </a:spcBef>
              <a:spcAft>
                <a:spcPts val="0"/>
              </a:spcAft>
              <a:buNone/>
              <a:defRPr sz="1800" b="1">
                <a:solidFill>
                  <a:schemeClr val="accent3"/>
                </a:solidFill>
                <a:latin typeface="Nunito"/>
                <a:ea typeface="Nunito"/>
                <a:cs typeface="Nunito"/>
                <a:sym typeface="Nunito"/>
              </a:defRPr>
            </a:lvl4pPr>
            <a:lvl5pPr lvl="4" algn="r" rtl="0">
              <a:spcBef>
                <a:spcPts val="0"/>
              </a:spcBef>
              <a:spcAft>
                <a:spcPts val="0"/>
              </a:spcAft>
              <a:buNone/>
              <a:defRPr sz="1800" b="1">
                <a:solidFill>
                  <a:schemeClr val="accent3"/>
                </a:solidFill>
                <a:latin typeface="Nunito"/>
                <a:ea typeface="Nunito"/>
                <a:cs typeface="Nunito"/>
                <a:sym typeface="Nunito"/>
              </a:defRPr>
            </a:lvl5pPr>
            <a:lvl6pPr lvl="5" algn="r" rtl="0">
              <a:spcBef>
                <a:spcPts val="0"/>
              </a:spcBef>
              <a:spcAft>
                <a:spcPts val="0"/>
              </a:spcAft>
              <a:buNone/>
              <a:defRPr sz="1800" b="1">
                <a:solidFill>
                  <a:schemeClr val="accent3"/>
                </a:solidFill>
                <a:latin typeface="Nunito"/>
                <a:ea typeface="Nunito"/>
                <a:cs typeface="Nunito"/>
                <a:sym typeface="Nunito"/>
              </a:defRPr>
            </a:lvl6pPr>
            <a:lvl7pPr lvl="6" algn="r" rtl="0">
              <a:spcBef>
                <a:spcPts val="0"/>
              </a:spcBef>
              <a:spcAft>
                <a:spcPts val="0"/>
              </a:spcAft>
              <a:buNone/>
              <a:defRPr sz="1800" b="1">
                <a:solidFill>
                  <a:schemeClr val="accent3"/>
                </a:solidFill>
                <a:latin typeface="Nunito"/>
                <a:ea typeface="Nunito"/>
                <a:cs typeface="Nunito"/>
                <a:sym typeface="Nunito"/>
              </a:defRPr>
            </a:lvl7pPr>
            <a:lvl8pPr lvl="7" algn="r" rtl="0">
              <a:spcBef>
                <a:spcPts val="0"/>
              </a:spcBef>
              <a:spcAft>
                <a:spcPts val="0"/>
              </a:spcAft>
              <a:buNone/>
              <a:defRPr sz="1800" b="1">
                <a:solidFill>
                  <a:schemeClr val="accent3"/>
                </a:solidFill>
                <a:latin typeface="Nunito"/>
                <a:ea typeface="Nunito"/>
                <a:cs typeface="Nunito"/>
                <a:sym typeface="Nunito"/>
              </a:defRPr>
            </a:lvl8pPr>
            <a:lvl9pPr lvl="8" algn="r" rtl="0">
              <a:spcBef>
                <a:spcPts val="0"/>
              </a:spcBef>
              <a:spcAft>
                <a:spcPts val="0"/>
              </a:spcAft>
              <a:buNone/>
              <a:defRPr sz="1800" b="1">
                <a:solidFill>
                  <a:schemeClr val="accent3"/>
                </a:solidFill>
                <a:latin typeface="Nunito"/>
                <a:ea typeface="Nunito"/>
                <a:cs typeface="Nunito"/>
                <a:sym typeface="Nunito"/>
              </a:defRPr>
            </a:lvl9pPr>
          </a:lstStyle>
          <a:p>
            <a:endParaRPr/>
          </a:p>
        </p:txBody>
      </p:sp>
      <p:sp>
        <p:nvSpPr>
          <p:cNvPr id="283" name="Google Shape;283;p13"/>
          <p:cNvSpPr txBox="1">
            <a:spLocks noGrp="1"/>
          </p:cNvSpPr>
          <p:nvPr>
            <p:ph type="subTitle" idx="6"/>
          </p:nvPr>
        </p:nvSpPr>
        <p:spPr>
          <a:xfrm>
            <a:off x="5559552" y="3410712"/>
            <a:ext cx="2459700" cy="356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b="1">
                <a:solidFill>
                  <a:schemeClr val="accent3"/>
                </a:solidFill>
                <a:latin typeface="Nunito"/>
                <a:ea typeface="Nunito"/>
                <a:cs typeface="Nunito"/>
                <a:sym typeface="Nunito"/>
              </a:defRPr>
            </a:lvl1pPr>
            <a:lvl2pPr lvl="1" rtl="0">
              <a:spcBef>
                <a:spcPts val="0"/>
              </a:spcBef>
              <a:spcAft>
                <a:spcPts val="0"/>
              </a:spcAft>
              <a:buNone/>
              <a:defRPr sz="1800" b="1">
                <a:solidFill>
                  <a:schemeClr val="accent3"/>
                </a:solidFill>
                <a:latin typeface="Nunito"/>
                <a:ea typeface="Nunito"/>
                <a:cs typeface="Nunito"/>
                <a:sym typeface="Nunito"/>
              </a:defRPr>
            </a:lvl2pPr>
            <a:lvl3pPr lvl="2" rtl="0">
              <a:spcBef>
                <a:spcPts val="0"/>
              </a:spcBef>
              <a:spcAft>
                <a:spcPts val="0"/>
              </a:spcAft>
              <a:buNone/>
              <a:defRPr sz="1800" b="1">
                <a:solidFill>
                  <a:schemeClr val="accent3"/>
                </a:solidFill>
                <a:latin typeface="Nunito"/>
                <a:ea typeface="Nunito"/>
                <a:cs typeface="Nunito"/>
                <a:sym typeface="Nunito"/>
              </a:defRPr>
            </a:lvl3pPr>
            <a:lvl4pPr lvl="3" rtl="0">
              <a:spcBef>
                <a:spcPts val="0"/>
              </a:spcBef>
              <a:spcAft>
                <a:spcPts val="0"/>
              </a:spcAft>
              <a:buNone/>
              <a:defRPr sz="1800" b="1">
                <a:solidFill>
                  <a:schemeClr val="accent3"/>
                </a:solidFill>
                <a:latin typeface="Nunito"/>
                <a:ea typeface="Nunito"/>
                <a:cs typeface="Nunito"/>
                <a:sym typeface="Nunito"/>
              </a:defRPr>
            </a:lvl4pPr>
            <a:lvl5pPr lvl="4" rtl="0">
              <a:spcBef>
                <a:spcPts val="0"/>
              </a:spcBef>
              <a:spcAft>
                <a:spcPts val="0"/>
              </a:spcAft>
              <a:buNone/>
              <a:defRPr sz="1800" b="1">
                <a:solidFill>
                  <a:schemeClr val="accent3"/>
                </a:solidFill>
                <a:latin typeface="Nunito"/>
                <a:ea typeface="Nunito"/>
                <a:cs typeface="Nunito"/>
                <a:sym typeface="Nunito"/>
              </a:defRPr>
            </a:lvl5pPr>
            <a:lvl6pPr lvl="5" rtl="0">
              <a:spcBef>
                <a:spcPts val="0"/>
              </a:spcBef>
              <a:spcAft>
                <a:spcPts val="0"/>
              </a:spcAft>
              <a:buNone/>
              <a:defRPr sz="1800" b="1">
                <a:solidFill>
                  <a:schemeClr val="accent3"/>
                </a:solidFill>
                <a:latin typeface="Nunito"/>
                <a:ea typeface="Nunito"/>
                <a:cs typeface="Nunito"/>
                <a:sym typeface="Nunito"/>
              </a:defRPr>
            </a:lvl6pPr>
            <a:lvl7pPr lvl="6" rtl="0">
              <a:spcBef>
                <a:spcPts val="0"/>
              </a:spcBef>
              <a:spcAft>
                <a:spcPts val="0"/>
              </a:spcAft>
              <a:buNone/>
              <a:defRPr sz="1800" b="1">
                <a:solidFill>
                  <a:schemeClr val="accent3"/>
                </a:solidFill>
                <a:latin typeface="Nunito"/>
                <a:ea typeface="Nunito"/>
                <a:cs typeface="Nunito"/>
                <a:sym typeface="Nunito"/>
              </a:defRPr>
            </a:lvl7pPr>
            <a:lvl8pPr lvl="7" rtl="0">
              <a:spcBef>
                <a:spcPts val="0"/>
              </a:spcBef>
              <a:spcAft>
                <a:spcPts val="0"/>
              </a:spcAft>
              <a:buNone/>
              <a:defRPr sz="1800" b="1">
                <a:solidFill>
                  <a:schemeClr val="accent3"/>
                </a:solidFill>
                <a:latin typeface="Nunito"/>
                <a:ea typeface="Nunito"/>
                <a:cs typeface="Nunito"/>
                <a:sym typeface="Nunito"/>
              </a:defRPr>
            </a:lvl8pPr>
            <a:lvl9pPr lvl="8" rtl="0">
              <a:spcBef>
                <a:spcPts val="0"/>
              </a:spcBef>
              <a:spcAft>
                <a:spcPts val="0"/>
              </a:spcAft>
              <a:buNone/>
              <a:defRPr sz="1800" b="1">
                <a:solidFill>
                  <a:schemeClr val="accent3"/>
                </a:solidFill>
                <a:latin typeface="Nunito"/>
                <a:ea typeface="Nunito"/>
                <a:cs typeface="Nunito"/>
                <a:sym typeface="Nunito"/>
              </a:defRPr>
            </a:lvl9pPr>
          </a:lstStyle>
          <a:p>
            <a:endParaRPr/>
          </a:p>
        </p:txBody>
      </p:sp>
      <p:sp>
        <p:nvSpPr>
          <p:cNvPr id="284" name="Google Shape;284;p13"/>
          <p:cNvSpPr txBox="1">
            <a:spLocks noGrp="1"/>
          </p:cNvSpPr>
          <p:nvPr>
            <p:ph type="subTitle" idx="7"/>
          </p:nvPr>
        </p:nvSpPr>
        <p:spPr>
          <a:xfrm>
            <a:off x="1124712" y="3785616"/>
            <a:ext cx="2459700" cy="572700"/>
          </a:xfrm>
          <a:prstGeom prst="rect">
            <a:avLst/>
          </a:prstGeom>
          <a:noFill/>
          <a:ln>
            <a:noFill/>
          </a:ln>
        </p:spPr>
        <p:txBody>
          <a:bodyPr spcFirstLastPara="1" wrap="square" lIns="91425" tIns="91425" rIns="91425" bIns="91425" anchor="t" anchorCtr="0">
            <a:noAutofit/>
          </a:bodyPr>
          <a:lstStyle>
            <a:lvl1pPr lvl="0" algn="r" rtl="0">
              <a:spcBef>
                <a:spcPts val="0"/>
              </a:spcBef>
              <a:spcAft>
                <a:spcPts val="0"/>
              </a:spcAft>
              <a:buNone/>
              <a:defRPr sz="1600">
                <a:solidFill>
                  <a:schemeClr val="dk2"/>
                </a:solidFill>
                <a:latin typeface="Nunito"/>
                <a:ea typeface="Nunito"/>
                <a:cs typeface="Nunito"/>
                <a:sym typeface="Nunito"/>
              </a:defRPr>
            </a:lvl1pPr>
            <a:lvl2pPr lvl="1" algn="r" rtl="0">
              <a:spcBef>
                <a:spcPts val="0"/>
              </a:spcBef>
              <a:spcAft>
                <a:spcPts val="0"/>
              </a:spcAft>
              <a:buNone/>
              <a:defRPr sz="1600">
                <a:solidFill>
                  <a:schemeClr val="dk2"/>
                </a:solidFill>
                <a:latin typeface="Nunito"/>
                <a:ea typeface="Nunito"/>
                <a:cs typeface="Nunito"/>
                <a:sym typeface="Nunito"/>
              </a:defRPr>
            </a:lvl2pPr>
            <a:lvl3pPr lvl="2" algn="r" rtl="0">
              <a:spcBef>
                <a:spcPts val="0"/>
              </a:spcBef>
              <a:spcAft>
                <a:spcPts val="0"/>
              </a:spcAft>
              <a:buNone/>
              <a:defRPr sz="1600">
                <a:solidFill>
                  <a:schemeClr val="dk2"/>
                </a:solidFill>
                <a:latin typeface="Nunito"/>
                <a:ea typeface="Nunito"/>
                <a:cs typeface="Nunito"/>
                <a:sym typeface="Nunito"/>
              </a:defRPr>
            </a:lvl3pPr>
            <a:lvl4pPr lvl="3" algn="r" rtl="0">
              <a:spcBef>
                <a:spcPts val="0"/>
              </a:spcBef>
              <a:spcAft>
                <a:spcPts val="0"/>
              </a:spcAft>
              <a:buNone/>
              <a:defRPr sz="1600">
                <a:solidFill>
                  <a:schemeClr val="dk2"/>
                </a:solidFill>
                <a:latin typeface="Nunito"/>
                <a:ea typeface="Nunito"/>
                <a:cs typeface="Nunito"/>
                <a:sym typeface="Nunito"/>
              </a:defRPr>
            </a:lvl4pPr>
            <a:lvl5pPr lvl="4" algn="r" rtl="0">
              <a:spcBef>
                <a:spcPts val="0"/>
              </a:spcBef>
              <a:spcAft>
                <a:spcPts val="0"/>
              </a:spcAft>
              <a:buNone/>
              <a:defRPr sz="1600">
                <a:solidFill>
                  <a:schemeClr val="dk2"/>
                </a:solidFill>
                <a:latin typeface="Nunito"/>
                <a:ea typeface="Nunito"/>
                <a:cs typeface="Nunito"/>
                <a:sym typeface="Nunito"/>
              </a:defRPr>
            </a:lvl5pPr>
            <a:lvl6pPr lvl="5" algn="r" rtl="0">
              <a:spcBef>
                <a:spcPts val="0"/>
              </a:spcBef>
              <a:spcAft>
                <a:spcPts val="0"/>
              </a:spcAft>
              <a:buNone/>
              <a:defRPr sz="1600">
                <a:solidFill>
                  <a:schemeClr val="dk2"/>
                </a:solidFill>
                <a:latin typeface="Nunito"/>
                <a:ea typeface="Nunito"/>
                <a:cs typeface="Nunito"/>
                <a:sym typeface="Nunito"/>
              </a:defRPr>
            </a:lvl6pPr>
            <a:lvl7pPr lvl="6" algn="r" rtl="0">
              <a:spcBef>
                <a:spcPts val="0"/>
              </a:spcBef>
              <a:spcAft>
                <a:spcPts val="0"/>
              </a:spcAft>
              <a:buNone/>
              <a:defRPr sz="1600">
                <a:solidFill>
                  <a:schemeClr val="dk2"/>
                </a:solidFill>
                <a:latin typeface="Nunito"/>
                <a:ea typeface="Nunito"/>
                <a:cs typeface="Nunito"/>
                <a:sym typeface="Nunito"/>
              </a:defRPr>
            </a:lvl7pPr>
            <a:lvl8pPr lvl="7" algn="r" rtl="0">
              <a:spcBef>
                <a:spcPts val="0"/>
              </a:spcBef>
              <a:spcAft>
                <a:spcPts val="0"/>
              </a:spcAft>
              <a:buNone/>
              <a:defRPr sz="1600">
                <a:solidFill>
                  <a:schemeClr val="dk2"/>
                </a:solidFill>
                <a:latin typeface="Nunito"/>
                <a:ea typeface="Nunito"/>
                <a:cs typeface="Nunito"/>
                <a:sym typeface="Nunito"/>
              </a:defRPr>
            </a:lvl8pPr>
            <a:lvl9pPr lvl="8" algn="r" rtl="0">
              <a:spcBef>
                <a:spcPts val="0"/>
              </a:spcBef>
              <a:spcAft>
                <a:spcPts val="0"/>
              </a:spcAft>
              <a:buNone/>
              <a:defRPr sz="1600">
                <a:solidFill>
                  <a:schemeClr val="dk2"/>
                </a:solidFill>
                <a:latin typeface="Nunito"/>
                <a:ea typeface="Nunito"/>
                <a:cs typeface="Nunito"/>
                <a:sym typeface="Nunito"/>
              </a:defRPr>
            </a:lvl9pPr>
          </a:lstStyle>
          <a:p>
            <a:endParaRPr/>
          </a:p>
        </p:txBody>
      </p:sp>
      <p:sp>
        <p:nvSpPr>
          <p:cNvPr id="285" name="Google Shape;285;p13"/>
          <p:cNvSpPr txBox="1">
            <a:spLocks noGrp="1"/>
          </p:cNvSpPr>
          <p:nvPr>
            <p:ph type="subTitle" idx="8"/>
          </p:nvPr>
        </p:nvSpPr>
        <p:spPr>
          <a:xfrm>
            <a:off x="5559552" y="3785616"/>
            <a:ext cx="24597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Nunito"/>
                <a:ea typeface="Nunito"/>
                <a:cs typeface="Nunito"/>
                <a:sym typeface="Nunito"/>
              </a:defRPr>
            </a:lvl1pPr>
            <a:lvl2pPr lvl="1" rtl="0">
              <a:spcBef>
                <a:spcPts val="0"/>
              </a:spcBef>
              <a:spcAft>
                <a:spcPts val="0"/>
              </a:spcAft>
              <a:buNone/>
              <a:defRPr sz="1600">
                <a:solidFill>
                  <a:schemeClr val="dk2"/>
                </a:solidFill>
                <a:latin typeface="Nunito"/>
                <a:ea typeface="Nunito"/>
                <a:cs typeface="Nunito"/>
                <a:sym typeface="Nunito"/>
              </a:defRPr>
            </a:lvl2pPr>
            <a:lvl3pPr lvl="2" rtl="0">
              <a:spcBef>
                <a:spcPts val="0"/>
              </a:spcBef>
              <a:spcAft>
                <a:spcPts val="0"/>
              </a:spcAft>
              <a:buNone/>
              <a:defRPr sz="1600">
                <a:solidFill>
                  <a:schemeClr val="dk2"/>
                </a:solidFill>
                <a:latin typeface="Nunito"/>
                <a:ea typeface="Nunito"/>
                <a:cs typeface="Nunito"/>
                <a:sym typeface="Nunito"/>
              </a:defRPr>
            </a:lvl3pPr>
            <a:lvl4pPr lvl="3" rtl="0">
              <a:spcBef>
                <a:spcPts val="0"/>
              </a:spcBef>
              <a:spcAft>
                <a:spcPts val="0"/>
              </a:spcAft>
              <a:buNone/>
              <a:defRPr sz="1600">
                <a:solidFill>
                  <a:schemeClr val="dk2"/>
                </a:solidFill>
                <a:latin typeface="Nunito"/>
                <a:ea typeface="Nunito"/>
                <a:cs typeface="Nunito"/>
                <a:sym typeface="Nunito"/>
              </a:defRPr>
            </a:lvl4pPr>
            <a:lvl5pPr lvl="4" rtl="0">
              <a:spcBef>
                <a:spcPts val="0"/>
              </a:spcBef>
              <a:spcAft>
                <a:spcPts val="0"/>
              </a:spcAft>
              <a:buNone/>
              <a:defRPr sz="1600">
                <a:solidFill>
                  <a:schemeClr val="dk2"/>
                </a:solidFill>
                <a:latin typeface="Nunito"/>
                <a:ea typeface="Nunito"/>
                <a:cs typeface="Nunito"/>
                <a:sym typeface="Nunito"/>
              </a:defRPr>
            </a:lvl5pPr>
            <a:lvl6pPr lvl="5" rtl="0">
              <a:spcBef>
                <a:spcPts val="0"/>
              </a:spcBef>
              <a:spcAft>
                <a:spcPts val="0"/>
              </a:spcAft>
              <a:buNone/>
              <a:defRPr sz="1600">
                <a:solidFill>
                  <a:schemeClr val="dk2"/>
                </a:solidFill>
                <a:latin typeface="Nunito"/>
                <a:ea typeface="Nunito"/>
                <a:cs typeface="Nunito"/>
                <a:sym typeface="Nunito"/>
              </a:defRPr>
            </a:lvl6pPr>
            <a:lvl7pPr lvl="6" rtl="0">
              <a:spcBef>
                <a:spcPts val="0"/>
              </a:spcBef>
              <a:spcAft>
                <a:spcPts val="0"/>
              </a:spcAft>
              <a:buNone/>
              <a:defRPr sz="1600">
                <a:solidFill>
                  <a:schemeClr val="dk2"/>
                </a:solidFill>
                <a:latin typeface="Nunito"/>
                <a:ea typeface="Nunito"/>
                <a:cs typeface="Nunito"/>
                <a:sym typeface="Nunito"/>
              </a:defRPr>
            </a:lvl7pPr>
            <a:lvl8pPr lvl="7" rtl="0">
              <a:spcBef>
                <a:spcPts val="0"/>
              </a:spcBef>
              <a:spcAft>
                <a:spcPts val="0"/>
              </a:spcAft>
              <a:buNone/>
              <a:defRPr sz="1600">
                <a:solidFill>
                  <a:schemeClr val="dk2"/>
                </a:solidFill>
                <a:latin typeface="Nunito"/>
                <a:ea typeface="Nunito"/>
                <a:cs typeface="Nunito"/>
                <a:sym typeface="Nunito"/>
              </a:defRPr>
            </a:lvl8pPr>
            <a:lvl9pPr lvl="8" rtl="0">
              <a:spcBef>
                <a:spcPts val="0"/>
              </a:spcBef>
              <a:spcAft>
                <a:spcPts val="0"/>
              </a:spcAft>
              <a:buNone/>
              <a:defRPr sz="1600">
                <a:solidFill>
                  <a:schemeClr val="dk2"/>
                </a:solidFill>
                <a:latin typeface="Nunito"/>
                <a:ea typeface="Nunito"/>
                <a:cs typeface="Nunito"/>
                <a:sym typeface="Nunito"/>
              </a:defRPr>
            </a:lvl9pPr>
          </a:lstStyle>
          <a:p>
            <a:endParaRPr/>
          </a:p>
        </p:txBody>
      </p:sp>
      <p:sp>
        <p:nvSpPr>
          <p:cNvPr id="286" name="Google Shape;286;p13"/>
          <p:cNvSpPr/>
          <p:nvPr/>
        </p:nvSpPr>
        <p:spPr>
          <a:xfrm>
            <a:off x="0" y="4203174"/>
            <a:ext cx="793699" cy="940326"/>
          </a:xfrm>
          <a:custGeom>
            <a:avLst/>
            <a:gdLst/>
            <a:ahLst/>
            <a:cxnLst/>
            <a:rect l="l" t="t" r="r" b="b"/>
            <a:pathLst>
              <a:path w="46152" h="54686" extrusionOk="0">
                <a:moveTo>
                  <a:pt x="19120" y="0"/>
                </a:moveTo>
                <a:cubicBezTo>
                  <a:pt x="12615" y="0"/>
                  <a:pt x="6670" y="1368"/>
                  <a:pt x="3066" y="2424"/>
                </a:cubicBezTo>
                <a:cubicBezTo>
                  <a:pt x="2031" y="2735"/>
                  <a:pt x="995" y="3045"/>
                  <a:pt x="1" y="3356"/>
                </a:cubicBezTo>
                <a:lnTo>
                  <a:pt x="1" y="4703"/>
                </a:lnTo>
                <a:cubicBezTo>
                  <a:pt x="1119" y="4350"/>
                  <a:pt x="2258" y="3998"/>
                  <a:pt x="3418" y="3646"/>
                </a:cubicBezTo>
                <a:cubicBezTo>
                  <a:pt x="6940" y="2631"/>
                  <a:pt x="12781" y="1264"/>
                  <a:pt x="19120" y="1264"/>
                </a:cubicBezTo>
                <a:cubicBezTo>
                  <a:pt x="21481" y="1264"/>
                  <a:pt x="23925" y="1471"/>
                  <a:pt x="26349" y="1927"/>
                </a:cubicBezTo>
                <a:cubicBezTo>
                  <a:pt x="31859" y="3004"/>
                  <a:pt x="37244" y="5510"/>
                  <a:pt x="41346" y="10523"/>
                </a:cubicBezTo>
                <a:cubicBezTo>
                  <a:pt x="43811" y="13547"/>
                  <a:pt x="44846" y="16447"/>
                  <a:pt x="44515" y="19409"/>
                </a:cubicBezTo>
                <a:cubicBezTo>
                  <a:pt x="43811" y="25644"/>
                  <a:pt x="36892" y="30989"/>
                  <a:pt x="31341" y="35297"/>
                </a:cubicBezTo>
                <a:lnTo>
                  <a:pt x="31051" y="35504"/>
                </a:lnTo>
                <a:cubicBezTo>
                  <a:pt x="24443" y="40641"/>
                  <a:pt x="17794" y="44950"/>
                  <a:pt x="11248" y="48347"/>
                </a:cubicBezTo>
                <a:cubicBezTo>
                  <a:pt x="7458" y="50315"/>
                  <a:pt x="3708" y="51972"/>
                  <a:pt x="1" y="53339"/>
                </a:cubicBezTo>
                <a:lnTo>
                  <a:pt x="1" y="54685"/>
                </a:lnTo>
                <a:cubicBezTo>
                  <a:pt x="3895" y="53298"/>
                  <a:pt x="7851" y="51558"/>
                  <a:pt x="11849" y="49486"/>
                </a:cubicBezTo>
                <a:cubicBezTo>
                  <a:pt x="18436" y="46048"/>
                  <a:pt x="25168" y="41698"/>
                  <a:pt x="31838" y="36519"/>
                </a:cubicBezTo>
                <a:lnTo>
                  <a:pt x="32128" y="36312"/>
                </a:lnTo>
                <a:cubicBezTo>
                  <a:pt x="37887" y="31859"/>
                  <a:pt x="45012" y="26328"/>
                  <a:pt x="45779" y="19554"/>
                </a:cubicBezTo>
                <a:cubicBezTo>
                  <a:pt x="46151" y="16282"/>
                  <a:pt x="44991" y="12967"/>
                  <a:pt x="42319" y="9715"/>
                </a:cubicBezTo>
                <a:cubicBezTo>
                  <a:pt x="36126" y="2134"/>
                  <a:pt x="27198" y="0"/>
                  <a:pt x="19120"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3"/>
          <p:cNvSpPr/>
          <p:nvPr/>
        </p:nvSpPr>
        <p:spPr>
          <a:xfrm>
            <a:off x="-2" y="185404"/>
            <a:ext cx="1025437" cy="1611956"/>
          </a:xfrm>
          <a:custGeom>
            <a:avLst/>
            <a:gdLst/>
            <a:ahLst/>
            <a:cxnLst/>
            <a:rect l="l" t="t" r="r" b="b"/>
            <a:pathLst>
              <a:path w="36126" h="56794" extrusionOk="0">
                <a:moveTo>
                  <a:pt x="1" y="0"/>
                </a:moveTo>
                <a:lnTo>
                  <a:pt x="1" y="45778"/>
                </a:lnTo>
                <a:cubicBezTo>
                  <a:pt x="498" y="46006"/>
                  <a:pt x="995" y="46255"/>
                  <a:pt x="1513" y="46503"/>
                </a:cubicBezTo>
                <a:cubicBezTo>
                  <a:pt x="7830" y="49548"/>
                  <a:pt x="14293" y="52283"/>
                  <a:pt x="20880" y="54748"/>
                </a:cubicBezTo>
                <a:cubicBezTo>
                  <a:pt x="23490" y="55721"/>
                  <a:pt x="26199" y="56793"/>
                  <a:pt x="28635" y="56793"/>
                </a:cubicBezTo>
                <a:cubicBezTo>
                  <a:pt x="31072" y="56793"/>
                  <a:pt x="33236" y="55721"/>
                  <a:pt x="34759" y="52407"/>
                </a:cubicBezTo>
                <a:cubicBezTo>
                  <a:pt x="35836" y="50066"/>
                  <a:pt x="35939" y="47415"/>
                  <a:pt x="35981" y="44846"/>
                </a:cubicBezTo>
                <a:cubicBezTo>
                  <a:pt x="36126" y="37990"/>
                  <a:pt x="36043" y="30864"/>
                  <a:pt x="33184" y="24629"/>
                </a:cubicBezTo>
                <a:cubicBezTo>
                  <a:pt x="28607" y="14604"/>
                  <a:pt x="18042" y="8990"/>
                  <a:pt x="8183" y="4081"/>
                </a:cubicBezTo>
                <a:cubicBezTo>
                  <a:pt x="5448" y="2714"/>
                  <a:pt x="2714" y="1368"/>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3"/>
          <p:cNvSpPr/>
          <p:nvPr/>
        </p:nvSpPr>
        <p:spPr>
          <a:xfrm>
            <a:off x="7293266" y="248182"/>
            <a:ext cx="163346" cy="146382"/>
          </a:xfrm>
          <a:custGeom>
            <a:avLst/>
            <a:gdLst/>
            <a:ahLst/>
            <a:cxnLst/>
            <a:rect l="l" t="t" r="r" b="b"/>
            <a:pathLst>
              <a:path w="5097" h="4568" extrusionOk="0">
                <a:moveTo>
                  <a:pt x="2355" y="0"/>
                </a:moveTo>
                <a:cubicBezTo>
                  <a:pt x="1461" y="0"/>
                  <a:pt x="560" y="368"/>
                  <a:pt x="187" y="1179"/>
                </a:cubicBezTo>
                <a:cubicBezTo>
                  <a:pt x="22" y="1552"/>
                  <a:pt x="1" y="1945"/>
                  <a:pt x="84" y="2339"/>
                </a:cubicBezTo>
                <a:cubicBezTo>
                  <a:pt x="105" y="2422"/>
                  <a:pt x="146" y="2505"/>
                  <a:pt x="167" y="2608"/>
                </a:cubicBezTo>
                <a:cubicBezTo>
                  <a:pt x="332" y="3043"/>
                  <a:pt x="602" y="3457"/>
                  <a:pt x="933" y="3810"/>
                </a:cubicBezTo>
                <a:cubicBezTo>
                  <a:pt x="1202" y="4141"/>
                  <a:pt x="1534" y="4452"/>
                  <a:pt x="1948" y="4535"/>
                </a:cubicBezTo>
                <a:cubicBezTo>
                  <a:pt x="2039" y="4557"/>
                  <a:pt x="2129" y="4567"/>
                  <a:pt x="2219" y="4567"/>
                </a:cubicBezTo>
                <a:cubicBezTo>
                  <a:pt x="2459" y="4567"/>
                  <a:pt x="2696" y="4495"/>
                  <a:pt x="2922" y="4390"/>
                </a:cubicBezTo>
                <a:cubicBezTo>
                  <a:pt x="3957" y="3872"/>
                  <a:pt x="5097" y="2484"/>
                  <a:pt x="4620" y="1262"/>
                </a:cubicBezTo>
                <a:cubicBezTo>
                  <a:pt x="4454" y="847"/>
                  <a:pt x="4123" y="537"/>
                  <a:pt x="3750" y="330"/>
                </a:cubicBezTo>
                <a:cubicBezTo>
                  <a:pt x="3350" y="115"/>
                  <a:pt x="2854" y="0"/>
                  <a:pt x="2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3"/>
          <p:cNvSpPr/>
          <p:nvPr/>
        </p:nvSpPr>
        <p:spPr>
          <a:xfrm>
            <a:off x="8493106" y="4203170"/>
            <a:ext cx="95598" cy="91488"/>
          </a:xfrm>
          <a:custGeom>
            <a:avLst/>
            <a:gdLst/>
            <a:ahLst/>
            <a:cxnLst/>
            <a:rect l="l" t="t" r="r" b="b"/>
            <a:pathLst>
              <a:path w="2983" h="2855" extrusionOk="0">
                <a:moveTo>
                  <a:pt x="1256" y="1"/>
                </a:moveTo>
                <a:cubicBezTo>
                  <a:pt x="1048" y="1"/>
                  <a:pt x="845" y="50"/>
                  <a:pt x="663" y="166"/>
                </a:cubicBezTo>
                <a:cubicBezTo>
                  <a:pt x="435" y="311"/>
                  <a:pt x="290" y="539"/>
                  <a:pt x="207" y="809"/>
                </a:cubicBezTo>
                <a:cubicBezTo>
                  <a:pt x="0" y="1554"/>
                  <a:pt x="332" y="2631"/>
                  <a:pt x="1181" y="2839"/>
                </a:cubicBezTo>
                <a:cubicBezTo>
                  <a:pt x="1240" y="2849"/>
                  <a:pt x="1300" y="2854"/>
                  <a:pt x="1361" y="2854"/>
                </a:cubicBezTo>
                <a:cubicBezTo>
                  <a:pt x="1536" y="2854"/>
                  <a:pt x="1716" y="2812"/>
                  <a:pt x="1885" y="2735"/>
                </a:cubicBezTo>
                <a:cubicBezTo>
                  <a:pt x="1927" y="2714"/>
                  <a:pt x="1989" y="2694"/>
                  <a:pt x="2030" y="2673"/>
                </a:cubicBezTo>
                <a:cubicBezTo>
                  <a:pt x="2279" y="2507"/>
                  <a:pt x="2486" y="2279"/>
                  <a:pt x="2672" y="2051"/>
                </a:cubicBezTo>
                <a:cubicBezTo>
                  <a:pt x="2817" y="1844"/>
                  <a:pt x="2962" y="1616"/>
                  <a:pt x="2962" y="1347"/>
                </a:cubicBezTo>
                <a:cubicBezTo>
                  <a:pt x="2983" y="1140"/>
                  <a:pt x="2879" y="954"/>
                  <a:pt x="2755" y="788"/>
                </a:cubicBezTo>
                <a:cubicBezTo>
                  <a:pt x="2436" y="378"/>
                  <a:pt x="1827" y="1"/>
                  <a:pt x="12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3"/>
          <p:cNvSpPr/>
          <p:nvPr/>
        </p:nvSpPr>
        <p:spPr>
          <a:xfrm>
            <a:off x="316166" y="3692940"/>
            <a:ext cx="161359" cy="144715"/>
          </a:xfrm>
          <a:custGeom>
            <a:avLst/>
            <a:gdLst/>
            <a:ahLst/>
            <a:cxnLst/>
            <a:rect l="l" t="t" r="r" b="b"/>
            <a:pathLst>
              <a:path w="5035" h="4516" extrusionOk="0">
                <a:moveTo>
                  <a:pt x="2572" y="0"/>
                </a:moveTo>
                <a:cubicBezTo>
                  <a:pt x="1508" y="0"/>
                  <a:pt x="334" y="574"/>
                  <a:pt x="84" y="1657"/>
                </a:cubicBezTo>
                <a:cubicBezTo>
                  <a:pt x="1" y="2029"/>
                  <a:pt x="63" y="2423"/>
                  <a:pt x="229" y="2754"/>
                </a:cubicBezTo>
                <a:cubicBezTo>
                  <a:pt x="249" y="2837"/>
                  <a:pt x="291" y="2920"/>
                  <a:pt x="353" y="3003"/>
                </a:cubicBezTo>
                <a:cubicBezTo>
                  <a:pt x="581" y="3417"/>
                  <a:pt x="933" y="3728"/>
                  <a:pt x="1327" y="4018"/>
                </a:cubicBezTo>
                <a:cubicBezTo>
                  <a:pt x="1637" y="4267"/>
                  <a:pt x="2031" y="4494"/>
                  <a:pt x="2445" y="4515"/>
                </a:cubicBezTo>
                <a:cubicBezTo>
                  <a:pt x="2756" y="4515"/>
                  <a:pt x="3087" y="4370"/>
                  <a:pt x="3336" y="4163"/>
                </a:cubicBezTo>
                <a:cubicBezTo>
                  <a:pt x="4247" y="3459"/>
                  <a:pt x="5034" y="1926"/>
                  <a:pt x="4330" y="828"/>
                </a:cubicBezTo>
                <a:cubicBezTo>
                  <a:pt x="4102" y="476"/>
                  <a:pt x="3729" y="227"/>
                  <a:pt x="3315" y="103"/>
                </a:cubicBezTo>
                <a:cubicBezTo>
                  <a:pt x="3084" y="34"/>
                  <a:pt x="2831" y="0"/>
                  <a:pt x="25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3"/>
          <p:cNvSpPr/>
          <p:nvPr/>
        </p:nvSpPr>
        <p:spPr>
          <a:xfrm>
            <a:off x="8755649" y="1205424"/>
            <a:ext cx="161340" cy="144715"/>
          </a:xfrm>
          <a:custGeom>
            <a:avLst/>
            <a:gdLst/>
            <a:ahLst/>
            <a:cxnLst/>
            <a:rect l="l" t="t" r="r" b="b"/>
            <a:pathLst>
              <a:path w="5034" h="4516" extrusionOk="0">
                <a:moveTo>
                  <a:pt x="2572" y="1"/>
                </a:moveTo>
                <a:cubicBezTo>
                  <a:pt x="1507" y="1"/>
                  <a:pt x="333" y="574"/>
                  <a:pt x="83" y="1657"/>
                </a:cubicBezTo>
                <a:cubicBezTo>
                  <a:pt x="0" y="2030"/>
                  <a:pt x="63" y="2424"/>
                  <a:pt x="228" y="2755"/>
                </a:cubicBezTo>
                <a:cubicBezTo>
                  <a:pt x="249" y="2838"/>
                  <a:pt x="290" y="2921"/>
                  <a:pt x="353" y="3004"/>
                </a:cubicBezTo>
                <a:cubicBezTo>
                  <a:pt x="580" y="3418"/>
                  <a:pt x="933" y="3729"/>
                  <a:pt x="1326" y="4019"/>
                </a:cubicBezTo>
                <a:cubicBezTo>
                  <a:pt x="1637" y="4267"/>
                  <a:pt x="2030" y="4495"/>
                  <a:pt x="2445" y="4516"/>
                </a:cubicBezTo>
                <a:cubicBezTo>
                  <a:pt x="2755" y="4516"/>
                  <a:pt x="3087" y="4371"/>
                  <a:pt x="3335" y="4164"/>
                </a:cubicBezTo>
                <a:cubicBezTo>
                  <a:pt x="4247" y="3459"/>
                  <a:pt x="5034" y="1927"/>
                  <a:pt x="4330" y="829"/>
                </a:cubicBezTo>
                <a:cubicBezTo>
                  <a:pt x="4102" y="477"/>
                  <a:pt x="3729" y="228"/>
                  <a:pt x="3315" y="104"/>
                </a:cubicBezTo>
                <a:cubicBezTo>
                  <a:pt x="3084" y="35"/>
                  <a:pt x="2831" y="1"/>
                  <a:pt x="25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3"/>
          <p:cNvSpPr/>
          <p:nvPr/>
        </p:nvSpPr>
        <p:spPr>
          <a:xfrm>
            <a:off x="5633505" y="4616876"/>
            <a:ext cx="2316968" cy="528274"/>
          </a:xfrm>
          <a:custGeom>
            <a:avLst/>
            <a:gdLst/>
            <a:ahLst/>
            <a:cxnLst/>
            <a:rect l="l" t="t" r="r" b="b"/>
            <a:pathLst>
              <a:path w="101499" h="23142" extrusionOk="0">
                <a:moveTo>
                  <a:pt x="64724" y="1"/>
                </a:moveTo>
                <a:cubicBezTo>
                  <a:pt x="59208" y="1"/>
                  <a:pt x="54304" y="674"/>
                  <a:pt x="50977" y="1289"/>
                </a:cubicBezTo>
                <a:cubicBezTo>
                  <a:pt x="29642" y="5245"/>
                  <a:pt x="12553" y="12578"/>
                  <a:pt x="0" y="23142"/>
                </a:cubicBezTo>
                <a:lnTo>
                  <a:pt x="2486" y="23142"/>
                </a:lnTo>
                <a:cubicBezTo>
                  <a:pt x="14686" y="13406"/>
                  <a:pt x="31030" y="6612"/>
                  <a:pt x="51267" y="2863"/>
                </a:cubicBezTo>
                <a:cubicBezTo>
                  <a:pt x="54533" y="2254"/>
                  <a:pt x="59360" y="1586"/>
                  <a:pt x="64779" y="1586"/>
                </a:cubicBezTo>
                <a:cubicBezTo>
                  <a:pt x="69500" y="1586"/>
                  <a:pt x="74669" y="2093"/>
                  <a:pt x="79645" y="3588"/>
                </a:cubicBezTo>
                <a:cubicBezTo>
                  <a:pt x="86274" y="5597"/>
                  <a:pt x="92571" y="9346"/>
                  <a:pt x="96983" y="16016"/>
                </a:cubicBezTo>
                <a:cubicBezTo>
                  <a:pt x="98619" y="18502"/>
                  <a:pt x="99593" y="20843"/>
                  <a:pt x="99924" y="23142"/>
                </a:cubicBezTo>
                <a:lnTo>
                  <a:pt x="101499" y="23142"/>
                </a:lnTo>
                <a:cubicBezTo>
                  <a:pt x="101167" y="20532"/>
                  <a:pt x="100090" y="17860"/>
                  <a:pt x="98288" y="15146"/>
                </a:cubicBezTo>
                <a:cubicBezTo>
                  <a:pt x="90174" y="2885"/>
                  <a:pt x="76138" y="1"/>
                  <a:pt x="647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3"/>
          <p:cNvSpPr/>
          <p:nvPr/>
        </p:nvSpPr>
        <p:spPr>
          <a:xfrm>
            <a:off x="587899" y="4651193"/>
            <a:ext cx="205809" cy="217938"/>
          </a:xfrm>
          <a:custGeom>
            <a:avLst/>
            <a:gdLst/>
            <a:ahLst/>
            <a:cxnLst/>
            <a:rect l="l" t="t" r="r" b="b"/>
            <a:pathLst>
              <a:path w="6422" h="6801" extrusionOk="0">
                <a:moveTo>
                  <a:pt x="3816" y="1"/>
                </a:moveTo>
                <a:cubicBezTo>
                  <a:pt x="3309" y="1"/>
                  <a:pt x="2838" y="338"/>
                  <a:pt x="2258" y="733"/>
                </a:cubicBezTo>
                <a:cubicBezTo>
                  <a:pt x="1119" y="1521"/>
                  <a:pt x="0" y="2577"/>
                  <a:pt x="104" y="3903"/>
                </a:cubicBezTo>
                <a:cubicBezTo>
                  <a:pt x="124" y="4193"/>
                  <a:pt x="207" y="4483"/>
                  <a:pt x="352" y="4793"/>
                </a:cubicBezTo>
                <a:cubicBezTo>
                  <a:pt x="888" y="5973"/>
                  <a:pt x="1809" y="6801"/>
                  <a:pt x="2939" y="6801"/>
                </a:cubicBezTo>
                <a:cubicBezTo>
                  <a:pt x="3338" y="6801"/>
                  <a:pt x="3762" y="6698"/>
                  <a:pt x="4205" y="6471"/>
                </a:cubicBezTo>
                <a:cubicBezTo>
                  <a:pt x="5303" y="5933"/>
                  <a:pt x="6318" y="5208"/>
                  <a:pt x="6380" y="3882"/>
                </a:cubicBezTo>
                <a:cubicBezTo>
                  <a:pt x="6421" y="2805"/>
                  <a:pt x="5676" y="1106"/>
                  <a:pt x="4744" y="381"/>
                </a:cubicBezTo>
                <a:cubicBezTo>
                  <a:pt x="4405" y="110"/>
                  <a:pt x="4105" y="1"/>
                  <a:pt x="38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3"/>
          <p:cNvSpPr/>
          <p:nvPr/>
        </p:nvSpPr>
        <p:spPr>
          <a:xfrm>
            <a:off x="905899" y="4869115"/>
            <a:ext cx="119537" cy="130615"/>
          </a:xfrm>
          <a:custGeom>
            <a:avLst/>
            <a:gdLst/>
            <a:ahLst/>
            <a:cxnLst/>
            <a:rect l="l" t="t" r="r" b="b"/>
            <a:pathLst>
              <a:path w="3730" h="4076" extrusionOk="0">
                <a:moveTo>
                  <a:pt x="1798" y="1"/>
                </a:moveTo>
                <a:cubicBezTo>
                  <a:pt x="864" y="1"/>
                  <a:pt x="311" y="2004"/>
                  <a:pt x="1" y="3196"/>
                </a:cubicBezTo>
                <a:cubicBezTo>
                  <a:pt x="49" y="3850"/>
                  <a:pt x="387" y="4075"/>
                  <a:pt x="800" y="4075"/>
                </a:cubicBezTo>
                <a:cubicBezTo>
                  <a:pt x="1276" y="4075"/>
                  <a:pt x="1853" y="3775"/>
                  <a:pt x="2197" y="3486"/>
                </a:cubicBezTo>
                <a:cubicBezTo>
                  <a:pt x="3067" y="2740"/>
                  <a:pt x="3729" y="1933"/>
                  <a:pt x="2880" y="793"/>
                </a:cubicBezTo>
                <a:cubicBezTo>
                  <a:pt x="2472" y="229"/>
                  <a:pt x="2114" y="1"/>
                  <a:pt x="17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3"/>
          <p:cNvSpPr/>
          <p:nvPr/>
        </p:nvSpPr>
        <p:spPr>
          <a:xfrm>
            <a:off x="7968438" y="3"/>
            <a:ext cx="1034376" cy="1135386"/>
          </a:xfrm>
          <a:custGeom>
            <a:avLst/>
            <a:gdLst/>
            <a:ahLst/>
            <a:cxnLst/>
            <a:rect l="l" t="t" r="r" b="b"/>
            <a:pathLst>
              <a:path w="41202" h="45230" extrusionOk="0">
                <a:moveTo>
                  <a:pt x="13796" y="0"/>
                </a:moveTo>
                <a:cubicBezTo>
                  <a:pt x="12926" y="1015"/>
                  <a:pt x="12222" y="1968"/>
                  <a:pt x="11684" y="2734"/>
                </a:cubicBezTo>
                <a:cubicBezTo>
                  <a:pt x="3771" y="13899"/>
                  <a:pt x="1" y="24670"/>
                  <a:pt x="457" y="34696"/>
                </a:cubicBezTo>
                <a:cubicBezTo>
                  <a:pt x="539" y="36519"/>
                  <a:pt x="767" y="38859"/>
                  <a:pt x="1907" y="40889"/>
                </a:cubicBezTo>
                <a:cubicBezTo>
                  <a:pt x="3294" y="43396"/>
                  <a:pt x="5428" y="44825"/>
                  <a:pt x="8224" y="45157"/>
                </a:cubicBezTo>
                <a:cubicBezTo>
                  <a:pt x="8648" y="45206"/>
                  <a:pt x="9074" y="45230"/>
                  <a:pt x="9501" y="45230"/>
                </a:cubicBezTo>
                <a:cubicBezTo>
                  <a:pt x="12625" y="45230"/>
                  <a:pt x="15778" y="43990"/>
                  <a:pt x="18001" y="42878"/>
                </a:cubicBezTo>
                <a:cubicBezTo>
                  <a:pt x="18105" y="42816"/>
                  <a:pt x="18209" y="42754"/>
                  <a:pt x="18312" y="42712"/>
                </a:cubicBezTo>
                <a:cubicBezTo>
                  <a:pt x="21150" y="41221"/>
                  <a:pt x="23863" y="39232"/>
                  <a:pt x="25624" y="37306"/>
                </a:cubicBezTo>
                <a:cubicBezTo>
                  <a:pt x="29208" y="33432"/>
                  <a:pt x="32294" y="28565"/>
                  <a:pt x="34842" y="22868"/>
                </a:cubicBezTo>
                <a:cubicBezTo>
                  <a:pt x="36789" y="18518"/>
                  <a:pt x="38446" y="13651"/>
                  <a:pt x="39730" y="8389"/>
                </a:cubicBezTo>
                <a:lnTo>
                  <a:pt x="39793" y="8161"/>
                </a:lnTo>
                <a:cubicBezTo>
                  <a:pt x="40414" y="5613"/>
                  <a:pt x="41118" y="2714"/>
                  <a:pt x="41201" y="0"/>
                </a:cubicBezTo>
                <a:lnTo>
                  <a:pt x="40393" y="0"/>
                </a:lnTo>
                <a:cubicBezTo>
                  <a:pt x="40290" y="2610"/>
                  <a:pt x="39606" y="5469"/>
                  <a:pt x="38985" y="7975"/>
                </a:cubicBezTo>
                <a:lnTo>
                  <a:pt x="38923" y="8203"/>
                </a:lnTo>
                <a:cubicBezTo>
                  <a:pt x="37659" y="13402"/>
                  <a:pt x="36023" y="18228"/>
                  <a:pt x="34096" y="22537"/>
                </a:cubicBezTo>
                <a:cubicBezTo>
                  <a:pt x="31590" y="28150"/>
                  <a:pt x="28524" y="32935"/>
                  <a:pt x="25023" y="36747"/>
                </a:cubicBezTo>
                <a:cubicBezTo>
                  <a:pt x="21931" y="40129"/>
                  <a:pt x="15069" y="44396"/>
                  <a:pt x="9503" y="44396"/>
                </a:cubicBezTo>
                <a:cubicBezTo>
                  <a:pt x="9104" y="44396"/>
                  <a:pt x="8712" y="44374"/>
                  <a:pt x="8328" y="44328"/>
                </a:cubicBezTo>
                <a:cubicBezTo>
                  <a:pt x="5801" y="44038"/>
                  <a:pt x="3874" y="42754"/>
                  <a:pt x="2632" y="40496"/>
                </a:cubicBezTo>
                <a:cubicBezTo>
                  <a:pt x="1575" y="38611"/>
                  <a:pt x="1347" y="36395"/>
                  <a:pt x="1285" y="34675"/>
                </a:cubicBezTo>
                <a:cubicBezTo>
                  <a:pt x="829" y="24815"/>
                  <a:pt x="4558" y="14231"/>
                  <a:pt x="12346" y="3211"/>
                </a:cubicBezTo>
                <a:cubicBezTo>
                  <a:pt x="12968" y="2320"/>
                  <a:pt x="13838" y="1201"/>
                  <a:pt x="148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6" name="Google Shape;296;p13"/>
          <p:cNvGrpSpPr/>
          <p:nvPr/>
        </p:nvGrpSpPr>
        <p:grpSpPr>
          <a:xfrm>
            <a:off x="1546774" y="88236"/>
            <a:ext cx="509835" cy="466288"/>
            <a:chOff x="5177300" y="2314950"/>
            <a:chExt cx="341575" cy="312400"/>
          </a:xfrm>
        </p:grpSpPr>
        <p:sp>
          <p:nvSpPr>
            <p:cNvPr id="297" name="Google Shape;297;p13"/>
            <p:cNvSpPr/>
            <p:nvPr/>
          </p:nvSpPr>
          <p:spPr>
            <a:xfrm>
              <a:off x="5432525" y="2418550"/>
              <a:ext cx="86350" cy="84750"/>
            </a:xfrm>
            <a:custGeom>
              <a:avLst/>
              <a:gdLst/>
              <a:ahLst/>
              <a:cxnLst/>
              <a:rect l="l" t="t" r="r" b="b"/>
              <a:pathLst>
                <a:path w="3454" h="3390" extrusionOk="0">
                  <a:moveTo>
                    <a:pt x="2010" y="0"/>
                  </a:moveTo>
                  <a:cubicBezTo>
                    <a:pt x="1940" y="0"/>
                    <a:pt x="1869" y="5"/>
                    <a:pt x="1794" y="14"/>
                  </a:cubicBezTo>
                  <a:cubicBezTo>
                    <a:pt x="1137" y="92"/>
                    <a:pt x="491" y="270"/>
                    <a:pt x="223" y="927"/>
                  </a:cubicBezTo>
                  <a:cubicBezTo>
                    <a:pt x="1" y="1462"/>
                    <a:pt x="56" y="2453"/>
                    <a:pt x="391" y="2988"/>
                  </a:cubicBezTo>
                  <a:cubicBezTo>
                    <a:pt x="584" y="3293"/>
                    <a:pt x="798" y="3389"/>
                    <a:pt x="1049" y="3389"/>
                  </a:cubicBezTo>
                  <a:cubicBezTo>
                    <a:pt x="1246" y="3389"/>
                    <a:pt x="1466" y="3330"/>
                    <a:pt x="1716" y="3266"/>
                  </a:cubicBezTo>
                  <a:cubicBezTo>
                    <a:pt x="2451" y="3077"/>
                    <a:pt x="3198" y="2754"/>
                    <a:pt x="3398" y="2063"/>
                  </a:cubicBezTo>
                  <a:cubicBezTo>
                    <a:pt x="3431" y="1918"/>
                    <a:pt x="3454" y="1751"/>
                    <a:pt x="3431" y="1573"/>
                  </a:cubicBezTo>
                  <a:cubicBezTo>
                    <a:pt x="3359" y="696"/>
                    <a:pt x="2885" y="0"/>
                    <a:pt x="201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3"/>
            <p:cNvSpPr/>
            <p:nvPr/>
          </p:nvSpPr>
          <p:spPr>
            <a:xfrm>
              <a:off x="5294125" y="2467825"/>
              <a:ext cx="67950" cy="66125"/>
            </a:xfrm>
            <a:custGeom>
              <a:avLst/>
              <a:gdLst/>
              <a:ahLst/>
              <a:cxnLst/>
              <a:rect l="l" t="t" r="r" b="b"/>
              <a:pathLst>
                <a:path w="2718" h="2645" extrusionOk="0">
                  <a:moveTo>
                    <a:pt x="1275" y="0"/>
                  </a:moveTo>
                  <a:cubicBezTo>
                    <a:pt x="1162" y="0"/>
                    <a:pt x="1049" y="16"/>
                    <a:pt x="936" y="48"/>
                  </a:cubicBezTo>
                  <a:cubicBezTo>
                    <a:pt x="279" y="237"/>
                    <a:pt x="1" y="360"/>
                    <a:pt x="56" y="1128"/>
                  </a:cubicBezTo>
                  <a:cubicBezTo>
                    <a:pt x="101" y="1640"/>
                    <a:pt x="212" y="2253"/>
                    <a:pt x="647" y="2520"/>
                  </a:cubicBezTo>
                  <a:cubicBezTo>
                    <a:pt x="779" y="2606"/>
                    <a:pt x="941" y="2644"/>
                    <a:pt x="1114" y="2644"/>
                  </a:cubicBezTo>
                  <a:cubicBezTo>
                    <a:pt x="1683" y="2644"/>
                    <a:pt x="2375" y="2235"/>
                    <a:pt x="2563" y="1774"/>
                  </a:cubicBezTo>
                  <a:cubicBezTo>
                    <a:pt x="2607" y="1663"/>
                    <a:pt x="2629" y="1551"/>
                    <a:pt x="2641" y="1440"/>
                  </a:cubicBezTo>
                  <a:cubicBezTo>
                    <a:pt x="2718" y="666"/>
                    <a:pt x="2021" y="0"/>
                    <a:pt x="127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3"/>
            <p:cNvSpPr/>
            <p:nvPr/>
          </p:nvSpPr>
          <p:spPr>
            <a:xfrm>
              <a:off x="5388250" y="2314950"/>
              <a:ext cx="56075" cy="48575"/>
            </a:xfrm>
            <a:custGeom>
              <a:avLst/>
              <a:gdLst/>
              <a:ahLst/>
              <a:cxnLst/>
              <a:rect l="l" t="t" r="r" b="b"/>
              <a:pathLst>
                <a:path w="2243" h="1943" extrusionOk="0">
                  <a:moveTo>
                    <a:pt x="1563" y="1"/>
                  </a:moveTo>
                  <a:cubicBezTo>
                    <a:pt x="1381" y="1"/>
                    <a:pt x="1190" y="39"/>
                    <a:pt x="1048" y="92"/>
                  </a:cubicBezTo>
                  <a:cubicBezTo>
                    <a:pt x="468" y="304"/>
                    <a:pt x="1" y="593"/>
                    <a:pt x="201" y="1317"/>
                  </a:cubicBezTo>
                  <a:cubicBezTo>
                    <a:pt x="331" y="1770"/>
                    <a:pt x="519" y="1942"/>
                    <a:pt x="730" y="1942"/>
                  </a:cubicBezTo>
                  <a:cubicBezTo>
                    <a:pt x="1189" y="1942"/>
                    <a:pt x="1759" y="1133"/>
                    <a:pt x="2095" y="638"/>
                  </a:cubicBezTo>
                  <a:cubicBezTo>
                    <a:pt x="2242" y="150"/>
                    <a:pt x="1920" y="1"/>
                    <a:pt x="15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3"/>
            <p:cNvSpPr/>
            <p:nvPr/>
          </p:nvSpPr>
          <p:spPr>
            <a:xfrm>
              <a:off x="5177300" y="2521175"/>
              <a:ext cx="46950" cy="42600"/>
            </a:xfrm>
            <a:custGeom>
              <a:avLst/>
              <a:gdLst/>
              <a:ahLst/>
              <a:cxnLst/>
              <a:rect l="l" t="t" r="r" b="b"/>
              <a:pathLst>
                <a:path w="1878" h="1704" extrusionOk="0">
                  <a:moveTo>
                    <a:pt x="937" y="0"/>
                  </a:moveTo>
                  <a:cubicBezTo>
                    <a:pt x="450" y="0"/>
                    <a:pt x="242" y="363"/>
                    <a:pt x="129" y="888"/>
                  </a:cubicBezTo>
                  <a:cubicBezTo>
                    <a:pt x="0" y="1460"/>
                    <a:pt x="298" y="1704"/>
                    <a:pt x="691" y="1704"/>
                  </a:cubicBezTo>
                  <a:cubicBezTo>
                    <a:pt x="1116" y="1704"/>
                    <a:pt x="1652" y="1418"/>
                    <a:pt x="1878" y="955"/>
                  </a:cubicBezTo>
                  <a:cubicBezTo>
                    <a:pt x="1755" y="309"/>
                    <a:pt x="1744" y="75"/>
                    <a:pt x="1065" y="8"/>
                  </a:cubicBezTo>
                  <a:cubicBezTo>
                    <a:pt x="1020" y="3"/>
                    <a:pt x="978" y="0"/>
                    <a:pt x="9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3"/>
            <p:cNvSpPr/>
            <p:nvPr/>
          </p:nvSpPr>
          <p:spPr>
            <a:xfrm>
              <a:off x="5343250" y="2595575"/>
              <a:ext cx="38775" cy="31775"/>
            </a:xfrm>
            <a:custGeom>
              <a:avLst/>
              <a:gdLst/>
              <a:ahLst/>
              <a:cxnLst/>
              <a:rect l="l" t="t" r="r" b="b"/>
              <a:pathLst>
                <a:path w="1551" h="1271" extrusionOk="0">
                  <a:moveTo>
                    <a:pt x="924" y="1"/>
                  </a:moveTo>
                  <a:cubicBezTo>
                    <a:pt x="894" y="1"/>
                    <a:pt x="863" y="2"/>
                    <a:pt x="831" y="6"/>
                  </a:cubicBezTo>
                  <a:cubicBezTo>
                    <a:pt x="531" y="39"/>
                    <a:pt x="230" y="184"/>
                    <a:pt x="130" y="485"/>
                  </a:cubicBezTo>
                  <a:cubicBezTo>
                    <a:pt x="1" y="871"/>
                    <a:pt x="619" y="1270"/>
                    <a:pt x="1032" y="1270"/>
                  </a:cubicBezTo>
                  <a:cubicBezTo>
                    <a:pt x="1155" y="1270"/>
                    <a:pt x="1260" y="1235"/>
                    <a:pt x="1322" y="1153"/>
                  </a:cubicBezTo>
                  <a:lnTo>
                    <a:pt x="1466" y="1053"/>
                  </a:lnTo>
                  <a:cubicBezTo>
                    <a:pt x="1551" y="547"/>
                    <a:pt x="1445" y="1"/>
                    <a:pt x="9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2" name="Google Shape;302;p13"/>
          <p:cNvSpPr/>
          <p:nvPr/>
        </p:nvSpPr>
        <p:spPr>
          <a:xfrm rot="5400000">
            <a:off x="7425303" y="2050006"/>
            <a:ext cx="2393912" cy="1043496"/>
          </a:xfrm>
          <a:custGeom>
            <a:avLst/>
            <a:gdLst/>
            <a:ahLst/>
            <a:cxnLst/>
            <a:rect l="l" t="t" r="r" b="b"/>
            <a:pathLst>
              <a:path w="74426" h="32447" extrusionOk="0">
                <a:moveTo>
                  <a:pt x="11455" y="0"/>
                </a:moveTo>
                <a:cubicBezTo>
                  <a:pt x="4764" y="8721"/>
                  <a:pt x="0" y="18353"/>
                  <a:pt x="10689" y="22081"/>
                </a:cubicBezTo>
                <a:cubicBezTo>
                  <a:pt x="17276" y="24360"/>
                  <a:pt x="24712" y="22744"/>
                  <a:pt x="31361" y="25395"/>
                </a:cubicBezTo>
                <a:cubicBezTo>
                  <a:pt x="38368" y="28167"/>
                  <a:pt x="44051" y="32446"/>
                  <a:pt x="51684" y="32446"/>
                </a:cubicBezTo>
                <a:cubicBezTo>
                  <a:pt x="52152" y="32446"/>
                  <a:pt x="52628" y="32430"/>
                  <a:pt x="53111" y="32397"/>
                </a:cubicBezTo>
                <a:cubicBezTo>
                  <a:pt x="60133" y="31920"/>
                  <a:pt x="62722" y="26203"/>
                  <a:pt x="63468" y="19927"/>
                </a:cubicBezTo>
                <a:cubicBezTo>
                  <a:pt x="64255" y="13423"/>
                  <a:pt x="66513" y="11993"/>
                  <a:pt x="70676" y="7229"/>
                </a:cubicBezTo>
                <a:cubicBezTo>
                  <a:pt x="72520" y="5075"/>
                  <a:pt x="74074" y="2548"/>
                  <a:pt x="744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3"/>
          <p:cNvSpPr txBox="1">
            <a:spLocks noGrp="1"/>
          </p:cNvSpPr>
          <p:nvPr>
            <p:ph type="title" idx="9" hasCustomPrompt="1"/>
          </p:nvPr>
        </p:nvSpPr>
        <p:spPr>
          <a:xfrm>
            <a:off x="2866213" y="1264136"/>
            <a:ext cx="722400" cy="356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200"/>
              <a:buNone/>
              <a:defRPr sz="3200" b="1"/>
            </a:lvl1pPr>
            <a:lvl2pPr lvl="1" algn="ctr" rtl="0">
              <a:spcBef>
                <a:spcPts val="0"/>
              </a:spcBef>
              <a:spcAft>
                <a:spcPts val="0"/>
              </a:spcAft>
              <a:buSzPts val="3200"/>
              <a:buNone/>
              <a:defRPr sz="3200" b="1"/>
            </a:lvl2pPr>
            <a:lvl3pPr lvl="2" algn="ctr" rtl="0">
              <a:spcBef>
                <a:spcPts val="0"/>
              </a:spcBef>
              <a:spcAft>
                <a:spcPts val="0"/>
              </a:spcAft>
              <a:buSzPts val="3200"/>
              <a:buNone/>
              <a:defRPr sz="3200" b="1"/>
            </a:lvl3pPr>
            <a:lvl4pPr lvl="3" algn="ctr" rtl="0">
              <a:spcBef>
                <a:spcPts val="0"/>
              </a:spcBef>
              <a:spcAft>
                <a:spcPts val="0"/>
              </a:spcAft>
              <a:buSzPts val="3200"/>
              <a:buNone/>
              <a:defRPr sz="3200" b="1"/>
            </a:lvl4pPr>
            <a:lvl5pPr lvl="4" algn="ctr" rtl="0">
              <a:spcBef>
                <a:spcPts val="0"/>
              </a:spcBef>
              <a:spcAft>
                <a:spcPts val="0"/>
              </a:spcAft>
              <a:buSzPts val="3200"/>
              <a:buNone/>
              <a:defRPr sz="3200" b="1"/>
            </a:lvl5pPr>
            <a:lvl6pPr lvl="5" algn="ctr" rtl="0">
              <a:spcBef>
                <a:spcPts val="0"/>
              </a:spcBef>
              <a:spcAft>
                <a:spcPts val="0"/>
              </a:spcAft>
              <a:buSzPts val="3200"/>
              <a:buNone/>
              <a:defRPr sz="3200" b="1"/>
            </a:lvl6pPr>
            <a:lvl7pPr lvl="6" algn="ctr" rtl="0">
              <a:spcBef>
                <a:spcPts val="0"/>
              </a:spcBef>
              <a:spcAft>
                <a:spcPts val="0"/>
              </a:spcAft>
              <a:buSzPts val="3200"/>
              <a:buNone/>
              <a:defRPr sz="3200" b="1"/>
            </a:lvl7pPr>
            <a:lvl8pPr lvl="7" algn="ctr" rtl="0">
              <a:spcBef>
                <a:spcPts val="0"/>
              </a:spcBef>
              <a:spcAft>
                <a:spcPts val="0"/>
              </a:spcAft>
              <a:buSzPts val="3200"/>
              <a:buNone/>
              <a:defRPr sz="3200" b="1"/>
            </a:lvl8pPr>
            <a:lvl9pPr lvl="8" algn="ctr" rtl="0">
              <a:spcBef>
                <a:spcPts val="0"/>
              </a:spcBef>
              <a:spcAft>
                <a:spcPts val="0"/>
              </a:spcAft>
              <a:buSzPts val="3200"/>
              <a:buNone/>
              <a:defRPr sz="3200" b="1"/>
            </a:lvl9pPr>
          </a:lstStyle>
          <a:p>
            <a:r>
              <a:t>xx%</a:t>
            </a:r>
          </a:p>
        </p:txBody>
      </p:sp>
      <p:sp>
        <p:nvSpPr>
          <p:cNvPr id="304" name="Google Shape;304;p13"/>
          <p:cNvSpPr txBox="1">
            <a:spLocks noGrp="1"/>
          </p:cNvSpPr>
          <p:nvPr>
            <p:ph type="title" idx="13" hasCustomPrompt="1"/>
          </p:nvPr>
        </p:nvSpPr>
        <p:spPr>
          <a:xfrm>
            <a:off x="5555338" y="1264136"/>
            <a:ext cx="722400" cy="356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200"/>
              <a:buNone/>
              <a:defRPr sz="3200" b="1"/>
            </a:lvl1pPr>
            <a:lvl2pPr lvl="1" algn="ctr" rtl="0">
              <a:spcBef>
                <a:spcPts val="0"/>
              </a:spcBef>
              <a:spcAft>
                <a:spcPts val="0"/>
              </a:spcAft>
              <a:buSzPts val="3200"/>
              <a:buNone/>
              <a:defRPr sz="3200" b="1"/>
            </a:lvl2pPr>
            <a:lvl3pPr lvl="2" algn="ctr" rtl="0">
              <a:spcBef>
                <a:spcPts val="0"/>
              </a:spcBef>
              <a:spcAft>
                <a:spcPts val="0"/>
              </a:spcAft>
              <a:buSzPts val="3200"/>
              <a:buNone/>
              <a:defRPr sz="3200" b="1"/>
            </a:lvl3pPr>
            <a:lvl4pPr lvl="3" algn="ctr" rtl="0">
              <a:spcBef>
                <a:spcPts val="0"/>
              </a:spcBef>
              <a:spcAft>
                <a:spcPts val="0"/>
              </a:spcAft>
              <a:buSzPts val="3200"/>
              <a:buNone/>
              <a:defRPr sz="3200" b="1"/>
            </a:lvl4pPr>
            <a:lvl5pPr lvl="4" algn="ctr" rtl="0">
              <a:spcBef>
                <a:spcPts val="0"/>
              </a:spcBef>
              <a:spcAft>
                <a:spcPts val="0"/>
              </a:spcAft>
              <a:buSzPts val="3200"/>
              <a:buNone/>
              <a:defRPr sz="3200" b="1"/>
            </a:lvl5pPr>
            <a:lvl6pPr lvl="5" algn="ctr" rtl="0">
              <a:spcBef>
                <a:spcPts val="0"/>
              </a:spcBef>
              <a:spcAft>
                <a:spcPts val="0"/>
              </a:spcAft>
              <a:buSzPts val="3200"/>
              <a:buNone/>
              <a:defRPr sz="3200" b="1"/>
            </a:lvl6pPr>
            <a:lvl7pPr lvl="6" algn="ctr" rtl="0">
              <a:spcBef>
                <a:spcPts val="0"/>
              </a:spcBef>
              <a:spcAft>
                <a:spcPts val="0"/>
              </a:spcAft>
              <a:buSzPts val="3200"/>
              <a:buNone/>
              <a:defRPr sz="3200" b="1"/>
            </a:lvl7pPr>
            <a:lvl8pPr lvl="7" algn="ctr" rtl="0">
              <a:spcBef>
                <a:spcPts val="0"/>
              </a:spcBef>
              <a:spcAft>
                <a:spcPts val="0"/>
              </a:spcAft>
              <a:buSzPts val="3200"/>
              <a:buNone/>
              <a:defRPr sz="3200" b="1"/>
            </a:lvl8pPr>
            <a:lvl9pPr lvl="8" algn="ctr" rtl="0">
              <a:spcBef>
                <a:spcPts val="0"/>
              </a:spcBef>
              <a:spcAft>
                <a:spcPts val="0"/>
              </a:spcAft>
              <a:buSzPts val="3200"/>
              <a:buNone/>
              <a:defRPr sz="3200" b="1"/>
            </a:lvl9pPr>
          </a:lstStyle>
          <a:p>
            <a:r>
              <a:t>xx%</a:t>
            </a:r>
          </a:p>
        </p:txBody>
      </p:sp>
      <p:sp>
        <p:nvSpPr>
          <p:cNvPr id="305" name="Google Shape;305;p13"/>
          <p:cNvSpPr txBox="1">
            <a:spLocks noGrp="1"/>
          </p:cNvSpPr>
          <p:nvPr>
            <p:ph type="title" idx="14" hasCustomPrompt="1"/>
          </p:nvPr>
        </p:nvSpPr>
        <p:spPr>
          <a:xfrm>
            <a:off x="2866213" y="3035808"/>
            <a:ext cx="722400" cy="356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200"/>
              <a:buNone/>
              <a:defRPr sz="3200" b="1"/>
            </a:lvl1pPr>
            <a:lvl2pPr lvl="1" algn="ctr" rtl="0">
              <a:spcBef>
                <a:spcPts val="0"/>
              </a:spcBef>
              <a:spcAft>
                <a:spcPts val="0"/>
              </a:spcAft>
              <a:buSzPts val="3200"/>
              <a:buNone/>
              <a:defRPr sz="3200" b="1"/>
            </a:lvl2pPr>
            <a:lvl3pPr lvl="2" algn="ctr" rtl="0">
              <a:spcBef>
                <a:spcPts val="0"/>
              </a:spcBef>
              <a:spcAft>
                <a:spcPts val="0"/>
              </a:spcAft>
              <a:buSzPts val="3200"/>
              <a:buNone/>
              <a:defRPr sz="3200" b="1"/>
            </a:lvl3pPr>
            <a:lvl4pPr lvl="3" algn="ctr" rtl="0">
              <a:spcBef>
                <a:spcPts val="0"/>
              </a:spcBef>
              <a:spcAft>
                <a:spcPts val="0"/>
              </a:spcAft>
              <a:buSzPts val="3200"/>
              <a:buNone/>
              <a:defRPr sz="3200" b="1"/>
            </a:lvl4pPr>
            <a:lvl5pPr lvl="4" algn="ctr" rtl="0">
              <a:spcBef>
                <a:spcPts val="0"/>
              </a:spcBef>
              <a:spcAft>
                <a:spcPts val="0"/>
              </a:spcAft>
              <a:buSzPts val="3200"/>
              <a:buNone/>
              <a:defRPr sz="3200" b="1"/>
            </a:lvl5pPr>
            <a:lvl6pPr lvl="5" algn="ctr" rtl="0">
              <a:spcBef>
                <a:spcPts val="0"/>
              </a:spcBef>
              <a:spcAft>
                <a:spcPts val="0"/>
              </a:spcAft>
              <a:buSzPts val="3200"/>
              <a:buNone/>
              <a:defRPr sz="3200" b="1"/>
            </a:lvl6pPr>
            <a:lvl7pPr lvl="6" algn="ctr" rtl="0">
              <a:spcBef>
                <a:spcPts val="0"/>
              </a:spcBef>
              <a:spcAft>
                <a:spcPts val="0"/>
              </a:spcAft>
              <a:buSzPts val="3200"/>
              <a:buNone/>
              <a:defRPr sz="3200" b="1"/>
            </a:lvl7pPr>
            <a:lvl8pPr lvl="7" algn="ctr" rtl="0">
              <a:spcBef>
                <a:spcPts val="0"/>
              </a:spcBef>
              <a:spcAft>
                <a:spcPts val="0"/>
              </a:spcAft>
              <a:buSzPts val="3200"/>
              <a:buNone/>
              <a:defRPr sz="3200" b="1"/>
            </a:lvl8pPr>
            <a:lvl9pPr lvl="8" algn="ctr" rtl="0">
              <a:spcBef>
                <a:spcPts val="0"/>
              </a:spcBef>
              <a:spcAft>
                <a:spcPts val="0"/>
              </a:spcAft>
              <a:buSzPts val="3200"/>
              <a:buNone/>
              <a:defRPr sz="3200" b="1"/>
            </a:lvl9pPr>
          </a:lstStyle>
          <a:p>
            <a:r>
              <a:t>xx%</a:t>
            </a:r>
          </a:p>
        </p:txBody>
      </p:sp>
      <p:sp>
        <p:nvSpPr>
          <p:cNvPr id="306" name="Google Shape;306;p13"/>
          <p:cNvSpPr txBox="1">
            <a:spLocks noGrp="1"/>
          </p:cNvSpPr>
          <p:nvPr>
            <p:ph type="title" idx="15" hasCustomPrompt="1"/>
          </p:nvPr>
        </p:nvSpPr>
        <p:spPr>
          <a:xfrm>
            <a:off x="5555338" y="3035808"/>
            <a:ext cx="722400" cy="356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200"/>
              <a:buNone/>
              <a:defRPr sz="3200" b="1"/>
            </a:lvl1pPr>
            <a:lvl2pPr lvl="1" algn="ctr" rtl="0">
              <a:spcBef>
                <a:spcPts val="0"/>
              </a:spcBef>
              <a:spcAft>
                <a:spcPts val="0"/>
              </a:spcAft>
              <a:buSzPts val="3200"/>
              <a:buNone/>
              <a:defRPr sz="3200" b="1"/>
            </a:lvl2pPr>
            <a:lvl3pPr lvl="2" algn="ctr" rtl="0">
              <a:spcBef>
                <a:spcPts val="0"/>
              </a:spcBef>
              <a:spcAft>
                <a:spcPts val="0"/>
              </a:spcAft>
              <a:buSzPts val="3200"/>
              <a:buNone/>
              <a:defRPr sz="3200" b="1"/>
            </a:lvl3pPr>
            <a:lvl4pPr lvl="3" algn="ctr" rtl="0">
              <a:spcBef>
                <a:spcPts val="0"/>
              </a:spcBef>
              <a:spcAft>
                <a:spcPts val="0"/>
              </a:spcAft>
              <a:buSzPts val="3200"/>
              <a:buNone/>
              <a:defRPr sz="3200" b="1"/>
            </a:lvl4pPr>
            <a:lvl5pPr lvl="4" algn="ctr" rtl="0">
              <a:spcBef>
                <a:spcPts val="0"/>
              </a:spcBef>
              <a:spcAft>
                <a:spcPts val="0"/>
              </a:spcAft>
              <a:buSzPts val="3200"/>
              <a:buNone/>
              <a:defRPr sz="3200" b="1"/>
            </a:lvl5pPr>
            <a:lvl6pPr lvl="5" algn="ctr" rtl="0">
              <a:spcBef>
                <a:spcPts val="0"/>
              </a:spcBef>
              <a:spcAft>
                <a:spcPts val="0"/>
              </a:spcAft>
              <a:buSzPts val="3200"/>
              <a:buNone/>
              <a:defRPr sz="3200" b="1"/>
            </a:lvl6pPr>
            <a:lvl7pPr lvl="6" algn="ctr" rtl="0">
              <a:spcBef>
                <a:spcPts val="0"/>
              </a:spcBef>
              <a:spcAft>
                <a:spcPts val="0"/>
              </a:spcAft>
              <a:buSzPts val="3200"/>
              <a:buNone/>
              <a:defRPr sz="3200" b="1"/>
            </a:lvl7pPr>
            <a:lvl8pPr lvl="7" algn="ctr" rtl="0">
              <a:spcBef>
                <a:spcPts val="0"/>
              </a:spcBef>
              <a:spcAft>
                <a:spcPts val="0"/>
              </a:spcAft>
              <a:buSzPts val="3200"/>
              <a:buNone/>
              <a:defRPr sz="3200" b="1"/>
            </a:lvl8pPr>
            <a:lvl9pPr lvl="8" algn="ctr" rtl="0">
              <a:spcBef>
                <a:spcPts val="0"/>
              </a:spcBef>
              <a:spcAft>
                <a:spcPts val="0"/>
              </a:spcAft>
              <a:buSzPts val="3200"/>
              <a:buNone/>
              <a:defRPr sz="3200" b="1"/>
            </a:lvl9pPr>
          </a:lstStyle>
          <a:p>
            <a:r>
              <a:t>xx%</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ree columns of text">
  <p:cSld name="CUSTOM_2">
    <p:bg>
      <p:bgPr>
        <a:solidFill>
          <a:schemeClr val="accent6"/>
        </a:solidFill>
        <a:effectLst/>
      </p:bgPr>
    </p:bg>
    <p:spTree>
      <p:nvGrpSpPr>
        <p:cNvPr id="1" name="Shape 324"/>
        <p:cNvGrpSpPr/>
        <p:nvPr/>
      </p:nvGrpSpPr>
      <p:grpSpPr>
        <a:xfrm>
          <a:off x="0" y="0"/>
          <a:ext cx="0" cy="0"/>
          <a:chOff x="0" y="0"/>
          <a:chExt cx="0" cy="0"/>
        </a:xfrm>
      </p:grpSpPr>
      <p:sp>
        <p:nvSpPr>
          <p:cNvPr id="325" name="Google Shape;325;p15"/>
          <p:cNvSpPr/>
          <p:nvPr/>
        </p:nvSpPr>
        <p:spPr>
          <a:xfrm>
            <a:off x="692715" y="1034242"/>
            <a:ext cx="186752" cy="167685"/>
          </a:xfrm>
          <a:custGeom>
            <a:avLst/>
            <a:gdLst/>
            <a:ahLst/>
            <a:cxnLst/>
            <a:rect l="l" t="t" r="r" b="b"/>
            <a:pathLst>
              <a:path w="5821" h="5221" extrusionOk="0">
                <a:moveTo>
                  <a:pt x="3294" y="0"/>
                </a:moveTo>
                <a:cubicBezTo>
                  <a:pt x="3024" y="0"/>
                  <a:pt x="2734" y="83"/>
                  <a:pt x="2486" y="208"/>
                </a:cubicBezTo>
                <a:cubicBezTo>
                  <a:pt x="1284" y="788"/>
                  <a:pt x="0" y="2362"/>
                  <a:pt x="539" y="3770"/>
                </a:cubicBezTo>
                <a:cubicBezTo>
                  <a:pt x="725" y="4247"/>
                  <a:pt x="1098" y="4620"/>
                  <a:pt x="1533" y="4848"/>
                </a:cubicBezTo>
                <a:cubicBezTo>
                  <a:pt x="1989" y="5096"/>
                  <a:pt x="2548" y="5220"/>
                  <a:pt x="3128" y="5220"/>
                </a:cubicBezTo>
                <a:cubicBezTo>
                  <a:pt x="4143" y="5220"/>
                  <a:pt x="5179" y="4806"/>
                  <a:pt x="5614" y="3853"/>
                </a:cubicBezTo>
                <a:cubicBezTo>
                  <a:pt x="5800" y="3460"/>
                  <a:pt x="5821" y="2983"/>
                  <a:pt x="5717" y="2548"/>
                </a:cubicBezTo>
                <a:cubicBezTo>
                  <a:pt x="5696" y="2445"/>
                  <a:pt x="5676" y="2341"/>
                  <a:pt x="5634" y="2238"/>
                </a:cubicBezTo>
                <a:cubicBezTo>
                  <a:pt x="5448" y="1720"/>
                  <a:pt x="5116" y="1264"/>
                  <a:pt x="4764" y="850"/>
                </a:cubicBezTo>
                <a:cubicBezTo>
                  <a:pt x="4454" y="498"/>
                  <a:pt x="4081" y="125"/>
                  <a:pt x="3604" y="21"/>
                </a:cubicBezTo>
                <a:cubicBezTo>
                  <a:pt x="3501" y="0"/>
                  <a:pt x="3397" y="0"/>
                  <a:pt x="32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5"/>
          <p:cNvSpPr/>
          <p:nvPr/>
        </p:nvSpPr>
        <p:spPr>
          <a:xfrm>
            <a:off x="2560783" y="233392"/>
            <a:ext cx="95702" cy="91695"/>
          </a:xfrm>
          <a:custGeom>
            <a:avLst/>
            <a:gdLst/>
            <a:ahLst/>
            <a:cxnLst/>
            <a:rect l="l" t="t" r="r" b="b"/>
            <a:pathLst>
              <a:path w="2983" h="2855" extrusionOk="0">
                <a:moveTo>
                  <a:pt x="1613" y="1"/>
                </a:moveTo>
                <a:cubicBezTo>
                  <a:pt x="1436" y="1"/>
                  <a:pt x="1267" y="43"/>
                  <a:pt x="1098" y="120"/>
                </a:cubicBezTo>
                <a:cubicBezTo>
                  <a:pt x="1036" y="141"/>
                  <a:pt x="994" y="161"/>
                  <a:pt x="953" y="182"/>
                </a:cubicBezTo>
                <a:cubicBezTo>
                  <a:pt x="684" y="348"/>
                  <a:pt x="497" y="555"/>
                  <a:pt x="311" y="804"/>
                </a:cubicBezTo>
                <a:cubicBezTo>
                  <a:pt x="145" y="1011"/>
                  <a:pt x="0" y="1239"/>
                  <a:pt x="0" y="1508"/>
                </a:cubicBezTo>
                <a:cubicBezTo>
                  <a:pt x="0" y="1715"/>
                  <a:pt x="83" y="1901"/>
                  <a:pt x="228" y="2067"/>
                </a:cubicBezTo>
                <a:cubicBezTo>
                  <a:pt x="547" y="2477"/>
                  <a:pt x="1156" y="2854"/>
                  <a:pt x="1719" y="2854"/>
                </a:cubicBezTo>
                <a:cubicBezTo>
                  <a:pt x="1924" y="2854"/>
                  <a:pt x="2123" y="2804"/>
                  <a:pt x="2299" y="2689"/>
                </a:cubicBezTo>
                <a:cubicBezTo>
                  <a:pt x="2527" y="2544"/>
                  <a:pt x="2693" y="2316"/>
                  <a:pt x="2755" y="2046"/>
                </a:cubicBezTo>
                <a:cubicBezTo>
                  <a:pt x="2983" y="1301"/>
                  <a:pt x="2631" y="224"/>
                  <a:pt x="1802" y="16"/>
                </a:cubicBezTo>
                <a:cubicBezTo>
                  <a:pt x="1738" y="6"/>
                  <a:pt x="1675" y="1"/>
                  <a:pt x="161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5"/>
          <p:cNvSpPr/>
          <p:nvPr/>
        </p:nvSpPr>
        <p:spPr>
          <a:xfrm>
            <a:off x="6362046" y="233231"/>
            <a:ext cx="95060" cy="91856"/>
          </a:xfrm>
          <a:custGeom>
            <a:avLst/>
            <a:gdLst/>
            <a:ahLst/>
            <a:cxnLst/>
            <a:rect l="l" t="t" r="r" b="b"/>
            <a:pathLst>
              <a:path w="2963" h="2860" extrusionOk="0">
                <a:moveTo>
                  <a:pt x="1575" y="1"/>
                </a:moveTo>
                <a:cubicBezTo>
                  <a:pt x="1409" y="1"/>
                  <a:pt x="1243" y="42"/>
                  <a:pt x="1078" y="125"/>
                </a:cubicBezTo>
                <a:cubicBezTo>
                  <a:pt x="1036" y="146"/>
                  <a:pt x="974" y="166"/>
                  <a:pt x="933" y="187"/>
                </a:cubicBezTo>
                <a:cubicBezTo>
                  <a:pt x="684" y="353"/>
                  <a:pt x="477" y="560"/>
                  <a:pt x="290" y="809"/>
                </a:cubicBezTo>
                <a:cubicBezTo>
                  <a:pt x="145" y="1016"/>
                  <a:pt x="0" y="1244"/>
                  <a:pt x="0" y="1513"/>
                </a:cubicBezTo>
                <a:cubicBezTo>
                  <a:pt x="0" y="1720"/>
                  <a:pt x="83" y="1906"/>
                  <a:pt x="208" y="2072"/>
                </a:cubicBezTo>
                <a:cubicBezTo>
                  <a:pt x="539" y="2486"/>
                  <a:pt x="1140" y="2859"/>
                  <a:pt x="1699" y="2859"/>
                </a:cubicBezTo>
                <a:cubicBezTo>
                  <a:pt x="1906" y="2859"/>
                  <a:pt x="2113" y="2818"/>
                  <a:pt x="2300" y="2694"/>
                </a:cubicBezTo>
                <a:cubicBezTo>
                  <a:pt x="2527" y="2549"/>
                  <a:pt x="2672" y="2321"/>
                  <a:pt x="2755" y="2051"/>
                </a:cubicBezTo>
                <a:cubicBezTo>
                  <a:pt x="2962" y="1306"/>
                  <a:pt x="2631" y="229"/>
                  <a:pt x="1782" y="21"/>
                </a:cubicBezTo>
                <a:cubicBezTo>
                  <a:pt x="1720" y="21"/>
                  <a:pt x="1637" y="1"/>
                  <a:pt x="15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5"/>
          <p:cNvSpPr/>
          <p:nvPr/>
        </p:nvSpPr>
        <p:spPr>
          <a:xfrm>
            <a:off x="8328478" y="4747860"/>
            <a:ext cx="121625" cy="109135"/>
          </a:xfrm>
          <a:custGeom>
            <a:avLst/>
            <a:gdLst/>
            <a:ahLst/>
            <a:cxnLst/>
            <a:rect l="l" t="t" r="r" b="b"/>
            <a:pathLst>
              <a:path w="3791" h="3398" extrusionOk="0">
                <a:moveTo>
                  <a:pt x="1947" y="0"/>
                </a:moveTo>
                <a:cubicBezTo>
                  <a:pt x="1699" y="0"/>
                  <a:pt x="1471" y="104"/>
                  <a:pt x="1284" y="269"/>
                </a:cubicBezTo>
                <a:cubicBezTo>
                  <a:pt x="601" y="787"/>
                  <a:pt x="0" y="1968"/>
                  <a:pt x="518" y="2776"/>
                </a:cubicBezTo>
                <a:cubicBezTo>
                  <a:pt x="684" y="3045"/>
                  <a:pt x="974" y="3231"/>
                  <a:pt x="1284" y="3335"/>
                </a:cubicBezTo>
                <a:cubicBezTo>
                  <a:pt x="1471" y="3376"/>
                  <a:pt x="1657" y="3397"/>
                  <a:pt x="1864" y="3397"/>
                </a:cubicBezTo>
                <a:cubicBezTo>
                  <a:pt x="2672" y="3397"/>
                  <a:pt x="3542" y="2983"/>
                  <a:pt x="3729" y="2154"/>
                </a:cubicBezTo>
                <a:cubicBezTo>
                  <a:pt x="3791" y="1885"/>
                  <a:pt x="3749" y="1595"/>
                  <a:pt x="3625" y="1326"/>
                </a:cubicBezTo>
                <a:cubicBezTo>
                  <a:pt x="3604" y="1264"/>
                  <a:pt x="3563" y="1201"/>
                  <a:pt x="3542" y="1139"/>
                </a:cubicBezTo>
                <a:cubicBezTo>
                  <a:pt x="3356" y="829"/>
                  <a:pt x="3087" y="580"/>
                  <a:pt x="2797" y="373"/>
                </a:cubicBezTo>
                <a:cubicBezTo>
                  <a:pt x="2548" y="186"/>
                  <a:pt x="2279" y="0"/>
                  <a:pt x="19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5"/>
          <p:cNvSpPr/>
          <p:nvPr/>
        </p:nvSpPr>
        <p:spPr>
          <a:xfrm>
            <a:off x="8718552" y="276510"/>
            <a:ext cx="121657" cy="109135"/>
          </a:xfrm>
          <a:custGeom>
            <a:avLst/>
            <a:gdLst/>
            <a:ahLst/>
            <a:cxnLst/>
            <a:rect l="l" t="t" r="r" b="b"/>
            <a:pathLst>
              <a:path w="3792" h="3398" extrusionOk="0">
                <a:moveTo>
                  <a:pt x="1948" y="1"/>
                </a:moveTo>
                <a:cubicBezTo>
                  <a:pt x="1699" y="1"/>
                  <a:pt x="1471" y="104"/>
                  <a:pt x="1264" y="270"/>
                </a:cubicBezTo>
                <a:cubicBezTo>
                  <a:pt x="601" y="788"/>
                  <a:pt x="1" y="1968"/>
                  <a:pt x="518" y="2776"/>
                </a:cubicBezTo>
                <a:cubicBezTo>
                  <a:pt x="684" y="3046"/>
                  <a:pt x="974" y="3232"/>
                  <a:pt x="1285" y="3336"/>
                </a:cubicBezTo>
                <a:cubicBezTo>
                  <a:pt x="1471" y="3377"/>
                  <a:pt x="1658" y="3398"/>
                  <a:pt x="1865" y="3398"/>
                </a:cubicBezTo>
                <a:cubicBezTo>
                  <a:pt x="2673" y="3398"/>
                  <a:pt x="3543" y="2983"/>
                  <a:pt x="3729" y="2155"/>
                </a:cubicBezTo>
                <a:cubicBezTo>
                  <a:pt x="3791" y="1886"/>
                  <a:pt x="3750" y="1575"/>
                  <a:pt x="3626" y="1326"/>
                </a:cubicBezTo>
                <a:cubicBezTo>
                  <a:pt x="3605" y="1264"/>
                  <a:pt x="3563" y="1202"/>
                  <a:pt x="3543" y="1140"/>
                </a:cubicBezTo>
                <a:cubicBezTo>
                  <a:pt x="3356" y="829"/>
                  <a:pt x="3087" y="581"/>
                  <a:pt x="2797" y="373"/>
                </a:cubicBezTo>
                <a:cubicBezTo>
                  <a:pt x="2548" y="187"/>
                  <a:pt x="2279" y="1"/>
                  <a:pt x="19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5"/>
          <p:cNvSpPr/>
          <p:nvPr/>
        </p:nvSpPr>
        <p:spPr>
          <a:xfrm>
            <a:off x="-13710" y="1044872"/>
            <a:ext cx="3337" cy="57908"/>
          </a:xfrm>
          <a:custGeom>
            <a:avLst/>
            <a:gdLst/>
            <a:ahLst/>
            <a:cxnLst/>
            <a:rect l="l" t="t" r="r" b="b"/>
            <a:pathLst>
              <a:path w="104" h="1803" extrusionOk="0">
                <a:moveTo>
                  <a:pt x="104" y="1"/>
                </a:moveTo>
                <a:cubicBezTo>
                  <a:pt x="62" y="22"/>
                  <a:pt x="41" y="42"/>
                  <a:pt x="0" y="42"/>
                </a:cubicBezTo>
                <a:lnTo>
                  <a:pt x="0" y="1803"/>
                </a:lnTo>
                <a:cubicBezTo>
                  <a:pt x="41" y="1782"/>
                  <a:pt x="62" y="1762"/>
                  <a:pt x="104" y="1762"/>
                </a:cubicBezTo>
                <a:lnTo>
                  <a:pt x="10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5"/>
          <p:cNvSpPr/>
          <p:nvPr/>
        </p:nvSpPr>
        <p:spPr>
          <a:xfrm>
            <a:off x="-10405" y="-6911"/>
            <a:ext cx="1394273" cy="1108375"/>
          </a:xfrm>
          <a:custGeom>
            <a:avLst/>
            <a:gdLst/>
            <a:ahLst/>
            <a:cxnLst/>
            <a:rect l="l" t="t" r="r" b="b"/>
            <a:pathLst>
              <a:path w="43459" h="34510" extrusionOk="0">
                <a:moveTo>
                  <a:pt x="41491" y="0"/>
                </a:moveTo>
                <a:cubicBezTo>
                  <a:pt x="32604" y="12159"/>
                  <a:pt x="19327" y="22827"/>
                  <a:pt x="1803" y="31858"/>
                </a:cubicBezTo>
                <a:cubicBezTo>
                  <a:pt x="1243" y="32127"/>
                  <a:pt x="643" y="32438"/>
                  <a:pt x="1" y="32749"/>
                </a:cubicBezTo>
                <a:lnTo>
                  <a:pt x="1" y="34510"/>
                </a:lnTo>
                <a:cubicBezTo>
                  <a:pt x="912" y="34075"/>
                  <a:pt x="1782" y="33640"/>
                  <a:pt x="2528" y="33246"/>
                </a:cubicBezTo>
                <a:cubicBezTo>
                  <a:pt x="20715" y="23883"/>
                  <a:pt x="34427" y="12739"/>
                  <a:pt x="434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5"/>
          <p:cNvSpPr/>
          <p:nvPr/>
        </p:nvSpPr>
        <p:spPr>
          <a:xfrm>
            <a:off x="416456" y="4310890"/>
            <a:ext cx="95734" cy="91695"/>
          </a:xfrm>
          <a:custGeom>
            <a:avLst/>
            <a:gdLst/>
            <a:ahLst/>
            <a:cxnLst/>
            <a:rect l="l" t="t" r="r" b="b"/>
            <a:pathLst>
              <a:path w="2984" h="2855" extrusionOk="0">
                <a:moveTo>
                  <a:pt x="1264" y="1"/>
                </a:moveTo>
                <a:cubicBezTo>
                  <a:pt x="1059" y="1"/>
                  <a:pt x="860" y="50"/>
                  <a:pt x="684" y="166"/>
                </a:cubicBezTo>
                <a:cubicBezTo>
                  <a:pt x="456" y="311"/>
                  <a:pt x="290" y="539"/>
                  <a:pt x="228" y="808"/>
                </a:cubicBezTo>
                <a:cubicBezTo>
                  <a:pt x="0" y="1554"/>
                  <a:pt x="352" y="2631"/>
                  <a:pt x="1181" y="2838"/>
                </a:cubicBezTo>
                <a:cubicBezTo>
                  <a:pt x="1245" y="2849"/>
                  <a:pt x="1308" y="2854"/>
                  <a:pt x="1370" y="2854"/>
                </a:cubicBezTo>
                <a:cubicBezTo>
                  <a:pt x="1547" y="2854"/>
                  <a:pt x="1716" y="2812"/>
                  <a:pt x="1885" y="2735"/>
                </a:cubicBezTo>
                <a:cubicBezTo>
                  <a:pt x="1927" y="2714"/>
                  <a:pt x="1989" y="2693"/>
                  <a:pt x="2030" y="2673"/>
                </a:cubicBezTo>
                <a:cubicBezTo>
                  <a:pt x="2279" y="2507"/>
                  <a:pt x="2486" y="2300"/>
                  <a:pt x="2672" y="2051"/>
                </a:cubicBezTo>
                <a:cubicBezTo>
                  <a:pt x="2838" y="1844"/>
                  <a:pt x="2983" y="1616"/>
                  <a:pt x="2983" y="1347"/>
                </a:cubicBezTo>
                <a:cubicBezTo>
                  <a:pt x="2983" y="1140"/>
                  <a:pt x="2900" y="953"/>
                  <a:pt x="2755" y="788"/>
                </a:cubicBezTo>
                <a:cubicBezTo>
                  <a:pt x="2436" y="377"/>
                  <a:pt x="1827" y="1"/>
                  <a:pt x="126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5"/>
          <p:cNvSpPr/>
          <p:nvPr/>
        </p:nvSpPr>
        <p:spPr>
          <a:xfrm rot="10800000">
            <a:off x="-6841" y="2675884"/>
            <a:ext cx="747651" cy="1170972"/>
          </a:xfrm>
          <a:custGeom>
            <a:avLst/>
            <a:gdLst/>
            <a:ahLst/>
            <a:cxnLst/>
            <a:rect l="l" t="t" r="r" b="b"/>
            <a:pathLst>
              <a:path w="23304" h="36459" extrusionOk="0">
                <a:moveTo>
                  <a:pt x="19829" y="0"/>
                </a:moveTo>
                <a:cubicBezTo>
                  <a:pt x="17493" y="0"/>
                  <a:pt x="15105" y="475"/>
                  <a:pt x="13008" y="1174"/>
                </a:cubicBezTo>
                <a:cubicBezTo>
                  <a:pt x="6111" y="3432"/>
                  <a:pt x="0" y="9169"/>
                  <a:pt x="228" y="16979"/>
                </a:cubicBezTo>
                <a:cubicBezTo>
                  <a:pt x="394" y="22509"/>
                  <a:pt x="4391" y="28723"/>
                  <a:pt x="8451" y="32224"/>
                </a:cubicBezTo>
                <a:cubicBezTo>
                  <a:pt x="11887" y="35200"/>
                  <a:pt x="14959" y="36459"/>
                  <a:pt x="18940" y="36459"/>
                </a:cubicBezTo>
                <a:cubicBezTo>
                  <a:pt x="19808" y="36459"/>
                  <a:pt x="20720" y="36399"/>
                  <a:pt x="21688" y="36284"/>
                </a:cubicBezTo>
                <a:cubicBezTo>
                  <a:pt x="22226" y="36222"/>
                  <a:pt x="22765" y="36139"/>
                  <a:pt x="23303" y="36035"/>
                </a:cubicBezTo>
                <a:lnTo>
                  <a:pt x="23303" y="407"/>
                </a:lnTo>
                <a:cubicBezTo>
                  <a:pt x="22392" y="179"/>
                  <a:pt x="21460" y="55"/>
                  <a:pt x="20507" y="14"/>
                </a:cubicBezTo>
                <a:cubicBezTo>
                  <a:pt x="20282" y="5"/>
                  <a:pt x="20056" y="0"/>
                  <a:pt x="1982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5"/>
          <p:cNvSpPr/>
          <p:nvPr/>
        </p:nvSpPr>
        <p:spPr>
          <a:xfrm rot="10800000">
            <a:off x="-6841" y="2922321"/>
            <a:ext cx="624069" cy="1181571"/>
          </a:xfrm>
          <a:custGeom>
            <a:avLst/>
            <a:gdLst/>
            <a:ahLst/>
            <a:cxnLst/>
            <a:rect l="l" t="t" r="r" b="b"/>
            <a:pathLst>
              <a:path w="19452" h="36789" extrusionOk="0">
                <a:moveTo>
                  <a:pt x="19451" y="0"/>
                </a:moveTo>
                <a:cubicBezTo>
                  <a:pt x="16945" y="63"/>
                  <a:pt x="14687" y="643"/>
                  <a:pt x="13154" y="1160"/>
                </a:cubicBezTo>
                <a:cubicBezTo>
                  <a:pt x="7044" y="3170"/>
                  <a:pt x="1" y="8555"/>
                  <a:pt x="249" y="17131"/>
                </a:cubicBezTo>
                <a:cubicBezTo>
                  <a:pt x="415" y="22931"/>
                  <a:pt x="4661" y="29166"/>
                  <a:pt x="8535" y="32501"/>
                </a:cubicBezTo>
                <a:cubicBezTo>
                  <a:pt x="11994" y="35504"/>
                  <a:pt x="15060" y="36789"/>
                  <a:pt x="19120" y="36789"/>
                </a:cubicBezTo>
                <a:lnTo>
                  <a:pt x="19451" y="36789"/>
                </a:lnTo>
                <a:lnTo>
                  <a:pt x="19451" y="36436"/>
                </a:lnTo>
                <a:cubicBezTo>
                  <a:pt x="19354" y="36438"/>
                  <a:pt x="19256" y="36439"/>
                  <a:pt x="19160" y="36439"/>
                </a:cubicBezTo>
                <a:cubicBezTo>
                  <a:pt x="15183" y="36439"/>
                  <a:pt x="12160" y="35184"/>
                  <a:pt x="8763" y="32252"/>
                </a:cubicBezTo>
                <a:cubicBezTo>
                  <a:pt x="4951" y="28959"/>
                  <a:pt x="767" y="22827"/>
                  <a:pt x="602" y="17131"/>
                </a:cubicBezTo>
                <a:cubicBezTo>
                  <a:pt x="353" y="8721"/>
                  <a:pt x="7271" y="3460"/>
                  <a:pt x="13258" y="1471"/>
                </a:cubicBezTo>
                <a:cubicBezTo>
                  <a:pt x="14770" y="974"/>
                  <a:pt x="16986" y="415"/>
                  <a:pt x="19451" y="353"/>
                </a:cubicBezTo>
                <a:lnTo>
                  <a:pt x="1945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5"/>
          <p:cNvSpPr/>
          <p:nvPr/>
        </p:nvSpPr>
        <p:spPr>
          <a:xfrm rot="5400000">
            <a:off x="8820291" y="3372230"/>
            <a:ext cx="250564" cy="201409"/>
          </a:xfrm>
          <a:custGeom>
            <a:avLst/>
            <a:gdLst/>
            <a:ahLst/>
            <a:cxnLst/>
            <a:rect l="l" t="t" r="r" b="b"/>
            <a:pathLst>
              <a:path w="7810" h="6271" extrusionOk="0">
                <a:moveTo>
                  <a:pt x="3540" y="1"/>
                </a:moveTo>
                <a:cubicBezTo>
                  <a:pt x="3370" y="1"/>
                  <a:pt x="3198" y="20"/>
                  <a:pt x="3024" y="61"/>
                </a:cubicBezTo>
                <a:cubicBezTo>
                  <a:pt x="2755" y="123"/>
                  <a:pt x="2465" y="248"/>
                  <a:pt x="2175" y="434"/>
                </a:cubicBezTo>
                <a:cubicBezTo>
                  <a:pt x="725" y="1408"/>
                  <a:pt x="0" y="2961"/>
                  <a:pt x="1119" y="4494"/>
                </a:cubicBezTo>
                <a:cubicBezTo>
                  <a:pt x="1772" y="5436"/>
                  <a:pt x="2568" y="6270"/>
                  <a:pt x="3738" y="6270"/>
                </a:cubicBezTo>
                <a:cubicBezTo>
                  <a:pt x="3829" y="6270"/>
                  <a:pt x="3923" y="6265"/>
                  <a:pt x="4019" y="6255"/>
                </a:cubicBezTo>
                <a:cubicBezTo>
                  <a:pt x="5075" y="6130"/>
                  <a:pt x="6649" y="5136"/>
                  <a:pt x="7229" y="4121"/>
                </a:cubicBezTo>
                <a:cubicBezTo>
                  <a:pt x="7809" y="3065"/>
                  <a:pt x="7229" y="2505"/>
                  <a:pt x="6484" y="1718"/>
                </a:cubicBezTo>
                <a:cubicBezTo>
                  <a:pt x="5658" y="821"/>
                  <a:pt x="4645" y="1"/>
                  <a:pt x="35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5"/>
          <p:cNvSpPr/>
          <p:nvPr/>
        </p:nvSpPr>
        <p:spPr>
          <a:xfrm rot="5400000">
            <a:off x="8589182" y="3641375"/>
            <a:ext cx="177384" cy="164088"/>
          </a:xfrm>
          <a:custGeom>
            <a:avLst/>
            <a:gdLst/>
            <a:ahLst/>
            <a:cxnLst/>
            <a:rect l="l" t="t" r="r" b="b"/>
            <a:pathLst>
              <a:path w="5529" h="5109" extrusionOk="0">
                <a:moveTo>
                  <a:pt x="2709" y="0"/>
                </a:moveTo>
                <a:cubicBezTo>
                  <a:pt x="2647" y="0"/>
                  <a:pt x="2587" y="4"/>
                  <a:pt x="2528" y="11"/>
                </a:cubicBezTo>
                <a:cubicBezTo>
                  <a:pt x="2300" y="52"/>
                  <a:pt x="2093" y="94"/>
                  <a:pt x="1906" y="177"/>
                </a:cubicBezTo>
                <a:cubicBezTo>
                  <a:pt x="374" y="839"/>
                  <a:pt x="1" y="3014"/>
                  <a:pt x="1161" y="4216"/>
                </a:cubicBezTo>
                <a:cubicBezTo>
                  <a:pt x="1709" y="4764"/>
                  <a:pt x="2092" y="5108"/>
                  <a:pt x="2586" y="5108"/>
                </a:cubicBezTo>
                <a:cubicBezTo>
                  <a:pt x="2895" y="5108"/>
                  <a:pt x="3247" y="4974"/>
                  <a:pt x="3708" y="4671"/>
                </a:cubicBezTo>
                <a:cubicBezTo>
                  <a:pt x="4516" y="4133"/>
                  <a:pt x="5407" y="3408"/>
                  <a:pt x="5469" y="2476"/>
                </a:cubicBezTo>
                <a:cubicBezTo>
                  <a:pt x="5528" y="1275"/>
                  <a:pt x="3886" y="0"/>
                  <a:pt x="270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5"/>
          <p:cNvSpPr/>
          <p:nvPr/>
        </p:nvSpPr>
        <p:spPr>
          <a:xfrm rot="5400000">
            <a:off x="8576538" y="3247727"/>
            <a:ext cx="197404" cy="96834"/>
          </a:xfrm>
          <a:custGeom>
            <a:avLst/>
            <a:gdLst/>
            <a:ahLst/>
            <a:cxnLst/>
            <a:rect l="l" t="t" r="r" b="b"/>
            <a:pathLst>
              <a:path w="6153" h="3015" extrusionOk="0">
                <a:moveTo>
                  <a:pt x="1368" y="0"/>
                </a:moveTo>
                <a:cubicBezTo>
                  <a:pt x="1" y="311"/>
                  <a:pt x="788" y="1637"/>
                  <a:pt x="1430" y="2196"/>
                </a:cubicBezTo>
                <a:cubicBezTo>
                  <a:pt x="1956" y="2647"/>
                  <a:pt x="2483" y="3015"/>
                  <a:pt x="3041" y="3015"/>
                </a:cubicBezTo>
                <a:cubicBezTo>
                  <a:pt x="3406" y="3015"/>
                  <a:pt x="3784" y="2858"/>
                  <a:pt x="4185" y="2465"/>
                </a:cubicBezTo>
                <a:cubicBezTo>
                  <a:pt x="6153" y="539"/>
                  <a:pt x="3004" y="145"/>
                  <a:pt x="136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5"/>
          <p:cNvSpPr/>
          <p:nvPr/>
        </p:nvSpPr>
        <p:spPr>
          <a:xfrm rot="5400000">
            <a:off x="8389207" y="3925276"/>
            <a:ext cx="156980" cy="99596"/>
          </a:xfrm>
          <a:custGeom>
            <a:avLst/>
            <a:gdLst/>
            <a:ahLst/>
            <a:cxnLst/>
            <a:rect l="l" t="t" r="r" b="b"/>
            <a:pathLst>
              <a:path w="4893" h="3101" extrusionOk="0">
                <a:moveTo>
                  <a:pt x="1399" y="1"/>
                </a:moveTo>
                <a:cubicBezTo>
                  <a:pt x="1368" y="1"/>
                  <a:pt x="1336" y="1"/>
                  <a:pt x="1305" y="3"/>
                </a:cubicBezTo>
                <a:cubicBezTo>
                  <a:pt x="352" y="790"/>
                  <a:pt x="0" y="1018"/>
                  <a:pt x="476" y="2198"/>
                </a:cubicBezTo>
                <a:cubicBezTo>
                  <a:pt x="753" y="2861"/>
                  <a:pt x="1222" y="3101"/>
                  <a:pt x="1805" y="3101"/>
                </a:cubicBezTo>
                <a:cubicBezTo>
                  <a:pt x="2097" y="3101"/>
                  <a:pt x="2417" y="3041"/>
                  <a:pt x="2755" y="2944"/>
                </a:cubicBezTo>
                <a:cubicBezTo>
                  <a:pt x="4893" y="2313"/>
                  <a:pt x="3208" y="1"/>
                  <a:pt x="13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5"/>
          <p:cNvSpPr/>
          <p:nvPr/>
        </p:nvSpPr>
        <p:spPr>
          <a:xfrm rot="5400000">
            <a:off x="8839509" y="3867999"/>
            <a:ext cx="96376" cy="87071"/>
          </a:xfrm>
          <a:custGeom>
            <a:avLst/>
            <a:gdLst/>
            <a:ahLst/>
            <a:cxnLst/>
            <a:rect l="l" t="t" r="r" b="b"/>
            <a:pathLst>
              <a:path w="3004" h="2711" extrusionOk="0">
                <a:moveTo>
                  <a:pt x="1782" y="1"/>
                </a:moveTo>
                <a:cubicBezTo>
                  <a:pt x="829" y="332"/>
                  <a:pt x="0" y="1057"/>
                  <a:pt x="642" y="1989"/>
                </a:cubicBezTo>
                <a:cubicBezTo>
                  <a:pt x="918" y="2374"/>
                  <a:pt x="1339" y="2711"/>
                  <a:pt x="1835" y="2711"/>
                </a:cubicBezTo>
                <a:cubicBezTo>
                  <a:pt x="1899" y="2711"/>
                  <a:pt x="1964" y="2705"/>
                  <a:pt x="2030" y="2693"/>
                </a:cubicBezTo>
                <a:cubicBezTo>
                  <a:pt x="3004" y="2507"/>
                  <a:pt x="2880" y="249"/>
                  <a:pt x="2051" y="146"/>
                </a:cubicBezTo>
                <a:lnTo>
                  <a:pt x="178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5"/>
          <p:cNvSpPr txBox="1">
            <a:spLocks noGrp="1"/>
          </p:cNvSpPr>
          <p:nvPr>
            <p:ph type="title"/>
          </p:nvPr>
        </p:nvSpPr>
        <p:spPr>
          <a:xfrm>
            <a:off x="1481328" y="301752"/>
            <a:ext cx="6172200" cy="1481400"/>
          </a:xfrm>
          <a:prstGeom prst="rect">
            <a:avLst/>
          </a:prstGeom>
        </p:spPr>
        <p:txBody>
          <a:bodyPr spcFirstLastPara="1" wrap="square" lIns="91425" tIns="91425" rIns="91425" bIns="91425" anchor="ctr" anchorCtr="0">
            <a:noAutofit/>
          </a:bodyPr>
          <a:lstStyle>
            <a:lvl1pPr lvl="0" algn="ctr">
              <a:spcBef>
                <a:spcPts val="0"/>
              </a:spcBef>
              <a:spcAft>
                <a:spcPts val="0"/>
              </a:spcAft>
              <a:buNone/>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
        <p:nvSpPr>
          <p:cNvPr id="341" name="Google Shape;341;p15"/>
          <p:cNvSpPr txBox="1">
            <a:spLocks noGrp="1"/>
          </p:cNvSpPr>
          <p:nvPr>
            <p:ph type="subTitle" idx="1"/>
          </p:nvPr>
        </p:nvSpPr>
        <p:spPr>
          <a:xfrm>
            <a:off x="1097280" y="2578608"/>
            <a:ext cx="1847100" cy="4023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b="1">
                <a:solidFill>
                  <a:schemeClr val="accent3"/>
                </a:solidFill>
                <a:latin typeface="Nunito"/>
                <a:ea typeface="Nunito"/>
                <a:cs typeface="Nunito"/>
                <a:sym typeface="Nunito"/>
              </a:defRPr>
            </a:lvl1pPr>
            <a:lvl2pPr lvl="1" algn="ctr" rtl="0">
              <a:spcBef>
                <a:spcPts val="0"/>
              </a:spcBef>
              <a:spcAft>
                <a:spcPts val="0"/>
              </a:spcAft>
              <a:buNone/>
              <a:defRPr sz="1800" b="1">
                <a:solidFill>
                  <a:schemeClr val="accent3"/>
                </a:solidFill>
                <a:latin typeface="Nunito"/>
                <a:ea typeface="Nunito"/>
                <a:cs typeface="Nunito"/>
                <a:sym typeface="Nunito"/>
              </a:defRPr>
            </a:lvl2pPr>
            <a:lvl3pPr lvl="2" algn="ctr" rtl="0">
              <a:spcBef>
                <a:spcPts val="0"/>
              </a:spcBef>
              <a:spcAft>
                <a:spcPts val="0"/>
              </a:spcAft>
              <a:buNone/>
              <a:defRPr sz="1800" b="1">
                <a:solidFill>
                  <a:schemeClr val="accent3"/>
                </a:solidFill>
                <a:latin typeface="Nunito"/>
                <a:ea typeface="Nunito"/>
                <a:cs typeface="Nunito"/>
                <a:sym typeface="Nunito"/>
              </a:defRPr>
            </a:lvl3pPr>
            <a:lvl4pPr lvl="3" algn="ctr" rtl="0">
              <a:spcBef>
                <a:spcPts val="0"/>
              </a:spcBef>
              <a:spcAft>
                <a:spcPts val="0"/>
              </a:spcAft>
              <a:buNone/>
              <a:defRPr sz="1800" b="1">
                <a:solidFill>
                  <a:schemeClr val="accent3"/>
                </a:solidFill>
                <a:latin typeface="Nunito"/>
                <a:ea typeface="Nunito"/>
                <a:cs typeface="Nunito"/>
                <a:sym typeface="Nunito"/>
              </a:defRPr>
            </a:lvl4pPr>
            <a:lvl5pPr lvl="4" algn="ctr" rtl="0">
              <a:spcBef>
                <a:spcPts val="0"/>
              </a:spcBef>
              <a:spcAft>
                <a:spcPts val="0"/>
              </a:spcAft>
              <a:buNone/>
              <a:defRPr sz="1800" b="1">
                <a:solidFill>
                  <a:schemeClr val="accent3"/>
                </a:solidFill>
                <a:latin typeface="Nunito"/>
                <a:ea typeface="Nunito"/>
                <a:cs typeface="Nunito"/>
                <a:sym typeface="Nunito"/>
              </a:defRPr>
            </a:lvl5pPr>
            <a:lvl6pPr lvl="5" algn="ctr" rtl="0">
              <a:spcBef>
                <a:spcPts val="0"/>
              </a:spcBef>
              <a:spcAft>
                <a:spcPts val="0"/>
              </a:spcAft>
              <a:buNone/>
              <a:defRPr sz="1800" b="1">
                <a:solidFill>
                  <a:schemeClr val="accent3"/>
                </a:solidFill>
                <a:latin typeface="Nunito"/>
                <a:ea typeface="Nunito"/>
                <a:cs typeface="Nunito"/>
                <a:sym typeface="Nunito"/>
              </a:defRPr>
            </a:lvl6pPr>
            <a:lvl7pPr lvl="6" algn="ctr" rtl="0">
              <a:spcBef>
                <a:spcPts val="0"/>
              </a:spcBef>
              <a:spcAft>
                <a:spcPts val="0"/>
              </a:spcAft>
              <a:buNone/>
              <a:defRPr sz="1800" b="1">
                <a:solidFill>
                  <a:schemeClr val="accent3"/>
                </a:solidFill>
                <a:latin typeface="Nunito"/>
                <a:ea typeface="Nunito"/>
                <a:cs typeface="Nunito"/>
                <a:sym typeface="Nunito"/>
              </a:defRPr>
            </a:lvl7pPr>
            <a:lvl8pPr lvl="7" algn="ctr" rtl="0">
              <a:spcBef>
                <a:spcPts val="0"/>
              </a:spcBef>
              <a:spcAft>
                <a:spcPts val="0"/>
              </a:spcAft>
              <a:buNone/>
              <a:defRPr sz="1800" b="1">
                <a:solidFill>
                  <a:schemeClr val="accent3"/>
                </a:solidFill>
                <a:latin typeface="Nunito"/>
                <a:ea typeface="Nunito"/>
                <a:cs typeface="Nunito"/>
                <a:sym typeface="Nunito"/>
              </a:defRPr>
            </a:lvl8pPr>
            <a:lvl9pPr lvl="8" algn="ctr" rtl="0">
              <a:spcBef>
                <a:spcPts val="0"/>
              </a:spcBef>
              <a:spcAft>
                <a:spcPts val="0"/>
              </a:spcAft>
              <a:buNone/>
              <a:defRPr sz="1800" b="1">
                <a:solidFill>
                  <a:schemeClr val="accent3"/>
                </a:solidFill>
                <a:latin typeface="Nunito"/>
                <a:ea typeface="Nunito"/>
                <a:cs typeface="Nunito"/>
                <a:sym typeface="Nunito"/>
              </a:defRPr>
            </a:lvl9pPr>
          </a:lstStyle>
          <a:p>
            <a:endParaRPr/>
          </a:p>
        </p:txBody>
      </p:sp>
      <p:sp>
        <p:nvSpPr>
          <p:cNvPr id="342" name="Google Shape;342;p15"/>
          <p:cNvSpPr txBox="1">
            <a:spLocks noGrp="1"/>
          </p:cNvSpPr>
          <p:nvPr>
            <p:ph type="subTitle" idx="2"/>
          </p:nvPr>
        </p:nvSpPr>
        <p:spPr>
          <a:xfrm>
            <a:off x="1097280" y="2953512"/>
            <a:ext cx="1847100" cy="941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Nunito"/>
                <a:ea typeface="Nunito"/>
                <a:cs typeface="Nunito"/>
                <a:sym typeface="Nunito"/>
              </a:defRPr>
            </a:lvl1pPr>
            <a:lvl2pPr lvl="1" algn="ctr" rtl="0">
              <a:spcBef>
                <a:spcPts val="0"/>
              </a:spcBef>
              <a:spcAft>
                <a:spcPts val="0"/>
              </a:spcAft>
              <a:buNone/>
              <a:defRPr sz="1600">
                <a:solidFill>
                  <a:schemeClr val="dk2"/>
                </a:solidFill>
                <a:latin typeface="Nunito"/>
                <a:ea typeface="Nunito"/>
                <a:cs typeface="Nunito"/>
                <a:sym typeface="Nunito"/>
              </a:defRPr>
            </a:lvl2pPr>
            <a:lvl3pPr lvl="2" algn="ctr" rtl="0">
              <a:spcBef>
                <a:spcPts val="0"/>
              </a:spcBef>
              <a:spcAft>
                <a:spcPts val="0"/>
              </a:spcAft>
              <a:buNone/>
              <a:defRPr sz="1600">
                <a:solidFill>
                  <a:schemeClr val="dk2"/>
                </a:solidFill>
                <a:latin typeface="Nunito"/>
                <a:ea typeface="Nunito"/>
                <a:cs typeface="Nunito"/>
                <a:sym typeface="Nunito"/>
              </a:defRPr>
            </a:lvl3pPr>
            <a:lvl4pPr lvl="3" algn="ctr" rtl="0">
              <a:spcBef>
                <a:spcPts val="0"/>
              </a:spcBef>
              <a:spcAft>
                <a:spcPts val="0"/>
              </a:spcAft>
              <a:buNone/>
              <a:defRPr sz="1600">
                <a:solidFill>
                  <a:schemeClr val="dk2"/>
                </a:solidFill>
                <a:latin typeface="Nunito"/>
                <a:ea typeface="Nunito"/>
                <a:cs typeface="Nunito"/>
                <a:sym typeface="Nunito"/>
              </a:defRPr>
            </a:lvl4pPr>
            <a:lvl5pPr lvl="4" algn="ctr" rtl="0">
              <a:spcBef>
                <a:spcPts val="0"/>
              </a:spcBef>
              <a:spcAft>
                <a:spcPts val="0"/>
              </a:spcAft>
              <a:buNone/>
              <a:defRPr sz="1600">
                <a:solidFill>
                  <a:schemeClr val="dk2"/>
                </a:solidFill>
                <a:latin typeface="Nunito"/>
                <a:ea typeface="Nunito"/>
                <a:cs typeface="Nunito"/>
                <a:sym typeface="Nunito"/>
              </a:defRPr>
            </a:lvl5pPr>
            <a:lvl6pPr lvl="5" algn="ctr" rtl="0">
              <a:spcBef>
                <a:spcPts val="0"/>
              </a:spcBef>
              <a:spcAft>
                <a:spcPts val="0"/>
              </a:spcAft>
              <a:buNone/>
              <a:defRPr sz="1600">
                <a:solidFill>
                  <a:schemeClr val="dk2"/>
                </a:solidFill>
                <a:latin typeface="Nunito"/>
                <a:ea typeface="Nunito"/>
                <a:cs typeface="Nunito"/>
                <a:sym typeface="Nunito"/>
              </a:defRPr>
            </a:lvl6pPr>
            <a:lvl7pPr lvl="6" algn="ctr" rtl="0">
              <a:spcBef>
                <a:spcPts val="0"/>
              </a:spcBef>
              <a:spcAft>
                <a:spcPts val="0"/>
              </a:spcAft>
              <a:buNone/>
              <a:defRPr sz="1600">
                <a:solidFill>
                  <a:schemeClr val="dk2"/>
                </a:solidFill>
                <a:latin typeface="Nunito"/>
                <a:ea typeface="Nunito"/>
                <a:cs typeface="Nunito"/>
                <a:sym typeface="Nunito"/>
              </a:defRPr>
            </a:lvl7pPr>
            <a:lvl8pPr lvl="7" algn="ctr" rtl="0">
              <a:spcBef>
                <a:spcPts val="0"/>
              </a:spcBef>
              <a:spcAft>
                <a:spcPts val="0"/>
              </a:spcAft>
              <a:buNone/>
              <a:defRPr sz="1600">
                <a:solidFill>
                  <a:schemeClr val="dk2"/>
                </a:solidFill>
                <a:latin typeface="Nunito"/>
                <a:ea typeface="Nunito"/>
                <a:cs typeface="Nunito"/>
                <a:sym typeface="Nunito"/>
              </a:defRPr>
            </a:lvl8pPr>
            <a:lvl9pPr lvl="8" algn="ctr" rtl="0">
              <a:spcBef>
                <a:spcPts val="0"/>
              </a:spcBef>
              <a:spcAft>
                <a:spcPts val="0"/>
              </a:spcAft>
              <a:buNone/>
              <a:defRPr sz="1600">
                <a:solidFill>
                  <a:schemeClr val="dk2"/>
                </a:solidFill>
                <a:latin typeface="Nunito"/>
                <a:ea typeface="Nunito"/>
                <a:cs typeface="Nunito"/>
                <a:sym typeface="Nunito"/>
              </a:defRPr>
            </a:lvl9pPr>
          </a:lstStyle>
          <a:p>
            <a:endParaRPr/>
          </a:p>
        </p:txBody>
      </p:sp>
      <p:sp>
        <p:nvSpPr>
          <p:cNvPr id="343" name="Google Shape;343;p15"/>
          <p:cNvSpPr txBox="1">
            <a:spLocks noGrp="1"/>
          </p:cNvSpPr>
          <p:nvPr>
            <p:ph type="subTitle" idx="3"/>
          </p:nvPr>
        </p:nvSpPr>
        <p:spPr>
          <a:xfrm>
            <a:off x="3685032" y="2578608"/>
            <a:ext cx="1847100" cy="4023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b="1">
                <a:solidFill>
                  <a:schemeClr val="accent3"/>
                </a:solidFill>
                <a:latin typeface="Nunito"/>
                <a:ea typeface="Nunito"/>
                <a:cs typeface="Nunito"/>
                <a:sym typeface="Nunito"/>
              </a:defRPr>
            </a:lvl1pPr>
            <a:lvl2pPr lvl="1" algn="ctr" rtl="0">
              <a:spcBef>
                <a:spcPts val="0"/>
              </a:spcBef>
              <a:spcAft>
                <a:spcPts val="0"/>
              </a:spcAft>
              <a:buNone/>
              <a:defRPr sz="1800" b="1">
                <a:solidFill>
                  <a:schemeClr val="accent3"/>
                </a:solidFill>
                <a:latin typeface="Nunito"/>
                <a:ea typeface="Nunito"/>
                <a:cs typeface="Nunito"/>
                <a:sym typeface="Nunito"/>
              </a:defRPr>
            </a:lvl2pPr>
            <a:lvl3pPr lvl="2" algn="ctr" rtl="0">
              <a:spcBef>
                <a:spcPts val="0"/>
              </a:spcBef>
              <a:spcAft>
                <a:spcPts val="0"/>
              </a:spcAft>
              <a:buNone/>
              <a:defRPr sz="1800" b="1">
                <a:solidFill>
                  <a:schemeClr val="accent3"/>
                </a:solidFill>
                <a:latin typeface="Nunito"/>
                <a:ea typeface="Nunito"/>
                <a:cs typeface="Nunito"/>
                <a:sym typeface="Nunito"/>
              </a:defRPr>
            </a:lvl3pPr>
            <a:lvl4pPr lvl="3" algn="ctr" rtl="0">
              <a:spcBef>
                <a:spcPts val="0"/>
              </a:spcBef>
              <a:spcAft>
                <a:spcPts val="0"/>
              </a:spcAft>
              <a:buNone/>
              <a:defRPr sz="1800" b="1">
                <a:solidFill>
                  <a:schemeClr val="accent3"/>
                </a:solidFill>
                <a:latin typeface="Nunito"/>
                <a:ea typeface="Nunito"/>
                <a:cs typeface="Nunito"/>
                <a:sym typeface="Nunito"/>
              </a:defRPr>
            </a:lvl4pPr>
            <a:lvl5pPr lvl="4" algn="ctr" rtl="0">
              <a:spcBef>
                <a:spcPts val="0"/>
              </a:spcBef>
              <a:spcAft>
                <a:spcPts val="0"/>
              </a:spcAft>
              <a:buNone/>
              <a:defRPr sz="1800" b="1">
                <a:solidFill>
                  <a:schemeClr val="accent3"/>
                </a:solidFill>
                <a:latin typeface="Nunito"/>
                <a:ea typeface="Nunito"/>
                <a:cs typeface="Nunito"/>
                <a:sym typeface="Nunito"/>
              </a:defRPr>
            </a:lvl5pPr>
            <a:lvl6pPr lvl="5" algn="ctr" rtl="0">
              <a:spcBef>
                <a:spcPts val="0"/>
              </a:spcBef>
              <a:spcAft>
                <a:spcPts val="0"/>
              </a:spcAft>
              <a:buNone/>
              <a:defRPr sz="1800" b="1">
                <a:solidFill>
                  <a:schemeClr val="accent3"/>
                </a:solidFill>
                <a:latin typeface="Nunito"/>
                <a:ea typeface="Nunito"/>
                <a:cs typeface="Nunito"/>
                <a:sym typeface="Nunito"/>
              </a:defRPr>
            </a:lvl6pPr>
            <a:lvl7pPr lvl="6" algn="ctr" rtl="0">
              <a:spcBef>
                <a:spcPts val="0"/>
              </a:spcBef>
              <a:spcAft>
                <a:spcPts val="0"/>
              </a:spcAft>
              <a:buNone/>
              <a:defRPr sz="1800" b="1">
                <a:solidFill>
                  <a:schemeClr val="accent3"/>
                </a:solidFill>
                <a:latin typeface="Nunito"/>
                <a:ea typeface="Nunito"/>
                <a:cs typeface="Nunito"/>
                <a:sym typeface="Nunito"/>
              </a:defRPr>
            </a:lvl7pPr>
            <a:lvl8pPr lvl="7" algn="ctr" rtl="0">
              <a:spcBef>
                <a:spcPts val="0"/>
              </a:spcBef>
              <a:spcAft>
                <a:spcPts val="0"/>
              </a:spcAft>
              <a:buNone/>
              <a:defRPr sz="1800" b="1">
                <a:solidFill>
                  <a:schemeClr val="accent3"/>
                </a:solidFill>
                <a:latin typeface="Nunito"/>
                <a:ea typeface="Nunito"/>
                <a:cs typeface="Nunito"/>
                <a:sym typeface="Nunito"/>
              </a:defRPr>
            </a:lvl8pPr>
            <a:lvl9pPr lvl="8" algn="ctr" rtl="0">
              <a:spcBef>
                <a:spcPts val="0"/>
              </a:spcBef>
              <a:spcAft>
                <a:spcPts val="0"/>
              </a:spcAft>
              <a:buNone/>
              <a:defRPr sz="1800" b="1">
                <a:solidFill>
                  <a:schemeClr val="accent3"/>
                </a:solidFill>
                <a:latin typeface="Nunito"/>
                <a:ea typeface="Nunito"/>
                <a:cs typeface="Nunito"/>
                <a:sym typeface="Nunito"/>
              </a:defRPr>
            </a:lvl9pPr>
          </a:lstStyle>
          <a:p>
            <a:endParaRPr/>
          </a:p>
        </p:txBody>
      </p:sp>
      <p:sp>
        <p:nvSpPr>
          <p:cNvPr id="344" name="Google Shape;344;p15"/>
          <p:cNvSpPr txBox="1">
            <a:spLocks noGrp="1"/>
          </p:cNvSpPr>
          <p:nvPr>
            <p:ph type="subTitle" idx="4"/>
          </p:nvPr>
        </p:nvSpPr>
        <p:spPr>
          <a:xfrm>
            <a:off x="3685032" y="2953512"/>
            <a:ext cx="1847100" cy="941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Nunito"/>
                <a:ea typeface="Nunito"/>
                <a:cs typeface="Nunito"/>
                <a:sym typeface="Nunito"/>
              </a:defRPr>
            </a:lvl1pPr>
            <a:lvl2pPr lvl="1" algn="ctr" rtl="0">
              <a:spcBef>
                <a:spcPts val="0"/>
              </a:spcBef>
              <a:spcAft>
                <a:spcPts val="0"/>
              </a:spcAft>
              <a:buNone/>
              <a:defRPr sz="1600">
                <a:solidFill>
                  <a:schemeClr val="dk2"/>
                </a:solidFill>
                <a:latin typeface="Nunito"/>
                <a:ea typeface="Nunito"/>
                <a:cs typeface="Nunito"/>
                <a:sym typeface="Nunito"/>
              </a:defRPr>
            </a:lvl2pPr>
            <a:lvl3pPr lvl="2" algn="ctr" rtl="0">
              <a:spcBef>
                <a:spcPts val="0"/>
              </a:spcBef>
              <a:spcAft>
                <a:spcPts val="0"/>
              </a:spcAft>
              <a:buNone/>
              <a:defRPr sz="1600">
                <a:solidFill>
                  <a:schemeClr val="dk2"/>
                </a:solidFill>
                <a:latin typeface="Nunito"/>
                <a:ea typeface="Nunito"/>
                <a:cs typeface="Nunito"/>
                <a:sym typeface="Nunito"/>
              </a:defRPr>
            </a:lvl3pPr>
            <a:lvl4pPr lvl="3" algn="ctr" rtl="0">
              <a:spcBef>
                <a:spcPts val="0"/>
              </a:spcBef>
              <a:spcAft>
                <a:spcPts val="0"/>
              </a:spcAft>
              <a:buNone/>
              <a:defRPr sz="1600">
                <a:solidFill>
                  <a:schemeClr val="dk2"/>
                </a:solidFill>
                <a:latin typeface="Nunito"/>
                <a:ea typeface="Nunito"/>
                <a:cs typeface="Nunito"/>
                <a:sym typeface="Nunito"/>
              </a:defRPr>
            </a:lvl4pPr>
            <a:lvl5pPr lvl="4" algn="ctr" rtl="0">
              <a:spcBef>
                <a:spcPts val="0"/>
              </a:spcBef>
              <a:spcAft>
                <a:spcPts val="0"/>
              </a:spcAft>
              <a:buNone/>
              <a:defRPr sz="1600">
                <a:solidFill>
                  <a:schemeClr val="dk2"/>
                </a:solidFill>
                <a:latin typeface="Nunito"/>
                <a:ea typeface="Nunito"/>
                <a:cs typeface="Nunito"/>
                <a:sym typeface="Nunito"/>
              </a:defRPr>
            </a:lvl5pPr>
            <a:lvl6pPr lvl="5" algn="ctr" rtl="0">
              <a:spcBef>
                <a:spcPts val="0"/>
              </a:spcBef>
              <a:spcAft>
                <a:spcPts val="0"/>
              </a:spcAft>
              <a:buNone/>
              <a:defRPr sz="1600">
                <a:solidFill>
                  <a:schemeClr val="dk2"/>
                </a:solidFill>
                <a:latin typeface="Nunito"/>
                <a:ea typeface="Nunito"/>
                <a:cs typeface="Nunito"/>
                <a:sym typeface="Nunito"/>
              </a:defRPr>
            </a:lvl6pPr>
            <a:lvl7pPr lvl="6" algn="ctr" rtl="0">
              <a:spcBef>
                <a:spcPts val="0"/>
              </a:spcBef>
              <a:spcAft>
                <a:spcPts val="0"/>
              </a:spcAft>
              <a:buNone/>
              <a:defRPr sz="1600">
                <a:solidFill>
                  <a:schemeClr val="dk2"/>
                </a:solidFill>
                <a:latin typeface="Nunito"/>
                <a:ea typeface="Nunito"/>
                <a:cs typeface="Nunito"/>
                <a:sym typeface="Nunito"/>
              </a:defRPr>
            </a:lvl7pPr>
            <a:lvl8pPr lvl="7" algn="ctr" rtl="0">
              <a:spcBef>
                <a:spcPts val="0"/>
              </a:spcBef>
              <a:spcAft>
                <a:spcPts val="0"/>
              </a:spcAft>
              <a:buNone/>
              <a:defRPr sz="1600">
                <a:solidFill>
                  <a:schemeClr val="dk2"/>
                </a:solidFill>
                <a:latin typeface="Nunito"/>
                <a:ea typeface="Nunito"/>
                <a:cs typeface="Nunito"/>
                <a:sym typeface="Nunito"/>
              </a:defRPr>
            </a:lvl8pPr>
            <a:lvl9pPr lvl="8" algn="ctr" rtl="0">
              <a:spcBef>
                <a:spcPts val="0"/>
              </a:spcBef>
              <a:spcAft>
                <a:spcPts val="0"/>
              </a:spcAft>
              <a:buNone/>
              <a:defRPr sz="1600">
                <a:solidFill>
                  <a:schemeClr val="dk2"/>
                </a:solidFill>
                <a:latin typeface="Nunito"/>
                <a:ea typeface="Nunito"/>
                <a:cs typeface="Nunito"/>
                <a:sym typeface="Nunito"/>
              </a:defRPr>
            </a:lvl9pPr>
          </a:lstStyle>
          <a:p>
            <a:endParaRPr/>
          </a:p>
        </p:txBody>
      </p:sp>
      <p:sp>
        <p:nvSpPr>
          <p:cNvPr id="345" name="Google Shape;345;p15"/>
          <p:cNvSpPr txBox="1">
            <a:spLocks noGrp="1"/>
          </p:cNvSpPr>
          <p:nvPr>
            <p:ph type="subTitle" idx="5"/>
          </p:nvPr>
        </p:nvSpPr>
        <p:spPr>
          <a:xfrm>
            <a:off x="6190488" y="2578608"/>
            <a:ext cx="1847100" cy="4023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b="1">
                <a:solidFill>
                  <a:schemeClr val="accent3"/>
                </a:solidFill>
                <a:latin typeface="Nunito"/>
                <a:ea typeface="Nunito"/>
                <a:cs typeface="Nunito"/>
                <a:sym typeface="Nunito"/>
              </a:defRPr>
            </a:lvl1pPr>
            <a:lvl2pPr lvl="1" algn="ctr" rtl="0">
              <a:spcBef>
                <a:spcPts val="0"/>
              </a:spcBef>
              <a:spcAft>
                <a:spcPts val="0"/>
              </a:spcAft>
              <a:buNone/>
              <a:defRPr sz="1800" b="1">
                <a:solidFill>
                  <a:schemeClr val="accent3"/>
                </a:solidFill>
                <a:latin typeface="Nunito"/>
                <a:ea typeface="Nunito"/>
                <a:cs typeface="Nunito"/>
                <a:sym typeface="Nunito"/>
              </a:defRPr>
            </a:lvl2pPr>
            <a:lvl3pPr lvl="2" algn="ctr" rtl="0">
              <a:spcBef>
                <a:spcPts val="0"/>
              </a:spcBef>
              <a:spcAft>
                <a:spcPts val="0"/>
              </a:spcAft>
              <a:buNone/>
              <a:defRPr sz="1800" b="1">
                <a:solidFill>
                  <a:schemeClr val="accent3"/>
                </a:solidFill>
                <a:latin typeface="Nunito"/>
                <a:ea typeface="Nunito"/>
                <a:cs typeface="Nunito"/>
                <a:sym typeface="Nunito"/>
              </a:defRPr>
            </a:lvl3pPr>
            <a:lvl4pPr lvl="3" algn="ctr" rtl="0">
              <a:spcBef>
                <a:spcPts val="0"/>
              </a:spcBef>
              <a:spcAft>
                <a:spcPts val="0"/>
              </a:spcAft>
              <a:buNone/>
              <a:defRPr sz="1800" b="1">
                <a:solidFill>
                  <a:schemeClr val="accent3"/>
                </a:solidFill>
                <a:latin typeface="Nunito"/>
                <a:ea typeface="Nunito"/>
                <a:cs typeface="Nunito"/>
                <a:sym typeface="Nunito"/>
              </a:defRPr>
            </a:lvl4pPr>
            <a:lvl5pPr lvl="4" algn="ctr" rtl="0">
              <a:spcBef>
                <a:spcPts val="0"/>
              </a:spcBef>
              <a:spcAft>
                <a:spcPts val="0"/>
              </a:spcAft>
              <a:buNone/>
              <a:defRPr sz="1800" b="1">
                <a:solidFill>
                  <a:schemeClr val="accent3"/>
                </a:solidFill>
                <a:latin typeface="Nunito"/>
                <a:ea typeface="Nunito"/>
                <a:cs typeface="Nunito"/>
                <a:sym typeface="Nunito"/>
              </a:defRPr>
            </a:lvl5pPr>
            <a:lvl6pPr lvl="5" algn="ctr" rtl="0">
              <a:spcBef>
                <a:spcPts val="0"/>
              </a:spcBef>
              <a:spcAft>
                <a:spcPts val="0"/>
              </a:spcAft>
              <a:buNone/>
              <a:defRPr sz="1800" b="1">
                <a:solidFill>
                  <a:schemeClr val="accent3"/>
                </a:solidFill>
                <a:latin typeface="Nunito"/>
                <a:ea typeface="Nunito"/>
                <a:cs typeface="Nunito"/>
                <a:sym typeface="Nunito"/>
              </a:defRPr>
            </a:lvl6pPr>
            <a:lvl7pPr lvl="6" algn="ctr" rtl="0">
              <a:spcBef>
                <a:spcPts val="0"/>
              </a:spcBef>
              <a:spcAft>
                <a:spcPts val="0"/>
              </a:spcAft>
              <a:buNone/>
              <a:defRPr sz="1800" b="1">
                <a:solidFill>
                  <a:schemeClr val="accent3"/>
                </a:solidFill>
                <a:latin typeface="Nunito"/>
                <a:ea typeface="Nunito"/>
                <a:cs typeface="Nunito"/>
                <a:sym typeface="Nunito"/>
              </a:defRPr>
            </a:lvl7pPr>
            <a:lvl8pPr lvl="7" algn="ctr" rtl="0">
              <a:spcBef>
                <a:spcPts val="0"/>
              </a:spcBef>
              <a:spcAft>
                <a:spcPts val="0"/>
              </a:spcAft>
              <a:buNone/>
              <a:defRPr sz="1800" b="1">
                <a:solidFill>
                  <a:schemeClr val="accent3"/>
                </a:solidFill>
                <a:latin typeface="Nunito"/>
                <a:ea typeface="Nunito"/>
                <a:cs typeface="Nunito"/>
                <a:sym typeface="Nunito"/>
              </a:defRPr>
            </a:lvl8pPr>
            <a:lvl9pPr lvl="8" algn="ctr" rtl="0">
              <a:spcBef>
                <a:spcPts val="0"/>
              </a:spcBef>
              <a:spcAft>
                <a:spcPts val="0"/>
              </a:spcAft>
              <a:buNone/>
              <a:defRPr sz="1800" b="1">
                <a:solidFill>
                  <a:schemeClr val="accent3"/>
                </a:solidFill>
                <a:latin typeface="Nunito"/>
                <a:ea typeface="Nunito"/>
                <a:cs typeface="Nunito"/>
                <a:sym typeface="Nunito"/>
              </a:defRPr>
            </a:lvl9pPr>
          </a:lstStyle>
          <a:p>
            <a:endParaRPr/>
          </a:p>
        </p:txBody>
      </p:sp>
      <p:sp>
        <p:nvSpPr>
          <p:cNvPr id="346" name="Google Shape;346;p15"/>
          <p:cNvSpPr txBox="1">
            <a:spLocks noGrp="1"/>
          </p:cNvSpPr>
          <p:nvPr>
            <p:ph type="subTitle" idx="6"/>
          </p:nvPr>
        </p:nvSpPr>
        <p:spPr>
          <a:xfrm>
            <a:off x="6190488" y="2953512"/>
            <a:ext cx="1847100" cy="941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Nunito"/>
                <a:ea typeface="Nunito"/>
                <a:cs typeface="Nunito"/>
                <a:sym typeface="Nunito"/>
              </a:defRPr>
            </a:lvl1pPr>
            <a:lvl2pPr lvl="1" algn="ctr" rtl="0">
              <a:spcBef>
                <a:spcPts val="0"/>
              </a:spcBef>
              <a:spcAft>
                <a:spcPts val="0"/>
              </a:spcAft>
              <a:buNone/>
              <a:defRPr sz="1600">
                <a:solidFill>
                  <a:schemeClr val="dk2"/>
                </a:solidFill>
                <a:latin typeface="Nunito"/>
                <a:ea typeface="Nunito"/>
                <a:cs typeface="Nunito"/>
                <a:sym typeface="Nunito"/>
              </a:defRPr>
            </a:lvl2pPr>
            <a:lvl3pPr lvl="2" algn="ctr" rtl="0">
              <a:spcBef>
                <a:spcPts val="0"/>
              </a:spcBef>
              <a:spcAft>
                <a:spcPts val="0"/>
              </a:spcAft>
              <a:buNone/>
              <a:defRPr sz="1600">
                <a:solidFill>
                  <a:schemeClr val="dk2"/>
                </a:solidFill>
                <a:latin typeface="Nunito"/>
                <a:ea typeface="Nunito"/>
                <a:cs typeface="Nunito"/>
                <a:sym typeface="Nunito"/>
              </a:defRPr>
            </a:lvl3pPr>
            <a:lvl4pPr lvl="3" algn="ctr" rtl="0">
              <a:spcBef>
                <a:spcPts val="0"/>
              </a:spcBef>
              <a:spcAft>
                <a:spcPts val="0"/>
              </a:spcAft>
              <a:buNone/>
              <a:defRPr sz="1600">
                <a:solidFill>
                  <a:schemeClr val="dk2"/>
                </a:solidFill>
                <a:latin typeface="Nunito"/>
                <a:ea typeface="Nunito"/>
                <a:cs typeface="Nunito"/>
                <a:sym typeface="Nunito"/>
              </a:defRPr>
            </a:lvl4pPr>
            <a:lvl5pPr lvl="4" algn="ctr" rtl="0">
              <a:spcBef>
                <a:spcPts val="0"/>
              </a:spcBef>
              <a:spcAft>
                <a:spcPts val="0"/>
              </a:spcAft>
              <a:buNone/>
              <a:defRPr sz="1600">
                <a:solidFill>
                  <a:schemeClr val="dk2"/>
                </a:solidFill>
                <a:latin typeface="Nunito"/>
                <a:ea typeface="Nunito"/>
                <a:cs typeface="Nunito"/>
                <a:sym typeface="Nunito"/>
              </a:defRPr>
            </a:lvl5pPr>
            <a:lvl6pPr lvl="5" algn="ctr" rtl="0">
              <a:spcBef>
                <a:spcPts val="0"/>
              </a:spcBef>
              <a:spcAft>
                <a:spcPts val="0"/>
              </a:spcAft>
              <a:buNone/>
              <a:defRPr sz="1600">
                <a:solidFill>
                  <a:schemeClr val="dk2"/>
                </a:solidFill>
                <a:latin typeface="Nunito"/>
                <a:ea typeface="Nunito"/>
                <a:cs typeface="Nunito"/>
                <a:sym typeface="Nunito"/>
              </a:defRPr>
            </a:lvl6pPr>
            <a:lvl7pPr lvl="6" algn="ctr" rtl="0">
              <a:spcBef>
                <a:spcPts val="0"/>
              </a:spcBef>
              <a:spcAft>
                <a:spcPts val="0"/>
              </a:spcAft>
              <a:buNone/>
              <a:defRPr sz="1600">
                <a:solidFill>
                  <a:schemeClr val="dk2"/>
                </a:solidFill>
                <a:latin typeface="Nunito"/>
                <a:ea typeface="Nunito"/>
                <a:cs typeface="Nunito"/>
                <a:sym typeface="Nunito"/>
              </a:defRPr>
            </a:lvl7pPr>
            <a:lvl8pPr lvl="7" algn="ctr" rtl="0">
              <a:spcBef>
                <a:spcPts val="0"/>
              </a:spcBef>
              <a:spcAft>
                <a:spcPts val="0"/>
              </a:spcAft>
              <a:buNone/>
              <a:defRPr sz="1600">
                <a:solidFill>
                  <a:schemeClr val="dk2"/>
                </a:solidFill>
                <a:latin typeface="Nunito"/>
                <a:ea typeface="Nunito"/>
                <a:cs typeface="Nunito"/>
                <a:sym typeface="Nunito"/>
              </a:defRPr>
            </a:lvl8pPr>
            <a:lvl9pPr lvl="8" algn="ctr" rtl="0">
              <a:spcBef>
                <a:spcPts val="0"/>
              </a:spcBef>
              <a:spcAft>
                <a:spcPts val="0"/>
              </a:spcAft>
              <a:buNone/>
              <a:defRPr sz="1600">
                <a:solidFill>
                  <a:schemeClr val="dk2"/>
                </a:solidFill>
                <a:latin typeface="Nunito"/>
                <a:ea typeface="Nunito"/>
                <a:cs typeface="Nunito"/>
                <a:sym typeface="Nunito"/>
              </a:defRPr>
            </a:lvl9pPr>
          </a:lstStyle>
          <a:p>
            <a:endParaRPr/>
          </a:p>
        </p:txBody>
      </p:sp>
      <p:sp>
        <p:nvSpPr>
          <p:cNvPr id="347" name="Google Shape;347;p15"/>
          <p:cNvSpPr/>
          <p:nvPr/>
        </p:nvSpPr>
        <p:spPr>
          <a:xfrm rot="9900129">
            <a:off x="3362051" y="4682884"/>
            <a:ext cx="250567" cy="201405"/>
          </a:xfrm>
          <a:custGeom>
            <a:avLst/>
            <a:gdLst/>
            <a:ahLst/>
            <a:cxnLst/>
            <a:rect l="l" t="t" r="r" b="b"/>
            <a:pathLst>
              <a:path w="7810" h="6271" extrusionOk="0">
                <a:moveTo>
                  <a:pt x="3540" y="1"/>
                </a:moveTo>
                <a:cubicBezTo>
                  <a:pt x="3370" y="1"/>
                  <a:pt x="3198" y="20"/>
                  <a:pt x="3024" y="61"/>
                </a:cubicBezTo>
                <a:cubicBezTo>
                  <a:pt x="2755" y="123"/>
                  <a:pt x="2465" y="248"/>
                  <a:pt x="2175" y="434"/>
                </a:cubicBezTo>
                <a:cubicBezTo>
                  <a:pt x="725" y="1408"/>
                  <a:pt x="0" y="2961"/>
                  <a:pt x="1119" y="4494"/>
                </a:cubicBezTo>
                <a:cubicBezTo>
                  <a:pt x="1772" y="5436"/>
                  <a:pt x="2568" y="6270"/>
                  <a:pt x="3738" y="6270"/>
                </a:cubicBezTo>
                <a:cubicBezTo>
                  <a:pt x="3829" y="6270"/>
                  <a:pt x="3923" y="6265"/>
                  <a:pt x="4019" y="6255"/>
                </a:cubicBezTo>
                <a:cubicBezTo>
                  <a:pt x="5075" y="6130"/>
                  <a:pt x="6649" y="5136"/>
                  <a:pt x="7229" y="4121"/>
                </a:cubicBezTo>
                <a:cubicBezTo>
                  <a:pt x="7809" y="3065"/>
                  <a:pt x="7229" y="2505"/>
                  <a:pt x="6484" y="1718"/>
                </a:cubicBezTo>
                <a:cubicBezTo>
                  <a:pt x="5658" y="821"/>
                  <a:pt x="4645" y="1"/>
                  <a:pt x="35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5"/>
          <p:cNvSpPr/>
          <p:nvPr/>
        </p:nvSpPr>
        <p:spPr>
          <a:xfrm rot="9900129">
            <a:off x="3087407" y="4507797"/>
            <a:ext cx="177386" cy="164085"/>
          </a:xfrm>
          <a:custGeom>
            <a:avLst/>
            <a:gdLst/>
            <a:ahLst/>
            <a:cxnLst/>
            <a:rect l="l" t="t" r="r" b="b"/>
            <a:pathLst>
              <a:path w="5529" h="5109" extrusionOk="0">
                <a:moveTo>
                  <a:pt x="2709" y="0"/>
                </a:moveTo>
                <a:cubicBezTo>
                  <a:pt x="2647" y="0"/>
                  <a:pt x="2587" y="4"/>
                  <a:pt x="2528" y="11"/>
                </a:cubicBezTo>
                <a:cubicBezTo>
                  <a:pt x="2300" y="52"/>
                  <a:pt x="2093" y="94"/>
                  <a:pt x="1906" y="177"/>
                </a:cubicBezTo>
                <a:cubicBezTo>
                  <a:pt x="374" y="839"/>
                  <a:pt x="1" y="3014"/>
                  <a:pt x="1161" y="4216"/>
                </a:cubicBezTo>
                <a:cubicBezTo>
                  <a:pt x="1709" y="4764"/>
                  <a:pt x="2092" y="5108"/>
                  <a:pt x="2586" y="5108"/>
                </a:cubicBezTo>
                <a:cubicBezTo>
                  <a:pt x="2895" y="5108"/>
                  <a:pt x="3247" y="4974"/>
                  <a:pt x="3708" y="4671"/>
                </a:cubicBezTo>
                <a:cubicBezTo>
                  <a:pt x="4516" y="4133"/>
                  <a:pt x="5407" y="3408"/>
                  <a:pt x="5469" y="2476"/>
                </a:cubicBezTo>
                <a:cubicBezTo>
                  <a:pt x="5528" y="1275"/>
                  <a:pt x="3886" y="0"/>
                  <a:pt x="270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5"/>
          <p:cNvSpPr/>
          <p:nvPr/>
        </p:nvSpPr>
        <p:spPr>
          <a:xfrm rot="9900129">
            <a:off x="3489431" y="4428292"/>
            <a:ext cx="197406" cy="96832"/>
          </a:xfrm>
          <a:custGeom>
            <a:avLst/>
            <a:gdLst/>
            <a:ahLst/>
            <a:cxnLst/>
            <a:rect l="l" t="t" r="r" b="b"/>
            <a:pathLst>
              <a:path w="6153" h="3015" extrusionOk="0">
                <a:moveTo>
                  <a:pt x="1368" y="0"/>
                </a:moveTo>
                <a:cubicBezTo>
                  <a:pt x="1" y="311"/>
                  <a:pt x="788" y="1637"/>
                  <a:pt x="1430" y="2196"/>
                </a:cubicBezTo>
                <a:cubicBezTo>
                  <a:pt x="1956" y="2647"/>
                  <a:pt x="2483" y="3015"/>
                  <a:pt x="3041" y="3015"/>
                </a:cubicBezTo>
                <a:cubicBezTo>
                  <a:pt x="3406" y="3015"/>
                  <a:pt x="3784" y="2858"/>
                  <a:pt x="4185" y="2465"/>
                </a:cubicBezTo>
                <a:cubicBezTo>
                  <a:pt x="6153" y="539"/>
                  <a:pt x="3004" y="145"/>
                  <a:pt x="136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5"/>
          <p:cNvSpPr/>
          <p:nvPr/>
        </p:nvSpPr>
        <p:spPr>
          <a:xfrm rot="9900129">
            <a:off x="2800132" y="4402160"/>
            <a:ext cx="156982" cy="99594"/>
          </a:xfrm>
          <a:custGeom>
            <a:avLst/>
            <a:gdLst/>
            <a:ahLst/>
            <a:cxnLst/>
            <a:rect l="l" t="t" r="r" b="b"/>
            <a:pathLst>
              <a:path w="4893" h="3101" extrusionOk="0">
                <a:moveTo>
                  <a:pt x="1399" y="1"/>
                </a:moveTo>
                <a:cubicBezTo>
                  <a:pt x="1368" y="1"/>
                  <a:pt x="1336" y="1"/>
                  <a:pt x="1305" y="3"/>
                </a:cubicBezTo>
                <a:cubicBezTo>
                  <a:pt x="352" y="790"/>
                  <a:pt x="0" y="1018"/>
                  <a:pt x="476" y="2198"/>
                </a:cubicBezTo>
                <a:cubicBezTo>
                  <a:pt x="753" y="2861"/>
                  <a:pt x="1222" y="3101"/>
                  <a:pt x="1805" y="3101"/>
                </a:cubicBezTo>
                <a:cubicBezTo>
                  <a:pt x="2097" y="3101"/>
                  <a:pt x="2417" y="3041"/>
                  <a:pt x="2755" y="2944"/>
                </a:cubicBezTo>
                <a:cubicBezTo>
                  <a:pt x="4893" y="2313"/>
                  <a:pt x="3208" y="1"/>
                  <a:pt x="139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5"/>
          <p:cNvSpPr/>
          <p:nvPr/>
        </p:nvSpPr>
        <p:spPr>
          <a:xfrm rot="9900129">
            <a:off x="3000513" y="4797668"/>
            <a:ext cx="96377" cy="87069"/>
          </a:xfrm>
          <a:custGeom>
            <a:avLst/>
            <a:gdLst/>
            <a:ahLst/>
            <a:cxnLst/>
            <a:rect l="l" t="t" r="r" b="b"/>
            <a:pathLst>
              <a:path w="3004" h="2711" extrusionOk="0">
                <a:moveTo>
                  <a:pt x="1782" y="1"/>
                </a:moveTo>
                <a:cubicBezTo>
                  <a:pt x="829" y="332"/>
                  <a:pt x="0" y="1057"/>
                  <a:pt x="642" y="1989"/>
                </a:cubicBezTo>
                <a:cubicBezTo>
                  <a:pt x="918" y="2374"/>
                  <a:pt x="1339" y="2711"/>
                  <a:pt x="1835" y="2711"/>
                </a:cubicBezTo>
                <a:cubicBezTo>
                  <a:pt x="1899" y="2711"/>
                  <a:pt x="1964" y="2705"/>
                  <a:pt x="2030" y="2693"/>
                </a:cubicBezTo>
                <a:cubicBezTo>
                  <a:pt x="3004" y="2507"/>
                  <a:pt x="2880" y="249"/>
                  <a:pt x="2051" y="146"/>
                </a:cubicBezTo>
                <a:lnTo>
                  <a:pt x="178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5"/>
          <p:cNvSpPr/>
          <p:nvPr/>
        </p:nvSpPr>
        <p:spPr>
          <a:xfrm>
            <a:off x="5633505" y="4616876"/>
            <a:ext cx="2316968" cy="528274"/>
          </a:xfrm>
          <a:custGeom>
            <a:avLst/>
            <a:gdLst/>
            <a:ahLst/>
            <a:cxnLst/>
            <a:rect l="l" t="t" r="r" b="b"/>
            <a:pathLst>
              <a:path w="101499" h="23142" extrusionOk="0">
                <a:moveTo>
                  <a:pt x="64724" y="1"/>
                </a:moveTo>
                <a:cubicBezTo>
                  <a:pt x="59208" y="1"/>
                  <a:pt x="54304" y="674"/>
                  <a:pt x="50977" y="1289"/>
                </a:cubicBezTo>
                <a:cubicBezTo>
                  <a:pt x="29642" y="5245"/>
                  <a:pt x="12553" y="12578"/>
                  <a:pt x="0" y="23142"/>
                </a:cubicBezTo>
                <a:lnTo>
                  <a:pt x="2486" y="23142"/>
                </a:lnTo>
                <a:cubicBezTo>
                  <a:pt x="14686" y="13406"/>
                  <a:pt x="31030" y="6612"/>
                  <a:pt x="51267" y="2863"/>
                </a:cubicBezTo>
                <a:cubicBezTo>
                  <a:pt x="54533" y="2254"/>
                  <a:pt x="59360" y="1586"/>
                  <a:pt x="64779" y="1586"/>
                </a:cubicBezTo>
                <a:cubicBezTo>
                  <a:pt x="69500" y="1586"/>
                  <a:pt x="74669" y="2093"/>
                  <a:pt x="79645" y="3588"/>
                </a:cubicBezTo>
                <a:cubicBezTo>
                  <a:pt x="86274" y="5597"/>
                  <a:pt x="92571" y="9346"/>
                  <a:pt x="96983" y="16016"/>
                </a:cubicBezTo>
                <a:cubicBezTo>
                  <a:pt x="98619" y="18502"/>
                  <a:pt x="99593" y="20843"/>
                  <a:pt x="99924" y="23142"/>
                </a:cubicBezTo>
                <a:lnTo>
                  <a:pt x="101499" y="23142"/>
                </a:lnTo>
                <a:cubicBezTo>
                  <a:pt x="101167" y="20532"/>
                  <a:pt x="100090" y="17860"/>
                  <a:pt x="98288" y="15146"/>
                </a:cubicBezTo>
                <a:cubicBezTo>
                  <a:pt x="90174" y="2885"/>
                  <a:pt x="76138" y="1"/>
                  <a:pt x="647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5"/>
          <p:cNvSpPr/>
          <p:nvPr/>
        </p:nvSpPr>
        <p:spPr>
          <a:xfrm rot="-5400000">
            <a:off x="7729180" y="1170851"/>
            <a:ext cx="2316968" cy="528274"/>
          </a:xfrm>
          <a:custGeom>
            <a:avLst/>
            <a:gdLst/>
            <a:ahLst/>
            <a:cxnLst/>
            <a:rect l="l" t="t" r="r" b="b"/>
            <a:pathLst>
              <a:path w="101499" h="23142" extrusionOk="0">
                <a:moveTo>
                  <a:pt x="64724" y="1"/>
                </a:moveTo>
                <a:cubicBezTo>
                  <a:pt x="59208" y="1"/>
                  <a:pt x="54304" y="674"/>
                  <a:pt x="50977" y="1289"/>
                </a:cubicBezTo>
                <a:cubicBezTo>
                  <a:pt x="29642" y="5245"/>
                  <a:pt x="12553" y="12578"/>
                  <a:pt x="0" y="23142"/>
                </a:cubicBezTo>
                <a:lnTo>
                  <a:pt x="2486" y="23142"/>
                </a:lnTo>
                <a:cubicBezTo>
                  <a:pt x="14686" y="13406"/>
                  <a:pt x="31030" y="6612"/>
                  <a:pt x="51267" y="2863"/>
                </a:cubicBezTo>
                <a:cubicBezTo>
                  <a:pt x="54533" y="2254"/>
                  <a:pt x="59360" y="1586"/>
                  <a:pt x="64779" y="1586"/>
                </a:cubicBezTo>
                <a:cubicBezTo>
                  <a:pt x="69500" y="1586"/>
                  <a:pt x="74669" y="2093"/>
                  <a:pt x="79645" y="3588"/>
                </a:cubicBezTo>
                <a:cubicBezTo>
                  <a:pt x="86274" y="5597"/>
                  <a:pt x="92571" y="9346"/>
                  <a:pt x="96983" y="16016"/>
                </a:cubicBezTo>
                <a:cubicBezTo>
                  <a:pt x="98619" y="18502"/>
                  <a:pt x="99593" y="20843"/>
                  <a:pt x="99924" y="23142"/>
                </a:cubicBezTo>
                <a:lnTo>
                  <a:pt x="101499" y="23142"/>
                </a:lnTo>
                <a:cubicBezTo>
                  <a:pt x="101167" y="20532"/>
                  <a:pt x="100090" y="17860"/>
                  <a:pt x="98288" y="15146"/>
                </a:cubicBezTo>
                <a:cubicBezTo>
                  <a:pt x="90174" y="2885"/>
                  <a:pt x="76138" y="1"/>
                  <a:pt x="647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ix columns of text">
  <p:cSld name="CUSTOM_3">
    <p:bg>
      <p:bgPr>
        <a:solidFill>
          <a:schemeClr val="accent1"/>
        </a:solidFill>
        <a:effectLst/>
      </p:bgPr>
    </p:bg>
    <p:spTree>
      <p:nvGrpSpPr>
        <p:cNvPr id="1" name="Shape 354"/>
        <p:cNvGrpSpPr/>
        <p:nvPr/>
      </p:nvGrpSpPr>
      <p:grpSpPr>
        <a:xfrm>
          <a:off x="0" y="0"/>
          <a:ext cx="0" cy="0"/>
          <a:chOff x="0" y="0"/>
          <a:chExt cx="0" cy="0"/>
        </a:xfrm>
      </p:grpSpPr>
      <p:sp>
        <p:nvSpPr>
          <p:cNvPr id="355" name="Google Shape;355;p16"/>
          <p:cNvSpPr txBox="1">
            <a:spLocks noGrp="1"/>
          </p:cNvSpPr>
          <p:nvPr>
            <p:ph type="title"/>
          </p:nvPr>
        </p:nvSpPr>
        <p:spPr>
          <a:xfrm>
            <a:off x="1481328" y="457200"/>
            <a:ext cx="6190500" cy="1353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400"/>
              <a:buNone/>
              <a:defRPr/>
            </a:lvl1pPr>
            <a:lvl2pPr lvl="1" algn="ctr" rtl="0">
              <a:spcBef>
                <a:spcPts val="0"/>
              </a:spcBef>
              <a:spcAft>
                <a:spcPts val="0"/>
              </a:spcAft>
              <a:buSzPts val="4400"/>
              <a:buNone/>
              <a:defRPr/>
            </a:lvl2pPr>
            <a:lvl3pPr lvl="2" algn="ctr" rtl="0">
              <a:spcBef>
                <a:spcPts val="0"/>
              </a:spcBef>
              <a:spcAft>
                <a:spcPts val="0"/>
              </a:spcAft>
              <a:buSzPts val="4400"/>
              <a:buNone/>
              <a:defRPr/>
            </a:lvl3pPr>
            <a:lvl4pPr lvl="3" algn="ctr" rtl="0">
              <a:spcBef>
                <a:spcPts val="0"/>
              </a:spcBef>
              <a:spcAft>
                <a:spcPts val="0"/>
              </a:spcAft>
              <a:buSzPts val="4400"/>
              <a:buNone/>
              <a:defRPr/>
            </a:lvl4pPr>
            <a:lvl5pPr lvl="4" algn="ctr" rtl="0">
              <a:spcBef>
                <a:spcPts val="0"/>
              </a:spcBef>
              <a:spcAft>
                <a:spcPts val="0"/>
              </a:spcAft>
              <a:buSzPts val="4400"/>
              <a:buNone/>
              <a:defRPr/>
            </a:lvl5pPr>
            <a:lvl6pPr lvl="5" algn="ctr" rtl="0">
              <a:spcBef>
                <a:spcPts val="0"/>
              </a:spcBef>
              <a:spcAft>
                <a:spcPts val="0"/>
              </a:spcAft>
              <a:buSzPts val="4400"/>
              <a:buNone/>
              <a:defRPr/>
            </a:lvl6pPr>
            <a:lvl7pPr lvl="6" algn="ctr" rtl="0">
              <a:spcBef>
                <a:spcPts val="0"/>
              </a:spcBef>
              <a:spcAft>
                <a:spcPts val="0"/>
              </a:spcAft>
              <a:buSzPts val="4400"/>
              <a:buNone/>
              <a:defRPr/>
            </a:lvl7pPr>
            <a:lvl8pPr lvl="7" algn="ctr" rtl="0">
              <a:spcBef>
                <a:spcPts val="0"/>
              </a:spcBef>
              <a:spcAft>
                <a:spcPts val="0"/>
              </a:spcAft>
              <a:buSzPts val="4400"/>
              <a:buNone/>
              <a:defRPr/>
            </a:lvl8pPr>
            <a:lvl9pPr lvl="8" algn="ctr" rtl="0">
              <a:spcBef>
                <a:spcPts val="0"/>
              </a:spcBef>
              <a:spcAft>
                <a:spcPts val="0"/>
              </a:spcAft>
              <a:buSzPts val="4400"/>
              <a:buNone/>
              <a:defRPr/>
            </a:lvl9pPr>
          </a:lstStyle>
          <a:p>
            <a:endParaRPr/>
          </a:p>
        </p:txBody>
      </p:sp>
      <p:sp>
        <p:nvSpPr>
          <p:cNvPr id="356" name="Google Shape;356;p16"/>
          <p:cNvSpPr/>
          <p:nvPr/>
        </p:nvSpPr>
        <p:spPr>
          <a:xfrm>
            <a:off x="0" y="4172812"/>
            <a:ext cx="819313" cy="970677"/>
          </a:xfrm>
          <a:custGeom>
            <a:avLst/>
            <a:gdLst/>
            <a:ahLst/>
            <a:cxnLst/>
            <a:rect l="l" t="t" r="r" b="b"/>
            <a:pathLst>
              <a:path w="46152" h="54686" extrusionOk="0">
                <a:moveTo>
                  <a:pt x="19120" y="0"/>
                </a:moveTo>
                <a:cubicBezTo>
                  <a:pt x="12615" y="0"/>
                  <a:pt x="6670" y="1368"/>
                  <a:pt x="3066" y="2424"/>
                </a:cubicBezTo>
                <a:cubicBezTo>
                  <a:pt x="2031" y="2735"/>
                  <a:pt x="995" y="3045"/>
                  <a:pt x="1" y="3356"/>
                </a:cubicBezTo>
                <a:lnTo>
                  <a:pt x="1" y="4703"/>
                </a:lnTo>
                <a:cubicBezTo>
                  <a:pt x="1119" y="4350"/>
                  <a:pt x="2258" y="3998"/>
                  <a:pt x="3418" y="3646"/>
                </a:cubicBezTo>
                <a:cubicBezTo>
                  <a:pt x="6940" y="2631"/>
                  <a:pt x="12781" y="1264"/>
                  <a:pt x="19120" y="1264"/>
                </a:cubicBezTo>
                <a:cubicBezTo>
                  <a:pt x="21481" y="1264"/>
                  <a:pt x="23925" y="1471"/>
                  <a:pt x="26349" y="1927"/>
                </a:cubicBezTo>
                <a:cubicBezTo>
                  <a:pt x="31859" y="3004"/>
                  <a:pt x="37244" y="5510"/>
                  <a:pt x="41346" y="10523"/>
                </a:cubicBezTo>
                <a:cubicBezTo>
                  <a:pt x="43811" y="13547"/>
                  <a:pt x="44846" y="16447"/>
                  <a:pt x="44515" y="19409"/>
                </a:cubicBezTo>
                <a:cubicBezTo>
                  <a:pt x="43811" y="25644"/>
                  <a:pt x="36892" y="30989"/>
                  <a:pt x="31341" y="35297"/>
                </a:cubicBezTo>
                <a:lnTo>
                  <a:pt x="31051" y="35504"/>
                </a:lnTo>
                <a:cubicBezTo>
                  <a:pt x="24443" y="40641"/>
                  <a:pt x="17794" y="44950"/>
                  <a:pt x="11248" y="48347"/>
                </a:cubicBezTo>
                <a:cubicBezTo>
                  <a:pt x="7458" y="50315"/>
                  <a:pt x="3708" y="51972"/>
                  <a:pt x="1" y="53339"/>
                </a:cubicBezTo>
                <a:lnTo>
                  <a:pt x="1" y="54685"/>
                </a:lnTo>
                <a:cubicBezTo>
                  <a:pt x="3895" y="53298"/>
                  <a:pt x="7851" y="51558"/>
                  <a:pt x="11849" y="49486"/>
                </a:cubicBezTo>
                <a:cubicBezTo>
                  <a:pt x="18436" y="46048"/>
                  <a:pt x="25168" y="41698"/>
                  <a:pt x="31838" y="36519"/>
                </a:cubicBezTo>
                <a:lnTo>
                  <a:pt x="32128" y="36312"/>
                </a:lnTo>
                <a:cubicBezTo>
                  <a:pt x="37887" y="31859"/>
                  <a:pt x="45012" y="26328"/>
                  <a:pt x="45779" y="19554"/>
                </a:cubicBezTo>
                <a:cubicBezTo>
                  <a:pt x="46151" y="16282"/>
                  <a:pt x="44991" y="12967"/>
                  <a:pt x="42319" y="9715"/>
                </a:cubicBezTo>
                <a:cubicBezTo>
                  <a:pt x="36126" y="2134"/>
                  <a:pt x="27198" y="0"/>
                  <a:pt x="19120"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6"/>
          <p:cNvSpPr/>
          <p:nvPr/>
        </p:nvSpPr>
        <p:spPr>
          <a:xfrm>
            <a:off x="-2" y="185404"/>
            <a:ext cx="1025437" cy="1611956"/>
          </a:xfrm>
          <a:custGeom>
            <a:avLst/>
            <a:gdLst/>
            <a:ahLst/>
            <a:cxnLst/>
            <a:rect l="l" t="t" r="r" b="b"/>
            <a:pathLst>
              <a:path w="36126" h="56794" extrusionOk="0">
                <a:moveTo>
                  <a:pt x="1" y="0"/>
                </a:moveTo>
                <a:lnTo>
                  <a:pt x="1" y="45778"/>
                </a:lnTo>
                <a:cubicBezTo>
                  <a:pt x="498" y="46006"/>
                  <a:pt x="995" y="46255"/>
                  <a:pt x="1513" y="46503"/>
                </a:cubicBezTo>
                <a:cubicBezTo>
                  <a:pt x="7830" y="49548"/>
                  <a:pt x="14293" y="52283"/>
                  <a:pt x="20880" y="54748"/>
                </a:cubicBezTo>
                <a:cubicBezTo>
                  <a:pt x="23490" y="55721"/>
                  <a:pt x="26199" y="56793"/>
                  <a:pt x="28635" y="56793"/>
                </a:cubicBezTo>
                <a:cubicBezTo>
                  <a:pt x="31072" y="56793"/>
                  <a:pt x="33236" y="55721"/>
                  <a:pt x="34759" y="52407"/>
                </a:cubicBezTo>
                <a:cubicBezTo>
                  <a:pt x="35836" y="50066"/>
                  <a:pt x="35939" y="47415"/>
                  <a:pt x="35981" y="44846"/>
                </a:cubicBezTo>
                <a:cubicBezTo>
                  <a:pt x="36126" y="37990"/>
                  <a:pt x="36043" y="30864"/>
                  <a:pt x="33184" y="24629"/>
                </a:cubicBezTo>
                <a:cubicBezTo>
                  <a:pt x="28607" y="14604"/>
                  <a:pt x="18042" y="8990"/>
                  <a:pt x="8183" y="4081"/>
                </a:cubicBezTo>
                <a:cubicBezTo>
                  <a:pt x="5448" y="2714"/>
                  <a:pt x="2714" y="1368"/>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6"/>
          <p:cNvSpPr/>
          <p:nvPr/>
        </p:nvSpPr>
        <p:spPr>
          <a:xfrm>
            <a:off x="8172266" y="348082"/>
            <a:ext cx="163346" cy="146382"/>
          </a:xfrm>
          <a:custGeom>
            <a:avLst/>
            <a:gdLst/>
            <a:ahLst/>
            <a:cxnLst/>
            <a:rect l="l" t="t" r="r" b="b"/>
            <a:pathLst>
              <a:path w="5097" h="4568" extrusionOk="0">
                <a:moveTo>
                  <a:pt x="2355" y="0"/>
                </a:moveTo>
                <a:cubicBezTo>
                  <a:pt x="1461" y="0"/>
                  <a:pt x="560" y="368"/>
                  <a:pt x="187" y="1179"/>
                </a:cubicBezTo>
                <a:cubicBezTo>
                  <a:pt x="22" y="1552"/>
                  <a:pt x="1" y="1945"/>
                  <a:pt x="84" y="2339"/>
                </a:cubicBezTo>
                <a:cubicBezTo>
                  <a:pt x="105" y="2422"/>
                  <a:pt x="146" y="2505"/>
                  <a:pt x="167" y="2608"/>
                </a:cubicBezTo>
                <a:cubicBezTo>
                  <a:pt x="332" y="3043"/>
                  <a:pt x="602" y="3457"/>
                  <a:pt x="933" y="3810"/>
                </a:cubicBezTo>
                <a:cubicBezTo>
                  <a:pt x="1202" y="4141"/>
                  <a:pt x="1534" y="4452"/>
                  <a:pt x="1948" y="4535"/>
                </a:cubicBezTo>
                <a:cubicBezTo>
                  <a:pt x="2039" y="4557"/>
                  <a:pt x="2129" y="4567"/>
                  <a:pt x="2219" y="4567"/>
                </a:cubicBezTo>
                <a:cubicBezTo>
                  <a:pt x="2459" y="4567"/>
                  <a:pt x="2696" y="4495"/>
                  <a:pt x="2922" y="4390"/>
                </a:cubicBezTo>
                <a:cubicBezTo>
                  <a:pt x="3957" y="3872"/>
                  <a:pt x="5097" y="2484"/>
                  <a:pt x="4620" y="1262"/>
                </a:cubicBezTo>
                <a:cubicBezTo>
                  <a:pt x="4454" y="847"/>
                  <a:pt x="4123" y="537"/>
                  <a:pt x="3750" y="330"/>
                </a:cubicBezTo>
                <a:cubicBezTo>
                  <a:pt x="3350" y="115"/>
                  <a:pt x="2854" y="0"/>
                  <a:pt x="23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6"/>
          <p:cNvSpPr/>
          <p:nvPr/>
        </p:nvSpPr>
        <p:spPr>
          <a:xfrm>
            <a:off x="489616" y="3699790"/>
            <a:ext cx="161359" cy="144715"/>
          </a:xfrm>
          <a:custGeom>
            <a:avLst/>
            <a:gdLst/>
            <a:ahLst/>
            <a:cxnLst/>
            <a:rect l="l" t="t" r="r" b="b"/>
            <a:pathLst>
              <a:path w="5035" h="4516" extrusionOk="0">
                <a:moveTo>
                  <a:pt x="2572" y="0"/>
                </a:moveTo>
                <a:cubicBezTo>
                  <a:pt x="1508" y="0"/>
                  <a:pt x="334" y="574"/>
                  <a:pt x="84" y="1657"/>
                </a:cubicBezTo>
                <a:cubicBezTo>
                  <a:pt x="1" y="2029"/>
                  <a:pt x="63" y="2423"/>
                  <a:pt x="229" y="2754"/>
                </a:cubicBezTo>
                <a:cubicBezTo>
                  <a:pt x="249" y="2837"/>
                  <a:pt x="291" y="2920"/>
                  <a:pt x="353" y="3003"/>
                </a:cubicBezTo>
                <a:cubicBezTo>
                  <a:pt x="581" y="3417"/>
                  <a:pt x="933" y="3728"/>
                  <a:pt x="1327" y="4018"/>
                </a:cubicBezTo>
                <a:cubicBezTo>
                  <a:pt x="1637" y="4267"/>
                  <a:pt x="2031" y="4494"/>
                  <a:pt x="2445" y="4515"/>
                </a:cubicBezTo>
                <a:cubicBezTo>
                  <a:pt x="2756" y="4515"/>
                  <a:pt x="3087" y="4370"/>
                  <a:pt x="3336" y="4163"/>
                </a:cubicBezTo>
                <a:cubicBezTo>
                  <a:pt x="4247" y="3459"/>
                  <a:pt x="5034" y="1926"/>
                  <a:pt x="4330" y="828"/>
                </a:cubicBezTo>
                <a:cubicBezTo>
                  <a:pt x="4102" y="476"/>
                  <a:pt x="3729" y="227"/>
                  <a:pt x="3315" y="103"/>
                </a:cubicBezTo>
                <a:cubicBezTo>
                  <a:pt x="3084" y="34"/>
                  <a:pt x="2831" y="0"/>
                  <a:pt x="25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6"/>
          <p:cNvSpPr/>
          <p:nvPr/>
        </p:nvSpPr>
        <p:spPr>
          <a:xfrm>
            <a:off x="8587099" y="1325774"/>
            <a:ext cx="161340" cy="144715"/>
          </a:xfrm>
          <a:custGeom>
            <a:avLst/>
            <a:gdLst/>
            <a:ahLst/>
            <a:cxnLst/>
            <a:rect l="l" t="t" r="r" b="b"/>
            <a:pathLst>
              <a:path w="5034" h="4516" extrusionOk="0">
                <a:moveTo>
                  <a:pt x="2572" y="1"/>
                </a:moveTo>
                <a:cubicBezTo>
                  <a:pt x="1507" y="1"/>
                  <a:pt x="333" y="574"/>
                  <a:pt x="83" y="1657"/>
                </a:cubicBezTo>
                <a:cubicBezTo>
                  <a:pt x="0" y="2030"/>
                  <a:pt x="63" y="2424"/>
                  <a:pt x="228" y="2755"/>
                </a:cubicBezTo>
                <a:cubicBezTo>
                  <a:pt x="249" y="2838"/>
                  <a:pt x="290" y="2921"/>
                  <a:pt x="353" y="3004"/>
                </a:cubicBezTo>
                <a:cubicBezTo>
                  <a:pt x="580" y="3418"/>
                  <a:pt x="933" y="3729"/>
                  <a:pt x="1326" y="4019"/>
                </a:cubicBezTo>
                <a:cubicBezTo>
                  <a:pt x="1637" y="4267"/>
                  <a:pt x="2030" y="4495"/>
                  <a:pt x="2445" y="4516"/>
                </a:cubicBezTo>
                <a:cubicBezTo>
                  <a:pt x="2755" y="4516"/>
                  <a:pt x="3087" y="4371"/>
                  <a:pt x="3335" y="4164"/>
                </a:cubicBezTo>
                <a:cubicBezTo>
                  <a:pt x="4247" y="3459"/>
                  <a:pt x="5034" y="1927"/>
                  <a:pt x="4330" y="829"/>
                </a:cubicBezTo>
                <a:cubicBezTo>
                  <a:pt x="4102" y="477"/>
                  <a:pt x="3729" y="228"/>
                  <a:pt x="3315" y="104"/>
                </a:cubicBezTo>
                <a:cubicBezTo>
                  <a:pt x="3084" y="35"/>
                  <a:pt x="2831" y="1"/>
                  <a:pt x="25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6"/>
          <p:cNvSpPr/>
          <p:nvPr/>
        </p:nvSpPr>
        <p:spPr>
          <a:xfrm>
            <a:off x="5633505" y="4616876"/>
            <a:ext cx="2316968" cy="528274"/>
          </a:xfrm>
          <a:custGeom>
            <a:avLst/>
            <a:gdLst/>
            <a:ahLst/>
            <a:cxnLst/>
            <a:rect l="l" t="t" r="r" b="b"/>
            <a:pathLst>
              <a:path w="101499" h="23142" extrusionOk="0">
                <a:moveTo>
                  <a:pt x="64724" y="1"/>
                </a:moveTo>
                <a:cubicBezTo>
                  <a:pt x="59208" y="1"/>
                  <a:pt x="54304" y="674"/>
                  <a:pt x="50977" y="1289"/>
                </a:cubicBezTo>
                <a:cubicBezTo>
                  <a:pt x="29642" y="5245"/>
                  <a:pt x="12553" y="12578"/>
                  <a:pt x="0" y="23142"/>
                </a:cubicBezTo>
                <a:lnTo>
                  <a:pt x="2486" y="23142"/>
                </a:lnTo>
                <a:cubicBezTo>
                  <a:pt x="14686" y="13406"/>
                  <a:pt x="31030" y="6612"/>
                  <a:pt x="51267" y="2863"/>
                </a:cubicBezTo>
                <a:cubicBezTo>
                  <a:pt x="54533" y="2254"/>
                  <a:pt x="59360" y="1586"/>
                  <a:pt x="64779" y="1586"/>
                </a:cubicBezTo>
                <a:cubicBezTo>
                  <a:pt x="69500" y="1586"/>
                  <a:pt x="74669" y="2093"/>
                  <a:pt x="79645" y="3588"/>
                </a:cubicBezTo>
                <a:cubicBezTo>
                  <a:pt x="86274" y="5597"/>
                  <a:pt x="92571" y="9346"/>
                  <a:pt x="96983" y="16016"/>
                </a:cubicBezTo>
                <a:cubicBezTo>
                  <a:pt x="98619" y="18502"/>
                  <a:pt x="99593" y="20843"/>
                  <a:pt x="99924" y="23142"/>
                </a:cubicBezTo>
                <a:lnTo>
                  <a:pt x="101499" y="23142"/>
                </a:lnTo>
                <a:cubicBezTo>
                  <a:pt x="101167" y="20532"/>
                  <a:pt x="100090" y="17860"/>
                  <a:pt x="98288" y="15146"/>
                </a:cubicBezTo>
                <a:cubicBezTo>
                  <a:pt x="90174" y="2885"/>
                  <a:pt x="76138" y="1"/>
                  <a:pt x="647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6"/>
          <p:cNvSpPr/>
          <p:nvPr/>
        </p:nvSpPr>
        <p:spPr>
          <a:xfrm>
            <a:off x="1169424" y="4616868"/>
            <a:ext cx="205809" cy="217938"/>
          </a:xfrm>
          <a:custGeom>
            <a:avLst/>
            <a:gdLst/>
            <a:ahLst/>
            <a:cxnLst/>
            <a:rect l="l" t="t" r="r" b="b"/>
            <a:pathLst>
              <a:path w="6422" h="6801" extrusionOk="0">
                <a:moveTo>
                  <a:pt x="3816" y="1"/>
                </a:moveTo>
                <a:cubicBezTo>
                  <a:pt x="3309" y="1"/>
                  <a:pt x="2838" y="338"/>
                  <a:pt x="2258" y="733"/>
                </a:cubicBezTo>
                <a:cubicBezTo>
                  <a:pt x="1119" y="1521"/>
                  <a:pt x="0" y="2577"/>
                  <a:pt x="104" y="3903"/>
                </a:cubicBezTo>
                <a:cubicBezTo>
                  <a:pt x="124" y="4193"/>
                  <a:pt x="207" y="4483"/>
                  <a:pt x="352" y="4793"/>
                </a:cubicBezTo>
                <a:cubicBezTo>
                  <a:pt x="888" y="5973"/>
                  <a:pt x="1809" y="6801"/>
                  <a:pt x="2939" y="6801"/>
                </a:cubicBezTo>
                <a:cubicBezTo>
                  <a:pt x="3338" y="6801"/>
                  <a:pt x="3762" y="6698"/>
                  <a:pt x="4205" y="6471"/>
                </a:cubicBezTo>
                <a:cubicBezTo>
                  <a:pt x="5303" y="5933"/>
                  <a:pt x="6318" y="5208"/>
                  <a:pt x="6380" y="3882"/>
                </a:cubicBezTo>
                <a:cubicBezTo>
                  <a:pt x="6421" y="2805"/>
                  <a:pt x="5676" y="1106"/>
                  <a:pt x="4744" y="381"/>
                </a:cubicBezTo>
                <a:cubicBezTo>
                  <a:pt x="4405" y="110"/>
                  <a:pt x="4105" y="1"/>
                  <a:pt x="38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6"/>
          <p:cNvSpPr/>
          <p:nvPr/>
        </p:nvSpPr>
        <p:spPr>
          <a:xfrm>
            <a:off x="1546774" y="4834790"/>
            <a:ext cx="119537" cy="130615"/>
          </a:xfrm>
          <a:custGeom>
            <a:avLst/>
            <a:gdLst/>
            <a:ahLst/>
            <a:cxnLst/>
            <a:rect l="l" t="t" r="r" b="b"/>
            <a:pathLst>
              <a:path w="3730" h="4076" extrusionOk="0">
                <a:moveTo>
                  <a:pt x="1798" y="1"/>
                </a:moveTo>
                <a:cubicBezTo>
                  <a:pt x="864" y="1"/>
                  <a:pt x="311" y="2004"/>
                  <a:pt x="1" y="3196"/>
                </a:cubicBezTo>
                <a:cubicBezTo>
                  <a:pt x="49" y="3850"/>
                  <a:pt x="387" y="4075"/>
                  <a:pt x="800" y="4075"/>
                </a:cubicBezTo>
                <a:cubicBezTo>
                  <a:pt x="1276" y="4075"/>
                  <a:pt x="1853" y="3775"/>
                  <a:pt x="2197" y="3486"/>
                </a:cubicBezTo>
                <a:cubicBezTo>
                  <a:pt x="3067" y="2740"/>
                  <a:pt x="3729" y="1933"/>
                  <a:pt x="2880" y="793"/>
                </a:cubicBezTo>
                <a:cubicBezTo>
                  <a:pt x="2472" y="229"/>
                  <a:pt x="2114" y="1"/>
                  <a:pt x="17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6"/>
          <p:cNvSpPr/>
          <p:nvPr/>
        </p:nvSpPr>
        <p:spPr>
          <a:xfrm>
            <a:off x="7968438" y="3"/>
            <a:ext cx="1034376" cy="1135386"/>
          </a:xfrm>
          <a:custGeom>
            <a:avLst/>
            <a:gdLst/>
            <a:ahLst/>
            <a:cxnLst/>
            <a:rect l="l" t="t" r="r" b="b"/>
            <a:pathLst>
              <a:path w="41202" h="45230" extrusionOk="0">
                <a:moveTo>
                  <a:pt x="13796" y="0"/>
                </a:moveTo>
                <a:cubicBezTo>
                  <a:pt x="12926" y="1015"/>
                  <a:pt x="12222" y="1968"/>
                  <a:pt x="11684" y="2734"/>
                </a:cubicBezTo>
                <a:cubicBezTo>
                  <a:pt x="3771" y="13899"/>
                  <a:pt x="1" y="24670"/>
                  <a:pt x="457" y="34696"/>
                </a:cubicBezTo>
                <a:cubicBezTo>
                  <a:pt x="539" y="36519"/>
                  <a:pt x="767" y="38859"/>
                  <a:pt x="1907" y="40889"/>
                </a:cubicBezTo>
                <a:cubicBezTo>
                  <a:pt x="3294" y="43396"/>
                  <a:pt x="5428" y="44825"/>
                  <a:pt x="8224" y="45157"/>
                </a:cubicBezTo>
                <a:cubicBezTo>
                  <a:pt x="8648" y="45206"/>
                  <a:pt x="9074" y="45230"/>
                  <a:pt x="9501" y="45230"/>
                </a:cubicBezTo>
                <a:cubicBezTo>
                  <a:pt x="12625" y="45230"/>
                  <a:pt x="15778" y="43990"/>
                  <a:pt x="18001" y="42878"/>
                </a:cubicBezTo>
                <a:cubicBezTo>
                  <a:pt x="18105" y="42816"/>
                  <a:pt x="18209" y="42754"/>
                  <a:pt x="18312" y="42712"/>
                </a:cubicBezTo>
                <a:cubicBezTo>
                  <a:pt x="21150" y="41221"/>
                  <a:pt x="23863" y="39232"/>
                  <a:pt x="25624" y="37306"/>
                </a:cubicBezTo>
                <a:cubicBezTo>
                  <a:pt x="29208" y="33432"/>
                  <a:pt x="32294" y="28565"/>
                  <a:pt x="34842" y="22868"/>
                </a:cubicBezTo>
                <a:cubicBezTo>
                  <a:pt x="36789" y="18518"/>
                  <a:pt x="38446" y="13651"/>
                  <a:pt x="39730" y="8389"/>
                </a:cubicBezTo>
                <a:lnTo>
                  <a:pt x="39793" y="8161"/>
                </a:lnTo>
                <a:cubicBezTo>
                  <a:pt x="40414" y="5613"/>
                  <a:pt x="41118" y="2714"/>
                  <a:pt x="41201" y="0"/>
                </a:cubicBezTo>
                <a:lnTo>
                  <a:pt x="40393" y="0"/>
                </a:lnTo>
                <a:cubicBezTo>
                  <a:pt x="40290" y="2610"/>
                  <a:pt x="39606" y="5469"/>
                  <a:pt x="38985" y="7975"/>
                </a:cubicBezTo>
                <a:lnTo>
                  <a:pt x="38923" y="8203"/>
                </a:lnTo>
                <a:cubicBezTo>
                  <a:pt x="37659" y="13402"/>
                  <a:pt x="36023" y="18228"/>
                  <a:pt x="34096" y="22537"/>
                </a:cubicBezTo>
                <a:cubicBezTo>
                  <a:pt x="31590" y="28150"/>
                  <a:pt x="28524" y="32935"/>
                  <a:pt x="25023" y="36747"/>
                </a:cubicBezTo>
                <a:cubicBezTo>
                  <a:pt x="21931" y="40129"/>
                  <a:pt x="15069" y="44396"/>
                  <a:pt x="9503" y="44396"/>
                </a:cubicBezTo>
                <a:cubicBezTo>
                  <a:pt x="9104" y="44396"/>
                  <a:pt x="8712" y="44374"/>
                  <a:pt x="8328" y="44328"/>
                </a:cubicBezTo>
                <a:cubicBezTo>
                  <a:pt x="5801" y="44038"/>
                  <a:pt x="3874" y="42754"/>
                  <a:pt x="2632" y="40496"/>
                </a:cubicBezTo>
                <a:cubicBezTo>
                  <a:pt x="1575" y="38611"/>
                  <a:pt x="1347" y="36395"/>
                  <a:pt x="1285" y="34675"/>
                </a:cubicBezTo>
                <a:cubicBezTo>
                  <a:pt x="829" y="24815"/>
                  <a:pt x="4558" y="14231"/>
                  <a:pt x="12346" y="3211"/>
                </a:cubicBezTo>
                <a:cubicBezTo>
                  <a:pt x="12968" y="2320"/>
                  <a:pt x="13838" y="1201"/>
                  <a:pt x="148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5" name="Google Shape;365;p16"/>
          <p:cNvGrpSpPr/>
          <p:nvPr/>
        </p:nvGrpSpPr>
        <p:grpSpPr>
          <a:xfrm>
            <a:off x="141137" y="2237636"/>
            <a:ext cx="509835" cy="466288"/>
            <a:chOff x="5177300" y="2314950"/>
            <a:chExt cx="341575" cy="312400"/>
          </a:xfrm>
        </p:grpSpPr>
        <p:sp>
          <p:nvSpPr>
            <p:cNvPr id="366" name="Google Shape;366;p16"/>
            <p:cNvSpPr/>
            <p:nvPr/>
          </p:nvSpPr>
          <p:spPr>
            <a:xfrm>
              <a:off x="5432525" y="2418550"/>
              <a:ext cx="86350" cy="84750"/>
            </a:xfrm>
            <a:custGeom>
              <a:avLst/>
              <a:gdLst/>
              <a:ahLst/>
              <a:cxnLst/>
              <a:rect l="l" t="t" r="r" b="b"/>
              <a:pathLst>
                <a:path w="3454" h="3390" extrusionOk="0">
                  <a:moveTo>
                    <a:pt x="2010" y="0"/>
                  </a:moveTo>
                  <a:cubicBezTo>
                    <a:pt x="1940" y="0"/>
                    <a:pt x="1869" y="5"/>
                    <a:pt x="1794" y="14"/>
                  </a:cubicBezTo>
                  <a:cubicBezTo>
                    <a:pt x="1137" y="92"/>
                    <a:pt x="491" y="270"/>
                    <a:pt x="223" y="927"/>
                  </a:cubicBezTo>
                  <a:cubicBezTo>
                    <a:pt x="1" y="1462"/>
                    <a:pt x="56" y="2453"/>
                    <a:pt x="391" y="2988"/>
                  </a:cubicBezTo>
                  <a:cubicBezTo>
                    <a:pt x="584" y="3293"/>
                    <a:pt x="798" y="3389"/>
                    <a:pt x="1049" y="3389"/>
                  </a:cubicBezTo>
                  <a:cubicBezTo>
                    <a:pt x="1246" y="3389"/>
                    <a:pt x="1466" y="3330"/>
                    <a:pt x="1716" y="3266"/>
                  </a:cubicBezTo>
                  <a:cubicBezTo>
                    <a:pt x="2451" y="3077"/>
                    <a:pt x="3198" y="2754"/>
                    <a:pt x="3398" y="2063"/>
                  </a:cubicBezTo>
                  <a:cubicBezTo>
                    <a:pt x="3431" y="1918"/>
                    <a:pt x="3454" y="1751"/>
                    <a:pt x="3431" y="1573"/>
                  </a:cubicBezTo>
                  <a:cubicBezTo>
                    <a:pt x="3359" y="696"/>
                    <a:pt x="2885" y="0"/>
                    <a:pt x="201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6"/>
            <p:cNvSpPr/>
            <p:nvPr/>
          </p:nvSpPr>
          <p:spPr>
            <a:xfrm>
              <a:off x="5294125" y="2467825"/>
              <a:ext cx="67950" cy="66125"/>
            </a:xfrm>
            <a:custGeom>
              <a:avLst/>
              <a:gdLst/>
              <a:ahLst/>
              <a:cxnLst/>
              <a:rect l="l" t="t" r="r" b="b"/>
              <a:pathLst>
                <a:path w="2718" h="2645" extrusionOk="0">
                  <a:moveTo>
                    <a:pt x="1275" y="0"/>
                  </a:moveTo>
                  <a:cubicBezTo>
                    <a:pt x="1162" y="0"/>
                    <a:pt x="1049" y="16"/>
                    <a:pt x="936" y="48"/>
                  </a:cubicBezTo>
                  <a:cubicBezTo>
                    <a:pt x="279" y="237"/>
                    <a:pt x="1" y="360"/>
                    <a:pt x="56" y="1128"/>
                  </a:cubicBezTo>
                  <a:cubicBezTo>
                    <a:pt x="101" y="1640"/>
                    <a:pt x="212" y="2253"/>
                    <a:pt x="647" y="2520"/>
                  </a:cubicBezTo>
                  <a:cubicBezTo>
                    <a:pt x="779" y="2606"/>
                    <a:pt x="941" y="2644"/>
                    <a:pt x="1114" y="2644"/>
                  </a:cubicBezTo>
                  <a:cubicBezTo>
                    <a:pt x="1683" y="2644"/>
                    <a:pt x="2375" y="2235"/>
                    <a:pt x="2563" y="1774"/>
                  </a:cubicBezTo>
                  <a:cubicBezTo>
                    <a:pt x="2607" y="1663"/>
                    <a:pt x="2629" y="1551"/>
                    <a:pt x="2641" y="1440"/>
                  </a:cubicBezTo>
                  <a:cubicBezTo>
                    <a:pt x="2718" y="666"/>
                    <a:pt x="2021" y="0"/>
                    <a:pt x="127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6"/>
            <p:cNvSpPr/>
            <p:nvPr/>
          </p:nvSpPr>
          <p:spPr>
            <a:xfrm>
              <a:off x="5388250" y="2314950"/>
              <a:ext cx="56075" cy="48575"/>
            </a:xfrm>
            <a:custGeom>
              <a:avLst/>
              <a:gdLst/>
              <a:ahLst/>
              <a:cxnLst/>
              <a:rect l="l" t="t" r="r" b="b"/>
              <a:pathLst>
                <a:path w="2243" h="1943" extrusionOk="0">
                  <a:moveTo>
                    <a:pt x="1563" y="1"/>
                  </a:moveTo>
                  <a:cubicBezTo>
                    <a:pt x="1381" y="1"/>
                    <a:pt x="1190" y="39"/>
                    <a:pt x="1048" y="92"/>
                  </a:cubicBezTo>
                  <a:cubicBezTo>
                    <a:pt x="468" y="304"/>
                    <a:pt x="1" y="593"/>
                    <a:pt x="201" y="1317"/>
                  </a:cubicBezTo>
                  <a:cubicBezTo>
                    <a:pt x="331" y="1770"/>
                    <a:pt x="519" y="1942"/>
                    <a:pt x="730" y="1942"/>
                  </a:cubicBezTo>
                  <a:cubicBezTo>
                    <a:pt x="1189" y="1942"/>
                    <a:pt x="1759" y="1133"/>
                    <a:pt x="2095" y="638"/>
                  </a:cubicBezTo>
                  <a:cubicBezTo>
                    <a:pt x="2242" y="150"/>
                    <a:pt x="1920" y="1"/>
                    <a:pt x="15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6"/>
            <p:cNvSpPr/>
            <p:nvPr/>
          </p:nvSpPr>
          <p:spPr>
            <a:xfrm>
              <a:off x="5177300" y="2521175"/>
              <a:ext cx="46950" cy="42600"/>
            </a:xfrm>
            <a:custGeom>
              <a:avLst/>
              <a:gdLst/>
              <a:ahLst/>
              <a:cxnLst/>
              <a:rect l="l" t="t" r="r" b="b"/>
              <a:pathLst>
                <a:path w="1878" h="1704" extrusionOk="0">
                  <a:moveTo>
                    <a:pt x="937" y="0"/>
                  </a:moveTo>
                  <a:cubicBezTo>
                    <a:pt x="450" y="0"/>
                    <a:pt x="242" y="363"/>
                    <a:pt x="129" y="888"/>
                  </a:cubicBezTo>
                  <a:cubicBezTo>
                    <a:pt x="0" y="1460"/>
                    <a:pt x="298" y="1704"/>
                    <a:pt x="691" y="1704"/>
                  </a:cubicBezTo>
                  <a:cubicBezTo>
                    <a:pt x="1116" y="1704"/>
                    <a:pt x="1652" y="1418"/>
                    <a:pt x="1878" y="955"/>
                  </a:cubicBezTo>
                  <a:cubicBezTo>
                    <a:pt x="1755" y="309"/>
                    <a:pt x="1744" y="75"/>
                    <a:pt x="1065" y="8"/>
                  </a:cubicBezTo>
                  <a:cubicBezTo>
                    <a:pt x="1020" y="3"/>
                    <a:pt x="978" y="0"/>
                    <a:pt x="9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6"/>
            <p:cNvSpPr/>
            <p:nvPr/>
          </p:nvSpPr>
          <p:spPr>
            <a:xfrm>
              <a:off x="5343250" y="2595575"/>
              <a:ext cx="38775" cy="31775"/>
            </a:xfrm>
            <a:custGeom>
              <a:avLst/>
              <a:gdLst/>
              <a:ahLst/>
              <a:cxnLst/>
              <a:rect l="l" t="t" r="r" b="b"/>
              <a:pathLst>
                <a:path w="1551" h="1271" extrusionOk="0">
                  <a:moveTo>
                    <a:pt x="924" y="1"/>
                  </a:moveTo>
                  <a:cubicBezTo>
                    <a:pt x="894" y="1"/>
                    <a:pt x="863" y="2"/>
                    <a:pt x="831" y="6"/>
                  </a:cubicBezTo>
                  <a:cubicBezTo>
                    <a:pt x="531" y="39"/>
                    <a:pt x="230" y="184"/>
                    <a:pt x="130" y="485"/>
                  </a:cubicBezTo>
                  <a:cubicBezTo>
                    <a:pt x="1" y="871"/>
                    <a:pt x="619" y="1270"/>
                    <a:pt x="1032" y="1270"/>
                  </a:cubicBezTo>
                  <a:cubicBezTo>
                    <a:pt x="1155" y="1270"/>
                    <a:pt x="1260" y="1235"/>
                    <a:pt x="1322" y="1153"/>
                  </a:cubicBezTo>
                  <a:lnTo>
                    <a:pt x="1466" y="1053"/>
                  </a:lnTo>
                  <a:cubicBezTo>
                    <a:pt x="1551" y="547"/>
                    <a:pt x="1445" y="1"/>
                    <a:pt x="9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1" name="Google Shape;371;p16"/>
          <p:cNvGrpSpPr/>
          <p:nvPr/>
        </p:nvGrpSpPr>
        <p:grpSpPr>
          <a:xfrm>
            <a:off x="8409940" y="3536482"/>
            <a:ext cx="603631" cy="552105"/>
            <a:chOff x="5177300" y="2314950"/>
            <a:chExt cx="341575" cy="312400"/>
          </a:xfrm>
        </p:grpSpPr>
        <p:sp>
          <p:nvSpPr>
            <p:cNvPr id="372" name="Google Shape;372;p16"/>
            <p:cNvSpPr/>
            <p:nvPr/>
          </p:nvSpPr>
          <p:spPr>
            <a:xfrm>
              <a:off x="5432525" y="2418550"/>
              <a:ext cx="86350" cy="84750"/>
            </a:xfrm>
            <a:custGeom>
              <a:avLst/>
              <a:gdLst/>
              <a:ahLst/>
              <a:cxnLst/>
              <a:rect l="l" t="t" r="r" b="b"/>
              <a:pathLst>
                <a:path w="3454" h="3390" extrusionOk="0">
                  <a:moveTo>
                    <a:pt x="2010" y="0"/>
                  </a:moveTo>
                  <a:cubicBezTo>
                    <a:pt x="1940" y="0"/>
                    <a:pt x="1869" y="5"/>
                    <a:pt x="1794" y="14"/>
                  </a:cubicBezTo>
                  <a:cubicBezTo>
                    <a:pt x="1137" y="92"/>
                    <a:pt x="491" y="270"/>
                    <a:pt x="223" y="927"/>
                  </a:cubicBezTo>
                  <a:cubicBezTo>
                    <a:pt x="1" y="1462"/>
                    <a:pt x="56" y="2453"/>
                    <a:pt x="391" y="2988"/>
                  </a:cubicBezTo>
                  <a:cubicBezTo>
                    <a:pt x="584" y="3293"/>
                    <a:pt x="798" y="3389"/>
                    <a:pt x="1049" y="3389"/>
                  </a:cubicBezTo>
                  <a:cubicBezTo>
                    <a:pt x="1246" y="3389"/>
                    <a:pt x="1466" y="3330"/>
                    <a:pt x="1716" y="3266"/>
                  </a:cubicBezTo>
                  <a:cubicBezTo>
                    <a:pt x="2451" y="3077"/>
                    <a:pt x="3198" y="2754"/>
                    <a:pt x="3398" y="2063"/>
                  </a:cubicBezTo>
                  <a:cubicBezTo>
                    <a:pt x="3431" y="1918"/>
                    <a:pt x="3454" y="1751"/>
                    <a:pt x="3431" y="1573"/>
                  </a:cubicBezTo>
                  <a:cubicBezTo>
                    <a:pt x="3359" y="696"/>
                    <a:pt x="2885" y="0"/>
                    <a:pt x="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6"/>
            <p:cNvSpPr/>
            <p:nvPr/>
          </p:nvSpPr>
          <p:spPr>
            <a:xfrm>
              <a:off x="5294125" y="2467825"/>
              <a:ext cx="67950" cy="66125"/>
            </a:xfrm>
            <a:custGeom>
              <a:avLst/>
              <a:gdLst/>
              <a:ahLst/>
              <a:cxnLst/>
              <a:rect l="l" t="t" r="r" b="b"/>
              <a:pathLst>
                <a:path w="2718" h="2645" extrusionOk="0">
                  <a:moveTo>
                    <a:pt x="1275" y="0"/>
                  </a:moveTo>
                  <a:cubicBezTo>
                    <a:pt x="1162" y="0"/>
                    <a:pt x="1049" y="16"/>
                    <a:pt x="936" y="48"/>
                  </a:cubicBezTo>
                  <a:cubicBezTo>
                    <a:pt x="279" y="237"/>
                    <a:pt x="1" y="360"/>
                    <a:pt x="56" y="1128"/>
                  </a:cubicBezTo>
                  <a:cubicBezTo>
                    <a:pt x="101" y="1640"/>
                    <a:pt x="212" y="2253"/>
                    <a:pt x="647" y="2520"/>
                  </a:cubicBezTo>
                  <a:cubicBezTo>
                    <a:pt x="779" y="2606"/>
                    <a:pt x="941" y="2644"/>
                    <a:pt x="1114" y="2644"/>
                  </a:cubicBezTo>
                  <a:cubicBezTo>
                    <a:pt x="1683" y="2644"/>
                    <a:pt x="2375" y="2235"/>
                    <a:pt x="2563" y="1774"/>
                  </a:cubicBezTo>
                  <a:cubicBezTo>
                    <a:pt x="2607" y="1663"/>
                    <a:pt x="2629" y="1551"/>
                    <a:pt x="2641" y="1440"/>
                  </a:cubicBezTo>
                  <a:cubicBezTo>
                    <a:pt x="2718" y="666"/>
                    <a:pt x="2021" y="0"/>
                    <a:pt x="12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6"/>
            <p:cNvSpPr/>
            <p:nvPr/>
          </p:nvSpPr>
          <p:spPr>
            <a:xfrm>
              <a:off x="5388250" y="2314950"/>
              <a:ext cx="56075" cy="48575"/>
            </a:xfrm>
            <a:custGeom>
              <a:avLst/>
              <a:gdLst/>
              <a:ahLst/>
              <a:cxnLst/>
              <a:rect l="l" t="t" r="r" b="b"/>
              <a:pathLst>
                <a:path w="2243" h="1943" extrusionOk="0">
                  <a:moveTo>
                    <a:pt x="1563" y="1"/>
                  </a:moveTo>
                  <a:cubicBezTo>
                    <a:pt x="1381" y="1"/>
                    <a:pt x="1190" y="39"/>
                    <a:pt x="1048" y="92"/>
                  </a:cubicBezTo>
                  <a:cubicBezTo>
                    <a:pt x="468" y="304"/>
                    <a:pt x="1" y="593"/>
                    <a:pt x="201" y="1317"/>
                  </a:cubicBezTo>
                  <a:cubicBezTo>
                    <a:pt x="331" y="1770"/>
                    <a:pt x="519" y="1942"/>
                    <a:pt x="730" y="1942"/>
                  </a:cubicBezTo>
                  <a:cubicBezTo>
                    <a:pt x="1189" y="1942"/>
                    <a:pt x="1759" y="1133"/>
                    <a:pt x="2095" y="638"/>
                  </a:cubicBezTo>
                  <a:cubicBezTo>
                    <a:pt x="2242" y="150"/>
                    <a:pt x="1920" y="1"/>
                    <a:pt x="15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6"/>
            <p:cNvSpPr/>
            <p:nvPr/>
          </p:nvSpPr>
          <p:spPr>
            <a:xfrm>
              <a:off x="5177300" y="2521175"/>
              <a:ext cx="46950" cy="42600"/>
            </a:xfrm>
            <a:custGeom>
              <a:avLst/>
              <a:gdLst/>
              <a:ahLst/>
              <a:cxnLst/>
              <a:rect l="l" t="t" r="r" b="b"/>
              <a:pathLst>
                <a:path w="1878" h="1704" extrusionOk="0">
                  <a:moveTo>
                    <a:pt x="937" y="0"/>
                  </a:moveTo>
                  <a:cubicBezTo>
                    <a:pt x="450" y="0"/>
                    <a:pt x="242" y="363"/>
                    <a:pt x="129" y="888"/>
                  </a:cubicBezTo>
                  <a:cubicBezTo>
                    <a:pt x="0" y="1460"/>
                    <a:pt x="298" y="1704"/>
                    <a:pt x="691" y="1704"/>
                  </a:cubicBezTo>
                  <a:cubicBezTo>
                    <a:pt x="1116" y="1704"/>
                    <a:pt x="1652" y="1418"/>
                    <a:pt x="1878" y="955"/>
                  </a:cubicBezTo>
                  <a:cubicBezTo>
                    <a:pt x="1755" y="309"/>
                    <a:pt x="1744" y="75"/>
                    <a:pt x="1065" y="8"/>
                  </a:cubicBezTo>
                  <a:cubicBezTo>
                    <a:pt x="1020" y="3"/>
                    <a:pt x="978" y="0"/>
                    <a:pt x="9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6"/>
            <p:cNvSpPr/>
            <p:nvPr/>
          </p:nvSpPr>
          <p:spPr>
            <a:xfrm>
              <a:off x="5343250" y="2595575"/>
              <a:ext cx="38775" cy="31775"/>
            </a:xfrm>
            <a:custGeom>
              <a:avLst/>
              <a:gdLst/>
              <a:ahLst/>
              <a:cxnLst/>
              <a:rect l="l" t="t" r="r" b="b"/>
              <a:pathLst>
                <a:path w="1551" h="1271" extrusionOk="0">
                  <a:moveTo>
                    <a:pt x="924" y="1"/>
                  </a:moveTo>
                  <a:cubicBezTo>
                    <a:pt x="894" y="1"/>
                    <a:pt x="863" y="2"/>
                    <a:pt x="831" y="6"/>
                  </a:cubicBezTo>
                  <a:cubicBezTo>
                    <a:pt x="531" y="39"/>
                    <a:pt x="230" y="184"/>
                    <a:pt x="130" y="485"/>
                  </a:cubicBezTo>
                  <a:cubicBezTo>
                    <a:pt x="1" y="871"/>
                    <a:pt x="619" y="1270"/>
                    <a:pt x="1032" y="1270"/>
                  </a:cubicBezTo>
                  <a:cubicBezTo>
                    <a:pt x="1155" y="1270"/>
                    <a:pt x="1260" y="1235"/>
                    <a:pt x="1322" y="1153"/>
                  </a:cubicBezTo>
                  <a:lnTo>
                    <a:pt x="1466" y="1053"/>
                  </a:lnTo>
                  <a:cubicBezTo>
                    <a:pt x="1551" y="547"/>
                    <a:pt x="1445" y="1"/>
                    <a:pt x="9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7" name="Google Shape;377;p16"/>
          <p:cNvSpPr txBox="1">
            <a:spLocks noGrp="1"/>
          </p:cNvSpPr>
          <p:nvPr>
            <p:ph type="subTitle" idx="1"/>
          </p:nvPr>
        </p:nvSpPr>
        <p:spPr>
          <a:xfrm>
            <a:off x="969264" y="2350008"/>
            <a:ext cx="2197500" cy="32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b="1">
                <a:solidFill>
                  <a:schemeClr val="accent3"/>
                </a:solidFill>
                <a:latin typeface="Nunito"/>
                <a:ea typeface="Nunito"/>
                <a:cs typeface="Nunito"/>
                <a:sym typeface="Nunito"/>
              </a:defRPr>
            </a:lvl1pPr>
            <a:lvl2pPr lvl="1" algn="ctr" rtl="0">
              <a:spcBef>
                <a:spcPts val="0"/>
              </a:spcBef>
              <a:spcAft>
                <a:spcPts val="0"/>
              </a:spcAft>
              <a:buNone/>
              <a:defRPr sz="1600" b="1">
                <a:solidFill>
                  <a:schemeClr val="accent3"/>
                </a:solidFill>
                <a:latin typeface="Nunito"/>
                <a:ea typeface="Nunito"/>
                <a:cs typeface="Nunito"/>
                <a:sym typeface="Nunito"/>
              </a:defRPr>
            </a:lvl2pPr>
            <a:lvl3pPr lvl="2" algn="ctr" rtl="0">
              <a:spcBef>
                <a:spcPts val="0"/>
              </a:spcBef>
              <a:spcAft>
                <a:spcPts val="0"/>
              </a:spcAft>
              <a:buNone/>
              <a:defRPr sz="1600" b="1">
                <a:solidFill>
                  <a:schemeClr val="accent3"/>
                </a:solidFill>
                <a:latin typeface="Nunito"/>
                <a:ea typeface="Nunito"/>
                <a:cs typeface="Nunito"/>
                <a:sym typeface="Nunito"/>
              </a:defRPr>
            </a:lvl3pPr>
            <a:lvl4pPr lvl="3" algn="ctr" rtl="0">
              <a:spcBef>
                <a:spcPts val="0"/>
              </a:spcBef>
              <a:spcAft>
                <a:spcPts val="0"/>
              </a:spcAft>
              <a:buNone/>
              <a:defRPr sz="1600" b="1">
                <a:solidFill>
                  <a:schemeClr val="accent3"/>
                </a:solidFill>
                <a:latin typeface="Nunito"/>
                <a:ea typeface="Nunito"/>
                <a:cs typeface="Nunito"/>
                <a:sym typeface="Nunito"/>
              </a:defRPr>
            </a:lvl4pPr>
            <a:lvl5pPr lvl="4" algn="ctr" rtl="0">
              <a:spcBef>
                <a:spcPts val="0"/>
              </a:spcBef>
              <a:spcAft>
                <a:spcPts val="0"/>
              </a:spcAft>
              <a:buNone/>
              <a:defRPr sz="1600" b="1">
                <a:solidFill>
                  <a:schemeClr val="accent3"/>
                </a:solidFill>
                <a:latin typeface="Nunito"/>
                <a:ea typeface="Nunito"/>
                <a:cs typeface="Nunito"/>
                <a:sym typeface="Nunito"/>
              </a:defRPr>
            </a:lvl5pPr>
            <a:lvl6pPr lvl="5" algn="ctr" rtl="0">
              <a:spcBef>
                <a:spcPts val="0"/>
              </a:spcBef>
              <a:spcAft>
                <a:spcPts val="0"/>
              </a:spcAft>
              <a:buNone/>
              <a:defRPr sz="1600" b="1">
                <a:solidFill>
                  <a:schemeClr val="accent3"/>
                </a:solidFill>
                <a:latin typeface="Nunito"/>
                <a:ea typeface="Nunito"/>
                <a:cs typeface="Nunito"/>
                <a:sym typeface="Nunito"/>
              </a:defRPr>
            </a:lvl6pPr>
            <a:lvl7pPr lvl="6" algn="ctr" rtl="0">
              <a:spcBef>
                <a:spcPts val="0"/>
              </a:spcBef>
              <a:spcAft>
                <a:spcPts val="0"/>
              </a:spcAft>
              <a:buNone/>
              <a:defRPr sz="1600" b="1">
                <a:solidFill>
                  <a:schemeClr val="accent3"/>
                </a:solidFill>
                <a:latin typeface="Nunito"/>
                <a:ea typeface="Nunito"/>
                <a:cs typeface="Nunito"/>
                <a:sym typeface="Nunito"/>
              </a:defRPr>
            </a:lvl7pPr>
            <a:lvl8pPr lvl="7" algn="ctr" rtl="0">
              <a:spcBef>
                <a:spcPts val="0"/>
              </a:spcBef>
              <a:spcAft>
                <a:spcPts val="0"/>
              </a:spcAft>
              <a:buNone/>
              <a:defRPr sz="1600" b="1">
                <a:solidFill>
                  <a:schemeClr val="accent3"/>
                </a:solidFill>
                <a:latin typeface="Nunito"/>
                <a:ea typeface="Nunito"/>
                <a:cs typeface="Nunito"/>
                <a:sym typeface="Nunito"/>
              </a:defRPr>
            </a:lvl8pPr>
            <a:lvl9pPr lvl="8" algn="ctr" rtl="0">
              <a:spcBef>
                <a:spcPts val="0"/>
              </a:spcBef>
              <a:spcAft>
                <a:spcPts val="0"/>
              </a:spcAft>
              <a:buNone/>
              <a:defRPr sz="1600" b="1">
                <a:solidFill>
                  <a:schemeClr val="accent3"/>
                </a:solidFill>
                <a:latin typeface="Nunito"/>
                <a:ea typeface="Nunito"/>
                <a:cs typeface="Nunito"/>
                <a:sym typeface="Nunito"/>
              </a:defRPr>
            </a:lvl9pPr>
          </a:lstStyle>
          <a:p>
            <a:endParaRPr/>
          </a:p>
        </p:txBody>
      </p:sp>
      <p:sp>
        <p:nvSpPr>
          <p:cNvPr id="378" name="Google Shape;378;p16"/>
          <p:cNvSpPr txBox="1">
            <a:spLocks noGrp="1"/>
          </p:cNvSpPr>
          <p:nvPr>
            <p:ph type="subTitle" idx="2"/>
          </p:nvPr>
        </p:nvSpPr>
        <p:spPr>
          <a:xfrm>
            <a:off x="969264" y="2706624"/>
            <a:ext cx="219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a:solidFill>
                  <a:schemeClr val="dk2"/>
                </a:solidFill>
                <a:latin typeface="Nunito"/>
                <a:ea typeface="Nunito"/>
                <a:cs typeface="Nunito"/>
                <a:sym typeface="Nunito"/>
              </a:defRPr>
            </a:lvl1pPr>
            <a:lvl2pPr lvl="1" algn="ctr" rtl="0">
              <a:spcBef>
                <a:spcPts val="0"/>
              </a:spcBef>
              <a:spcAft>
                <a:spcPts val="0"/>
              </a:spcAft>
              <a:buNone/>
              <a:defRPr>
                <a:solidFill>
                  <a:schemeClr val="dk2"/>
                </a:solidFill>
                <a:latin typeface="Nunito"/>
                <a:ea typeface="Nunito"/>
                <a:cs typeface="Nunito"/>
                <a:sym typeface="Nunito"/>
              </a:defRPr>
            </a:lvl2pPr>
            <a:lvl3pPr lvl="2" algn="ctr" rtl="0">
              <a:spcBef>
                <a:spcPts val="0"/>
              </a:spcBef>
              <a:spcAft>
                <a:spcPts val="0"/>
              </a:spcAft>
              <a:buNone/>
              <a:defRPr>
                <a:solidFill>
                  <a:schemeClr val="dk2"/>
                </a:solidFill>
                <a:latin typeface="Nunito"/>
                <a:ea typeface="Nunito"/>
                <a:cs typeface="Nunito"/>
                <a:sym typeface="Nunito"/>
              </a:defRPr>
            </a:lvl3pPr>
            <a:lvl4pPr lvl="3" algn="ctr" rtl="0">
              <a:spcBef>
                <a:spcPts val="0"/>
              </a:spcBef>
              <a:spcAft>
                <a:spcPts val="0"/>
              </a:spcAft>
              <a:buNone/>
              <a:defRPr>
                <a:solidFill>
                  <a:schemeClr val="dk2"/>
                </a:solidFill>
                <a:latin typeface="Nunito"/>
                <a:ea typeface="Nunito"/>
                <a:cs typeface="Nunito"/>
                <a:sym typeface="Nunito"/>
              </a:defRPr>
            </a:lvl4pPr>
            <a:lvl5pPr lvl="4" algn="ctr" rtl="0">
              <a:spcBef>
                <a:spcPts val="0"/>
              </a:spcBef>
              <a:spcAft>
                <a:spcPts val="0"/>
              </a:spcAft>
              <a:buNone/>
              <a:defRPr>
                <a:solidFill>
                  <a:schemeClr val="dk2"/>
                </a:solidFill>
                <a:latin typeface="Nunito"/>
                <a:ea typeface="Nunito"/>
                <a:cs typeface="Nunito"/>
                <a:sym typeface="Nunito"/>
              </a:defRPr>
            </a:lvl5pPr>
            <a:lvl6pPr lvl="5" algn="ctr" rtl="0">
              <a:spcBef>
                <a:spcPts val="0"/>
              </a:spcBef>
              <a:spcAft>
                <a:spcPts val="0"/>
              </a:spcAft>
              <a:buNone/>
              <a:defRPr>
                <a:solidFill>
                  <a:schemeClr val="dk2"/>
                </a:solidFill>
                <a:latin typeface="Nunito"/>
                <a:ea typeface="Nunito"/>
                <a:cs typeface="Nunito"/>
                <a:sym typeface="Nunito"/>
              </a:defRPr>
            </a:lvl6pPr>
            <a:lvl7pPr lvl="6" algn="ctr" rtl="0">
              <a:spcBef>
                <a:spcPts val="0"/>
              </a:spcBef>
              <a:spcAft>
                <a:spcPts val="0"/>
              </a:spcAft>
              <a:buNone/>
              <a:defRPr>
                <a:solidFill>
                  <a:schemeClr val="dk2"/>
                </a:solidFill>
                <a:latin typeface="Nunito"/>
                <a:ea typeface="Nunito"/>
                <a:cs typeface="Nunito"/>
                <a:sym typeface="Nunito"/>
              </a:defRPr>
            </a:lvl7pPr>
            <a:lvl8pPr lvl="7" algn="ctr" rtl="0">
              <a:spcBef>
                <a:spcPts val="0"/>
              </a:spcBef>
              <a:spcAft>
                <a:spcPts val="0"/>
              </a:spcAft>
              <a:buNone/>
              <a:defRPr>
                <a:solidFill>
                  <a:schemeClr val="dk2"/>
                </a:solidFill>
                <a:latin typeface="Nunito"/>
                <a:ea typeface="Nunito"/>
                <a:cs typeface="Nunito"/>
                <a:sym typeface="Nunito"/>
              </a:defRPr>
            </a:lvl8pPr>
            <a:lvl9pPr lvl="8" algn="ctr" rtl="0">
              <a:spcBef>
                <a:spcPts val="0"/>
              </a:spcBef>
              <a:spcAft>
                <a:spcPts val="0"/>
              </a:spcAft>
              <a:buNone/>
              <a:defRPr>
                <a:solidFill>
                  <a:schemeClr val="dk2"/>
                </a:solidFill>
                <a:latin typeface="Nunito"/>
                <a:ea typeface="Nunito"/>
                <a:cs typeface="Nunito"/>
                <a:sym typeface="Nunito"/>
              </a:defRPr>
            </a:lvl9pPr>
          </a:lstStyle>
          <a:p>
            <a:endParaRPr/>
          </a:p>
        </p:txBody>
      </p:sp>
      <p:sp>
        <p:nvSpPr>
          <p:cNvPr id="379" name="Google Shape;379;p16"/>
          <p:cNvSpPr txBox="1">
            <a:spLocks noGrp="1"/>
          </p:cNvSpPr>
          <p:nvPr>
            <p:ph type="subTitle" idx="3"/>
          </p:nvPr>
        </p:nvSpPr>
        <p:spPr>
          <a:xfrm>
            <a:off x="3474720" y="2350008"/>
            <a:ext cx="2197500" cy="3291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600" b="1">
                <a:solidFill>
                  <a:schemeClr val="accent3"/>
                </a:solidFill>
                <a:latin typeface="Nunito"/>
                <a:ea typeface="Nunito"/>
                <a:cs typeface="Nunito"/>
                <a:sym typeface="Nunito"/>
              </a:defRPr>
            </a:lvl1pPr>
            <a:lvl2pPr lvl="1" algn="ctr" rtl="0">
              <a:spcBef>
                <a:spcPts val="0"/>
              </a:spcBef>
              <a:spcAft>
                <a:spcPts val="0"/>
              </a:spcAft>
              <a:buNone/>
              <a:defRPr sz="1600" b="1">
                <a:solidFill>
                  <a:schemeClr val="accent3"/>
                </a:solidFill>
                <a:latin typeface="Nunito"/>
                <a:ea typeface="Nunito"/>
                <a:cs typeface="Nunito"/>
                <a:sym typeface="Nunito"/>
              </a:defRPr>
            </a:lvl2pPr>
            <a:lvl3pPr lvl="2" algn="ctr" rtl="0">
              <a:spcBef>
                <a:spcPts val="0"/>
              </a:spcBef>
              <a:spcAft>
                <a:spcPts val="0"/>
              </a:spcAft>
              <a:buNone/>
              <a:defRPr sz="1600" b="1">
                <a:solidFill>
                  <a:schemeClr val="accent3"/>
                </a:solidFill>
                <a:latin typeface="Nunito"/>
                <a:ea typeface="Nunito"/>
                <a:cs typeface="Nunito"/>
                <a:sym typeface="Nunito"/>
              </a:defRPr>
            </a:lvl3pPr>
            <a:lvl4pPr lvl="3" algn="ctr" rtl="0">
              <a:spcBef>
                <a:spcPts val="0"/>
              </a:spcBef>
              <a:spcAft>
                <a:spcPts val="0"/>
              </a:spcAft>
              <a:buNone/>
              <a:defRPr sz="1600" b="1">
                <a:solidFill>
                  <a:schemeClr val="accent3"/>
                </a:solidFill>
                <a:latin typeface="Nunito"/>
                <a:ea typeface="Nunito"/>
                <a:cs typeface="Nunito"/>
                <a:sym typeface="Nunito"/>
              </a:defRPr>
            </a:lvl4pPr>
            <a:lvl5pPr lvl="4" algn="ctr" rtl="0">
              <a:spcBef>
                <a:spcPts val="0"/>
              </a:spcBef>
              <a:spcAft>
                <a:spcPts val="0"/>
              </a:spcAft>
              <a:buNone/>
              <a:defRPr sz="1600" b="1">
                <a:solidFill>
                  <a:schemeClr val="accent3"/>
                </a:solidFill>
                <a:latin typeface="Nunito"/>
                <a:ea typeface="Nunito"/>
                <a:cs typeface="Nunito"/>
                <a:sym typeface="Nunito"/>
              </a:defRPr>
            </a:lvl5pPr>
            <a:lvl6pPr lvl="5" algn="ctr" rtl="0">
              <a:spcBef>
                <a:spcPts val="0"/>
              </a:spcBef>
              <a:spcAft>
                <a:spcPts val="0"/>
              </a:spcAft>
              <a:buNone/>
              <a:defRPr sz="1600" b="1">
                <a:solidFill>
                  <a:schemeClr val="accent3"/>
                </a:solidFill>
                <a:latin typeface="Nunito"/>
                <a:ea typeface="Nunito"/>
                <a:cs typeface="Nunito"/>
                <a:sym typeface="Nunito"/>
              </a:defRPr>
            </a:lvl6pPr>
            <a:lvl7pPr lvl="6" algn="ctr" rtl="0">
              <a:spcBef>
                <a:spcPts val="0"/>
              </a:spcBef>
              <a:spcAft>
                <a:spcPts val="0"/>
              </a:spcAft>
              <a:buNone/>
              <a:defRPr sz="1600" b="1">
                <a:solidFill>
                  <a:schemeClr val="accent3"/>
                </a:solidFill>
                <a:latin typeface="Nunito"/>
                <a:ea typeface="Nunito"/>
                <a:cs typeface="Nunito"/>
                <a:sym typeface="Nunito"/>
              </a:defRPr>
            </a:lvl7pPr>
            <a:lvl8pPr lvl="7" algn="ctr" rtl="0">
              <a:spcBef>
                <a:spcPts val="0"/>
              </a:spcBef>
              <a:spcAft>
                <a:spcPts val="0"/>
              </a:spcAft>
              <a:buNone/>
              <a:defRPr sz="1600" b="1">
                <a:solidFill>
                  <a:schemeClr val="accent3"/>
                </a:solidFill>
                <a:latin typeface="Nunito"/>
                <a:ea typeface="Nunito"/>
                <a:cs typeface="Nunito"/>
                <a:sym typeface="Nunito"/>
              </a:defRPr>
            </a:lvl8pPr>
            <a:lvl9pPr lvl="8" algn="ctr" rtl="0">
              <a:spcBef>
                <a:spcPts val="0"/>
              </a:spcBef>
              <a:spcAft>
                <a:spcPts val="0"/>
              </a:spcAft>
              <a:buNone/>
              <a:defRPr sz="1600" b="1">
                <a:solidFill>
                  <a:schemeClr val="accent3"/>
                </a:solidFill>
                <a:latin typeface="Nunito"/>
                <a:ea typeface="Nunito"/>
                <a:cs typeface="Nunito"/>
                <a:sym typeface="Nunito"/>
              </a:defRPr>
            </a:lvl9pPr>
          </a:lstStyle>
          <a:p>
            <a:endParaRPr/>
          </a:p>
        </p:txBody>
      </p:sp>
      <p:sp>
        <p:nvSpPr>
          <p:cNvPr id="380" name="Google Shape;380;p16"/>
          <p:cNvSpPr txBox="1">
            <a:spLocks noGrp="1"/>
          </p:cNvSpPr>
          <p:nvPr>
            <p:ph type="subTitle" idx="4"/>
          </p:nvPr>
        </p:nvSpPr>
        <p:spPr>
          <a:xfrm>
            <a:off x="3474720" y="2706624"/>
            <a:ext cx="219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a:solidFill>
                  <a:schemeClr val="dk2"/>
                </a:solidFill>
                <a:latin typeface="Nunito"/>
                <a:ea typeface="Nunito"/>
                <a:cs typeface="Nunito"/>
                <a:sym typeface="Nunito"/>
              </a:defRPr>
            </a:lvl1pPr>
            <a:lvl2pPr lvl="1" algn="ctr" rtl="0">
              <a:spcBef>
                <a:spcPts val="0"/>
              </a:spcBef>
              <a:spcAft>
                <a:spcPts val="0"/>
              </a:spcAft>
              <a:buNone/>
              <a:defRPr>
                <a:solidFill>
                  <a:schemeClr val="dk2"/>
                </a:solidFill>
                <a:latin typeface="Nunito"/>
                <a:ea typeface="Nunito"/>
                <a:cs typeface="Nunito"/>
                <a:sym typeface="Nunito"/>
              </a:defRPr>
            </a:lvl2pPr>
            <a:lvl3pPr lvl="2" algn="ctr" rtl="0">
              <a:spcBef>
                <a:spcPts val="0"/>
              </a:spcBef>
              <a:spcAft>
                <a:spcPts val="0"/>
              </a:spcAft>
              <a:buNone/>
              <a:defRPr>
                <a:solidFill>
                  <a:schemeClr val="dk2"/>
                </a:solidFill>
                <a:latin typeface="Nunito"/>
                <a:ea typeface="Nunito"/>
                <a:cs typeface="Nunito"/>
                <a:sym typeface="Nunito"/>
              </a:defRPr>
            </a:lvl3pPr>
            <a:lvl4pPr lvl="3" algn="ctr" rtl="0">
              <a:spcBef>
                <a:spcPts val="0"/>
              </a:spcBef>
              <a:spcAft>
                <a:spcPts val="0"/>
              </a:spcAft>
              <a:buNone/>
              <a:defRPr>
                <a:solidFill>
                  <a:schemeClr val="dk2"/>
                </a:solidFill>
                <a:latin typeface="Nunito"/>
                <a:ea typeface="Nunito"/>
                <a:cs typeface="Nunito"/>
                <a:sym typeface="Nunito"/>
              </a:defRPr>
            </a:lvl4pPr>
            <a:lvl5pPr lvl="4" algn="ctr" rtl="0">
              <a:spcBef>
                <a:spcPts val="0"/>
              </a:spcBef>
              <a:spcAft>
                <a:spcPts val="0"/>
              </a:spcAft>
              <a:buNone/>
              <a:defRPr>
                <a:solidFill>
                  <a:schemeClr val="dk2"/>
                </a:solidFill>
                <a:latin typeface="Nunito"/>
                <a:ea typeface="Nunito"/>
                <a:cs typeface="Nunito"/>
                <a:sym typeface="Nunito"/>
              </a:defRPr>
            </a:lvl5pPr>
            <a:lvl6pPr lvl="5" algn="ctr" rtl="0">
              <a:spcBef>
                <a:spcPts val="0"/>
              </a:spcBef>
              <a:spcAft>
                <a:spcPts val="0"/>
              </a:spcAft>
              <a:buNone/>
              <a:defRPr>
                <a:solidFill>
                  <a:schemeClr val="dk2"/>
                </a:solidFill>
                <a:latin typeface="Nunito"/>
                <a:ea typeface="Nunito"/>
                <a:cs typeface="Nunito"/>
                <a:sym typeface="Nunito"/>
              </a:defRPr>
            </a:lvl6pPr>
            <a:lvl7pPr lvl="6" algn="ctr" rtl="0">
              <a:spcBef>
                <a:spcPts val="0"/>
              </a:spcBef>
              <a:spcAft>
                <a:spcPts val="0"/>
              </a:spcAft>
              <a:buNone/>
              <a:defRPr>
                <a:solidFill>
                  <a:schemeClr val="dk2"/>
                </a:solidFill>
                <a:latin typeface="Nunito"/>
                <a:ea typeface="Nunito"/>
                <a:cs typeface="Nunito"/>
                <a:sym typeface="Nunito"/>
              </a:defRPr>
            </a:lvl7pPr>
            <a:lvl8pPr lvl="7" algn="ctr" rtl="0">
              <a:spcBef>
                <a:spcPts val="0"/>
              </a:spcBef>
              <a:spcAft>
                <a:spcPts val="0"/>
              </a:spcAft>
              <a:buNone/>
              <a:defRPr>
                <a:solidFill>
                  <a:schemeClr val="dk2"/>
                </a:solidFill>
                <a:latin typeface="Nunito"/>
                <a:ea typeface="Nunito"/>
                <a:cs typeface="Nunito"/>
                <a:sym typeface="Nunito"/>
              </a:defRPr>
            </a:lvl8pPr>
            <a:lvl9pPr lvl="8" algn="ctr" rtl="0">
              <a:spcBef>
                <a:spcPts val="0"/>
              </a:spcBef>
              <a:spcAft>
                <a:spcPts val="0"/>
              </a:spcAft>
              <a:buNone/>
              <a:defRPr>
                <a:solidFill>
                  <a:schemeClr val="dk2"/>
                </a:solidFill>
                <a:latin typeface="Nunito"/>
                <a:ea typeface="Nunito"/>
                <a:cs typeface="Nunito"/>
                <a:sym typeface="Nunito"/>
              </a:defRPr>
            </a:lvl9pPr>
          </a:lstStyle>
          <a:p>
            <a:endParaRPr/>
          </a:p>
        </p:txBody>
      </p:sp>
      <p:sp>
        <p:nvSpPr>
          <p:cNvPr id="381" name="Google Shape;381;p16"/>
          <p:cNvSpPr txBox="1">
            <a:spLocks noGrp="1"/>
          </p:cNvSpPr>
          <p:nvPr>
            <p:ph type="subTitle" idx="5"/>
          </p:nvPr>
        </p:nvSpPr>
        <p:spPr>
          <a:xfrm>
            <a:off x="5980176" y="2350008"/>
            <a:ext cx="2197500" cy="32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b="1">
                <a:solidFill>
                  <a:schemeClr val="accent3"/>
                </a:solidFill>
                <a:latin typeface="Nunito"/>
                <a:ea typeface="Nunito"/>
                <a:cs typeface="Nunito"/>
                <a:sym typeface="Nunito"/>
              </a:defRPr>
            </a:lvl1pPr>
            <a:lvl2pPr lvl="1" algn="ctr" rtl="0">
              <a:spcBef>
                <a:spcPts val="0"/>
              </a:spcBef>
              <a:spcAft>
                <a:spcPts val="0"/>
              </a:spcAft>
              <a:buNone/>
              <a:defRPr sz="1600" b="1">
                <a:solidFill>
                  <a:schemeClr val="accent3"/>
                </a:solidFill>
                <a:latin typeface="Nunito"/>
                <a:ea typeface="Nunito"/>
                <a:cs typeface="Nunito"/>
                <a:sym typeface="Nunito"/>
              </a:defRPr>
            </a:lvl2pPr>
            <a:lvl3pPr lvl="2" algn="ctr" rtl="0">
              <a:spcBef>
                <a:spcPts val="0"/>
              </a:spcBef>
              <a:spcAft>
                <a:spcPts val="0"/>
              </a:spcAft>
              <a:buNone/>
              <a:defRPr sz="1600" b="1">
                <a:solidFill>
                  <a:schemeClr val="accent3"/>
                </a:solidFill>
                <a:latin typeface="Nunito"/>
                <a:ea typeface="Nunito"/>
                <a:cs typeface="Nunito"/>
                <a:sym typeface="Nunito"/>
              </a:defRPr>
            </a:lvl3pPr>
            <a:lvl4pPr lvl="3" algn="ctr" rtl="0">
              <a:spcBef>
                <a:spcPts val="0"/>
              </a:spcBef>
              <a:spcAft>
                <a:spcPts val="0"/>
              </a:spcAft>
              <a:buNone/>
              <a:defRPr sz="1600" b="1">
                <a:solidFill>
                  <a:schemeClr val="accent3"/>
                </a:solidFill>
                <a:latin typeface="Nunito"/>
                <a:ea typeface="Nunito"/>
                <a:cs typeface="Nunito"/>
                <a:sym typeface="Nunito"/>
              </a:defRPr>
            </a:lvl4pPr>
            <a:lvl5pPr lvl="4" algn="ctr" rtl="0">
              <a:spcBef>
                <a:spcPts val="0"/>
              </a:spcBef>
              <a:spcAft>
                <a:spcPts val="0"/>
              </a:spcAft>
              <a:buNone/>
              <a:defRPr sz="1600" b="1">
                <a:solidFill>
                  <a:schemeClr val="accent3"/>
                </a:solidFill>
                <a:latin typeface="Nunito"/>
                <a:ea typeface="Nunito"/>
                <a:cs typeface="Nunito"/>
                <a:sym typeface="Nunito"/>
              </a:defRPr>
            </a:lvl5pPr>
            <a:lvl6pPr lvl="5" algn="ctr" rtl="0">
              <a:spcBef>
                <a:spcPts val="0"/>
              </a:spcBef>
              <a:spcAft>
                <a:spcPts val="0"/>
              </a:spcAft>
              <a:buNone/>
              <a:defRPr sz="1600" b="1">
                <a:solidFill>
                  <a:schemeClr val="accent3"/>
                </a:solidFill>
                <a:latin typeface="Nunito"/>
                <a:ea typeface="Nunito"/>
                <a:cs typeface="Nunito"/>
                <a:sym typeface="Nunito"/>
              </a:defRPr>
            </a:lvl6pPr>
            <a:lvl7pPr lvl="6" algn="ctr" rtl="0">
              <a:spcBef>
                <a:spcPts val="0"/>
              </a:spcBef>
              <a:spcAft>
                <a:spcPts val="0"/>
              </a:spcAft>
              <a:buNone/>
              <a:defRPr sz="1600" b="1">
                <a:solidFill>
                  <a:schemeClr val="accent3"/>
                </a:solidFill>
                <a:latin typeface="Nunito"/>
                <a:ea typeface="Nunito"/>
                <a:cs typeface="Nunito"/>
                <a:sym typeface="Nunito"/>
              </a:defRPr>
            </a:lvl7pPr>
            <a:lvl8pPr lvl="7" algn="ctr" rtl="0">
              <a:spcBef>
                <a:spcPts val="0"/>
              </a:spcBef>
              <a:spcAft>
                <a:spcPts val="0"/>
              </a:spcAft>
              <a:buNone/>
              <a:defRPr sz="1600" b="1">
                <a:solidFill>
                  <a:schemeClr val="accent3"/>
                </a:solidFill>
                <a:latin typeface="Nunito"/>
                <a:ea typeface="Nunito"/>
                <a:cs typeface="Nunito"/>
                <a:sym typeface="Nunito"/>
              </a:defRPr>
            </a:lvl8pPr>
            <a:lvl9pPr lvl="8" algn="ctr" rtl="0">
              <a:spcBef>
                <a:spcPts val="0"/>
              </a:spcBef>
              <a:spcAft>
                <a:spcPts val="0"/>
              </a:spcAft>
              <a:buNone/>
              <a:defRPr sz="1600" b="1">
                <a:solidFill>
                  <a:schemeClr val="accent3"/>
                </a:solidFill>
                <a:latin typeface="Nunito"/>
                <a:ea typeface="Nunito"/>
                <a:cs typeface="Nunito"/>
                <a:sym typeface="Nunito"/>
              </a:defRPr>
            </a:lvl9pPr>
          </a:lstStyle>
          <a:p>
            <a:endParaRPr/>
          </a:p>
        </p:txBody>
      </p:sp>
      <p:sp>
        <p:nvSpPr>
          <p:cNvPr id="382" name="Google Shape;382;p16"/>
          <p:cNvSpPr txBox="1">
            <a:spLocks noGrp="1"/>
          </p:cNvSpPr>
          <p:nvPr>
            <p:ph type="subTitle" idx="6"/>
          </p:nvPr>
        </p:nvSpPr>
        <p:spPr>
          <a:xfrm>
            <a:off x="5980176" y="2706624"/>
            <a:ext cx="219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a:solidFill>
                  <a:schemeClr val="dk2"/>
                </a:solidFill>
                <a:latin typeface="Nunito"/>
                <a:ea typeface="Nunito"/>
                <a:cs typeface="Nunito"/>
                <a:sym typeface="Nunito"/>
              </a:defRPr>
            </a:lvl1pPr>
            <a:lvl2pPr lvl="1" algn="ctr" rtl="0">
              <a:spcBef>
                <a:spcPts val="0"/>
              </a:spcBef>
              <a:spcAft>
                <a:spcPts val="0"/>
              </a:spcAft>
              <a:buNone/>
              <a:defRPr>
                <a:solidFill>
                  <a:schemeClr val="dk2"/>
                </a:solidFill>
                <a:latin typeface="Nunito"/>
                <a:ea typeface="Nunito"/>
                <a:cs typeface="Nunito"/>
                <a:sym typeface="Nunito"/>
              </a:defRPr>
            </a:lvl2pPr>
            <a:lvl3pPr lvl="2" algn="ctr" rtl="0">
              <a:spcBef>
                <a:spcPts val="0"/>
              </a:spcBef>
              <a:spcAft>
                <a:spcPts val="0"/>
              </a:spcAft>
              <a:buNone/>
              <a:defRPr>
                <a:solidFill>
                  <a:schemeClr val="dk2"/>
                </a:solidFill>
                <a:latin typeface="Nunito"/>
                <a:ea typeface="Nunito"/>
                <a:cs typeface="Nunito"/>
                <a:sym typeface="Nunito"/>
              </a:defRPr>
            </a:lvl3pPr>
            <a:lvl4pPr lvl="3" algn="ctr" rtl="0">
              <a:spcBef>
                <a:spcPts val="0"/>
              </a:spcBef>
              <a:spcAft>
                <a:spcPts val="0"/>
              </a:spcAft>
              <a:buNone/>
              <a:defRPr>
                <a:solidFill>
                  <a:schemeClr val="dk2"/>
                </a:solidFill>
                <a:latin typeface="Nunito"/>
                <a:ea typeface="Nunito"/>
                <a:cs typeface="Nunito"/>
                <a:sym typeface="Nunito"/>
              </a:defRPr>
            </a:lvl4pPr>
            <a:lvl5pPr lvl="4" algn="ctr" rtl="0">
              <a:spcBef>
                <a:spcPts val="0"/>
              </a:spcBef>
              <a:spcAft>
                <a:spcPts val="0"/>
              </a:spcAft>
              <a:buNone/>
              <a:defRPr>
                <a:solidFill>
                  <a:schemeClr val="dk2"/>
                </a:solidFill>
                <a:latin typeface="Nunito"/>
                <a:ea typeface="Nunito"/>
                <a:cs typeface="Nunito"/>
                <a:sym typeface="Nunito"/>
              </a:defRPr>
            </a:lvl5pPr>
            <a:lvl6pPr lvl="5" algn="ctr" rtl="0">
              <a:spcBef>
                <a:spcPts val="0"/>
              </a:spcBef>
              <a:spcAft>
                <a:spcPts val="0"/>
              </a:spcAft>
              <a:buNone/>
              <a:defRPr>
                <a:solidFill>
                  <a:schemeClr val="dk2"/>
                </a:solidFill>
                <a:latin typeface="Nunito"/>
                <a:ea typeface="Nunito"/>
                <a:cs typeface="Nunito"/>
                <a:sym typeface="Nunito"/>
              </a:defRPr>
            </a:lvl6pPr>
            <a:lvl7pPr lvl="6" algn="ctr" rtl="0">
              <a:spcBef>
                <a:spcPts val="0"/>
              </a:spcBef>
              <a:spcAft>
                <a:spcPts val="0"/>
              </a:spcAft>
              <a:buNone/>
              <a:defRPr>
                <a:solidFill>
                  <a:schemeClr val="dk2"/>
                </a:solidFill>
                <a:latin typeface="Nunito"/>
                <a:ea typeface="Nunito"/>
                <a:cs typeface="Nunito"/>
                <a:sym typeface="Nunito"/>
              </a:defRPr>
            </a:lvl7pPr>
            <a:lvl8pPr lvl="7" algn="ctr" rtl="0">
              <a:spcBef>
                <a:spcPts val="0"/>
              </a:spcBef>
              <a:spcAft>
                <a:spcPts val="0"/>
              </a:spcAft>
              <a:buNone/>
              <a:defRPr>
                <a:solidFill>
                  <a:schemeClr val="dk2"/>
                </a:solidFill>
                <a:latin typeface="Nunito"/>
                <a:ea typeface="Nunito"/>
                <a:cs typeface="Nunito"/>
                <a:sym typeface="Nunito"/>
              </a:defRPr>
            </a:lvl8pPr>
            <a:lvl9pPr lvl="8" algn="ctr" rtl="0">
              <a:spcBef>
                <a:spcPts val="0"/>
              </a:spcBef>
              <a:spcAft>
                <a:spcPts val="0"/>
              </a:spcAft>
              <a:buNone/>
              <a:defRPr>
                <a:solidFill>
                  <a:schemeClr val="dk2"/>
                </a:solidFill>
                <a:latin typeface="Nunito"/>
                <a:ea typeface="Nunito"/>
                <a:cs typeface="Nunito"/>
                <a:sym typeface="Nunito"/>
              </a:defRPr>
            </a:lvl9pPr>
          </a:lstStyle>
          <a:p>
            <a:endParaRPr/>
          </a:p>
        </p:txBody>
      </p:sp>
      <p:sp>
        <p:nvSpPr>
          <p:cNvPr id="383" name="Google Shape;383;p16"/>
          <p:cNvSpPr txBox="1">
            <a:spLocks noGrp="1"/>
          </p:cNvSpPr>
          <p:nvPr>
            <p:ph type="subTitle" idx="7"/>
          </p:nvPr>
        </p:nvSpPr>
        <p:spPr>
          <a:xfrm>
            <a:off x="969264" y="3785616"/>
            <a:ext cx="2197500" cy="32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b="1">
                <a:solidFill>
                  <a:schemeClr val="accent3"/>
                </a:solidFill>
                <a:latin typeface="Nunito"/>
                <a:ea typeface="Nunito"/>
                <a:cs typeface="Nunito"/>
                <a:sym typeface="Nunito"/>
              </a:defRPr>
            </a:lvl1pPr>
            <a:lvl2pPr lvl="1" algn="ctr" rtl="0">
              <a:spcBef>
                <a:spcPts val="0"/>
              </a:spcBef>
              <a:spcAft>
                <a:spcPts val="0"/>
              </a:spcAft>
              <a:buNone/>
              <a:defRPr sz="1600" b="1">
                <a:solidFill>
                  <a:schemeClr val="accent3"/>
                </a:solidFill>
                <a:latin typeface="Nunito"/>
                <a:ea typeface="Nunito"/>
                <a:cs typeface="Nunito"/>
                <a:sym typeface="Nunito"/>
              </a:defRPr>
            </a:lvl2pPr>
            <a:lvl3pPr lvl="2" algn="ctr" rtl="0">
              <a:spcBef>
                <a:spcPts val="0"/>
              </a:spcBef>
              <a:spcAft>
                <a:spcPts val="0"/>
              </a:spcAft>
              <a:buNone/>
              <a:defRPr sz="1600" b="1">
                <a:solidFill>
                  <a:schemeClr val="accent3"/>
                </a:solidFill>
                <a:latin typeface="Nunito"/>
                <a:ea typeface="Nunito"/>
                <a:cs typeface="Nunito"/>
                <a:sym typeface="Nunito"/>
              </a:defRPr>
            </a:lvl3pPr>
            <a:lvl4pPr lvl="3" algn="ctr" rtl="0">
              <a:spcBef>
                <a:spcPts val="0"/>
              </a:spcBef>
              <a:spcAft>
                <a:spcPts val="0"/>
              </a:spcAft>
              <a:buNone/>
              <a:defRPr sz="1600" b="1">
                <a:solidFill>
                  <a:schemeClr val="accent3"/>
                </a:solidFill>
                <a:latin typeface="Nunito"/>
                <a:ea typeface="Nunito"/>
                <a:cs typeface="Nunito"/>
                <a:sym typeface="Nunito"/>
              </a:defRPr>
            </a:lvl4pPr>
            <a:lvl5pPr lvl="4" algn="ctr" rtl="0">
              <a:spcBef>
                <a:spcPts val="0"/>
              </a:spcBef>
              <a:spcAft>
                <a:spcPts val="0"/>
              </a:spcAft>
              <a:buNone/>
              <a:defRPr sz="1600" b="1">
                <a:solidFill>
                  <a:schemeClr val="accent3"/>
                </a:solidFill>
                <a:latin typeface="Nunito"/>
                <a:ea typeface="Nunito"/>
                <a:cs typeface="Nunito"/>
                <a:sym typeface="Nunito"/>
              </a:defRPr>
            </a:lvl5pPr>
            <a:lvl6pPr lvl="5" algn="ctr" rtl="0">
              <a:spcBef>
                <a:spcPts val="0"/>
              </a:spcBef>
              <a:spcAft>
                <a:spcPts val="0"/>
              </a:spcAft>
              <a:buNone/>
              <a:defRPr sz="1600" b="1">
                <a:solidFill>
                  <a:schemeClr val="accent3"/>
                </a:solidFill>
                <a:latin typeface="Nunito"/>
                <a:ea typeface="Nunito"/>
                <a:cs typeface="Nunito"/>
                <a:sym typeface="Nunito"/>
              </a:defRPr>
            </a:lvl6pPr>
            <a:lvl7pPr lvl="6" algn="ctr" rtl="0">
              <a:spcBef>
                <a:spcPts val="0"/>
              </a:spcBef>
              <a:spcAft>
                <a:spcPts val="0"/>
              </a:spcAft>
              <a:buNone/>
              <a:defRPr sz="1600" b="1">
                <a:solidFill>
                  <a:schemeClr val="accent3"/>
                </a:solidFill>
                <a:latin typeface="Nunito"/>
                <a:ea typeface="Nunito"/>
                <a:cs typeface="Nunito"/>
                <a:sym typeface="Nunito"/>
              </a:defRPr>
            </a:lvl7pPr>
            <a:lvl8pPr lvl="7" algn="ctr" rtl="0">
              <a:spcBef>
                <a:spcPts val="0"/>
              </a:spcBef>
              <a:spcAft>
                <a:spcPts val="0"/>
              </a:spcAft>
              <a:buNone/>
              <a:defRPr sz="1600" b="1">
                <a:solidFill>
                  <a:schemeClr val="accent3"/>
                </a:solidFill>
                <a:latin typeface="Nunito"/>
                <a:ea typeface="Nunito"/>
                <a:cs typeface="Nunito"/>
                <a:sym typeface="Nunito"/>
              </a:defRPr>
            </a:lvl8pPr>
            <a:lvl9pPr lvl="8" algn="ctr" rtl="0">
              <a:spcBef>
                <a:spcPts val="0"/>
              </a:spcBef>
              <a:spcAft>
                <a:spcPts val="0"/>
              </a:spcAft>
              <a:buNone/>
              <a:defRPr sz="1600" b="1">
                <a:solidFill>
                  <a:schemeClr val="accent3"/>
                </a:solidFill>
                <a:latin typeface="Nunito"/>
                <a:ea typeface="Nunito"/>
                <a:cs typeface="Nunito"/>
                <a:sym typeface="Nunito"/>
              </a:defRPr>
            </a:lvl9pPr>
          </a:lstStyle>
          <a:p>
            <a:endParaRPr/>
          </a:p>
        </p:txBody>
      </p:sp>
      <p:sp>
        <p:nvSpPr>
          <p:cNvPr id="384" name="Google Shape;384;p16"/>
          <p:cNvSpPr txBox="1">
            <a:spLocks noGrp="1"/>
          </p:cNvSpPr>
          <p:nvPr>
            <p:ph type="subTitle" idx="8"/>
          </p:nvPr>
        </p:nvSpPr>
        <p:spPr>
          <a:xfrm>
            <a:off x="969264" y="4142232"/>
            <a:ext cx="219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a:solidFill>
                  <a:schemeClr val="dk2"/>
                </a:solidFill>
                <a:latin typeface="Nunito"/>
                <a:ea typeface="Nunito"/>
                <a:cs typeface="Nunito"/>
                <a:sym typeface="Nunito"/>
              </a:defRPr>
            </a:lvl1pPr>
            <a:lvl2pPr lvl="1" algn="ctr" rtl="0">
              <a:spcBef>
                <a:spcPts val="0"/>
              </a:spcBef>
              <a:spcAft>
                <a:spcPts val="0"/>
              </a:spcAft>
              <a:buNone/>
              <a:defRPr>
                <a:solidFill>
                  <a:schemeClr val="dk2"/>
                </a:solidFill>
                <a:latin typeface="Nunito"/>
                <a:ea typeface="Nunito"/>
                <a:cs typeface="Nunito"/>
                <a:sym typeface="Nunito"/>
              </a:defRPr>
            </a:lvl2pPr>
            <a:lvl3pPr lvl="2" algn="ctr" rtl="0">
              <a:spcBef>
                <a:spcPts val="0"/>
              </a:spcBef>
              <a:spcAft>
                <a:spcPts val="0"/>
              </a:spcAft>
              <a:buNone/>
              <a:defRPr>
                <a:solidFill>
                  <a:schemeClr val="dk2"/>
                </a:solidFill>
                <a:latin typeface="Nunito"/>
                <a:ea typeface="Nunito"/>
                <a:cs typeface="Nunito"/>
                <a:sym typeface="Nunito"/>
              </a:defRPr>
            </a:lvl3pPr>
            <a:lvl4pPr lvl="3" algn="ctr" rtl="0">
              <a:spcBef>
                <a:spcPts val="0"/>
              </a:spcBef>
              <a:spcAft>
                <a:spcPts val="0"/>
              </a:spcAft>
              <a:buNone/>
              <a:defRPr>
                <a:solidFill>
                  <a:schemeClr val="dk2"/>
                </a:solidFill>
                <a:latin typeface="Nunito"/>
                <a:ea typeface="Nunito"/>
                <a:cs typeface="Nunito"/>
                <a:sym typeface="Nunito"/>
              </a:defRPr>
            </a:lvl4pPr>
            <a:lvl5pPr lvl="4" algn="ctr" rtl="0">
              <a:spcBef>
                <a:spcPts val="0"/>
              </a:spcBef>
              <a:spcAft>
                <a:spcPts val="0"/>
              </a:spcAft>
              <a:buNone/>
              <a:defRPr>
                <a:solidFill>
                  <a:schemeClr val="dk2"/>
                </a:solidFill>
                <a:latin typeface="Nunito"/>
                <a:ea typeface="Nunito"/>
                <a:cs typeface="Nunito"/>
                <a:sym typeface="Nunito"/>
              </a:defRPr>
            </a:lvl5pPr>
            <a:lvl6pPr lvl="5" algn="ctr" rtl="0">
              <a:spcBef>
                <a:spcPts val="0"/>
              </a:spcBef>
              <a:spcAft>
                <a:spcPts val="0"/>
              </a:spcAft>
              <a:buNone/>
              <a:defRPr>
                <a:solidFill>
                  <a:schemeClr val="dk2"/>
                </a:solidFill>
                <a:latin typeface="Nunito"/>
                <a:ea typeface="Nunito"/>
                <a:cs typeface="Nunito"/>
                <a:sym typeface="Nunito"/>
              </a:defRPr>
            </a:lvl6pPr>
            <a:lvl7pPr lvl="6" algn="ctr" rtl="0">
              <a:spcBef>
                <a:spcPts val="0"/>
              </a:spcBef>
              <a:spcAft>
                <a:spcPts val="0"/>
              </a:spcAft>
              <a:buNone/>
              <a:defRPr>
                <a:solidFill>
                  <a:schemeClr val="dk2"/>
                </a:solidFill>
                <a:latin typeface="Nunito"/>
                <a:ea typeface="Nunito"/>
                <a:cs typeface="Nunito"/>
                <a:sym typeface="Nunito"/>
              </a:defRPr>
            </a:lvl7pPr>
            <a:lvl8pPr lvl="7" algn="ctr" rtl="0">
              <a:spcBef>
                <a:spcPts val="0"/>
              </a:spcBef>
              <a:spcAft>
                <a:spcPts val="0"/>
              </a:spcAft>
              <a:buNone/>
              <a:defRPr>
                <a:solidFill>
                  <a:schemeClr val="dk2"/>
                </a:solidFill>
                <a:latin typeface="Nunito"/>
                <a:ea typeface="Nunito"/>
                <a:cs typeface="Nunito"/>
                <a:sym typeface="Nunito"/>
              </a:defRPr>
            </a:lvl8pPr>
            <a:lvl9pPr lvl="8" algn="ctr" rtl="0">
              <a:spcBef>
                <a:spcPts val="0"/>
              </a:spcBef>
              <a:spcAft>
                <a:spcPts val="0"/>
              </a:spcAft>
              <a:buNone/>
              <a:defRPr>
                <a:solidFill>
                  <a:schemeClr val="dk2"/>
                </a:solidFill>
                <a:latin typeface="Nunito"/>
                <a:ea typeface="Nunito"/>
                <a:cs typeface="Nunito"/>
                <a:sym typeface="Nunito"/>
              </a:defRPr>
            </a:lvl9pPr>
          </a:lstStyle>
          <a:p>
            <a:endParaRPr/>
          </a:p>
        </p:txBody>
      </p:sp>
      <p:sp>
        <p:nvSpPr>
          <p:cNvPr id="385" name="Google Shape;385;p16"/>
          <p:cNvSpPr txBox="1">
            <a:spLocks noGrp="1"/>
          </p:cNvSpPr>
          <p:nvPr>
            <p:ph type="subTitle" idx="9"/>
          </p:nvPr>
        </p:nvSpPr>
        <p:spPr>
          <a:xfrm>
            <a:off x="3474720" y="3785616"/>
            <a:ext cx="2197500" cy="32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b="1">
                <a:solidFill>
                  <a:schemeClr val="accent3"/>
                </a:solidFill>
                <a:latin typeface="Nunito"/>
                <a:ea typeface="Nunito"/>
                <a:cs typeface="Nunito"/>
                <a:sym typeface="Nunito"/>
              </a:defRPr>
            </a:lvl1pPr>
            <a:lvl2pPr lvl="1" algn="ctr" rtl="0">
              <a:spcBef>
                <a:spcPts val="0"/>
              </a:spcBef>
              <a:spcAft>
                <a:spcPts val="0"/>
              </a:spcAft>
              <a:buNone/>
              <a:defRPr sz="1600" b="1">
                <a:solidFill>
                  <a:schemeClr val="accent3"/>
                </a:solidFill>
                <a:latin typeface="Nunito"/>
                <a:ea typeface="Nunito"/>
                <a:cs typeface="Nunito"/>
                <a:sym typeface="Nunito"/>
              </a:defRPr>
            </a:lvl2pPr>
            <a:lvl3pPr lvl="2" algn="ctr" rtl="0">
              <a:spcBef>
                <a:spcPts val="0"/>
              </a:spcBef>
              <a:spcAft>
                <a:spcPts val="0"/>
              </a:spcAft>
              <a:buNone/>
              <a:defRPr sz="1600" b="1">
                <a:solidFill>
                  <a:schemeClr val="accent3"/>
                </a:solidFill>
                <a:latin typeface="Nunito"/>
                <a:ea typeface="Nunito"/>
                <a:cs typeface="Nunito"/>
                <a:sym typeface="Nunito"/>
              </a:defRPr>
            </a:lvl3pPr>
            <a:lvl4pPr lvl="3" algn="ctr" rtl="0">
              <a:spcBef>
                <a:spcPts val="0"/>
              </a:spcBef>
              <a:spcAft>
                <a:spcPts val="0"/>
              </a:spcAft>
              <a:buNone/>
              <a:defRPr sz="1600" b="1">
                <a:solidFill>
                  <a:schemeClr val="accent3"/>
                </a:solidFill>
                <a:latin typeface="Nunito"/>
                <a:ea typeface="Nunito"/>
                <a:cs typeface="Nunito"/>
                <a:sym typeface="Nunito"/>
              </a:defRPr>
            </a:lvl4pPr>
            <a:lvl5pPr lvl="4" algn="ctr" rtl="0">
              <a:spcBef>
                <a:spcPts val="0"/>
              </a:spcBef>
              <a:spcAft>
                <a:spcPts val="0"/>
              </a:spcAft>
              <a:buNone/>
              <a:defRPr sz="1600" b="1">
                <a:solidFill>
                  <a:schemeClr val="accent3"/>
                </a:solidFill>
                <a:latin typeface="Nunito"/>
                <a:ea typeface="Nunito"/>
                <a:cs typeface="Nunito"/>
                <a:sym typeface="Nunito"/>
              </a:defRPr>
            </a:lvl5pPr>
            <a:lvl6pPr lvl="5" algn="ctr" rtl="0">
              <a:spcBef>
                <a:spcPts val="0"/>
              </a:spcBef>
              <a:spcAft>
                <a:spcPts val="0"/>
              </a:spcAft>
              <a:buNone/>
              <a:defRPr sz="1600" b="1">
                <a:solidFill>
                  <a:schemeClr val="accent3"/>
                </a:solidFill>
                <a:latin typeface="Nunito"/>
                <a:ea typeface="Nunito"/>
                <a:cs typeface="Nunito"/>
                <a:sym typeface="Nunito"/>
              </a:defRPr>
            </a:lvl6pPr>
            <a:lvl7pPr lvl="6" algn="ctr" rtl="0">
              <a:spcBef>
                <a:spcPts val="0"/>
              </a:spcBef>
              <a:spcAft>
                <a:spcPts val="0"/>
              </a:spcAft>
              <a:buNone/>
              <a:defRPr sz="1600" b="1">
                <a:solidFill>
                  <a:schemeClr val="accent3"/>
                </a:solidFill>
                <a:latin typeface="Nunito"/>
                <a:ea typeface="Nunito"/>
                <a:cs typeface="Nunito"/>
                <a:sym typeface="Nunito"/>
              </a:defRPr>
            </a:lvl7pPr>
            <a:lvl8pPr lvl="7" algn="ctr" rtl="0">
              <a:spcBef>
                <a:spcPts val="0"/>
              </a:spcBef>
              <a:spcAft>
                <a:spcPts val="0"/>
              </a:spcAft>
              <a:buNone/>
              <a:defRPr sz="1600" b="1">
                <a:solidFill>
                  <a:schemeClr val="accent3"/>
                </a:solidFill>
                <a:latin typeface="Nunito"/>
                <a:ea typeface="Nunito"/>
                <a:cs typeface="Nunito"/>
                <a:sym typeface="Nunito"/>
              </a:defRPr>
            </a:lvl8pPr>
            <a:lvl9pPr lvl="8" algn="ctr" rtl="0">
              <a:spcBef>
                <a:spcPts val="0"/>
              </a:spcBef>
              <a:spcAft>
                <a:spcPts val="0"/>
              </a:spcAft>
              <a:buNone/>
              <a:defRPr sz="1600" b="1">
                <a:solidFill>
                  <a:schemeClr val="accent3"/>
                </a:solidFill>
                <a:latin typeface="Nunito"/>
                <a:ea typeface="Nunito"/>
                <a:cs typeface="Nunito"/>
                <a:sym typeface="Nunito"/>
              </a:defRPr>
            </a:lvl9pPr>
          </a:lstStyle>
          <a:p>
            <a:endParaRPr/>
          </a:p>
        </p:txBody>
      </p:sp>
      <p:sp>
        <p:nvSpPr>
          <p:cNvPr id="386" name="Google Shape;386;p16"/>
          <p:cNvSpPr txBox="1">
            <a:spLocks noGrp="1"/>
          </p:cNvSpPr>
          <p:nvPr>
            <p:ph type="subTitle" idx="13"/>
          </p:nvPr>
        </p:nvSpPr>
        <p:spPr>
          <a:xfrm>
            <a:off x="3474720" y="4142232"/>
            <a:ext cx="219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a:solidFill>
                  <a:schemeClr val="dk2"/>
                </a:solidFill>
                <a:latin typeface="Nunito"/>
                <a:ea typeface="Nunito"/>
                <a:cs typeface="Nunito"/>
                <a:sym typeface="Nunito"/>
              </a:defRPr>
            </a:lvl1pPr>
            <a:lvl2pPr lvl="1" algn="ctr" rtl="0">
              <a:spcBef>
                <a:spcPts val="0"/>
              </a:spcBef>
              <a:spcAft>
                <a:spcPts val="0"/>
              </a:spcAft>
              <a:buNone/>
              <a:defRPr>
                <a:solidFill>
                  <a:schemeClr val="dk2"/>
                </a:solidFill>
                <a:latin typeface="Nunito"/>
                <a:ea typeface="Nunito"/>
                <a:cs typeface="Nunito"/>
                <a:sym typeface="Nunito"/>
              </a:defRPr>
            </a:lvl2pPr>
            <a:lvl3pPr lvl="2" algn="ctr" rtl="0">
              <a:spcBef>
                <a:spcPts val="0"/>
              </a:spcBef>
              <a:spcAft>
                <a:spcPts val="0"/>
              </a:spcAft>
              <a:buNone/>
              <a:defRPr>
                <a:solidFill>
                  <a:schemeClr val="dk2"/>
                </a:solidFill>
                <a:latin typeface="Nunito"/>
                <a:ea typeface="Nunito"/>
                <a:cs typeface="Nunito"/>
                <a:sym typeface="Nunito"/>
              </a:defRPr>
            </a:lvl3pPr>
            <a:lvl4pPr lvl="3" algn="ctr" rtl="0">
              <a:spcBef>
                <a:spcPts val="0"/>
              </a:spcBef>
              <a:spcAft>
                <a:spcPts val="0"/>
              </a:spcAft>
              <a:buNone/>
              <a:defRPr>
                <a:solidFill>
                  <a:schemeClr val="dk2"/>
                </a:solidFill>
                <a:latin typeface="Nunito"/>
                <a:ea typeface="Nunito"/>
                <a:cs typeface="Nunito"/>
                <a:sym typeface="Nunito"/>
              </a:defRPr>
            </a:lvl4pPr>
            <a:lvl5pPr lvl="4" algn="ctr" rtl="0">
              <a:spcBef>
                <a:spcPts val="0"/>
              </a:spcBef>
              <a:spcAft>
                <a:spcPts val="0"/>
              </a:spcAft>
              <a:buNone/>
              <a:defRPr>
                <a:solidFill>
                  <a:schemeClr val="dk2"/>
                </a:solidFill>
                <a:latin typeface="Nunito"/>
                <a:ea typeface="Nunito"/>
                <a:cs typeface="Nunito"/>
                <a:sym typeface="Nunito"/>
              </a:defRPr>
            </a:lvl5pPr>
            <a:lvl6pPr lvl="5" algn="ctr" rtl="0">
              <a:spcBef>
                <a:spcPts val="0"/>
              </a:spcBef>
              <a:spcAft>
                <a:spcPts val="0"/>
              </a:spcAft>
              <a:buNone/>
              <a:defRPr>
                <a:solidFill>
                  <a:schemeClr val="dk2"/>
                </a:solidFill>
                <a:latin typeface="Nunito"/>
                <a:ea typeface="Nunito"/>
                <a:cs typeface="Nunito"/>
                <a:sym typeface="Nunito"/>
              </a:defRPr>
            </a:lvl6pPr>
            <a:lvl7pPr lvl="6" algn="ctr" rtl="0">
              <a:spcBef>
                <a:spcPts val="0"/>
              </a:spcBef>
              <a:spcAft>
                <a:spcPts val="0"/>
              </a:spcAft>
              <a:buNone/>
              <a:defRPr>
                <a:solidFill>
                  <a:schemeClr val="dk2"/>
                </a:solidFill>
                <a:latin typeface="Nunito"/>
                <a:ea typeface="Nunito"/>
                <a:cs typeface="Nunito"/>
                <a:sym typeface="Nunito"/>
              </a:defRPr>
            </a:lvl7pPr>
            <a:lvl8pPr lvl="7" algn="ctr" rtl="0">
              <a:spcBef>
                <a:spcPts val="0"/>
              </a:spcBef>
              <a:spcAft>
                <a:spcPts val="0"/>
              </a:spcAft>
              <a:buNone/>
              <a:defRPr>
                <a:solidFill>
                  <a:schemeClr val="dk2"/>
                </a:solidFill>
                <a:latin typeface="Nunito"/>
                <a:ea typeface="Nunito"/>
                <a:cs typeface="Nunito"/>
                <a:sym typeface="Nunito"/>
              </a:defRPr>
            </a:lvl8pPr>
            <a:lvl9pPr lvl="8" algn="ctr" rtl="0">
              <a:spcBef>
                <a:spcPts val="0"/>
              </a:spcBef>
              <a:spcAft>
                <a:spcPts val="0"/>
              </a:spcAft>
              <a:buNone/>
              <a:defRPr>
                <a:solidFill>
                  <a:schemeClr val="dk2"/>
                </a:solidFill>
                <a:latin typeface="Nunito"/>
                <a:ea typeface="Nunito"/>
                <a:cs typeface="Nunito"/>
                <a:sym typeface="Nunito"/>
              </a:defRPr>
            </a:lvl9pPr>
          </a:lstStyle>
          <a:p>
            <a:endParaRPr/>
          </a:p>
        </p:txBody>
      </p:sp>
      <p:sp>
        <p:nvSpPr>
          <p:cNvPr id="387" name="Google Shape;387;p16"/>
          <p:cNvSpPr txBox="1">
            <a:spLocks noGrp="1"/>
          </p:cNvSpPr>
          <p:nvPr>
            <p:ph type="subTitle" idx="14"/>
          </p:nvPr>
        </p:nvSpPr>
        <p:spPr>
          <a:xfrm>
            <a:off x="5980176" y="3785616"/>
            <a:ext cx="2197500" cy="32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b="1">
                <a:solidFill>
                  <a:schemeClr val="accent3"/>
                </a:solidFill>
                <a:latin typeface="Nunito"/>
                <a:ea typeface="Nunito"/>
                <a:cs typeface="Nunito"/>
                <a:sym typeface="Nunito"/>
              </a:defRPr>
            </a:lvl1pPr>
            <a:lvl2pPr lvl="1" algn="ctr" rtl="0">
              <a:spcBef>
                <a:spcPts val="0"/>
              </a:spcBef>
              <a:spcAft>
                <a:spcPts val="0"/>
              </a:spcAft>
              <a:buNone/>
              <a:defRPr sz="1600" b="1">
                <a:solidFill>
                  <a:schemeClr val="accent3"/>
                </a:solidFill>
                <a:latin typeface="Nunito"/>
                <a:ea typeface="Nunito"/>
                <a:cs typeface="Nunito"/>
                <a:sym typeface="Nunito"/>
              </a:defRPr>
            </a:lvl2pPr>
            <a:lvl3pPr lvl="2" algn="ctr" rtl="0">
              <a:spcBef>
                <a:spcPts val="0"/>
              </a:spcBef>
              <a:spcAft>
                <a:spcPts val="0"/>
              </a:spcAft>
              <a:buNone/>
              <a:defRPr sz="1600" b="1">
                <a:solidFill>
                  <a:schemeClr val="accent3"/>
                </a:solidFill>
                <a:latin typeface="Nunito"/>
                <a:ea typeface="Nunito"/>
                <a:cs typeface="Nunito"/>
                <a:sym typeface="Nunito"/>
              </a:defRPr>
            </a:lvl3pPr>
            <a:lvl4pPr lvl="3" algn="ctr" rtl="0">
              <a:spcBef>
                <a:spcPts val="0"/>
              </a:spcBef>
              <a:spcAft>
                <a:spcPts val="0"/>
              </a:spcAft>
              <a:buNone/>
              <a:defRPr sz="1600" b="1">
                <a:solidFill>
                  <a:schemeClr val="accent3"/>
                </a:solidFill>
                <a:latin typeface="Nunito"/>
                <a:ea typeface="Nunito"/>
                <a:cs typeface="Nunito"/>
                <a:sym typeface="Nunito"/>
              </a:defRPr>
            </a:lvl4pPr>
            <a:lvl5pPr lvl="4" algn="ctr" rtl="0">
              <a:spcBef>
                <a:spcPts val="0"/>
              </a:spcBef>
              <a:spcAft>
                <a:spcPts val="0"/>
              </a:spcAft>
              <a:buNone/>
              <a:defRPr sz="1600" b="1">
                <a:solidFill>
                  <a:schemeClr val="accent3"/>
                </a:solidFill>
                <a:latin typeface="Nunito"/>
                <a:ea typeface="Nunito"/>
                <a:cs typeface="Nunito"/>
                <a:sym typeface="Nunito"/>
              </a:defRPr>
            </a:lvl5pPr>
            <a:lvl6pPr lvl="5" algn="ctr" rtl="0">
              <a:spcBef>
                <a:spcPts val="0"/>
              </a:spcBef>
              <a:spcAft>
                <a:spcPts val="0"/>
              </a:spcAft>
              <a:buNone/>
              <a:defRPr sz="1600" b="1">
                <a:solidFill>
                  <a:schemeClr val="accent3"/>
                </a:solidFill>
                <a:latin typeface="Nunito"/>
                <a:ea typeface="Nunito"/>
                <a:cs typeface="Nunito"/>
                <a:sym typeface="Nunito"/>
              </a:defRPr>
            </a:lvl6pPr>
            <a:lvl7pPr lvl="6" algn="ctr" rtl="0">
              <a:spcBef>
                <a:spcPts val="0"/>
              </a:spcBef>
              <a:spcAft>
                <a:spcPts val="0"/>
              </a:spcAft>
              <a:buNone/>
              <a:defRPr sz="1600" b="1">
                <a:solidFill>
                  <a:schemeClr val="accent3"/>
                </a:solidFill>
                <a:latin typeface="Nunito"/>
                <a:ea typeface="Nunito"/>
                <a:cs typeface="Nunito"/>
                <a:sym typeface="Nunito"/>
              </a:defRPr>
            </a:lvl7pPr>
            <a:lvl8pPr lvl="7" algn="ctr" rtl="0">
              <a:spcBef>
                <a:spcPts val="0"/>
              </a:spcBef>
              <a:spcAft>
                <a:spcPts val="0"/>
              </a:spcAft>
              <a:buNone/>
              <a:defRPr sz="1600" b="1">
                <a:solidFill>
                  <a:schemeClr val="accent3"/>
                </a:solidFill>
                <a:latin typeface="Nunito"/>
                <a:ea typeface="Nunito"/>
                <a:cs typeface="Nunito"/>
                <a:sym typeface="Nunito"/>
              </a:defRPr>
            </a:lvl8pPr>
            <a:lvl9pPr lvl="8" algn="ctr" rtl="0">
              <a:spcBef>
                <a:spcPts val="0"/>
              </a:spcBef>
              <a:spcAft>
                <a:spcPts val="0"/>
              </a:spcAft>
              <a:buNone/>
              <a:defRPr sz="1600" b="1">
                <a:solidFill>
                  <a:schemeClr val="accent3"/>
                </a:solidFill>
                <a:latin typeface="Nunito"/>
                <a:ea typeface="Nunito"/>
                <a:cs typeface="Nunito"/>
                <a:sym typeface="Nunito"/>
              </a:defRPr>
            </a:lvl9pPr>
          </a:lstStyle>
          <a:p>
            <a:endParaRPr/>
          </a:p>
        </p:txBody>
      </p:sp>
      <p:sp>
        <p:nvSpPr>
          <p:cNvPr id="388" name="Google Shape;388;p16"/>
          <p:cNvSpPr txBox="1">
            <a:spLocks noGrp="1"/>
          </p:cNvSpPr>
          <p:nvPr>
            <p:ph type="subTitle" idx="15"/>
          </p:nvPr>
        </p:nvSpPr>
        <p:spPr>
          <a:xfrm>
            <a:off x="5980176" y="4142232"/>
            <a:ext cx="219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a:solidFill>
                  <a:schemeClr val="dk2"/>
                </a:solidFill>
                <a:latin typeface="Nunito"/>
                <a:ea typeface="Nunito"/>
                <a:cs typeface="Nunito"/>
                <a:sym typeface="Nunito"/>
              </a:defRPr>
            </a:lvl1pPr>
            <a:lvl2pPr lvl="1" algn="ctr" rtl="0">
              <a:spcBef>
                <a:spcPts val="0"/>
              </a:spcBef>
              <a:spcAft>
                <a:spcPts val="0"/>
              </a:spcAft>
              <a:buNone/>
              <a:defRPr>
                <a:solidFill>
                  <a:schemeClr val="dk2"/>
                </a:solidFill>
                <a:latin typeface="Nunito"/>
                <a:ea typeface="Nunito"/>
                <a:cs typeface="Nunito"/>
                <a:sym typeface="Nunito"/>
              </a:defRPr>
            </a:lvl2pPr>
            <a:lvl3pPr lvl="2" algn="ctr" rtl="0">
              <a:spcBef>
                <a:spcPts val="0"/>
              </a:spcBef>
              <a:spcAft>
                <a:spcPts val="0"/>
              </a:spcAft>
              <a:buNone/>
              <a:defRPr>
                <a:solidFill>
                  <a:schemeClr val="dk2"/>
                </a:solidFill>
                <a:latin typeface="Nunito"/>
                <a:ea typeface="Nunito"/>
                <a:cs typeface="Nunito"/>
                <a:sym typeface="Nunito"/>
              </a:defRPr>
            </a:lvl3pPr>
            <a:lvl4pPr lvl="3" algn="ctr" rtl="0">
              <a:spcBef>
                <a:spcPts val="0"/>
              </a:spcBef>
              <a:spcAft>
                <a:spcPts val="0"/>
              </a:spcAft>
              <a:buNone/>
              <a:defRPr>
                <a:solidFill>
                  <a:schemeClr val="dk2"/>
                </a:solidFill>
                <a:latin typeface="Nunito"/>
                <a:ea typeface="Nunito"/>
                <a:cs typeface="Nunito"/>
                <a:sym typeface="Nunito"/>
              </a:defRPr>
            </a:lvl4pPr>
            <a:lvl5pPr lvl="4" algn="ctr" rtl="0">
              <a:spcBef>
                <a:spcPts val="0"/>
              </a:spcBef>
              <a:spcAft>
                <a:spcPts val="0"/>
              </a:spcAft>
              <a:buNone/>
              <a:defRPr>
                <a:solidFill>
                  <a:schemeClr val="dk2"/>
                </a:solidFill>
                <a:latin typeface="Nunito"/>
                <a:ea typeface="Nunito"/>
                <a:cs typeface="Nunito"/>
                <a:sym typeface="Nunito"/>
              </a:defRPr>
            </a:lvl5pPr>
            <a:lvl6pPr lvl="5" algn="ctr" rtl="0">
              <a:spcBef>
                <a:spcPts val="0"/>
              </a:spcBef>
              <a:spcAft>
                <a:spcPts val="0"/>
              </a:spcAft>
              <a:buNone/>
              <a:defRPr>
                <a:solidFill>
                  <a:schemeClr val="dk2"/>
                </a:solidFill>
                <a:latin typeface="Nunito"/>
                <a:ea typeface="Nunito"/>
                <a:cs typeface="Nunito"/>
                <a:sym typeface="Nunito"/>
              </a:defRPr>
            </a:lvl6pPr>
            <a:lvl7pPr lvl="6" algn="ctr" rtl="0">
              <a:spcBef>
                <a:spcPts val="0"/>
              </a:spcBef>
              <a:spcAft>
                <a:spcPts val="0"/>
              </a:spcAft>
              <a:buNone/>
              <a:defRPr>
                <a:solidFill>
                  <a:schemeClr val="dk2"/>
                </a:solidFill>
                <a:latin typeface="Nunito"/>
                <a:ea typeface="Nunito"/>
                <a:cs typeface="Nunito"/>
                <a:sym typeface="Nunito"/>
              </a:defRPr>
            </a:lvl7pPr>
            <a:lvl8pPr lvl="7" algn="ctr" rtl="0">
              <a:spcBef>
                <a:spcPts val="0"/>
              </a:spcBef>
              <a:spcAft>
                <a:spcPts val="0"/>
              </a:spcAft>
              <a:buNone/>
              <a:defRPr>
                <a:solidFill>
                  <a:schemeClr val="dk2"/>
                </a:solidFill>
                <a:latin typeface="Nunito"/>
                <a:ea typeface="Nunito"/>
                <a:cs typeface="Nunito"/>
                <a:sym typeface="Nunito"/>
              </a:defRPr>
            </a:lvl8pPr>
            <a:lvl9pPr lvl="8" algn="ctr" rtl="0">
              <a:spcBef>
                <a:spcPts val="0"/>
              </a:spcBef>
              <a:spcAft>
                <a:spcPts val="0"/>
              </a:spcAft>
              <a:buNone/>
              <a:defRPr>
                <a:solidFill>
                  <a:schemeClr val="dk2"/>
                </a:solidFill>
                <a:latin typeface="Nunito"/>
                <a:ea typeface="Nunito"/>
                <a:cs typeface="Nunito"/>
                <a:sym typeface="Nunito"/>
              </a:defRPr>
            </a:lvl9pPr>
          </a:lstStyle>
          <a:p>
            <a:endParaRPr/>
          </a:p>
        </p:txBody>
      </p:sp>
      <p:sp>
        <p:nvSpPr>
          <p:cNvPr id="389" name="Google Shape;389;p16"/>
          <p:cNvSpPr/>
          <p:nvPr/>
        </p:nvSpPr>
        <p:spPr>
          <a:xfrm rot="5400000">
            <a:off x="8128858" y="206742"/>
            <a:ext cx="1232802" cy="819326"/>
          </a:xfrm>
          <a:custGeom>
            <a:avLst/>
            <a:gdLst/>
            <a:ahLst/>
            <a:cxnLst/>
            <a:rect l="l" t="t" r="r" b="b"/>
            <a:pathLst>
              <a:path w="38426" h="25562" extrusionOk="0">
                <a:moveTo>
                  <a:pt x="3253" y="0"/>
                </a:moveTo>
                <a:cubicBezTo>
                  <a:pt x="3212" y="41"/>
                  <a:pt x="3170" y="83"/>
                  <a:pt x="3129" y="124"/>
                </a:cubicBezTo>
                <a:cubicBezTo>
                  <a:pt x="2860" y="435"/>
                  <a:pt x="2694" y="849"/>
                  <a:pt x="2570" y="1222"/>
                </a:cubicBezTo>
                <a:cubicBezTo>
                  <a:pt x="1782" y="3584"/>
                  <a:pt x="312" y="7975"/>
                  <a:pt x="125" y="11372"/>
                </a:cubicBezTo>
                <a:cubicBezTo>
                  <a:pt x="1" y="13796"/>
                  <a:pt x="726" y="16053"/>
                  <a:pt x="2321" y="18042"/>
                </a:cubicBezTo>
                <a:cubicBezTo>
                  <a:pt x="4085" y="20280"/>
                  <a:pt x="5745" y="20469"/>
                  <a:pt x="7746" y="20469"/>
                </a:cubicBezTo>
                <a:cubicBezTo>
                  <a:pt x="7930" y="20469"/>
                  <a:pt x="8117" y="20467"/>
                  <a:pt x="8307" y="20465"/>
                </a:cubicBezTo>
                <a:cubicBezTo>
                  <a:pt x="8908" y="20465"/>
                  <a:pt x="9509" y="20465"/>
                  <a:pt x="10172" y="20507"/>
                </a:cubicBezTo>
                <a:cubicBezTo>
                  <a:pt x="13258" y="20693"/>
                  <a:pt x="15267" y="21853"/>
                  <a:pt x="17794" y="23345"/>
                </a:cubicBezTo>
                <a:cubicBezTo>
                  <a:pt x="18291" y="23635"/>
                  <a:pt x="18830" y="23945"/>
                  <a:pt x="19389" y="24277"/>
                </a:cubicBezTo>
                <a:cubicBezTo>
                  <a:pt x="20922" y="25126"/>
                  <a:pt x="22517" y="25561"/>
                  <a:pt x="24091" y="25561"/>
                </a:cubicBezTo>
                <a:cubicBezTo>
                  <a:pt x="25831" y="25561"/>
                  <a:pt x="27530" y="25043"/>
                  <a:pt x="29063" y="23987"/>
                </a:cubicBezTo>
                <a:cubicBezTo>
                  <a:pt x="32543" y="21605"/>
                  <a:pt x="35401" y="16592"/>
                  <a:pt x="36437" y="12863"/>
                </a:cubicBezTo>
                <a:cubicBezTo>
                  <a:pt x="37473" y="9073"/>
                  <a:pt x="38426" y="4661"/>
                  <a:pt x="36478" y="394"/>
                </a:cubicBezTo>
                <a:cubicBezTo>
                  <a:pt x="36416" y="269"/>
                  <a:pt x="36333" y="124"/>
                  <a:pt x="36271" y="0"/>
                </a:cubicBezTo>
                <a:lnTo>
                  <a:pt x="35463" y="0"/>
                </a:lnTo>
                <a:cubicBezTo>
                  <a:pt x="35608" y="228"/>
                  <a:pt x="35733" y="435"/>
                  <a:pt x="35836" y="684"/>
                </a:cubicBezTo>
                <a:cubicBezTo>
                  <a:pt x="37701" y="4744"/>
                  <a:pt x="36768" y="9011"/>
                  <a:pt x="35774" y="12677"/>
                </a:cubicBezTo>
                <a:cubicBezTo>
                  <a:pt x="34780" y="16281"/>
                  <a:pt x="32025" y="21128"/>
                  <a:pt x="28669" y="23428"/>
                </a:cubicBezTo>
                <a:cubicBezTo>
                  <a:pt x="27255" y="24385"/>
                  <a:pt x="25687" y="24868"/>
                  <a:pt x="24084" y="24868"/>
                </a:cubicBezTo>
                <a:cubicBezTo>
                  <a:pt x="22635" y="24868"/>
                  <a:pt x="21158" y="24473"/>
                  <a:pt x="19741" y="23676"/>
                </a:cubicBezTo>
                <a:cubicBezTo>
                  <a:pt x="19182" y="23365"/>
                  <a:pt x="18644" y="23055"/>
                  <a:pt x="18126" y="22744"/>
                </a:cubicBezTo>
                <a:cubicBezTo>
                  <a:pt x="15640" y="21273"/>
                  <a:pt x="13465" y="20010"/>
                  <a:pt x="10213" y="19823"/>
                </a:cubicBezTo>
                <a:cubicBezTo>
                  <a:pt x="9674" y="19782"/>
                  <a:pt x="9177" y="19782"/>
                  <a:pt x="8701" y="19782"/>
                </a:cubicBezTo>
                <a:lnTo>
                  <a:pt x="8307" y="19782"/>
                </a:lnTo>
                <a:cubicBezTo>
                  <a:pt x="8265" y="19782"/>
                  <a:pt x="8224" y="19782"/>
                  <a:pt x="8183" y="19782"/>
                </a:cubicBezTo>
                <a:cubicBezTo>
                  <a:pt x="6014" y="19782"/>
                  <a:pt x="4547" y="19762"/>
                  <a:pt x="2860" y="17628"/>
                </a:cubicBezTo>
                <a:cubicBezTo>
                  <a:pt x="1368" y="15763"/>
                  <a:pt x="685" y="13671"/>
                  <a:pt x="809" y="11413"/>
                </a:cubicBezTo>
                <a:cubicBezTo>
                  <a:pt x="995" y="8099"/>
                  <a:pt x="2445" y="3770"/>
                  <a:pt x="3232" y="1450"/>
                </a:cubicBezTo>
                <a:cubicBezTo>
                  <a:pt x="3336" y="1139"/>
                  <a:pt x="3460" y="808"/>
                  <a:pt x="3647" y="580"/>
                </a:cubicBezTo>
                <a:cubicBezTo>
                  <a:pt x="3709" y="518"/>
                  <a:pt x="3750" y="476"/>
                  <a:pt x="3812" y="435"/>
                </a:cubicBezTo>
                <a:cubicBezTo>
                  <a:pt x="4040" y="249"/>
                  <a:pt x="4372" y="104"/>
                  <a:pt x="47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6"/>
          <p:cNvSpPr/>
          <p:nvPr/>
        </p:nvSpPr>
        <p:spPr>
          <a:xfrm rot="5400000">
            <a:off x="8345917" y="267624"/>
            <a:ext cx="923751" cy="694257"/>
          </a:xfrm>
          <a:custGeom>
            <a:avLst/>
            <a:gdLst/>
            <a:ahLst/>
            <a:cxnLst/>
            <a:rect l="l" t="t" r="r" b="b"/>
            <a:pathLst>
              <a:path w="28793" h="21660" extrusionOk="0">
                <a:moveTo>
                  <a:pt x="20500" y="414"/>
                </a:moveTo>
                <a:cubicBezTo>
                  <a:pt x="23140" y="414"/>
                  <a:pt x="25678" y="1050"/>
                  <a:pt x="26763" y="3418"/>
                </a:cubicBezTo>
                <a:cubicBezTo>
                  <a:pt x="28088" y="6297"/>
                  <a:pt x="27488" y="9321"/>
                  <a:pt x="26783" y="11952"/>
                </a:cubicBezTo>
                <a:cubicBezTo>
                  <a:pt x="26100" y="14541"/>
                  <a:pt x="24153" y="17897"/>
                  <a:pt x="21791" y="19637"/>
                </a:cubicBezTo>
                <a:cubicBezTo>
                  <a:pt x="20583" y="20534"/>
                  <a:pt x="19292" y="20965"/>
                  <a:pt x="17972" y="20965"/>
                </a:cubicBezTo>
                <a:cubicBezTo>
                  <a:pt x="16914" y="20965"/>
                  <a:pt x="15838" y="20689"/>
                  <a:pt x="14769" y="20155"/>
                </a:cubicBezTo>
                <a:cubicBezTo>
                  <a:pt x="14314" y="19927"/>
                  <a:pt x="13879" y="19699"/>
                  <a:pt x="13464" y="19471"/>
                </a:cubicBezTo>
                <a:cubicBezTo>
                  <a:pt x="12035" y="18705"/>
                  <a:pt x="10751" y="18000"/>
                  <a:pt x="9156" y="17628"/>
                </a:cubicBezTo>
                <a:cubicBezTo>
                  <a:pt x="8638" y="17503"/>
                  <a:pt x="8058" y="17420"/>
                  <a:pt x="7478" y="17379"/>
                </a:cubicBezTo>
                <a:cubicBezTo>
                  <a:pt x="7188" y="17379"/>
                  <a:pt x="6919" y="17358"/>
                  <a:pt x="6670" y="17358"/>
                </a:cubicBezTo>
                <a:lnTo>
                  <a:pt x="6049" y="17358"/>
                </a:lnTo>
                <a:cubicBezTo>
                  <a:pt x="4350" y="17358"/>
                  <a:pt x="3294" y="17317"/>
                  <a:pt x="2051" y="15598"/>
                </a:cubicBezTo>
                <a:cubicBezTo>
                  <a:pt x="1036" y="14231"/>
                  <a:pt x="559" y="12698"/>
                  <a:pt x="663" y="11020"/>
                </a:cubicBezTo>
                <a:cubicBezTo>
                  <a:pt x="808" y="8576"/>
                  <a:pt x="1864" y="5427"/>
                  <a:pt x="2507" y="3729"/>
                </a:cubicBezTo>
                <a:cubicBezTo>
                  <a:pt x="2589" y="3501"/>
                  <a:pt x="2672" y="3273"/>
                  <a:pt x="2817" y="3107"/>
                </a:cubicBezTo>
                <a:cubicBezTo>
                  <a:pt x="2859" y="3066"/>
                  <a:pt x="2900" y="3045"/>
                  <a:pt x="2942" y="3004"/>
                </a:cubicBezTo>
                <a:cubicBezTo>
                  <a:pt x="3522" y="2569"/>
                  <a:pt x="4806" y="2465"/>
                  <a:pt x="5800" y="2361"/>
                </a:cubicBezTo>
                <a:cubicBezTo>
                  <a:pt x="6007" y="2361"/>
                  <a:pt x="6214" y="2341"/>
                  <a:pt x="6401" y="2320"/>
                </a:cubicBezTo>
                <a:cubicBezTo>
                  <a:pt x="6716" y="2281"/>
                  <a:pt x="7040" y="2266"/>
                  <a:pt x="7366" y="2266"/>
                </a:cubicBezTo>
                <a:cubicBezTo>
                  <a:pt x="7555" y="2266"/>
                  <a:pt x="7744" y="2271"/>
                  <a:pt x="7934" y="2279"/>
                </a:cubicBezTo>
                <a:cubicBezTo>
                  <a:pt x="8493" y="2279"/>
                  <a:pt x="9073" y="2279"/>
                  <a:pt x="9632" y="2216"/>
                </a:cubicBezTo>
                <a:cubicBezTo>
                  <a:pt x="10606" y="2113"/>
                  <a:pt x="11538" y="1844"/>
                  <a:pt x="12408" y="1595"/>
                </a:cubicBezTo>
                <a:cubicBezTo>
                  <a:pt x="13071" y="1409"/>
                  <a:pt x="13713" y="1201"/>
                  <a:pt x="14376" y="1119"/>
                </a:cubicBezTo>
                <a:cubicBezTo>
                  <a:pt x="14728" y="1056"/>
                  <a:pt x="15101" y="994"/>
                  <a:pt x="15515" y="932"/>
                </a:cubicBezTo>
                <a:cubicBezTo>
                  <a:pt x="16959" y="693"/>
                  <a:pt x="18751" y="414"/>
                  <a:pt x="20500" y="414"/>
                </a:cubicBezTo>
                <a:close/>
                <a:moveTo>
                  <a:pt x="17131" y="0"/>
                </a:moveTo>
                <a:cubicBezTo>
                  <a:pt x="16551" y="83"/>
                  <a:pt x="15991" y="166"/>
                  <a:pt x="15453" y="249"/>
                </a:cubicBezTo>
                <a:cubicBezTo>
                  <a:pt x="15039" y="311"/>
                  <a:pt x="14666" y="373"/>
                  <a:pt x="14334" y="435"/>
                </a:cubicBezTo>
                <a:cubicBezTo>
                  <a:pt x="13630" y="539"/>
                  <a:pt x="12946" y="725"/>
                  <a:pt x="12263" y="932"/>
                </a:cubicBezTo>
                <a:cubicBezTo>
                  <a:pt x="11414" y="1160"/>
                  <a:pt x="10502" y="1429"/>
                  <a:pt x="9570" y="1533"/>
                </a:cubicBezTo>
                <a:cubicBezTo>
                  <a:pt x="9247" y="1570"/>
                  <a:pt x="8924" y="1578"/>
                  <a:pt x="8596" y="1578"/>
                </a:cubicBezTo>
                <a:cubicBezTo>
                  <a:pt x="8378" y="1578"/>
                  <a:pt x="8157" y="1574"/>
                  <a:pt x="7934" y="1574"/>
                </a:cubicBezTo>
                <a:cubicBezTo>
                  <a:pt x="7395" y="1574"/>
                  <a:pt x="6857" y="1574"/>
                  <a:pt x="6318" y="1636"/>
                </a:cubicBezTo>
                <a:cubicBezTo>
                  <a:pt x="6132" y="1657"/>
                  <a:pt x="5945" y="1678"/>
                  <a:pt x="5738" y="1678"/>
                </a:cubicBezTo>
                <a:cubicBezTo>
                  <a:pt x="4599" y="1781"/>
                  <a:pt x="3211" y="1926"/>
                  <a:pt x="2527" y="2444"/>
                </a:cubicBezTo>
                <a:cubicBezTo>
                  <a:pt x="2486" y="2486"/>
                  <a:pt x="2403" y="2569"/>
                  <a:pt x="2341" y="2610"/>
                </a:cubicBezTo>
                <a:cubicBezTo>
                  <a:pt x="2113" y="2859"/>
                  <a:pt x="1989" y="3169"/>
                  <a:pt x="1864" y="3459"/>
                </a:cubicBezTo>
                <a:cubicBezTo>
                  <a:pt x="1098" y="5344"/>
                  <a:pt x="21" y="8866"/>
                  <a:pt x="0" y="11476"/>
                </a:cubicBezTo>
                <a:cubicBezTo>
                  <a:pt x="0" y="11558"/>
                  <a:pt x="0" y="11621"/>
                  <a:pt x="0" y="11703"/>
                </a:cubicBezTo>
                <a:cubicBezTo>
                  <a:pt x="83" y="13692"/>
                  <a:pt x="870" y="15101"/>
                  <a:pt x="2092" y="16426"/>
                </a:cubicBezTo>
                <a:cubicBezTo>
                  <a:pt x="3294" y="17731"/>
                  <a:pt x="4329" y="18021"/>
                  <a:pt x="5572" y="18063"/>
                </a:cubicBezTo>
                <a:cubicBezTo>
                  <a:pt x="5842" y="18083"/>
                  <a:pt x="6132" y="18083"/>
                  <a:pt x="6422" y="18083"/>
                </a:cubicBezTo>
                <a:cubicBezTo>
                  <a:pt x="6836" y="18083"/>
                  <a:pt x="7271" y="18083"/>
                  <a:pt x="7727" y="18125"/>
                </a:cubicBezTo>
                <a:cubicBezTo>
                  <a:pt x="9922" y="18270"/>
                  <a:pt x="11351" y="19119"/>
                  <a:pt x="13174" y="20093"/>
                </a:cubicBezTo>
                <a:cubicBezTo>
                  <a:pt x="13609" y="20320"/>
                  <a:pt x="14044" y="20548"/>
                  <a:pt x="14500" y="20776"/>
                </a:cubicBezTo>
                <a:cubicBezTo>
                  <a:pt x="15204" y="21128"/>
                  <a:pt x="15909" y="21377"/>
                  <a:pt x="16613" y="21522"/>
                </a:cubicBezTo>
                <a:cubicBezTo>
                  <a:pt x="17069" y="21603"/>
                  <a:pt x="17512" y="21659"/>
                  <a:pt x="17963" y="21659"/>
                </a:cubicBezTo>
                <a:cubicBezTo>
                  <a:pt x="18085" y="21659"/>
                  <a:pt x="18208" y="21655"/>
                  <a:pt x="18332" y="21646"/>
                </a:cubicBezTo>
                <a:cubicBezTo>
                  <a:pt x="19679" y="21584"/>
                  <a:pt x="21004" y="21087"/>
                  <a:pt x="22226" y="20175"/>
                </a:cubicBezTo>
                <a:cubicBezTo>
                  <a:pt x="24712" y="18332"/>
                  <a:pt x="26742" y="14811"/>
                  <a:pt x="27467" y="12097"/>
                </a:cubicBezTo>
                <a:cubicBezTo>
                  <a:pt x="28192" y="9342"/>
                  <a:pt x="28793" y="6173"/>
                  <a:pt x="27384" y="3128"/>
                </a:cubicBezTo>
                <a:cubicBezTo>
                  <a:pt x="26556" y="1284"/>
                  <a:pt x="24981" y="394"/>
                  <a:pt x="231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6"/>
          <p:cNvSpPr/>
          <p:nvPr/>
        </p:nvSpPr>
        <p:spPr>
          <a:xfrm rot="5400000">
            <a:off x="8505295" y="376886"/>
            <a:ext cx="623363" cy="463768"/>
          </a:xfrm>
          <a:custGeom>
            <a:avLst/>
            <a:gdLst/>
            <a:ahLst/>
            <a:cxnLst/>
            <a:rect l="l" t="t" r="r" b="b"/>
            <a:pathLst>
              <a:path w="19430" h="14469" extrusionOk="0">
                <a:moveTo>
                  <a:pt x="13198" y="657"/>
                </a:moveTo>
                <a:cubicBezTo>
                  <a:pt x="15128" y="657"/>
                  <a:pt x="17139" y="1061"/>
                  <a:pt x="17959" y="2822"/>
                </a:cubicBezTo>
                <a:cubicBezTo>
                  <a:pt x="18746" y="4521"/>
                  <a:pt x="18477" y="6323"/>
                  <a:pt x="18084" y="7918"/>
                </a:cubicBezTo>
                <a:cubicBezTo>
                  <a:pt x="17690" y="9472"/>
                  <a:pt x="16551" y="11398"/>
                  <a:pt x="15204" y="12558"/>
                </a:cubicBezTo>
                <a:cubicBezTo>
                  <a:pt x="14198" y="13415"/>
                  <a:pt x="13198" y="13788"/>
                  <a:pt x="12171" y="13788"/>
                </a:cubicBezTo>
                <a:cubicBezTo>
                  <a:pt x="11486" y="13788"/>
                  <a:pt x="10788" y="13623"/>
                  <a:pt x="10067" y="13324"/>
                </a:cubicBezTo>
                <a:cubicBezTo>
                  <a:pt x="9736" y="13179"/>
                  <a:pt x="9404" y="13055"/>
                  <a:pt x="9073" y="12910"/>
                </a:cubicBezTo>
                <a:cubicBezTo>
                  <a:pt x="8099" y="12475"/>
                  <a:pt x="7209" y="12019"/>
                  <a:pt x="6132" y="11812"/>
                </a:cubicBezTo>
                <a:cubicBezTo>
                  <a:pt x="5759" y="11729"/>
                  <a:pt x="5386" y="11667"/>
                  <a:pt x="4992" y="11647"/>
                </a:cubicBezTo>
                <a:cubicBezTo>
                  <a:pt x="4806" y="11647"/>
                  <a:pt x="4640" y="11626"/>
                  <a:pt x="4454" y="11626"/>
                </a:cubicBezTo>
                <a:lnTo>
                  <a:pt x="4039" y="11626"/>
                </a:lnTo>
                <a:cubicBezTo>
                  <a:pt x="2900" y="11605"/>
                  <a:pt x="2279" y="11522"/>
                  <a:pt x="1512" y="10279"/>
                </a:cubicBezTo>
                <a:cubicBezTo>
                  <a:pt x="953" y="9409"/>
                  <a:pt x="684" y="8394"/>
                  <a:pt x="767" y="7317"/>
                </a:cubicBezTo>
                <a:cubicBezTo>
                  <a:pt x="870" y="5722"/>
                  <a:pt x="1533" y="3775"/>
                  <a:pt x="2030" y="2698"/>
                </a:cubicBezTo>
                <a:cubicBezTo>
                  <a:pt x="2092" y="2574"/>
                  <a:pt x="2175" y="2429"/>
                  <a:pt x="2258" y="2325"/>
                </a:cubicBezTo>
                <a:cubicBezTo>
                  <a:pt x="2299" y="2304"/>
                  <a:pt x="2320" y="2284"/>
                  <a:pt x="2362" y="2263"/>
                </a:cubicBezTo>
                <a:cubicBezTo>
                  <a:pt x="2755" y="2015"/>
                  <a:pt x="3646" y="1870"/>
                  <a:pt x="4454" y="1766"/>
                </a:cubicBezTo>
                <a:cubicBezTo>
                  <a:pt x="4599" y="1745"/>
                  <a:pt x="4744" y="1725"/>
                  <a:pt x="4868" y="1704"/>
                </a:cubicBezTo>
                <a:cubicBezTo>
                  <a:pt x="5241" y="1642"/>
                  <a:pt x="5614" y="1621"/>
                  <a:pt x="5987" y="1580"/>
                </a:cubicBezTo>
                <a:cubicBezTo>
                  <a:pt x="6401" y="1559"/>
                  <a:pt x="6815" y="1538"/>
                  <a:pt x="7229" y="1476"/>
                </a:cubicBezTo>
                <a:cubicBezTo>
                  <a:pt x="7954" y="1372"/>
                  <a:pt x="8659" y="1227"/>
                  <a:pt x="9259" y="1082"/>
                </a:cubicBezTo>
                <a:cubicBezTo>
                  <a:pt x="9674" y="1000"/>
                  <a:pt x="10088" y="896"/>
                  <a:pt x="10481" y="855"/>
                </a:cubicBezTo>
                <a:cubicBezTo>
                  <a:pt x="10709" y="834"/>
                  <a:pt x="10937" y="792"/>
                  <a:pt x="11186" y="772"/>
                </a:cubicBezTo>
                <a:cubicBezTo>
                  <a:pt x="11805" y="711"/>
                  <a:pt x="12496" y="657"/>
                  <a:pt x="13198" y="657"/>
                </a:cubicBezTo>
                <a:close/>
                <a:moveTo>
                  <a:pt x="13092" y="0"/>
                </a:moveTo>
                <a:cubicBezTo>
                  <a:pt x="12437" y="0"/>
                  <a:pt x="11795" y="40"/>
                  <a:pt x="11206" y="88"/>
                </a:cubicBezTo>
                <a:cubicBezTo>
                  <a:pt x="10958" y="109"/>
                  <a:pt x="10709" y="150"/>
                  <a:pt x="10502" y="171"/>
                </a:cubicBezTo>
                <a:cubicBezTo>
                  <a:pt x="10046" y="212"/>
                  <a:pt x="9611" y="316"/>
                  <a:pt x="9176" y="399"/>
                </a:cubicBezTo>
                <a:cubicBezTo>
                  <a:pt x="8576" y="544"/>
                  <a:pt x="7892" y="689"/>
                  <a:pt x="7167" y="792"/>
                </a:cubicBezTo>
                <a:cubicBezTo>
                  <a:pt x="6774" y="855"/>
                  <a:pt x="6380" y="875"/>
                  <a:pt x="5966" y="896"/>
                </a:cubicBezTo>
                <a:cubicBezTo>
                  <a:pt x="5572" y="917"/>
                  <a:pt x="5158" y="958"/>
                  <a:pt x="4764" y="1020"/>
                </a:cubicBezTo>
                <a:cubicBezTo>
                  <a:pt x="4640" y="1041"/>
                  <a:pt x="4495" y="1062"/>
                  <a:pt x="4329" y="1082"/>
                </a:cubicBezTo>
                <a:cubicBezTo>
                  <a:pt x="3397" y="1227"/>
                  <a:pt x="2382" y="1393"/>
                  <a:pt x="1968" y="1683"/>
                </a:cubicBezTo>
                <a:lnTo>
                  <a:pt x="1823" y="1787"/>
                </a:lnTo>
                <a:cubicBezTo>
                  <a:pt x="1657" y="1973"/>
                  <a:pt x="1533" y="2180"/>
                  <a:pt x="1429" y="2387"/>
                </a:cubicBezTo>
                <a:cubicBezTo>
                  <a:pt x="684" y="3817"/>
                  <a:pt x="0" y="6447"/>
                  <a:pt x="145" y="8291"/>
                </a:cubicBezTo>
                <a:cubicBezTo>
                  <a:pt x="145" y="8332"/>
                  <a:pt x="145" y="8394"/>
                  <a:pt x="145" y="8436"/>
                </a:cubicBezTo>
                <a:cubicBezTo>
                  <a:pt x="394" y="10114"/>
                  <a:pt x="1202" y="10735"/>
                  <a:pt x="2154" y="11502"/>
                </a:cubicBezTo>
                <a:cubicBezTo>
                  <a:pt x="2921" y="12102"/>
                  <a:pt x="3522" y="12309"/>
                  <a:pt x="4288" y="12372"/>
                </a:cubicBezTo>
                <a:cubicBezTo>
                  <a:pt x="4454" y="12372"/>
                  <a:pt x="4619" y="12372"/>
                  <a:pt x="4785" y="12392"/>
                </a:cubicBezTo>
                <a:cubicBezTo>
                  <a:pt x="5034" y="12392"/>
                  <a:pt x="5303" y="12413"/>
                  <a:pt x="5572" y="12434"/>
                </a:cubicBezTo>
                <a:cubicBezTo>
                  <a:pt x="6856" y="12537"/>
                  <a:pt x="7747" y="13034"/>
                  <a:pt x="8845" y="13552"/>
                </a:cubicBezTo>
                <a:cubicBezTo>
                  <a:pt x="9176" y="13697"/>
                  <a:pt x="9529" y="13842"/>
                  <a:pt x="9901" y="13987"/>
                </a:cubicBezTo>
                <a:cubicBezTo>
                  <a:pt x="10440" y="14194"/>
                  <a:pt x="10979" y="14360"/>
                  <a:pt x="11538" y="14422"/>
                </a:cubicBezTo>
                <a:cubicBezTo>
                  <a:pt x="11755" y="14453"/>
                  <a:pt x="11968" y="14469"/>
                  <a:pt x="12180" y="14469"/>
                </a:cubicBezTo>
                <a:cubicBezTo>
                  <a:pt x="12392" y="14469"/>
                  <a:pt x="12605" y="14453"/>
                  <a:pt x="12822" y="14422"/>
                </a:cubicBezTo>
                <a:cubicBezTo>
                  <a:pt x="13796" y="14319"/>
                  <a:pt x="14749" y="13842"/>
                  <a:pt x="15681" y="13034"/>
                </a:cubicBezTo>
                <a:cubicBezTo>
                  <a:pt x="17151" y="11792"/>
                  <a:pt x="18353" y="9720"/>
                  <a:pt x="18767" y="8022"/>
                </a:cubicBezTo>
                <a:cubicBezTo>
                  <a:pt x="19181" y="6302"/>
                  <a:pt x="19430" y="4376"/>
                  <a:pt x="18581" y="2532"/>
                </a:cubicBezTo>
                <a:cubicBezTo>
                  <a:pt x="17609" y="445"/>
                  <a:pt x="15277" y="0"/>
                  <a:pt x="130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6"/>
          <p:cNvSpPr/>
          <p:nvPr/>
        </p:nvSpPr>
        <p:spPr>
          <a:xfrm rot="5400000">
            <a:off x="8659490" y="487224"/>
            <a:ext cx="335615" cy="238439"/>
          </a:xfrm>
          <a:custGeom>
            <a:avLst/>
            <a:gdLst/>
            <a:ahLst/>
            <a:cxnLst/>
            <a:rect l="l" t="t" r="r" b="b"/>
            <a:pathLst>
              <a:path w="10461" h="7439" extrusionOk="0">
                <a:moveTo>
                  <a:pt x="6316" y="684"/>
                </a:moveTo>
                <a:cubicBezTo>
                  <a:pt x="7611" y="684"/>
                  <a:pt x="8737" y="1319"/>
                  <a:pt x="9239" y="2364"/>
                </a:cubicBezTo>
                <a:cubicBezTo>
                  <a:pt x="9736" y="3379"/>
                  <a:pt x="9529" y="4559"/>
                  <a:pt x="8679" y="5574"/>
                </a:cubicBezTo>
                <a:cubicBezTo>
                  <a:pt x="7932" y="6479"/>
                  <a:pt x="7262" y="6765"/>
                  <a:pt x="6521" y="6765"/>
                </a:cubicBezTo>
                <a:cubicBezTo>
                  <a:pt x="5990" y="6765"/>
                  <a:pt x="5422" y="6617"/>
                  <a:pt x="4764" y="6444"/>
                </a:cubicBezTo>
                <a:cubicBezTo>
                  <a:pt x="4267" y="6320"/>
                  <a:pt x="3749" y="6175"/>
                  <a:pt x="3190" y="6092"/>
                </a:cubicBezTo>
                <a:cubicBezTo>
                  <a:pt x="2859" y="6051"/>
                  <a:pt x="2589" y="6030"/>
                  <a:pt x="2341" y="6009"/>
                </a:cubicBezTo>
                <a:cubicBezTo>
                  <a:pt x="1595" y="5989"/>
                  <a:pt x="1347" y="5968"/>
                  <a:pt x="1057" y="5077"/>
                </a:cubicBezTo>
                <a:cubicBezTo>
                  <a:pt x="705" y="4062"/>
                  <a:pt x="1098" y="2281"/>
                  <a:pt x="1782" y="1659"/>
                </a:cubicBezTo>
                <a:cubicBezTo>
                  <a:pt x="2279" y="1494"/>
                  <a:pt x="4909" y="727"/>
                  <a:pt x="6194" y="686"/>
                </a:cubicBezTo>
                <a:cubicBezTo>
                  <a:pt x="6235" y="685"/>
                  <a:pt x="6276" y="684"/>
                  <a:pt x="6316" y="684"/>
                </a:cubicBezTo>
                <a:close/>
                <a:moveTo>
                  <a:pt x="6296" y="1"/>
                </a:moveTo>
                <a:cubicBezTo>
                  <a:pt x="6255" y="1"/>
                  <a:pt x="6214" y="1"/>
                  <a:pt x="6173" y="2"/>
                </a:cubicBezTo>
                <a:cubicBezTo>
                  <a:pt x="4744" y="44"/>
                  <a:pt x="1844" y="893"/>
                  <a:pt x="1492" y="1038"/>
                </a:cubicBezTo>
                <a:lnTo>
                  <a:pt x="1388" y="1100"/>
                </a:lnTo>
                <a:cubicBezTo>
                  <a:pt x="394" y="1908"/>
                  <a:pt x="0" y="4124"/>
                  <a:pt x="394" y="5305"/>
                </a:cubicBezTo>
                <a:cubicBezTo>
                  <a:pt x="829" y="6631"/>
                  <a:pt x="1512" y="6672"/>
                  <a:pt x="2299" y="6714"/>
                </a:cubicBezTo>
                <a:cubicBezTo>
                  <a:pt x="2527" y="6714"/>
                  <a:pt x="2797" y="6734"/>
                  <a:pt x="3087" y="6776"/>
                </a:cubicBezTo>
                <a:cubicBezTo>
                  <a:pt x="3604" y="6859"/>
                  <a:pt x="4102" y="6983"/>
                  <a:pt x="4578" y="7107"/>
                </a:cubicBezTo>
                <a:cubicBezTo>
                  <a:pt x="5241" y="7273"/>
                  <a:pt x="5883" y="7439"/>
                  <a:pt x="6525" y="7439"/>
                </a:cubicBezTo>
                <a:cubicBezTo>
                  <a:pt x="7416" y="7439"/>
                  <a:pt x="8307" y="7128"/>
                  <a:pt x="9218" y="6030"/>
                </a:cubicBezTo>
                <a:cubicBezTo>
                  <a:pt x="10233" y="4808"/>
                  <a:pt x="10461" y="3316"/>
                  <a:pt x="9860" y="2053"/>
                </a:cubicBezTo>
                <a:cubicBezTo>
                  <a:pt x="9234" y="781"/>
                  <a:pt x="7880" y="1"/>
                  <a:pt x="6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anks">
  <p:cSld name="CUSTOM_9">
    <p:bg>
      <p:bgPr>
        <a:solidFill>
          <a:schemeClr val="accent4"/>
        </a:solidFill>
        <a:effectLst/>
      </p:bgPr>
    </p:bg>
    <p:spTree>
      <p:nvGrpSpPr>
        <p:cNvPr id="1" name="Shape 503"/>
        <p:cNvGrpSpPr/>
        <p:nvPr/>
      </p:nvGrpSpPr>
      <p:grpSpPr>
        <a:xfrm>
          <a:off x="0" y="0"/>
          <a:ext cx="0" cy="0"/>
          <a:chOff x="0" y="0"/>
          <a:chExt cx="0" cy="0"/>
        </a:xfrm>
      </p:grpSpPr>
      <p:sp>
        <p:nvSpPr>
          <p:cNvPr id="504" name="Google Shape;504;p22"/>
          <p:cNvSpPr txBox="1">
            <a:spLocks noGrp="1"/>
          </p:cNvSpPr>
          <p:nvPr>
            <p:ph type="title"/>
          </p:nvPr>
        </p:nvSpPr>
        <p:spPr>
          <a:xfrm>
            <a:off x="1453896" y="411480"/>
            <a:ext cx="6272700" cy="9417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a:endParaRPr/>
          </a:p>
        </p:txBody>
      </p:sp>
      <p:sp>
        <p:nvSpPr>
          <p:cNvPr id="505" name="Google Shape;505;p22"/>
          <p:cNvSpPr/>
          <p:nvPr/>
        </p:nvSpPr>
        <p:spPr>
          <a:xfrm>
            <a:off x="0" y="4008102"/>
            <a:ext cx="958346" cy="1135418"/>
          </a:xfrm>
          <a:custGeom>
            <a:avLst/>
            <a:gdLst/>
            <a:ahLst/>
            <a:cxnLst/>
            <a:rect l="l" t="t" r="r" b="b"/>
            <a:pathLst>
              <a:path w="46152" h="54686" extrusionOk="0">
                <a:moveTo>
                  <a:pt x="19120" y="0"/>
                </a:moveTo>
                <a:cubicBezTo>
                  <a:pt x="12615" y="0"/>
                  <a:pt x="6670" y="1368"/>
                  <a:pt x="3066" y="2424"/>
                </a:cubicBezTo>
                <a:cubicBezTo>
                  <a:pt x="2031" y="2735"/>
                  <a:pt x="995" y="3045"/>
                  <a:pt x="1" y="3356"/>
                </a:cubicBezTo>
                <a:lnTo>
                  <a:pt x="1" y="4703"/>
                </a:lnTo>
                <a:cubicBezTo>
                  <a:pt x="1119" y="4350"/>
                  <a:pt x="2258" y="3998"/>
                  <a:pt x="3418" y="3646"/>
                </a:cubicBezTo>
                <a:cubicBezTo>
                  <a:pt x="6940" y="2631"/>
                  <a:pt x="12781" y="1264"/>
                  <a:pt x="19120" y="1264"/>
                </a:cubicBezTo>
                <a:cubicBezTo>
                  <a:pt x="21481" y="1264"/>
                  <a:pt x="23925" y="1471"/>
                  <a:pt x="26349" y="1927"/>
                </a:cubicBezTo>
                <a:cubicBezTo>
                  <a:pt x="31859" y="3004"/>
                  <a:pt x="37244" y="5510"/>
                  <a:pt x="41346" y="10523"/>
                </a:cubicBezTo>
                <a:cubicBezTo>
                  <a:pt x="43811" y="13547"/>
                  <a:pt x="44846" y="16447"/>
                  <a:pt x="44515" y="19409"/>
                </a:cubicBezTo>
                <a:cubicBezTo>
                  <a:pt x="43811" y="25644"/>
                  <a:pt x="36892" y="30989"/>
                  <a:pt x="31341" y="35297"/>
                </a:cubicBezTo>
                <a:lnTo>
                  <a:pt x="31051" y="35504"/>
                </a:lnTo>
                <a:cubicBezTo>
                  <a:pt x="24443" y="40641"/>
                  <a:pt x="17794" y="44950"/>
                  <a:pt x="11248" y="48347"/>
                </a:cubicBezTo>
                <a:cubicBezTo>
                  <a:pt x="7458" y="50315"/>
                  <a:pt x="3708" y="51972"/>
                  <a:pt x="1" y="53339"/>
                </a:cubicBezTo>
                <a:lnTo>
                  <a:pt x="1" y="54685"/>
                </a:lnTo>
                <a:cubicBezTo>
                  <a:pt x="3895" y="53298"/>
                  <a:pt x="7851" y="51558"/>
                  <a:pt x="11849" y="49486"/>
                </a:cubicBezTo>
                <a:cubicBezTo>
                  <a:pt x="18436" y="46048"/>
                  <a:pt x="25168" y="41698"/>
                  <a:pt x="31838" y="36519"/>
                </a:cubicBezTo>
                <a:lnTo>
                  <a:pt x="32128" y="36312"/>
                </a:lnTo>
                <a:cubicBezTo>
                  <a:pt x="37887" y="31859"/>
                  <a:pt x="45012" y="26328"/>
                  <a:pt x="45779" y="19554"/>
                </a:cubicBezTo>
                <a:cubicBezTo>
                  <a:pt x="46151" y="16282"/>
                  <a:pt x="44991" y="12967"/>
                  <a:pt x="42319" y="9715"/>
                </a:cubicBezTo>
                <a:cubicBezTo>
                  <a:pt x="36126" y="2134"/>
                  <a:pt x="27198" y="0"/>
                  <a:pt x="19120"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2"/>
          <p:cNvSpPr/>
          <p:nvPr/>
        </p:nvSpPr>
        <p:spPr>
          <a:xfrm>
            <a:off x="-2" y="185404"/>
            <a:ext cx="1025437" cy="1611956"/>
          </a:xfrm>
          <a:custGeom>
            <a:avLst/>
            <a:gdLst/>
            <a:ahLst/>
            <a:cxnLst/>
            <a:rect l="l" t="t" r="r" b="b"/>
            <a:pathLst>
              <a:path w="36126" h="56794" extrusionOk="0">
                <a:moveTo>
                  <a:pt x="1" y="0"/>
                </a:moveTo>
                <a:lnTo>
                  <a:pt x="1" y="45778"/>
                </a:lnTo>
                <a:cubicBezTo>
                  <a:pt x="498" y="46006"/>
                  <a:pt x="995" y="46255"/>
                  <a:pt x="1513" y="46503"/>
                </a:cubicBezTo>
                <a:cubicBezTo>
                  <a:pt x="7830" y="49548"/>
                  <a:pt x="14293" y="52283"/>
                  <a:pt x="20880" y="54748"/>
                </a:cubicBezTo>
                <a:cubicBezTo>
                  <a:pt x="23490" y="55721"/>
                  <a:pt x="26199" y="56793"/>
                  <a:pt x="28635" y="56793"/>
                </a:cubicBezTo>
                <a:cubicBezTo>
                  <a:pt x="31072" y="56793"/>
                  <a:pt x="33236" y="55721"/>
                  <a:pt x="34759" y="52407"/>
                </a:cubicBezTo>
                <a:cubicBezTo>
                  <a:pt x="35836" y="50066"/>
                  <a:pt x="35939" y="47415"/>
                  <a:pt x="35981" y="44846"/>
                </a:cubicBezTo>
                <a:cubicBezTo>
                  <a:pt x="36126" y="37990"/>
                  <a:pt x="36043" y="30864"/>
                  <a:pt x="33184" y="24629"/>
                </a:cubicBezTo>
                <a:cubicBezTo>
                  <a:pt x="28607" y="14604"/>
                  <a:pt x="18042" y="8990"/>
                  <a:pt x="8183" y="4081"/>
                </a:cubicBezTo>
                <a:cubicBezTo>
                  <a:pt x="5448" y="2714"/>
                  <a:pt x="2714" y="1368"/>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2"/>
          <p:cNvSpPr/>
          <p:nvPr/>
        </p:nvSpPr>
        <p:spPr>
          <a:xfrm>
            <a:off x="7293266" y="248182"/>
            <a:ext cx="163346" cy="146382"/>
          </a:xfrm>
          <a:custGeom>
            <a:avLst/>
            <a:gdLst/>
            <a:ahLst/>
            <a:cxnLst/>
            <a:rect l="l" t="t" r="r" b="b"/>
            <a:pathLst>
              <a:path w="5097" h="4568" extrusionOk="0">
                <a:moveTo>
                  <a:pt x="2355" y="0"/>
                </a:moveTo>
                <a:cubicBezTo>
                  <a:pt x="1461" y="0"/>
                  <a:pt x="560" y="368"/>
                  <a:pt x="187" y="1179"/>
                </a:cubicBezTo>
                <a:cubicBezTo>
                  <a:pt x="22" y="1552"/>
                  <a:pt x="1" y="1945"/>
                  <a:pt x="84" y="2339"/>
                </a:cubicBezTo>
                <a:cubicBezTo>
                  <a:pt x="105" y="2422"/>
                  <a:pt x="146" y="2505"/>
                  <a:pt x="167" y="2608"/>
                </a:cubicBezTo>
                <a:cubicBezTo>
                  <a:pt x="332" y="3043"/>
                  <a:pt x="602" y="3457"/>
                  <a:pt x="933" y="3810"/>
                </a:cubicBezTo>
                <a:cubicBezTo>
                  <a:pt x="1202" y="4141"/>
                  <a:pt x="1534" y="4452"/>
                  <a:pt x="1948" y="4535"/>
                </a:cubicBezTo>
                <a:cubicBezTo>
                  <a:pt x="2039" y="4557"/>
                  <a:pt x="2129" y="4567"/>
                  <a:pt x="2219" y="4567"/>
                </a:cubicBezTo>
                <a:cubicBezTo>
                  <a:pt x="2459" y="4567"/>
                  <a:pt x="2696" y="4495"/>
                  <a:pt x="2922" y="4390"/>
                </a:cubicBezTo>
                <a:cubicBezTo>
                  <a:pt x="3957" y="3872"/>
                  <a:pt x="5097" y="2484"/>
                  <a:pt x="4620" y="1262"/>
                </a:cubicBezTo>
                <a:cubicBezTo>
                  <a:pt x="4454" y="847"/>
                  <a:pt x="4123" y="537"/>
                  <a:pt x="3750" y="330"/>
                </a:cubicBezTo>
                <a:cubicBezTo>
                  <a:pt x="3350" y="115"/>
                  <a:pt x="2854" y="0"/>
                  <a:pt x="23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2"/>
          <p:cNvSpPr/>
          <p:nvPr/>
        </p:nvSpPr>
        <p:spPr>
          <a:xfrm>
            <a:off x="8493106" y="4203170"/>
            <a:ext cx="95598" cy="91488"/>
          </a:xfrm>
          <a:custGeom>
            <a:avLst/>
            <a:gdLst/>
            <a:ahLst/>
            <a:cxnLst/>
            <a:rect l="l" t="t" r="r" b="b"/>
            <a:pathLst>
              <a:path w="2983" h="2855" extrusionOk="0">
                <a:moveTo>
                  <a:pt x="1256" y="1"/>
                </a:moveTo>
                <a:cubicBezTo>
                  <a:pt x="1048" y="1"/>
                  <a:pt x="845" y="50"/>
                  <a:pt x="663" y="166"/>
                </a:cubicBezTo>
                <a:cubicBezTo>
                  <a:pt x="435" y="311"/>
                  <a:pt x="290" y="539"/>
                  <a:pt x="207" y="809"/>
                </a:cubicBezTo>
                <a:cubicBezTo>
                  <a:pt x="0" y="1554"/>
                  <a:pt x="332" y="2631"/>
                  <a:pt x="1181" y="2839"/>
                </a:cubicBezTo>
                <a:cubicBezTo>
                  <a:pt x="1240" y="2849"/>
                  <a:pt x="1300" y="2854"/>
                  <a:pt x="1361" y="2854"/>
                </a:cubicBezTo>
                <a:cubicBezTo>
                  <a:pt x="1536" y="2854"/>
                  <a:pt x="1716" y="2812"/>
                  <a:pt x="1885" y="2735"/>
                </a:cubicBezTo>
                <a:cubicBezTo>
                  <a:pt x="1927" y="2714"/>
                  <a:pt x="1989" y="2694"/>
                  <a:pt x="2030" y="2673"/>
                </a:cubicBezTo>
                <a:cubicBezTo>
                  <a:pt x="2279" y="2507"/>
                  <a:pt x="2486" y="2279"/>
                  <a:pt x="2672" y="2051"/>
                </a:cubicBezTo>
                <a:cubicBezTo>
                  <a:pt x="2817" y="1844"/>
                  <a:pt x="2962" y="1616"/>
                  <a:pt x="2962" y="1347"/>
                </a:cubicBezTo>
                <a:cubicBezTo>
                  <a:pt x="2983" y="1140"/>
                  <a:pt x="2879" y="954"/>
                  <a:pt x="2755" y="788"/>
                </a:cubicBezTo>
                <a:cubicBezTo>
                  <a:pt x="2436" y="378"/>
                  <a:pt x="1827" y="1"/>
                  <a:pt x="12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2"/>
          <p:cNvSpPr/>
          <p:nvPr/>
        </p:nvSpPr>
        <p:spPr>
          <a:xfrm>
            <a:off x="489616" y="3699790"/>
            <a:ext cx="161359" cy="144715"/>
          </a:xfrm>
          <a:custGeom>
            <a:avLst/>
            <a:gdLst/>
            <a:ahLst/>
            <a:cxnLst/>
            <a:rect l="l" t="t" r="r" b="b"/>
            <a:pathLst>
              <a:path w="5035" h="4516" extrusionOk="0">
                <a:moveTo>
                  <a:pt x="2572" y="0"/>
                </a:moveTo>
                <a:cubicBezTo>
                  <a:pt x="1508" y="0"/>
                  <a:pt x="334" y="574"/>
                  <a:pt x="84" y="1657"/>
                </a:cubicBezTo>
                <a:cubicBezTo>
                  <a:pt x="1" y="2029"/>
                  <a:pt x="63" y="2423"/>
                  <a:pt x="229" y="2754"/>
                </a:cubicBezTo>
                <a:cubicBezTo>
                  <a:pt x="249" y="2837"/>
                  <a:pt x="291" y="2920"/>
                  <a:pt x="353" y="3003"/>
                </a:cubicBezTo>
                <a:cubicBezTo>
                  <a:pt x="581" y="3417"/>
                  <a:pt x="933" y="3728"/>
                  <a:pt x="1327" y="4018"/>
                </a:cubicBezTo>
                <a:cubicBezTo>
                  <a:pt x="1637" y="4267"/>
                  <a:pt x="2031" y="4494"/>
                  <a:pt x="2445" y="4515"/>
                </a:cubicBezTo>
                <a:cubicBezTo>
                  <a:pt x="2756" y="4515"/>
                  <a:pt x="3087" y="4370"/>
                  <a:pt x="3336" y="4163"/>
                </a:cubicBezTo>
                <a:cubicBezTo>
                  <a:pt x="4247" y="3459"/>
                  <a:pt x="5034" y="1926"/>
                  <a:pt x="4330" y="828"/>
                </a:cubicBezTo>
                <a:cubicBezTo>
                  <a:pt x="4102" y="476"/>
                  <a:pt x="3729" y="227"/>
                  <a:pt x="3315" y="103"/>
                </a:cubicBezTo>
                <a:cubicBezTo>
                  <a:pt x="3084" y="34"/>
                  <a:pt x="2831" y="0"/>
                  <a:pt x="25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2"/>
          <p:cNvSpPr/>
          <p:nvPr/>
        </p:nvSpPr>
        <p:spPr>
          <a:xfrm>
            <a:off x="8755649" y="1205424"/>
            <a:ext cx="161340" cy="144715"/>
          </a:xfrm>
          <a:custGeom>
            <a:avLst/>
            <a:gdLst/>
            <a:ahLst/>
            <a:cxnLst/>
            <a:rect l="l" t="t" r="r" b="b"/>
            <a:pathLst>
              <a:path w="5034" h="4516" extrusionOk="0">
                <a:moveTo>
                  <a:pt x="2572" y="1"/>
                </a:moveTo>
                <a:cubicBezTo>
                  <a:pt x="1507" y="1"/>
                  <a:pt x="333" y="574"/>
                  <a:pt x="83" y="1657"/>
                </a:cubicBezTo>
                <a:cubicBezTo>
                  <a:pt x="0" y="2030"/>
                  <a:pt x="63" y="2424"/>
                  <a:pt x="228" y="2755"/>
                </a:cubicBezTo>
                <a:cubicBezTo>
                  <a:pt x="249" y="2838"/>
                  <a:pt x="290" y="2921"/>
                  <a:pt x="353" y="3004"/>
                </a:cubicBezTo>
                <a:cubicBezTo>
                  <a:pt x="580" y="3418"/>
                  <a:pt x="933" y="3729"/>
                  <a:pt x="1326" y="4019"/>
                </a:cubicBezTo>
                <a:cubicBezTo>
                  <a:pt x="1637" y="4267"/>
                  <a:pt x="2030" y="4495"/>
                  <a:pt x="2445" y="4516"/>
                </a:cubicBezTo>
                <a:cubicBezTo>
                  <a:pt x="2755" y="4516"/>
                  <a:pt x="3087" y="4371"/>
                  <a:pt x="3335" y="4164"/>
                </a:cubicBezTo>
                <a:cubicBezTo>
                  <a:pt x="4247" y="3459"/>
                  <a:pt x="5034" y="1927"/>
                  <a:pt x="4330" y="829"/>
                </a:cubicBezTo>
                <a:cubicBezTo>
                  <a:pt x="4102" y="477"/>
                  <a:pt x="3729" y="228"/>
                  <a:pt x="3315" y="104"/>
                </a:cubicBezTo>
                <a:cubicBezTo>
                  <a:pt x="3084" y="35"/>
                  <a:pt x="2831" y="1"/>
                  <a:pt x="25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2"/>
          <p:cNvSpPr/>
          <p:nvPr/>
        </p:nvSpPr>
        <p:spPr>
          <a:xfrm>
            <a:off x="5633505" y="4616876"/>
            <a:ext cx="2316968" cy="528274"/>
          </a:xfrm>
          <a:custGeom>
            <a:avLst/>
            <a:gdLst/>
            <a:ahLst/>
            <a:cxnLst/>
            <a:rect l="l" t="t" r="r" b="b"/>
            <a:pathLst>
              <a:path w="101499" h="23142" extrusionOk="0">
                <a:moveTo>
                  <a:pt x="64724" y="1"/>
                </a:moveTo>
                <a:cubicBezTo>
                  <a:pt x="59208" y="1"/>
                  <a:pt x="54304" y="674"/>
                  <a:pt x="50977" y="1289"/>
                </a:cubicBezTo>
                <a:cubicBezTo>
                  <a:pt x="29642" y="5245"/>
                  <a:pt x="12553" y="12578"/>
                  <a:pt x="0" y="23142"/>
                </a:cubicBezTo>
                <a:lnTo>
                  <a:pt x="2486" y="23142"/>
                </a:lnTo>
                <a:cubicBezTo>
                  <a:pt x="14686" y="13406"/>
                  <a:pt x="31030" y="6612"/>
                  <a:pt x="51267" y="2863"/>
                </a:cubicBezTo>
                <a:cubicBezTo>
                  <a:pt x="54533" y="2254"/>
                  <a:pt x="59360" y="1586"/>
                  <a:pt x="64779" y="1586"/>
                </a:cubicBezTo>
                <a:cubicBezTo>
                  <a:pt x="69500" y="1586"/>
                  <a:pt x="74669" y="2093"/>
                  <a:pt x="79645" y="3588"/>
                </a:cubicBezTo>
                <a:cubicBezTo>
                  <a:pt x="86274" y="5597"/>
                  <a:pt x="92571" y="9346"/>
                  <a:pt x="96983" y="16016"/>
                </a:cubicBezTo>
                <a:cubicBezTo>
                  <a:pt x="98619" y="18502"/>
                  <a:pt x="99593" y="20843"/>
                  <a:pt x="99924" y="23142"/>
                </a:cubicBezTo>
                <a:lnTo>
                  <a:pt x="101499" y="23142"/>
                </a:lnTo>
                <a:cubicBezTo>
                  <a:pt x="101167" y="20532"/>
                  <a:pt x="100090" y="17860"/>
                  <a:pt x="98288" y="15146"/>
                </a:cubicBezTo>
                <a:cubicBezTo>
                  <a:pt x="90174" y="2885"/>
                  <a:pt x="76138" y="1"/>
                  <a:pt x="647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2"/>
          <p:cNvSpPr/>
          <p:nvPr/>
        </p:nvSpPr>
        <p:spPr>
          <a:xfrm>
            <a:off x="1169424" y="4616868"/>
            <a:ext cx="205809" cy="217938"/>
          </a:xfrm>
          <a:custGeom>
            <a:avLst/>
            <a:gdLst/>
            <a:ahLst/>
            <a:cxnLst/>
            <a:rect l="l" t="t" r="r" b="b"/>
            <a:pathLst>
              <a:path w="6422" h="6801" extrusionOk="0">
                <a:moveTo>
                  <a:pt x="3816" y="1"/>
                </a:moveTo>
                <a:cubicBezTo>
                  <a:pt x="3309" y="1"/>
                  <a:pt x="2838" y="338"/>
                  <a:pt x="2258" y="733"/>
                </a:cubicBezTo>
                <a:cubicBezTo>
                  <a:pt x="1119" y="1521"/>
                  <a:pt x="0" y="2577"/>
                  <a:pt x="104" y="3903"/>
                </a:cubicBezTo>
                <a:cubicBezTo>
                  <a:pt x="124" y="4193"/>
                  <a:pt x="207" y="4483"/>
                  <a:pt x="352" y="4793"/>
                </a:cubicBezTo>
                <a:cubicBezTo>
                  <a:pt x="888" y="5973"/>
                  <a:pt x="1809" y="6801"/>
                  <a:pt x="2939" y="6801"/>
                </a:cubicBezTo>
                <a:cubicBezTo>
                  <a:pt x="3338" y="6801"/>
                  <a:pt x="3762" y="6698"/>
                  <a:pt x="4205" y="6471"/>
                </a:cubicBezTo>
                <a:cubicBezTo>
                  <a:pt x="5303" y="5933"/>
                  <a:pt x="6318" y="5208"/>
                  <a:pt x="6380" y="3882"/>
                </a:cubicBezTo>
                <a:cubicBezTo>
                  <a:pt x="6421" y="2805"/>
                  <a:pt x="5676" y="1106"/>
                  <a:pt x="4744" y="381"/>
                </a:cubicBezTo>
                <a:cubicBezTo>
                  <a:pt x="4405" y="110"/>
                  <a:pt x="4105" y="1"/>
                  <a:pt x="38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2"/>
          <p:cNvSpPr/>
          <p:nvPr/>
        </p:nvSpPr>
        <p:spPr>
          <a:xfrm>
            <a:off x="1546774" y="4834790"/>
            <a:ext cx="119537" cy="130615"/>
          </a:xfrm>
          <a:custGeom>
            <a:avLst/>
            <a:gdLst/>
            <a:ahLst/>
            <a:cxnLst/>
            <a:rect l="l" t="t" r="r" b="b"/>
            <a:pathLst>
              <a:path w="3730" h="4076" extrusionOk="0">
                <a:moveTo>
                  <a:pt x="1798" y="1"/>
                </a:moveTo>
                <a:cubicBezTo>
                  <a:pt x="864" y="1"/>
                  <a:pt x="311" y="2004"/>
                  <a:pt x="1" y="3196"/>
                </a:cubicBezTo>
                <a:cubicBezTo>
                  <a:pt x="49" y="3850"/>
                  <a:pt x="387" y="4075"/>
                  <a:pt x="800" y="4075"/>
                </a:cubicBezTo>
                <a:cubicBezTo>
                  <a:pt x="1276" y="4075"/>
                  <a:pt x="1853" y="3775"/>
                  <a:pt x="2197" y="3486"/>
                </a:cubicBezTo>
                <a:cubicBezTo>
                  <a:pt x="3067" y="2740"/>
                  <a:pt x="3729" y="1933"/>
                  <a:pt x="2880" y="793"/>
                </a:cubicBezTo>
                <a:cubicBezTo>
                  <a:pt x="2472" y="229"/>
                  <a:pt x="2114" y="1"/>
                  <a:pt x="17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2"/>
          <p:cNvSpPr/>
          <p:nvPr/>
        </p:nvSpPr>
        <p:spPr>
          <a:xfrm>
            <a:off x="7968438" y="3"/>
            <a:ext cx="1034376" cy="1135386"/>
          </a:xfrm>
          <a:custGeom>
            <a:avLst/>
            <a:gdLst/>
            <a:ahLst/>
            <a:cxnLst/>
            <a:rect l="l" t="t" r="r" b="b"/>
            <a:pathLst>
              <a:path w="41202" h="45230" extrusionOk="0">
                <a:moveTo>
                  <a:pt x="13796" y="0"/>
                </a:moveTo>
                <a:cubicBezTo>
                  <a:pt x="12926" y="1015"/>
                  <a:pt x="12222" y="1968"/>
                  <a:pt x="11684" y="2734"/>
                </a:cubicBezTo>
                <a:cubicBezTo>
                  <a:pt x="3771" y="13899"/>
                  <a:pt x="1" y="24670"/>
                  <a:pt x="457" y="34696"/>
                </a:cubicBezTo>
                <a:cubicBezTo>
                  <a:pt x="539" y="36519"/>
                  <a:pt x="767" y="38859"/>
                  <a:pt x="1907" y="40889"/>
                </a:cubicBezTo>
                <a:cubicBezTo>
                  <a:pt x="3294" y="43396"/>
                  <a:pt x="5428" y="44825"/>
                  <a:pt x="8224" y="45157"/>
                </a:cubicBezTo>
                <a:cubicBezTo>
                  <a:pt x="8648" y="45206"/>
                  <a:pt x="9074" y="45230"/>
                  <a:pt x="9501" y="45230"/>
                </a:cubicBezTo>
                <a:cubicBezTo>
                  <a:pt x="12625" y="45230"/>
                  <a:pt x="15778" y="43990"/>
                  <a:pt x="18001" y="42878"/>
                </a:cubicBezTo>
                <a:cubicBezTo>
                  <a:pt x="18105" y="42816"/>
                  <a:pt x="18209" y="42754"/>
                  <a:pt x="18312" y="42712"/>
                </a:cubicBezTo>
                <a:cubicBezTo>
                  <a:pt x="21150" y="41221"/>
                  <a:pt x="23863" y="39232"/>
                  <a:pt x="25624" y="37306"/>
                </a:cubicBezTo>
                <a:cubicBezTo>
                  <a:pt x="29208" y="33432"/>
                  <a:pt x="32294" y="28565"/>
                  <a:pt x="34842" y="22868"/>
                </a:cubicBezTo>
                <a:cubicBezTo>
                  <a:pt x="36789" y="18518"/>
                  <a:pt x="38446" y="13651"/>
                  <a:pt x="39730" y="8389"/>
                </a:cubicBezTo>
                <a:lnTo>
                  <a:pt x="39793" y="8161"/>
                </a:lnTo>
                <a:cubicBezTo>
                  <a:pt x="40414" y="5613"/>
                  <a:pt x="41118" y="2714"/>
                  <a:pt x="41201" y="0"/>
                </a:cubicBezTo>
                <a:lnTo>
                  <a:pt x="40393" y="0"/>
                </a:lnTo>
                <a:cubicBezTo>
                  <a:pt x="40290" y="2610"/>
                  <a:pt x="39606" y="5469"/>
                  <a:pt x="38985" y="7975"/>
                </a:cubicBezTo>
                <a:lnTo>
                  <a:pt x="38923" y="8203"/>
                </a:lnTo>
                <a:cubicBezTo>
                  <a:pt x="37659" y="13402"/>
                  <a:pt x="36023" y="18228"/>
                  <a:pt x="34096" y="22537"/>
                </a:cubicBezTo>
                <a:cubicBezTo>
                  <a:pt x="31590" y="28150"/>
                  <a:pt x="28524" y="32935"/>
                  <a:pt x="25023" y="36747"/>
                </a:cubicBezTo>
                <a:cubicBezTo>
                  <a:pt x="21931" y="40129"/>
                  <a:pt x="15069" y="44396"/>
                  <a:pt x="9503" y="44396"/>
                </a:cubicBezTo>
                <a:cubicBezTo>
                  <a:pt x="9104" y="44396"/>
                  <a:pt x="8712" y="44374"/>
                  <a:pt x="8328" y="44328"/>
                </a:cubicBezTo>
                <a:cubicBezTo>
                  <a:pt x="5801" y="44038"/>
                  <a:pt x="3874" y="42754"/>
                  <a:pt x="2632" y="40496"/>
                </a:cubicBezTo>
                <a:cubicBezTo>
                  <a:pt x="1575" y="38611"/>
                  <a:pt x="1347" y="36395"/>
                  <a:pt x="1285" y="34675"/>
                </a:cubicBezTo>
                <a:cubicBezTo>
                  <a:pt x="829" y="24815"/>
                  <a:pt x="4558" y="14231"/>
                  <a:pt x="12346" y="3211"/>
                </a:cubicBezTo>
                <a:cubicBezTo>
                  <a:pt x="12968" y="2320"/>
                  <a:pt x="13838" y="1201"/>
                  <a:pt x="148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5" name="Google Shape;515;p22"/>
          <p:cNvGrpSpPr/>
          <p:nvPr/>
        </p:nvGrpSpPr>
        <p:grpSpPr>
          <a:xfrm>
            <a:off x="1546774" y="88236"/>
            <a:ext cx="509835" cy="466288"/>
            <a:chOff x="5177300" y="2314950"/>
            <a:chExt cx="341575" cy="312400"/>
          </a:xfrm>
        </p:grpSpPr>
        <p:sp>
          <p:nvSpPr>
            <p:cNvPr id="516" name="Google Shape;516;p22"/>
            <p:cNvSpPr/>
            <p:nvPr/>
          </p:nvSpPr>
          <p:spPr>
            <a:xfrm>
              <a:off x="5432525" y="2418550"/>
              <a:ext cx="86350" cy="84750"/>
            </a:xfrm>
            <a:custGeom>
              <a:avLst/>
              <a:gdLst/>
              <a:ahLst/>
              <a:cxnLst/>
              <a:rect l="l" t="t" r="r" b="b"/>
              <a:pathLst>
                <a:path w="3454" h="3390" extrusionOk="0">
                  <a:moveTo>
                    <a:pt x="2010" y="0"/>
                  </a:moveTo>
                  <a:cubicBezTo>
                    <a:pt x="1940" y="0"/>
                    <a:pt x="1869" y="5"/>
                    <a:pt x="1794" y="14"/>
                  </a:cubicBezTo>
                  <a:cubicBezTo>
                    <a:pt x="1137" y="92"/>
                    <a:pt x="491" y="270"/>
                    <a:pt x="223" y="927"/>
                  </a:cubicBezTo>
                  <a:cubicBezTo>
                    <a:pt x="1" y="1462"/>
                    <a:pt x="56" y="2453"/>
                    <a:pt x="391" y="2988"/>
                  </a:cubicBezTo>
                  <a:cubicBezTo>
                    <a:pt x="584" y="3293"/>
                    <a:pt x="798" y="3389"/>
                    <a:pt x="1049" y="3389"/>
                  </a:cubicBezTo>
                  <a:cubicBezTo>
                    <a:pt x="1246" y="3389"/>
                    <a:pt x="1466" y="3330"/>
                    <a:pt x="1716" y="3266"/>
                  </a:cubicBezTo>
                  <a:cubicBezTo>
                    <a:pt x="2451" y="3077"/>
                    <a:pt x="3198" y="2754"/>
                    <a:pt x="3398" y="2063"/>
                  </a:cubicBezTo>
                  <a:cubicBezTo>
                    <a:pt x="3431" y="1918"/>
                    <a:pt x="3454" y="1751"/>
                    <a:pt x="3431" y="1573"/>
                  </a:cubicBezTo>
                  <a:cubicBezTo>
                    <a:pt x="3359" y="696"/>
                    <a:pt x="2885" y="0"/>
                    <a:pt x="201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2"/>
            <p:cNvSpPr/>
            <p:nvPr/>
          </p:nvSpPr>
          <p:spPr>
            <a:xfrm>
              <a:off x="5294125" y="2467825"/>
              <a:ext cx="67950" cy="66125"/>
            </a:xfrm>
            <a:custGeom>
              <a:avLst/>
              <a:gdLst/>
              <a:ahLst/>
              <a:cxnLst/>
              <a:rect l="l" t="t" r="r" b="b"/>
              <a:pathLst>
                <a:path w="2718" h="2645" extrusionOk="0">
                  <a:moveTo>
                    <a:pt x="1275" y="0"/>
                  </a:moveTo>
                  <a:cubicBezTo>
                    <a:pt x="1162" y="0"/>
                    <a:pt x="1049" y="16"/>
                    <a:pt x="936" y="48"/>
                  </a:cubicBezTo>
                  <a:cubicBezTo>
                    <a:pt x="279" y="237"/>
                    <a:pt x="1" y="360"/>
                    <a:pt x="56" y="1128"/>
                  </a:cubicBezTo>
                  <a:cubicBezTo>
                    <a:pt x="101" y="1640"/>
                    <a:pt x="212" y="2253"/>
                    <a:pt x="647" y="2520"/>
                  </a:cubicBezTo>
                  <a:cubicBezTo>
                    <a:pt x="779" y="2606"/>
                    <a:pt x="941" y="2644"/>
                    <a:pt x="1114" y="2644"/>
                  </a:cubicBezTo>
                  <a:cubicBezTo>
                    <a:pt x="1683" y="2644"/>
                    <a:pt x="2375" y="2235"/>
                    <a:pt x="2563" y="1774"/>
                  </a:cubicBezTo>
                  <a:cubicBezTo>
                    <a:pt x="2607" y="1663"/>
                    <a:pt x="2629" y="1551"/>
                    <a:pt x="2641" y="1440"/>
                  </a:cubicBezTo>
                  <a:cubicBezTo>
                    <a:pt x="2718" y="666"/>
                    <a:pt x="2021" y="0"/>
                    <a:pt x="127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2"/>
            <p:cNvSpPr/>
            <p:nvPr/>
          </p:nvSpPr>
          <p:spPr>
            <a:xfrm>
              <a:off x="5388250" y="2314950"/>
              <a:ext cx="56075" cy="48575"/>
            </a:xfrm>
            <a:custGeom>
              <a:avLst/>
              <a:gdLst/>
              <a:ahLst/>
              <a:cxnLst/>
              <a:rect l="l" t="t" r="r" b="b"/>
              <a:pathLst>
                <a:path w="2243" h="1943" extrusionOk="0">
                  <a:moveTo>
                    <a:pt x="1563" y="1"/>
                  </a:moveTo>
                  <a:cubicBezTo>
                    <a:pt x="1381" y="1"/>
                    <a:pt x="1190" y="39"/>
                    <a:pt x="1048" y="92"/>
                  </a:cubicBezTo>
                  <a:cubicBezTo>
                    <a:pt x="468" y="304"/>
                    <a:pt x="1" y="593"/>
                    <a:pt x="201" y="1317"/>
                  </a:cubicBezTo>
                  <a:cubicBezTo>
                    <a:pt x="331" y="1770"/>
                    <a:pt x="519" y="1942"/>
                    <a:pt x="730" y="1942"/>
                  </a:cubicBezTo>
                  <a:cubicBezTo>
                    <a:pt x="1189" y="1942"/>
                    <a:pt x="1759" y="1133"/>
                    <a:pt x="2095" y="638"/>
                  </a:cubicBezTo>
                  <a:cubicBezTo>
                    <a:pt x="2242" y="150"/>
                    <a:pt x="1920" y="1"/>
                    <a:pt x="15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2"/>
            <p:cNvSpPr/>
            <p:nvPr/>
          </p:nvSpPr>
          <p:spPr>
            <a:xfrm>
              <a:off x="5177300" y="2521175"/>
              <a:ext cx="46950" cy="42600"/>
            </a:xfrm>
            <a:custGeom>
              <a:avLst/>
              <a:gdLst/>
              <a:ahLst/>
              <a:cxnLst/>
              <a:rect l="l" t="t" r="r" b="b"/>
              <a:pathLst>
                <a:path w="1878" h="1704" extrusionOk="0">
                  <a:moveTo>
                    <a:pt x="937" y="0"/>
                  </a:moveTo>
                  <a:cubicBezTo>
                    <a:pt x="450" y="0"/>
                    <a:pt x="242" y="363"/>
                    <a:pt x="129" y="888"/>
                  </a:cubicBezTo>
                  <a:cubicBezTo>
                    <a:pt x="0" y="1460"/>
                    <a:pt x="298" y="1704"/>
                    <a:pt x="691" y="1704"/>
                  </a:cubicBezTo>
                  <a:cubicBezTo>
                    <a:pt x="1116" y="1704"/>
                    <a:pt x="1652" y="1418"/>
                    <a:pt x="1878" y="955"/>
                  </a:cubicBezTo>
                  <a:cubicBezTo>
                    <a:pt x="1755" y="309"/>
                    <a:pt x="1744" y="75"/>
                    <a:pt x="1065" y="8"/>
                  </a:cubicBezTo>
                  <a:cubicBezTo>
                    <a:pt x="1020" y="3"/>
                    <a:pt x="978" y="0"/>
                    <a:pt x="9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2"/>
            <p:cNvSpPr/>
            <p:nvPr/>
          </p:nvSpPr>
          <p:spPr>
            <a:xfrm>
              <a:off x="5343250" y="2595575"/>
              <a:ext cx="38775" cy="31775"/>
            </a:xfrm>
            <a:custGeom>
              <a:avLst/>
              <a:gdLst/>
              <a:ahLst/>
              <a:cxnLst/>
              <a:rect l="l" t="t" r="r" b="b"/>
              <a:pathLst>
                <a:path w="1551" h="1271" extrusionOk="0">
                  <a:moveTo>
                    <a:pt x="924" y="1"/>
                  </a:moveTo>
                  <a:cubicBezTo>
                    <a:pt x="894" y="1"/>
                    <a:pt x="863" y="2"/>
                    <a:pt x="831" y="6"/>
                  </a:cubicBezTo>
                  <a:cubicBezTo>
                    <a:pt x="531" y="39"/>
                    <a:pt x="230" y="184"/>
                    <a:pt x="130" y="485"/>
                  </a:cubicBezTo>
                  <a:cubicBezTo>
                    <a:pt x="1" y="871"/>
                    <a:pt x="619" y="1270"/>
                    <a:pt x="1032" y="1270"/>
                  </a:cubicBezTo>
                  <a:cubicBezTo>
                    <a:pt x="1155" y="1270"/>
                    <a:pt x="1260" y="1235"/>
                    <a:pt x="1322" y="1153"/>
                  </a:cubicBezTo>
                  <a:lnTo>
                    <a:pt x="1466" y="1053"/>
                  </a:lnTo>
                  <a:cubicBezTo>
                    <a:pt x="1551" y="547"/>
                    <a:pt x="1445" y="1"/>
                    <a:pt x="9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1" name="Google Shape;521;p22"/>
          <p:cNvSpPr/>
          <p:nvPr/>
        </p:nvSpPr>
        <p:spPr>
          <a:xfrm rot="5400000">
            <a:off x="7425303" y="2050006"/>
            <a:ext cx="2393912" cy="1043496"/>
          </a:xfrm>
          <a:custGeom>
            <a:avLst/>
            <a:gdLst/>
            <a:ahLst/>
            <a:cxnLst/>
            <a:rect l="l" t="t" r="r" b="b"/>
            <a:pathLst>
              <a:path w="74426" h="32447" extrusionOk="0">
                <a:moveTo>
                  <a:pt x="11455" y="0"/>
                </a:moveTo>
                <a:cubicBezTo>
                  <a:pt x="4764" y="8721"/>
                  <a:pt x="0" y="18353"/>
                  <a:pt x="10689" y="22081"/>
                </a:cubicBezTo>
                <a:cubicBezTo>
                  <a:pt x="17276" y="24360"/>
                  <a:pt x="24712" y="22744"/>
                  <a:pt x="31361" y="25395"/>
                </a:cubicBezTo>
                <a:cubicBezTo>
                  <a:pt x="38368" y="28167"/>
                  <a:pt x="44051" y="32446"/>
                  <a:pt x="51684" y="32446"/>
                </a:cubicBezTo>
                <a:cubicBezTo>
                  <a:pt x="52152" y="32446"/>
                  <a:pt x="52628" y="32430"/>
                  <a:pt x="53111" y="32397"/>
                </a:cubicBezTo>
                <a:cubicBezTo>
                  <a:pt x="60133" y="31920"/>
                  <a:pt x="62722" y="26203"/>
                  <a:pt x="63468" y="19927"/>
                </a:cubicBezTo>
                <a:cubicBezTo>
                  <a:pt x="64255" y="13423"/>
                  <a:pt x="66513" y="11993"/>
                  <a:pt x="70676" y="7229"/>
                </a:cubicBezTo>
                <a:cubicBezTo>
                  <a:pt x="72520" y="5075"/>
                  <a:pt x="74074" y="2548"/>
                  <a:pt x="744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2"/>
          <p:cNvSpPr txBox="1">
            <a:spLocks noGrp="1"/>
          </p:cNvSpPr>
          <p:nvPr>
            <p:ph type="subTitle" idx="1"/>
          </p:nvPr>
        </p:nvSpPr>
        <p:spPr>
          <a:xfrm>
            <a:off x="1453896" y="1654960"/>
            <a:ext cx="6272700" cy="12069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a:solidFill>
                  <a:schemeClr val="dk1"/>
                </a:solidFill>
                <a:latin typeface="Nunito SemiBold"/>
                <a:ea typeface="Nunito SemiBold"/>
                <a:cs typeface="Nunito SemiBold"/>
                <a:sym typeface="Nunito SemiBold"/>
              </a:defRPr>
            </a:lvl1pPr>
            <a:lvl2pPr lvl="1" algn="ctr" rtl="0">
              <a:spcBef>
                <a:spcPts val="0"/>
              </a:spcBef>
              <a:spcAft>
                <a:spcPts val="0"/>
              </a:spcAft>
              <a:buNone/>
              <a:defRPr>
                <a:solidFill>
                  <a:schemeClr val="dk1"/>
                </a:solidFill>
                <a:latin typeface="Nunito SemiBold"/>
                <a:ea typeface="Nunito SemiBold"/>
                <a:cs typeface="Nunito SemiBold"/>
                <a:sym typeface="Nunito SemiBold"/>
              </a:defRPr>
            </a:lvl2pPr>
            <a:lvl3pPr lvl="2" algn="ctr" rtl="0">
              <a:spcBef>
                <a:spcPts val="0"/>
              </a:spcBef>
              <a:spcAft>
                <a:spcPts val="0"/>
              </a:spcAft>
              <a:buNone/>
              <a:defRPr>
                <a:solidFill>
                  <a:schemeClr val="dk1"/>
                </a:solidFill>
                <a:latin typeface="Nunito SemiBold"/>
                <a:ea typeface="Nunito SemiBold"/>
                <a:cs typeface="Nunito SemiBold"/>
                <a:sym typeface="Nunito SemiBold"/>
              </a:defRPr>
            </a:lvl3pPr>
            <a:lvl4pPr lvl="3" algn="ctr" rtl="0">
              <a:spcBef>
                <a:spcPts val="0"/>
              </a:spcBef>
              <a:spcAft>
                <a:spcPts val="0"/>
              </a:spcAft>
              <a:buNone/>
              <a:defRPr>
                <a:solidFill>
                  <a:schemeClr val="dk1"/>
                </a:solidFill>
                <a:latin typeface="Nunito SemiBold"/>
                <a:ea typeface="Nunito SemiBold"/>
                <a:cs typeface="Nunito SemiBold"/>
                <a:sym typeface="Nunito SemiBold"/>
              </a:defRPr>
            </a:lvl4pPr>
            <a:lvl5pPr lvl="4" algn="ctr" rtl="0">
              <a:spcBef>
                <a:spcPts val="0"/>
              </a:spcBef>
              <a:spcAft>
                <a:spcPts val="0"/>
              </a:spcAft>
              <a:buNone/>
              <a:defRPr>
                <a:solidFill>
                  <a:schemeClr val="dk1"/>
                </a:solidFill>
                <a:latin typeface="Nunito SemiBold"/>
                <a:ea typeface="Nunito SemiBold"/>
                <a:cs typeface="Nunito SemiBold"/>
                <a:sym typeface="Nunito SemiBold"/>
              </a:defRPr>
            </a:lvl5pPr>
            <a:lvl6pPr lvl="5" algn="ctr" rtl="0">
              <a:spcBef>
                <a:spcPts val="0"/>
              </a:spcBef>
              <a:spcAft>
                <a:spcPts val="0"/>
              </a:spcAft>
              <a:buNone/>
              <a:defRPr>
                <a:solidFill>
                  <a:schemeClr val="dk1"/>
                </a:solidFill>
                <a:latin typeface="Nunito SemiBold"/>
                <a:ea typeface="Nunito SemiBold"/>
                <a:cs typeface="Nunito SemiBold"/>
                <a:sym typeface="Nunito SemiBold"/>
              </a:defRPr>
            </a:lvl6pPr>
            <a:lvl7pPr lvl="6" algn="ctr" rtl="0">
              <a:spcBef>
                <a:spcPts val="0"/>
              </a:spcBef>
              <a:spcAft>
                <a:spcPts val="0"/>
              </a:spcAft>
              <a:buNone/>
              <a:defRPr>
                <a:solidFill>
                  <a:schemeClr val="dk1"/>
                </a:solidFill>
                <a:latin typeface="Nunito SemiBold"/>
                <a:ea typeface="Nunito SemiBold"/>
                <a:cs typeface="Nunito SemiBold"/>
                <a:sym typeface="Nunito SemiBold"/>
              </a:defRPr>
            </a:lvl7pPr>
            <a:lvl8pPr lvl="7" algn="ctr" rtl="0">
              <a:spcBef>
                <a:spcPts val="0"/>
              </a:spcBef>
              <a:spcAft>
                <a:spcPts val="0"/>
              </a:spcAft>
              <a:buNone/>
              <a:defRPr>
                <a:solidFill>
                  <a:schemeClr val="dk1"/>
                </a:solidFill>
                <a:latin typeface="Nunito SemiBold"/>
                <a:ea typeface="Nunito SemiBold"/>
                <a:cs typeface="Nunito SemiBold"/>
                <a:sym typeface="Nunito SemiBold"/>
              </a:defRPr>
            </a:lvl8pPr>
            <a:lvl9pPr lvl="8" algn="ctr" rtl="0">
              <a:spcBef>
                <a:spcPts val="0"/>
              </a:spcBef>
              <a:spcAft>
                <a:spcPts val="0"/>
              </a:spcAft>
              <a:buNone/>
              <a:defRPr>
                <a:solidFill>
                  <a:schemeClr val="dk1"/>
                </a:solidFill>
                <a:latin typeface="Nunito SemiBold"/>
                <a:ea typeface="Nunito SemiBold"/>
                <a:cs typeface="Nunito SemiBold"/>
                <a:sym typeface="Nunito SemiBold"/>
              </a:defRPr>
            </a:lvl9pPr>
          </a:lstStyle>
          <a:p>
            <a:endParaRPr/>
          </a:p>
        </p:txBody>
      </p:sp>
      <p:sp>
        <p:nvSpPr>
          <p:cNvPr id="523" name="Google Shape;523;p22"/>
          <p:cNvSpPr txBox="1"/>
          <p:nvPr/>
        </p:nvSpPr>
        <p:spPr>
          <a:xfrm>
            <a:off x="1966800" y="3644625"/>
            <a:ext cx="5210400" cy="7371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200" b="1">
                <a:solidFill>
                  <a:schemeClr val="accent3"/>
                </a:solidFill>
                <a:latin typeface="Nunito"/>
                <a:ea typeface="Nunito"/>
                <a:cs typeface="Nunito"/>
                <a:sym typeface="Nunito"/>
              </a:rPr>
              <a:t>CREDITS:</a:t>
            </a:r>
            <a:r>
              <a:rPr lang="en" sz="1200">
                <a:solidFill>
                  <a:schemeClr val="dk1"/>
                </a:solidFill>
                <a:latin typeface="Nunito"/>
                <a:ea typeface="Nunito"/>
                <a:cs typeface="Nunito"/>
                <a:sym typeface="Nunito"/>
              </a:rPr>
              <a:t> This presentation template was created by </a:t>
            </a:r>
            <a:r>
              <a:rPr lang="en" sz="1200" b="1">
                <a:solidFill>
                  <a:schemeClr val="accent3"/>
                </a:solidFill>
                <a:uFill>
                  <a:noFill/>
                </a:uFill>
                <a:latin typeface="Nunito"/>
                <a:ea typeface="Nunito"/>
                <a:cs typeface="Nunito"/>
                <a:sym typeface="Nunito"/>
                <a:hlinkClick r:id="rId2">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Slidesgo</a:t>
            </a:r>
            <a:r>
              <a:rPr lang="en" sz="1200">
                <a:solidFill>
                  <a:schemeClr val="dk1"/>
                </a:solidFill>
                <a:latin typeface="Nunito"/>
                <a:ea typeface="Nunito"/>
                <a:cs typeface="Nunito"/>
                <a:sym typeface="Nunito"/>
              </a:rPr>
              <a:t>, including icons by </a:t>
            </a:r>
            <a:r>
              <a:rPr lang="en" sz="1200" b="1">
                <a:solidFill>
                  <a:schemeClr val="accent3"/>
                </a:solidFill>
                <a:uFill>
                  <a:noFill/>
                </a:uFill>
                <a:latin typeface="Nunito"/>
                <a:ea typeface="Nunito"/>
                <a:cs typeface="Nunito"/>
                <a:sym typeface="Nunito"/>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Flaticon</a:t>
            </a:r>
            <a:r>
              <a:rPr lang="en" sz="1200">
                <a:solidFill>
                  <a:schemeClr val="dk1"/>
                </a:solidFill>
                <a:latin typeface="Nunito"/>
                <a:ea typeface="Nunito"/>
                <a:cs typeface="Nunito"/>
                <a:sym typeface="Nunito"/>
              </a:rPr>
              <a:t>, infographics &amp; images by </a:t>
            </a:r>
            <a:r>
              <a:rPr lang="en" sz="1200" b="1">
                <a:solidFill>
                  <a:schemeClr val="accent3"/>
                </a:solidFill>
                <a:uFill>
                  <a:noFill/>
                </a:uFill>
                <a:latin typeface="Nunito"/>
                <a:ea typeface="Nunito"/>
                <a:cs typeface="Nunito"/>
                <a:sym typeface="Nunito"/>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Freepik</a:t>
            </a:r>
            <a:r>
              <a:rPr lang="en" sz="1200">
                <a:solidFill>
                  <a:schemeClr val="dk1"/>
                </a:solidFill>
                <a:latin typeface="Nunito"/>
                <a:ea typeface="Nunito"/>
                <a:cs typeface="Nunito"/>
                <a:sym typeface="Nunito"/>
              </a:rPr>
              <a:t> and illustrations by </a:t>
            </a:r>
            <a:r>
              <a:rPr lang="en" sz="1200" b="1">
                <a:solidFill>
                  <a:schemeClr val="accent3"/>
                </a:solidFill>
                <a:uFill>
                  <a:noFill/>
                </a:uFill>
                <a:latin typeface="Nunito"/>
                <a:ea typeface="Nunito"/>
                <a:cs typeface="Nunito"/>
                <a:sym typeface="Nunito"/>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Stories</a:t>
            </a:r>
            <a:endParaRPr sz="1200" b="1">
              <a:solidFill>
                <a:schemeClr val="accent3"/>
              </a:solidFill>
              <a:latin typeface="Nunito"/>
              <a:ea typeface="Nunito"/>
              <a:cs typeface="Nunito"/>
              <a:sym typeface="Nunito"/>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12">
    <p:bg>
      <p:bgPr>
        <a:solidFill>
          <a:schemeClr val="accent4"/>
        </a:solidFill>
        <a:effectLst/>
      </p:bgPr>
    </p:bg>
    <p:spTree>
      <p:nvGrpSpPr>
        <p:cNvPr id="1" name="Shape 564"/>
        <p:cNvGrpSpPr/>
        <p:nvPr/>
      </p:nvGrpSpPr>
      <p:grpSpPr>
        <a:xfrm>
          <a:off x="0" y="0"/>
          <a:ext cx="0" cy="0"/>
          <a:chOff x="0" y="0"/>
          <a:chExt cx="0" cy="0"/>
        </a:xfrm>
      </p:grpSpPr>
      <p:sp>
        <p:nvSpPr>
          <p:cNvPr id="565" name="Google Shape;565;p25"/>
          <p:cNvSpPr/>
          <p:nvPr/>
        </p:nvSpPr>
        <p:spPr>
          <a:xfrm>
            <a:off x="692715" y="1034242"/>
            <a:ext cx="186752" cy="167685"/>
          </a:xfrm>
          <a:custGeom>
            <a:avLst/>
            <a:gdLst/>
            <a:ahLst/>
            <a:cxnLst/>
            <a:rect l="l" t="t" r="r" b="b"/>
            <a:pathLst>
              <a:path w="5821" h="5221" extrusionOk="0">
                <a:moveTo>
                  <a:pt x="3294" y="0"/>
                </a:moveTo>
                <a:cubicBezTo>
                  <a:pt x="3024" y="0"/>
                  <a:pt x="2734" y="83"/>
                  <a:pt x="2486" y="208"/>
                </a:cubicBezTo>
                <a:cubicBezTo>
                  <a:pt x="1284" y="788"/>
                  <a:pt x="0" y="2362"/>
                  <a:pt x="539" y="3770"/>
                </a:cubicBezTo>
                <a:cubicBezTo>
                  <a:pt x="725" y="4247"/>
                  <a:pt x="1098" y="4620"/>
                  <a:pt x="1533" y="4848"/>
                </a:cubicBezTo>
                <a:cubicBezTo>
                  <a:pt x="1989" y="5096"/>
                  <a:pt x="2548" y="5220"/>
                  <a:pt x="3128" y="5220"/>
                </a:cubicBezTo>
                <a:cubicBezTo>
                  <a:pt x="4143" y="5220"/>
                  <a:pt x="5179" y="4806"/>
                  <a:pt x="5614" y="3853"/>
                </a:cubicBezTo>
                <a:cubicBezTo>
                  <a:pt x="5800" y="3460"/>
                  <a:pt x="5821" y="2983"/>
                  <a:pt x="5717" y="2548"/>
                </a:cubicBezTo>
                <a:cubicBezTo>
                  <a:pt x="5696" y="2445"/>
                  <a:pt x="5676" y="2341"/>
                  <a:pt x="5634" y="2238"/>
                </a:cubicBezTo>
                <a:cubicBezTo>
                  <a:pt x="5448" y="1720"/>
                  <a:pt x="5116" y="1264"/>
                  <a:pt x="4764" y="850"/>
                </a:cubicBezTo>
                <a:cubicBezTo>
                  <a:pt x="4454" y="498"/>
                  <a:pt x="4081" y="125"/>
                  <a:pt x="3604" y="21"/>
                </a:cubicBezTo>
                <a:cubicBezTo>
                  <a:pt x="3501" y="0"/>
                  <a:pt x="3397" y="0"/>
                  <a:pt x="32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5"/>
          <p:cNvSpPr/>
          <p:nvPr/>
        </p:nvSpPr>
        <p:spPr>
          <a:xfrm>
            <a:off x="2560783" y="233392"/>
            <a:ext cx="95702" cy="91695"/>
          </a:xfrm>
          <a:custGeom>
            <a:avLst/>
            <a:gdLst/>
            <a:ahLst/>
            <a:cxnLst/>
            <a:rect l="l" t="t" r="r" b="b"/>
            <a:pathLst>
              <a:path w="2983" h="2855" extrusionOk="0">
                <a:moveTo>
                  <a:pt x="1613" y="1"/>
                </a:moveTo>
                <a:cubicBezTo>
                  <a:pt x="1436" y="1"/>
                  <a:pt x="1267" y="43"/>
                  <a:pt x="1098" y="120"/>
                </a:cubicBezTo>
                <a:cubicBezTo>
                  <a:pt x="1036" y="141"/>
                  <a:pt x="994" y="161"/>
                  <a:pt x="953" y="182"/>
                </a:cubicBezTo>
                <a:cubicBezTo>
                  <a:pt x="684" y="348"/>
                  <a:pt x="497" y="555"/>
                  <a:pt x="311" y="804"/>
                </a:cubicBezTo>
                <a:cubicBezTo>
                  <a:pt x="145" y="1011"/>
                  <a:pt x="0" y="1239"/>
                  <a:pt x="0" y="1508"/>
                </a:cubicBezTo>
                <a:cubicBezTo>
                  <a:pt x="0" y="1715"/>
                  <a:pt x="83" y="1901"/>
                  <a:pt x="228" y="2067"/>
                </a:cubicBezTo>
                <a:cubicBezTo>
                  <a:pt x="547" y="2477"/>
                  <a:pt x="1156" y="2854"/>
                  <a:pt x="1719" y="2854"/>
                </a:cubicBezTo>
                <a:cubicBezTo>
                  <a:pt x="1924" y="2854"/>
                  <a:pt x="2123" y="2804"/>
                  <a:pt x="2299" y="2689"/>
                </a:cubicBezTo>
                <a:cubicBezTo>
                  <a:pt x="2527" y="2544"/>
                  <a:pt x="2693" y="2316"/>
                  <a:pt x="2755" y="2046"/>
                </a:cubicBezTo>
                <a:cubicBezTo>
                  <a:pt x="2983" y="1301"/>
                  <a:pt x="2631" y="224"/>
                  <a:pt x="1802" y="16"/>
                </a:cubicBezTo>
                <a:cubicBezTo>
                  <a:pt x="1738" y="6"/>
                  <a:pt x="1675" y="1"/>
                  <a:pt x="161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5"/>
          <p:cNvSpPr/>
          <p:nvPr/>
        </p:nvSpPr>
        <p:spPr>
          <a:xfrm>
            <a:off x="6362046" y="233231"/>
            <a:ext cx="95060" cy="91856"/>
          </a:xfrm>
          <a:custGeom>
            <a:avLst/>
            <a:gdLst/>
            <a:ahLst/>
            <a:cxnLst/>
            <a:rect l="l" t="t" r="r" b="b"/>
            <a:pathLst>
              <a:path w="2963" h="2860" extrusionOk="0">
                <a:moveTo>
                  <a:pt x="1575" y="1"/>
                </a:moveTo>
                <a:cubicBezTo>
                  <a:pt x="1409" y="1"/>
                  <a:pt x="1243" y="42"/>
                  <a:pt x="1078" y="125"/>
                </a:cubicBezTo>
                <a:cubicBezTo>
                  <a:pt x="1036" y="146"/>
                  <a:pt x="974" y="166"/>
                  <a:pt x="933" y="187"/>
                </a:cubicBezTo>
                <a:cubicBezTo>
                  <a:pt x="684" y="353"/>
                  <a:pt x="477" y="560"/>
                  <a:pt x="290" y="809"/>
                </a:cubicBezTo>
                <a:cubicBezTo>
                  <a:pt x="145" y="1016"/>
                  <a:pt x="0" y="1244"/>
                  <a:pt x="0" y="1513"/>
                </a:cubicBezTo>
                <a:cubicBezTo>
                  <a:pt x="0" y="1720"/>
                  <a:pt x="83" y="1906"/>
                  <a:pt x="208" y="2072"/>
                </a:cubicBezTo>
                <a:cubicBezTo>
                  <a:pt x="539" y="2486"/>
                  <a:pt x="1140" y="2859"/>
                  <a:pt x="1699" y="2859"/>
                </a:cubicBezTo>
                <a:cubicBezTo>
                  <a:pt x="1906" y="2859"/>
                  <a:pt x="2113" y="2818"/>
                  <a:pt x="2300" y="2694"/>
                </a:cubicBezTo>
                <a:cubicBezTo>
                  <a:pt x="2527" y="2549"/>
                  <a:pt x="2672" y="2321"/>
                  <a:pt x="2755" y="2051"/>
                </a:cubicBezTo>
                <a:cubicBezTo>
                  <a:pt x="2962" y="1306"/>
                  <a:pt x="2631" y="229"/>
                  <a:pt x="1782" y="21"/>
                </a:cubicBezTo>
                <a:cubicBezTo>
                  <a:pt x="1720" y="21"/>
                  <a:pt x="1637" y="1"/>
                  <a:pt x="15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5"/>
          <p:cNvSpPr/>
          <p:nvPr/>
        </p:nvSpPr>
        <p:spPr>
          <a:xfrm>
            <a:off x="8328478" y="4747860"/>
            <a:ext cx="121625" cy="109135"/>
          </a:xfrm>
          <a:custGeom>
            <a:avLst/>
            <a:gdLst/>
            <a:ahLst/>
            <a:cxnLst/>
            <a:rect l="l" t="t" r="r" b="b"/>
            <a:pathLst>
              <a:path w="3791" h="3398" extrusionOk="0">
                <a:moveTo>
                  <a:pt x="1947" y="0"/>
                </a:moveTo>
                <a:cubicBezTo>
                  <a:pt x="1699" y="0"/>
                  <a:pt x="1471" y="104"/>
                  <a:pt x="1284" y="269"/>
                </a:cubicBezTo>
                <a:cubicBezTo>
                  <a:pt x="601" y="787"/>
                  <a:pt x="0" y="1968"/>
                  <a:pt x="518" y="2776"/>
                </a:cubicBezTo>
                <a:cubicBezTo>
                  <a:pt x="684" y="3045"/>
                  <a:pt x="974" y="3231"/>
                  <a:pt x="1284" y="3335"/>
                </a:cubicBezTo>
                <a:cubicBezTo>
                  <a:pt x="1471" y="3376"/>
                  <a:pt x="1657" y="3397"/>
                  <a:pt x="1864" y="3397"/>
                </a:cubicBezTo>
                <a:cubicBezTo>
                  <a:pt x="2672" y="3397"/>
                  <a:pt x="3542" y="2983"/>
                  <a:pt x="3729" y="2154"/>
                </a:cubicBezTo>
                <a:cubicBezTo>
                  <a:pt x="3791" y="1885"/>
                  <a:pt x="3749" y="1595"/>
                  <a:pt x="3625" y="1326"/>
                </a:cubicBezTo>
                <a:cubicBezTo>
                  <a:pt x="3604" y="1264"/>
                  <a:pt x="3563" y="1201"/>
                  <a:pt x="3542" y="1139"/>
                </a:cubicBezTo>
                <a:cubicBezTo>
                  <a:pt x="3356" y="829"/>
                  <a:pt x="3087" y="580"/>
                  <a:pt x="2797" y="373"/>
                </a:cubicBezTo>
                <a:cubicBezTo>
                  <a:pt x="2548" y="186"/>
                  <a:pt x="2279" y="0"/>
                  <a:pt x="19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5"/>
          <p:cNvSpPr/>
          <p:nvPr/>
        </p:nvSpPr>
        <p:spPr>
          <a:xfrm>
            <a:off x="8643464" y="1326960"/>
            <a:ext cx="121657" cy="109135"/>
          </a:xfrm>
          <a:custGeom>
            <a:avLst/>
            <a:gdLst/>
            <a:ahLst/>
            <a:cxnLst/>
            <a:rect l="l" t="t" r="r" b="b"/>
            <a:pathLst>
              <a:path w="3792" h="3398" extrusionOk="0">
                <a:moveTo>
                  <a:pt x="1948" y="1"/>
                </a:moveTo>
                <a:cubicBezTo>
                  <a:pt x="1699" y="1"/>
                  <a:pt x="1471" y="104"/>
                  <a:pt x="1264" y="270"/>
                </a:cubicBezTo>
                <a:cubicBezTo>
                  <a:pt x="601" y="788"/>
                  <a:pt x="1" y="1968"/>
                  <a:pt x="518" y="2776"/>
                </a:cubicBezTo>
                <a:cubicBezTo>
                  <a:pt x="684" y="3046"/>
                  <a:pt x="974" y="3232"/>
                  <a:pt x="1285" y="3336"/>
                </a:cubicBezTo>
                <a:cubicBezTo>
                  <a:pt x="1471" y="3377"/>
                  <a:pt x="1658" y="3398"/>
                  <a:pt x="1865" y="3398"/>
                </a:cubicBezTo>
                <a:cubicBezTo>
                  <a:pt x="2673" y="3398"/>
                  <a:pt x="3543" y="2983"/>
                  <a:pt x="3729" y="2155"/>
                </a:cubicBezTo>
                <a:cubicBezTo>
                  <a:pt x="3791" y="1886"/>
                  <a:pt x="3750" y="1575"/>
                  <a:pt x="3626" y="1326"/>
                </a:cubicBezTo>
                <a:cubicBezTo>
                  <a:pt x="3605" y="1264"/>
                  <a:pt x="3563" y="1202"/>
                  <a:pt x="3543" y="1140"/>
                </a:cubicBezTo>
                <a:cubicBezTo>
                  <a:pt x="3356" y="829"/>
                  <a:pt x="3087" y="581"/>
                  <a:pt x="2797" y="373"/>
                </a:cubicBezTo>
                <a:cubicBezTo>
                  <a:pt x="2548" y="187"/>
                  <a:pt x="2279" y="1"/>
                  <a:pt x="19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5"/>
          <p:cNvSpPr/>
          <p:nvPr/>
        </p:nvSpPr>
        <p:spPr>
          <a:xfrm>
            <a:off x="-10405" y="-6911"/>
            <a:ext cx="1394273" cy="1108375"/>
          </a:xfrm>
          <a:custGeom>
            <a:avLst/>
            <a:gdLst/>
            <a:ahLst/>
            <a:cxnLst/>
            <a:rect l="l" t="t" r="r" b="b"/>
            <a:pathLst>
              <a:path w="43459" h="34510" extrusionOk="0">
                <a:moveTo>
                  <a:pt x="41491" y="0"/>
                </a:moveTo>
                <a:cubicBezTo>
                  <a:pt x="32604" y="12159"/>
                  <a:pt x="19327" y="22827"/>
                  <a:pt x="1803" y="31858"/>
                </a:cubicBezTo>
                <a:cubicBezTo>
                  <a:pt x="1243" y="32127"/>
                  <a:pt x="643" y="32438"/>
                  <a:pt x="1" y="32749"/>
                </a:cubicBezTo>
                <a:lnTo>
                  <a:pt x="1" y="34510"/>
                </a:lnTo>
                <a:cubicBezTo>
                  <a:pt x="912" y="34075"/>
                  <a:pt x="1782" y="33640"/>
                  <a:pt x="2528" y="33246"/>
                </a:cubicBezTo>
                <a:cubicBezTo>
                  <a:pt x="20715" y="23883"/>
                  <a:pt x="34427" y="12739"/>
                  <a:pt x="434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5"/>
          <p:cNvSpPr/>
          <p:nvPr/>
        </p:nvSpPr>
        <p:spPr>
          <a:xfrm>
            <a:off x="7710450" y="530327"/>
            <a:ext cx="1433536" cy="1327661"/>
          </a:xfrm>
          <a:custGeom>
            <a:avLst/>
            <a:gdLst/>
            <a:ahLst/>
            <a:cxnLst/>
            <a:rect l="l" t="t" r="r" b="b"/>
            <a:pathLst>
              <a:path w="66452" h="61480" extrusionOk="0">
                <a:moveTo>
                  <a:pt x="41698" y="1"/>
                </a:moveTo>
                <a:cubicBezTo>
                  <a:pt x="37804" y="1"/>
                  <a:pt x="33806" y="125"/>
                  <a:pt x="29725" y="394"/>
                </a:cubicBezTo>
                <a:lnTo>
                  <a:pt x="29270" y="436"/>
                </a:lnTo>
                <a:cubicBezTo>
                  <a:pt x="20342" y="1016"/>
                  <a:pt x="9198" y="1741"/>
                  <a:pt x="3750" y="8141"/>
                </a:cubicBezTo>
                <a:cubicBezTo>
                  <a:pt x="1099" y="11228"/>
                  <a:pt x="1" y="15412"/>
                  <a:pt x="477" y="20591"/>
                </a:cubicBezTo>
                <a:cubicBezTo>
                  <a:pt x="2486" y="42299"/>
                  <a:pt x="25728" y="52014"/>
                  <a:pt x="35608" y="55183"/>
                </a:cubicBezTo>
                <a:cubicBezTo>
                  <a:pt x="46504" y="58663"/>
                  <a:pt x="56799" y="60755"/>
                  <a:pt x="66451" y="61480"/>
                </a:cubicBezTo>
                <a:lnTo>
                  <a:pt x="66451" y="59885"/>
                </a:lnTo>
                <a:cubicBezTo>
                  <a:pt x="56944" y="59181"/>
                  <a:pt x="46814" y="57109"/>
                  <a:pt x="36105" y="53671"/>
                </a:cubicBezTo>
                <a:cubicBezTo>
                  <a:pt x="30181" y="51786"/>
                  <a:pt x="19348" y="47477"/>
                  <a:pt x="11456" y="39585"/>
                </a:cubicBezTo>
                <a:cubicBezTo>
                  <a:pt x="6546" y="34697"/>
                  <a:pt x="2797" y="28400"/>
                  <a:pt x="2051" y="20446"/>
                </a:cubicBezTo>
                <a:cubicBezTo>
                  <a:pt x="1616" y="15640"/>
                  <a:pt x="2569" y="11953"/>
                  <a:pt x="4951" y="9156"/>
                </a:cubicBezTo>
                <a:cubicBezTo>
                  <a:pt x="9964" y="3274"/>
                  <a:pt x="20735" y="2569"/>
                  <a:pt x="29373" y="2010"/>
                </a:cubicBezTo>
                <a:lnTo>
                  <a:pt x="29829" y="1989"/>
                </a:lnTo>
                <a:cubicBezTo>
                  <a:pt x="33868" y="1720"/>
                  <a:pt x="37845" y="1596"/>
                  <a:pt x="41719" y="1596"/>
                </a:cubicBezTo>
                <a:cubicBezTo>
                  <a:pt x="47705" y="1596"/>
                  <a:pt x="53484" y="1906"/>
                  <a:pt x="58953" y="2528"/>
                </a:cubicBezTo>
                <a:cubicBezTo>
                  <a:pt x="61521" y="2839"/>
                  <a:pt x="64007" y="3191"/>
                  <a:pt x="66451" y="3626"/>
                </a:cubicBezTo>
                <a:lnTo>
                  <a:pt x="66451" y="2031"/>
                </a:lnTo>
                <a:cubicBezTo>
                  <a:pt x="64069" y="1616"/>
                  <a:pt x="61625" y="1244"/>
                  <a:pt x="59139" y="954"/>
                </a:cubicBezTo>
                <a:cubicBezTo>
                  <a:pt x="53588" y="332"/>
                  <a:pt x="47767" y="1"/>
                  <a:pt x="4169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5"/>
          <p:cNvSpPr/>
          <p:nvPr/>
        </p:nvSpPr>
        <p:spPr>
          <a:xfrm>
            <a:off x="3857333" y="-6911"/>
            <a:ext cx="2387772" cy="1042117"/>
          </a:xfrm>
          <a:custGeom>
            <a:avLst/>
            <a:gdLst/>
            <a:ahLst/>
            <a:cxnLst/>
            <a:rect l="l" t="t" r="r" b="b"/>
            <a:pathLst>
              <a:path w="74426" h="32447" extrusionOk="0">
                <a:moveTo>
                  <a:pt x="11455" y="0"/>
                </a:moveTo>
                <a:cubicBezTo>
                  <a:pt x="4764" y="8721"/>
                  <a:pt x="0" y="18353"/>
                  <a:pt x="10689" y="22081"/>
                </a:cubicBezTo>
                <a:cubicBezTo>
                  <a:pt x="17276" y="24360"/>
                  <a:pt x="24712" y="22744"/>
                  <a:pt x="31361" y="25395"/>
                </a:cubicBezTo>
                <a:cubicBezTo>
                  <a:pt x="38368" y="28167"/>
                  <a:pt x="44051" y="32446"/>
                  <a:pt x="51684" y="32446"/>
                </a:cubicBezTo>
                <a:cubicBezTo>
                  <a:pt x="52152" y="32446"/>
                  <a:pt x="52628" y="32430"/>
                  <a:pt x="53111" y="32397"/>
                </a:cubicBezTo>
                <a:cubicBezTo>
                  <a:pt x="60133" y="31920"/>
                  <a:pt x="62722" y="26203"/>
                  <a:pt x="63468" y="19927"/>
                </a:cubicBezTo>
                <a:cubicBezTo>
                  <a:pt x="64255" y="13423"/>
                  <a:pt x="66513" y="11993"/>
                  <a:pt x="70676" y="7229"/>
                </a:cubicBezTo>
                <a:cubicBezTo>
                  <a:pt x="72520" y="5075"/>
                  <a:pt x="74074" y="2548"/>
                  <a:pt x="74426"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5"/>
          <p:cNvSpPr/>
          <p:nvPr/>
        </p:nvSpPr>
        <p:spPr>
          <a:xfrm>
            <a:off x="3207626" y="4433150"/>
            <a:ext cx="1547839" cy="711981"/>
          </a:xfrm>
          <a:custGeom>
            <a:avLst/>
            <a:gdLst/>
            <a:ahLst/>
            <a:cxnLst/>
            <a:rect l="l" t="t" r="r" b="b"/>
            <a:pathLst>
              <a:path w="62350" h="28680" extrusionOk="0">
                <a:moveTo>
                  <a:pt x="41636" y="0"/>
                </a:moveTo>
                <a:cubicBezTo>
                  <a:pt x="26782" y="0"/>
                  <a:pt x="9821" y="8724"/>
                  <a:pt x="2175" y="20436"/>
                </a:cubicBezTo>
                <a:cubicBezTo>
                  <a:pt x="1699" y="21181"/>
                  <a:pt x="1285" y="21989"/>
                  <a:pt x="953" y="22839"/>
                </a:cubicBezTo>
                <a:cubicBezTo>
                  <a:pt x="228" y="24724"/>
                  <a:pt x="0" y="26795"/>
                  <a:pt x="518" y="28680"/>
                </a:cubicBezTo>
                <a:lnTo>
                  <a:pt x="53318" y="28680"/>
                </a:lnTo>
                <a:cubicBezTo>
                  <a:pt x="55265" y="27396"/>
                  <a:pt x="57068" y="25925"/>
                  <a:pt x="58559" y="24164"/>
                </a:cubicBezTo>
                <a:cubicBezTo>
                  <a:pt x="60734" y="21616"/>
                  <a:pt x="62225" y="18426"/>
                  <a:pt x="62267" y="15071"/>
                </a:cubicBezTo>
                <a:cubicBezTo>
                  <a:pt x="62350" y="8339"/>
                  <a:pt x="56405" y="2705"/>
                  <a:pt x="49880" y="1006"/>
                </a:cubicBezTo>
                <a:cubicBezTo>
                  <a:pt x="47263" y="322"/>
                  <a:pt x="44488" y="0"/>
                  <a:pt x="41636" y="0"/>
                </a:cubicBezTo>
                <a:close/>
              </a:path>
            </a:pathLst>
          </a:custGeom>
          <a:solidFill>
            <a:srgbClr val="FEE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5"/>
          <p:cNvSpPr/>
          <p:nvPr/>
        </p:nvSpPr>
        <p:spPr>
          <a:xfrm>
            <a:off x="1422746" y="4751853"/>
            <a:ext cx="183515" cy="147455"/>
          </a:xfrm>
          <a:custGeom>
            <a:avLst/>
            <a:gdLst/>
            <a:ahLst/>
            <a:cxnLst/>
            <a:rect l="l" t="t" r="r" b="b"/>
            <a:pathLst>
              <a:path w="7810" h="6276" extrusionOk="0">
                <a:moveTo>
                  <a:pt x="4062" y="1"/>
                </a:moveTo>
                <a:cubicBezTo>
                  <a:pt x="3994" y="1"/>
                  <a:pt x="3924" y="3"/>
                  <a:pt x="3854" y="9"/>
                </a:cubicBezTo>
                <a:cubicBezTo>
                  <a:pt x="2797" y="112"/>
                  <a:pt x="1202" y="1086"/>
                  <a:pt x="622" y="2101"/>
                </a:cubicBezTo>
                <a:cubicBezTo>
                  <a:pt x="1" y="3137"/>
                  <a:pt x="581" y="3696"/>
                  <a:pt x="1306" y="4504"/>
                </a:cubicBezTo>
                <a:cubicBezTo>
                  <a:pt x="2123" y="5429"/>
                  <a:pt x="3146" y="6276"/>
                  <a:pt x="4265" y="6276"/>
                </a:cubicBezTo>
                <a:cubicBezTo>
                  <a:pt x="4423" y="6276"/>
                  <a:pt x="4583" y="6259"/>
                  <a:pt x="4744" y="6223"/>
                </a:cubicBezTo>
                <a:cubicBezTo>
                  <a:pt x="5014" y="6161"/>
                  <a:pt x="5304" y="6057"/>
                  <a:pt x="5594" y="5871"/>
                </a:cubicBezTo>
                <a:cubicBezTo>
                  <a:pt x="7064" y="4918"/>
                  <a:pt x="7810" y="3385"/>
                  <a:pt x="6733" y="1811"/>
                </a:cubicBezTo>
                <a:cubicBezTo>
                  <a:pt x="6066" y="850"/>
                  <a:pt x="5269" y="1"/>
                  <a:pt x="40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5"/>
          <p:cNvSpPr/>
          <p:nvPr/>
        </p:nvSpPr>
        <p:spPr>
          <a:xfrm>
            <a:off x="1269054" y="4566503"/>
            <a:ext cx="130858" cy="120059"/>
          </a:xfrm>
          <a:custGeom>
            <a:avLst/>
            <a:gdLst/>
            <a:ahLst/>
            <a:cxnLst/>
            <a:rect l="l" t="t" r="r" b="b"/>
            <a:pathLst>
              <a:path w="5569" h="5110" extrusionOk="0">
                <a:moveTo>
                  <a:pt x="3008" y="0"/>
                </a:moveTo>
                <a:cubicBezTo>
                  <a:pt x="2704" y="0"/>
                  <a:pt x="2356" y="130"/>
                  <a:pt x="1902" y="420"/>
                </a:cubicBezTo>
                <a:cubicBezTo>
                  <a:pt x="1073" y="938"/>
                  <a:pt x="162" y="1642"/>
                  <a:pt x="100" y="2595"/>
                </a:cubicBezTo>
                <a:cubicBezTo>
                  <a:pt x="0" y="3786"/>
                  <a:pt x="1650" y="5109"/>
                  <a:pt x="2827" y="5109"/>
                </a:cubicBezTo>
                <a:cubicBezTo>
                  <a:pt x="2879" y="5109"/>
                  <a:pt x="2929" y="5107"/>
                  <a:pt x="2979" y="5101"/>
                </a:cubicBezTo>
                <a:cubicBezTo>
                  <a:pt x="3207" y="5060"/>
                  <a:pt x="3414" y="5019"/>
                  <a:pt x="3600" y="4936"/>
                </a:cubicBezTo>
                <a:cubicBezTo>
                  <a:pt x="5154" y="4314"/>
                  <a:pt x="5568" y="2119"/>
                  <a:pt x="4429" y="917"/>
                </a:cubicBezTo>
                <a:cubicBezTo>
                  <a:pt x="3888" y="351"/>
                  <a:pt x="3507" y="0"/>
                  <a:pt x="30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5"/>
          <p:cNvSpPr/>
          <p:nvPr/>
        </p:nvSpPr>
        <p:spPr>
          <a:xfrm>
            <a:off x="1575099" y="4594298"/>
            <a:ext cx="144580" cy="72130"/>
          </a:xfrm>
          <a:custGeom>
            <a:avLst/>
            <a:gdLst/>
            <a:ahLst/>
            <a:cxnLst/>
            <a:rect l="l" t="t" r="r" b="b"/>
            <a:pathLst>
              <a:path w="6153" h="3070" extrusionOk="0">
                <a:moveTo>
                  <a:pt x="3130" y="1"/>
                </a:moveTo>
                <a:cubicBezTo>
                  <a:pt x="2769" y="1"/>
                  <a:pt x="2391" y="156"/>
                  <a:pt x="1989" y="542"/>
                </a:cubicBezTo>
                <a:cubicBezTo>
                  <a:pt x="0" y="2448"/>
                  <a:pt x="3149" y="2883"/>
                  <a:pt x="4764" y="3069"/>
                </a:cubicBezTo>
                <a:cubicBezTo>
                  <a:pt x="6152" y="2779"/>
                  <a:pt x="5386" y="1412"/>
                  <a:pt x="4744" y="853"/>
                </a:cubicBezTo>
                <a:cubicBezTo>
                  <a:pt x="4225" y="384"/>
                  <a:pt x="3698" y="1"/>
                  <a:pt x="31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5"/>
          <p:cNvSpPr/>
          <p:nvPr/>
        </p:nvSpPr>
        <p:spPr>
          <a:xfrm>
            <a:off x="1095624" y="4433147"/>
            <a:ext cx="114950" cy="73163"/>
          </a:xfrm>
          <a:custGeom>
            <a:avLst/>
            <a:gdLst/>
            <a:ahLst/>
            <a:cxnLst/>
            <a:rect l="l" t="t" r="r" b="b"/>
            <a:pathLst>
              <a:path w="4892" h="3114" extrusionOk="0">
                <a:moveTo>
                  <a:pt x="3093" y="1"/>
                </a:moveTo>
                <a:cubicBezTo>
                  <a:pt x="2807" y="1"/>
                  <a:pt x="2492" y="57"/>
                  <a:pt x="2157" y="151"/>
                </a:cubicBezTo>
                <a:cubicBezTo>
                  <a:pt x="1" y="747"/>
                  <a:pt x="1693" y="3114"/>
                  <a:pt x="3519" y="3114"/>
                </a:cubicBezTo>
                <a:cubicBezTo>
                  <a:pt x="3534" y="3114"/>
                  <a:pt x="3550" y="3114"/>
                  <a:pt x="3566" y="3113"/>
                </a:cubicBezTo>
                <a:cubicBezTo>
                  <a:pt x="4539" y="2347"/>
                  <a:pt x="4891" y="2119"/>
                  <a:pt x="4436" y="938"/>
                </a:cubicBezTo>
                <a:cubicBezTo>
                  <a:pt x="4169" y="251"/>
                  <a:pt x="3694" y="1"/>
                  <a:pt x="30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5"/>
          <p:cNvSpPr/>
          <p:nvPr/>
        </p:nvSpPr>
        <p:spPr>
          <a:xfrm>
            <a:off x="1159442" y="4745791"/>
            <a:ext cx="70117" cy="63225"/>
          </a:xfrm>
          <a:custGeom>
            <a:avLst/>
            <a:gdLst/>
            <a:ahLst/>
            <a:cxnLst/>
            <a:rect l="l" t="t" r="r" b="b"/>
            <a:pathLst>
              <a:path w="2984" h="2691" extrusionOk="0">
                <a:moveTo>
                  <a:pt x="1169" y="1"/>
                </a:moveTo>
                <a:cubicBezTo>
                  <a:pt x="1105" y="1"/>
                  <a:pt x="1040" y="6"/>
                  <a:pt x="974" y="18"/>
                </a:cubicBezTo>
                <a:cubicBezTo>
                  <a:pt x="0" y="184"/>
                  <a:pt x="83" y="2421"/>
                  <a:pt x="912" y="2545"/>
                </a:cubicBezTo>
                <a:lnTo>
                  <a:pt x="1181" y="2690"/>
                </a:lnTo>
                <a:cubicBezTo>
                  <a:pt x="2155" y="2380"/>
                  <a:pt x="2983" y="1675"/>
                  <a:pt x="2362" y="743"/>
                </a:cubicBezTo>
                <a:cubicBezTo>
                  <a:pt x="2087" y="339"/>
                  <a:pt x="1665" y="1"/>
                  <a:pt x="11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9" name="Google Shape;579;p25"/>
          <p:cNvGrpSpPr/>
          <p:nvPr/>
        </p:nvGrpSpPr>
        <p:grpSpPr>
          <a:xfrm rot="10800000">
            <a:off x="6311381" y="3803824"/>
            <a:ext cx="1931101" cy="1350549"/>
            <a:chOff x="3045330" y="-6829"/>
            <a:chExt cx="2308272" cy="1614331"/>
          </a:xfrm>
        </p:grpSpPr>
        <p:sp>
          <p:nvSpPr>
            <p:cNvPr id="580" name="Google Shape;580;p25"/>
            <p:cNvSpPr/>
            <p:nvPr/>
          </p:nvSpPr>
          <p:spPr>
            <a:xfrm>
              <a:off x="4420183" y="61587"/>
              <a:ext cx="933419" cy="1188837"/>
            </a:xfrm>
            <a:custGeom>
              <a:avLst/>
              <a:gdLst/>
              <a:ahLst/>
              <a:cxnLst/>
              <a:rect l="l" t="t" r="r" b="b"/>
              <a:pathLst>
                <a:path w="29083" h="37099" extrusionOk="0">
                  <a:moveTo>
                    <a:pt x="3464" y="0"/>
                  </a:moveTo>
                  <a:cubicBezTo>
                    <a:pt x="3337" y="0"/>
                    <a:pt x="3263" y="13"/>
                    <a:pt x="3252" y="40"/>
                  </a:cubicBezTo>
                  <a:cubicBezTo>
                    <a:pt x="1699" y="4162"/>
                    <a:pt x="0" y="10086"/>
                    <a:pt x="3024" y="14478"/>
                  </a:cubicBezTo>
                  <a:cubicBezTo>
                    <a:pt x="4164" y="16135"/>
                    <a:pt x="6090" y="16590"/>
                    <a:pt x="7789" y="17440"/>
                  </a:cubicBezTo>
                  <a:cubicBezTo>
                    <a:pt x="9736" y="18413"/>
                    <a:pt x="10502" y="20008"/>
                    <a:pt x="10813" y="22100"/>
                  </a:cubicBezTo>
                  <a:cubicBezTo>
                    <a:pt x="11041" y="23675"/>
                    <a:pt x="11144" y="25373"/>
                    <a:pt x="12139" y="26616"/>
                  </a:cubicBezTo>
                  <a:cubicBezTo>
                    <a:pt x="13485" y="28335"/>
                    <a:pt x="15660" y="28149"/>
                    <a:pt x="17296" y="29309"/>
                  </a:cubicBezTo>
                  <a:cubicBezTo>
                    <a:pt x="18373" y="30055"/>
                    <a:pt x="18912" y="31256"/>
                    <a:pt x="19471" y="32416"/>
                  </a:cubicBezTo>
                  <a:cubicBezTo>
                    <a:pt x="20468" y="34444"/>
                    <a:pt x="22931" y="37099"/>
                    <a:pt x="25536" y="37099"/>
                  </a:cubicBezTo>
                  <a:cubicBezTo>
                    <a:pt x="25963" y="37099"/>
                    <a:pt x="26395" y="37027"/>
                    <a:pt x="26825" y="36869"/>
                  </a:cubicBezTo>
                  <a:cubicBezTo>
                    <a:pt x="27715" y="34757"/>
                    <a:pt x="29083" y="32271"/>
                    <a:pt x="28544" y="29930"/>
                  </a:cubicBezTo>
                  <a:cubicBezTo>
                    <a:pt x="27695" y="26202"/>
                    <a:pt x="24940" y="24379"/>
                    <a:pt x="26659" y="20360"/>
                  </a:cubicBezTo>
                  <a:cubicBezTo>
                    <a:pt x="27860" y="17523"/>
                    <a:pt x="28068" y="14540"/>
                    <a:pt x="24733" y="13069"/>
                  </a:cubicBezTo>
                  <a:cubicBezTo>
                    <a:pt x="23324" y="12448"/>
                    <a:pt x="21294" y="12468"/>
                    <a:pt x="20217" y="11143"/>
                  </a:cubicBezTo>
                  <a:cubicBezTo>
                    <a:pt x="19078" y="9734"/>
                    <a:pt x="19803" y="8450"/>
                    <a:pt x="19658" y="6938"/>
                  </a:cubicBezTo>
                  <a:cubicBezTo>
                    <a:pt x="19326" y="3437"/>
                    <a:pt x="15556" y="2153"/>
                    <a:pt x="12636" y="1511"/>
                  </a:cubicBezTo>
                  <a:cubicBezTo>
                    <a:pt x="11879" y="1359"/>
                    <a:pt x="4791" y="0"/>
                    <a:pt x="34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5"/>
            <p:cNvSpPr/>
            <p:nvPr/>
          </p:nvSpPr>
          <p:spPr>
            <a:xfrm>
              <a:off x="3045330" y="-6829"/>
              <a:ext cx="1311723" cy="291866"/>
            </a:xfrm>
            <a:custGeom>
              <a:avLst/>
              <a:gdLst/>
              <a:ahLst/>
              <a:cxnLst/>
              <a:rect l="l" t="t" r="r" b="b"/>
              <a:pathLst>
                <a:path w="40870" h="9108" extrusionOk="0">
                  <a:moveTo>
                    <a:pt x="0" y="0"/>
                  </a:moveTo>
                  <a:cubicBezTo>
                    <a:pt x="1450" y="870"/>
                    <a:pt x="3232" y="1305"/>
                    <a:pt x="4599" y="1346"/>
                  </a:cubicBezTo>
                  <a:cubicBezTo>
                    <a:pt x="5883" y="1388"/>
                    <a:pt x="7188" y="1388"/>
                    <a:pt x="8348" y="2051"/>
                  </a:cubicBezTo>
                  <a:cubicBezTo>
                    <a:pt x="10047" y="3086"/>
                    <a:pt x="10792" y="5116"/>
                    <a:pt x="12905" y="5655"/>
                  </a:cubicBezTo>
                  <a:cubicBezTo>
                    <a:pt x="13250" y="5739"/>
                    <a:pt x="13599" y="5774"/>
                    <a:pt x="13949" y="5774"/>
                  </a:cubicBezTo>
                  <a:cubicBezTo>
                    <a:pt x="15159" y="5774"/>
                    <a:pt x="16394" y="5350"/>
                    <a:pt x="17566" y="5013"/>
                  </a:cubicBezTo>
                  <a:cubicBezTo>
                    <a:pt x="18352" y="4790"/>
                    <a:pt x="19093" y="4659"/>
                    <a:pt x="19803" y="4659"/>
                  </a:cubicBezTo>
                  <a:cubicBezTo>
                    <a:pt x="20945" y="4659"/>
                    <a:pt x="22008" y="4998"/>
                    <a:pt x="23055" y="5841"/>
                  </a:cubicBezTo>
                  <a:cubicBezTo>
                    <a:pt x="24526" y="7022"/>
                    <a:pt x="25748" y="8617"/>
                    <a:pt x="27716" y="8969"/>
                  </a:cubicBezTo>
                  <a:cubicBezTo>
                    <a:pt x="28249" y="9064"/>
                    <a:pt x="28776" y="9108"/>
                    <a:pt x="29297" y="9108"/>
                  </a:cubicBezTo>
                  <a:cubicBezTo>
                    <a:pt x="33910" y="9108"/>
                    <a:pt x="37976" y="5628"/>
                    <a:pt x="40786" y="2817"/>
                  </a:cubicBezTo>
                  <a:cubicBezTo>
                    <a:pt x="40869" y="2714"/>
                    <a:pt x="40103" y="1471"/>
                    <a:pt x="391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5"/>
            <p:cNvSpPr/>
            <p:nvPr/>
          </p:nvSpPr>
          <p:spPr>
            <a:xfrm>
              <a:off x="3623040" y="328330"/>
              <a:ext cx="848367" cy="1279172"/>
            </a:xfrm>
            <a:custGeom>
              <a:avLst/>
              <a:gdLst/>
              <a:ahLst/>
              <a:cxnLst/>
              <a:rect l="l" t="t" r="r" b="b"/>
              <a:pathLst>
                <a:path w="26433" h="39918" extrusionOk="0">
                  <a:moveTo>
                    <a:pt x="20451" y="1"/>
                  </a:moveTo>
                  <a:cubicBezTo>
                    <a:pt x="20449" y="1"/>
                    <a:pt x="20447" y="1"/>
                    <a:pt x="20446" y="2"/>
                  </a:cubicBezTo>
                  <a:cubicBezTo>
                    <a:pt x="16158" y="954"/>
                    <a:pt x="10275" y="2798"/>
                    <a:pt x="8266" y="7728"/>
                  </a:cubicBezTo>
                  <a:cubicBezTo>
                    <a:pt x="7499" y="9592"/>
                    <a:pt x="8183" y="11456"/>
                    <a:pt x="8411" y="13341"/>
                  </a:cubicBezTo>
                  <a:cubicBezTo>
                    <a:pt x="8659" y="15496"/>
                    <a:pt x="7748" y="17008"/>
                    <a:pt x="6174" y="18416"/>
                  </a:cubicBezTo>
                  <a:cubicBezTo>
                    <a:pt x="4972" y="19473"/>
                    <a:pt x="3626" y="20488"/>
                    <a:pt x="3108" y="22000"/>
                  </a:cubicBezTo>
                  <a:cubicBezTo>
                    <a:pt x="2425" y="24071"/>
                    <a:pt x="3750" y="25791"/>
                    <a:pt x="3709" y="27779"/>
                  </a:cubicBezTo>
                  <a:cubicBezTo>
                    <a:pt x="3667" y="29105"/>
                    <a:pt x="2942" y="30203"/>
                    <a:pt x="2300" y="31321"/>
                  </a:cubicBezTo>
                  <a:cubicBezTo>
                    <a:pt x="954" y="33579"/>
                    <a:pt x="1" y="37991"/>
                    <a:pt x="2611" y="39917"/>
                  </a:cubicBezTo>
                  <a:cubicBezTo>
                    <a:pt x="4869" y="39503"/>
                    <a:pt x="7686" y="39275"/>
                    <a:pt x="9364" y="37535"/>
                  </a:cubicBezTo>
                  <a:cubicBezTo>
                    <a:pt x="11994" y="34780"/>
                    <a:pt x="12015" y="31466"/>
                    <a:pt x="16324" y="30700"/>
                  </a:cubicBezTo>
                  <a:cubicBezTo>
                    <a:pt x="19327" y="30161"/>
                    <a:pt x="21958" y="28690"/>
                    <a:pt x="21357" y="25107"/>
                  </a:cubicBezTo>
                  <a:cubicBezTo>
                    <a:pt x="21088" y="23574"/>
                    <a:pt x="19969" y="21896"/>
                    <a:pt x="20487" y="20281"/>
                  </a:cubicBezTo>
                  <a:cubicBezTo>
                    <a:pt x="21026" y="18541"/>
                    <a:pt x="22517" y="18437"/>
                    <a:pt x="23698" y="17484"/>
                  </a:cubicBezTo>
                  <a:cubicBezTo>
                    <a:pt x="26432" y="15309"/>
                    <a:pt x="25438" y="11436"/>
                    <a:pt x="24381" y="8660"/>
                  </a:cubicBezTo>
                  <a:cubicBezTo>
                    <a:pt x="24072" y="7856"/>
                    <a:pt x="20811" y="1"/>
                    <a:pt x="204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3" name="Google Shape;583;p25"/>
          <p:cNvSpPr/>
          <p:nvPr/>
        </p:nvSpPr>
        <p:spPr>
          <a:xfrm rot="-5400000">
            <a:off x="-597935" y="2503512"/>
            <a:ext cx="2085044" cy="909976"/>
          </a:xfrm>
          <a:custGeom>
            <a:avLst/>
            <a:gdLst/>
            <a:ahLst/>
            <a:cxnLst/>
            <a:rect l="l" t="t" r="r" b="b"/>
            <a:pathLst>
              <a:path w="74426" h="32447" extrusionOk="0">
                <a:moveTo>
                  <a:pt x="11455" y="0"/>
                </a:moveTo>
                <a:cubicBezTo>
                  <a:pt x="4764" y="8721"/>
                  <a:pt x="0" y="18353"/>
                  <a:pt x="10689" y="22081"/>
                </a:cubicBezTo>
                <a:cubicBezTo>
                  <a:pt x="17276" y="24360"/>
                  <a:pt x="24712" y="22744"/>
                  <a:pt x="31361" y="25395"/>
                </a:cubicBezTo>
                <a:cubicBezTo>
                  <a:pt x="38368" y="28167"/>
                  <a:pt x="44051" y="32446"/>
                  <a:pt x="51684" y="32446"/>
                </a:cubicBezTo>
                <a:cubicBezTo>
                  <a:pt x="52152" y="32446"/>
                  <a:pt x="52628" y="32430"/>
                  <a:pt x="53111" y="32397"/>
                </a:cubicBezTo>
                <a:cubicBezTo>
                  <a:pt x="60133" y="31920"/>
                  <a:pt x="62722" y="26203"/>
                  <a:pt x="63468" y="19927"/>
                </a:cubicBezTo>
                <a:cubicBezTo>
                  <a:pt x="64255" y="13423"/>
                  <a:pt x="66513" y="11993"/>
                  <a:pt x="70676" y="7229"/>
                </a:cubicBezTo>
                <a:cubicBezTo>
                  <a:pt x="72520" y="5075"/>
                  <a:pt x="74074" y="2548"/>
                  <a:pt x="7442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6"/>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83525" y="445025"/>
            <a:ext cx="62769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4400"/>
              <a:buFont typeface="Caveat"/>
              <a:buNone/>
              <a:defRPr sz="4400">
                <a:solidFill>
                  <a:schemeClr val="dk2"/>
                </a:solidFill>
                <a:latin typeface="Caveat"/>
                <a:ea typeface="Caveat"/>
                <a:cs typeface="Caveat"/>
                <a:sym typeface="Caveat"/>
              </a:defRPr>
            </a:lvl1pPr>
            <a:lvl2pPr lvl="1" rtl="0">
              <a:spcBef>
                <a:spcPts val="0"/>
              </a:spcBef>
              <a:spcAft>
                <a:spcPts val="0"/>
              </a:spcAft>
              <a:buClr>
                <a:schemeClr val="dk2"/>
              </a:buClr>
              <a:buSzPts val="4400"/>
              <a:buFont typeface="Caveat"/>
              <a:buNone/>
              <a:defRPr sz="4400">
                <a:solidFill>
                  <a:schemeClr val="dk2"/>
                </a:solidFill>
                <a:latin typeface="Caveat"/>
                <a:ea typeface="Caveat"/>
                <a:cs typeface="Caveat"/>
                <a:sym typeface="Caveat"/>
              </a:defRPr>
            </a:lvl2pPr>
            <a:lvl3pPr lvl="2" rtl="0">
              <a:spcBef>
                <a:spcPts val="0"/>
              </a:spcBef>
              <a:spcAft>
                <a:spcPts val="0"/>
              </a:spcAft>
              <a:buClr>
                <a:schemeClr val="dk2"/>
              </a:buClr>
              <a:buSzPts val="4400"/>
              <a:buFont typeface="Caveat"/>
              <a:buNone/>
              <a:defRPr sz="4400">
                <a:solidFill>
                  <a:schemeClr val="dk2"/>
                </a:solidFill>
                <a:latin typeface="Caveat"/>
                <a:ea typeface="Caveat"/>
                <a:cs typeface="Caveat"/>
                <a:sym typeface="Caveat"/>
              </a:defRPr>
            </a:lvl3pPr>
            <a:lvl4pPr lvl="3" rtl="0">
              <a:spcBef>
                <a:spcPts val="0"/>
              </a:spcBef>
              <a:spcAft>
                <a:spcPts val="0"/>
              </a:spcAft>
              <a:buClr>
                <a:schemeClr val="dk2"/>
              </a:buClr>
              <a:buSzPts val="4400"/>
              <a:buFont typeface="Caveat"/>
              <a:buNone/>
              <a:defRPr sz="4400">
                <a:solidFill>
                  <a:schemeClr val="dk2"/>
                </a:solidFill>
                <a:latin typeface="Caveat"/>
                <a:ea typeface="Caveat"/>
                <a:cs typeface="Caveat"/>
                <a:sym typeface="Caveat"/>
              </a:defRPr>
            </a:lvl4pPr>
            <a:lvl5pPr lvl="4" rtl="0">
              <a:spcBef>
                <a:spcPts val="0"/>
              </a:spcBef>
              <a:spcAft>
                <a:spcPts val="0"/>
              </a:spcAft>
              <a:buClr>
                <a:schemeClr val="dk2"/>
              </a:buClr>
              <a:buSzPts val="4400"/>
              <a:buFont typeface="Caveat"/>
              <a:buNone/>
              <a:defRPr sz="4400">
                <a:solidFill>
                  <a:schemeClr val="dk2"/>
                </a:solidFill>
                <a:latin typeface="Caveat"/>
                <a:ea typeface="Caveat"/>
                <a:cs typeface="Caveat"/>
                <a:sym typeface="Caveat"/>
              </a:defRPr>
            </a:lvl5pPr>
            <a:lvl6pPr lvl="5" rtl="0">
              <a:spcBef>
                <a:spcPts val="0"/>
              </a:spcBef>
              <a:spcAft>
                <a:spcPts val="0"/>
              </a:spcAft>
              <a:buClr>
                <a:schemeClr val="dk2"/>
              </a:buClr>
              <a:buSzPts val="4400"/>
              <a:buFont typeface="Caveat"/>
              <a:buNone/>
              <a:defRPr sz="4400">
                <a:solidFill>
                  <a:schemeClr val="dk2"/>
                </a:solidFill>
                <a:latin typeface="Caveat"/>
                <a:ea typeface="Caveat"/>
                <a:cs typeface="Caveat"/>
                <a:sym typeface="Caveat"/>
              </a:defRPr>
            </a:lvl6pPr>
            <a:lvl7pPr lvl="6" rtl="0">
              <a:spcBef>
                <a:spcPts val="0"/>
              </a:spcBef>
              <a:spcAft>
                <a:spcPts val="0"/>
              </a:spcAft>
              <a:buClr>
                <a:schemeClr val="dk2"/>
              </a:buClr>
              <a:buSzPts val="4400"/>
              <a:buFont typeface="Caveat"/>
              <a:buNone/>
              <a:defRPr sz="4400">
                <a:solidFill>
                  <a:schemeClr val="dk2"/>
                </a:solidFill>
                <a:latin typeface="Caveat"/>
                <a:ea typeface="Caveat"/>
                <a:cs typeface="Caveat"/>
                <a:sym typeface="Caveat"/>
              </a:defRPr>
            </a:lvl7pPr>
            <a:lvl8pPr lvl="7" rtl="0">
              <a:spcBef>
                <a:spcPts val="0"/>
              </a:spcBef>
              <a:spcAft>
                <a:spcPts val="0"/>
              </a:spcAft>
              <a:buClr>
                <a:schemeClr val="dk2"/>
              </a:buClr>
              <a:buSzPts val="4400"/>
              <a:buFont typeface="Caveat"/>
              <a:buNone/>
              <a:defRPr sz="4400">
                <a:solidFill>
                  <a:schemeClr val="dk2"/>
                </a:solidFill>
                <a:latin typeface="Caveat"/>
                <a:ea typeface="Caveat"/>
                <a:cs typeface="Caveat"/>
                <a:sym typeface="Caveat"/>
              </a:defRPr>
            </a:lvl8pPr>
            <a:lvl9pPr lvl="8" rtl="0">
              <a:spcBef>
                <a:spcPts val="0"/>
              </a:spcBef>
              <a:spcAft>
                <a:spcPts val="0"/>
              </a:spcAft>
              <a:buClr>
                <a:schemeClr val="dk2"/>
              </a:buClr>
              <a:buSzPts val="4400"/>
              <a:buFont typeface="Caveat"/>
              <a:buNone/>
              <a:defRPr sz="4400">
                <a:solidFill>
                  <a:schemeClr val="dk2"/>
                </a:solidFill>
                <a:latin typeface="Caveat"/>
                <a:ea typeface="Caveat"/>
                <a:cs typeface="Caveat"/>
                <a:sym typeface="Cave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4" r:id="rId3"/>
    <p:sldLayoutId id="2147483658" r:id="rId4"/>
    <p:sldLayoutId id="2147483659" r:id="rId5"/>
    <p:sldLayoutId id="2147483661" r:id="rId6"/>
    <p:sldLayoutId id="2147483662" r:id="rId7"/>
    <p:sldLayoutId id="2147483668" r:id="rId8"/>
    <p:sldLayoutId id="2147483671" r:id="rId9"/>
    <p:sldLayoutId id="2147483672" r:id="rId10"/>
    <p:sldLayoutId id="2147483673" r:id="rId11"/>
    <p:sldLayoutId id="2147483675" r:id="rId12"/>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britannica.com/topic/ideology-society"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32"/>
        <p:cNvGrpSpPr/>
        <p:nvPr/>
      </p:nvGrpSpPr>
      <p:grpSpPr>
        <a:xfrm>
          <a:off x="0" y="0"/>
          <a:ext cx="0" cy="0"/>
          <a:chOff x="0" y="0"/>
          <a:chExt cx="0" cy="0"/>
        </a:xfrm>
      </p:grpSpPr>
      <p:cxnSp>
        <p:nvCxnSpPr>
          <p:cNvPr id="733" name="Google Shape;733;p34"/>
          <p:cNvCxnSpPr/>
          <p:nvPr/>
        </p:nvCxnSpPr>
        <p:spPr>
          <a:xfrm rot="10800000">
            <a:off x="3724800" y="2890838"/>
            <a:ext cx="1694400" cy="0"/>
          </a:xfrm>
          <a:prstGeom prst="straightConnector1">
            <a:avLst/>
          </a:prstGeom>
          <a:noFill/>
          <a:ln w="19050" cap="flat" cmpd="sng">
            <a:solidFill>
              <a:schemeClr val="accent3"/>
            </a:solidFill>
            <a:prstDash val="dot"/>
            <a:round/>
            <a:headEnd type="none" w="med" len="med"/>
            <a:tailEnd type="none" w="med" len="med"/>
          </a:ln>
        </p:spPr>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9692" y="1"/>
            <a:ext cx="1946006" cy="138268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699846" cy="1382689"/>
          </a:xfrm>
          <a:prstGeom prst="rect">
            <a:avLst/>
          </a:prstGeom>
        </p:spPr>
      </p:pic>
      <p:sp>
        <p:nvSpPr>
          <p:cNvPr id="5" name="TextBox 4"/>
          <p:cNvSpPr txBox="1"/>
          <p:nvPr/>
        </p:nvSpPr>
        <p:spPr>
          <a:xfrm>
            <a:off x="1611923" y="117272"/>
            <a:ext cx="5685692" cy="861774"/>
          </a:xfrm>
          <a:prstGeom prst="rect">
            <a:avLst/>
          </a:prstGeom>
          <a:noFill/>
        </p:spPr>
        <p:txBody>
          <a:bodyPr wrap="square" rtlCol="0">
            <a:spAutoFit/>
          </a:bodyPr>
          <a:lstStyle/>
          <a:p>
            <a:pPr algn="ctr"/>
            <a:r>
              <a:rPr lang="en-US" sz="1800" dirty="0">
                <a:solidFill>
                  <a:schemeClr val="bg2"/>
                </a:solidFill>
              </a:rPr>
              <a:t>LIBYAN INTERNATIONAL MEDICAL UNIVERSITY</a:t>
            </a:r>
          </a:p>
          <a:p>
            <a:pPr algn="ctr"/>
            <a:r>
              <a:rPr lang="en-US" sz="1800" dirty="0">
                <a:solidFill>
                  <a:schemeClr val="bg2"/>
                </a:solidFill>
              </a:rPr>
              <a:t>FACULTY </a:t>
            </a:r>
            <a:r>
              <a:rPr lang="en-US" sz="1800" dirty="0" smtClean="0">
                <a:solidFill>
                  <a:schemeClr val="bg2"/>
                </a:solidFill>
              </a:rPr>
              <a:t>of </a:t>
            </a:r>
            <a:r>
              <a:rPr lang="en-US" sz="1800" dirty="0">
                <a:solidFill>
                  <a:schemeClr val="bg2"/>
                </a:solidFill>
              </a:rPr>
              <a:t>BUSINESS ADMINISTRATION</a:t>
            </a:r>
          </a:p>
          <a:p>
            <a:endParaRPr lang="en-US" dirty="0"/>
          </a:p>
        </p:txBody>
      </p:sp>
      <p:sp>
        <p:nvSpPr>
          <p:cNvPr id="6" name="TextBox 5"/>
          <p:cNvSpPr txBox="1"/>
          <p:nvPr/>
        </p:nvSpPr>
        <p:spPr>
          <a:xfrm>
            <a:off x="28889" y="4004727"/>
            <a:ext cx="3341914" cy="1138773"/>
          </a:xfrm>
          <a:prstGeom prst="rect">
            <a:avLst/>
          </a:prstGeom>
          <a:noFill/>
        </p:spPr>
        <p:txBody>
          <a:bodyPr wrap="square" rtlCol="0">
            <a:spAutoFit/>
          </a:bodyPr>
          <a:lstStyle/>
          <a:p>
            <a:r>
              <a:rPr lang="en-US" sz="1800" dirty="0">
                <a:solidFill>
                  <a:schemeClr val="bg2">
                    <a:lumMod val="50000"/>
                  </a:schemeClr>
                </a:solidFill>
              </a:rPr>
              <a:t>NAME : </a:t>
            </a:r>
            <a:r>
              <a:rPr lang="en-US" sz="1800" dirty="0" smtClean="0">
                <a:solidFill>
                  <a:schemeClr val="bg2">
                    <a:lumMod val="50000"/>
                  </a:schemeClr>
                </a:solidFill>
              </a:rPr>
              <a:t>Ali </a:t>
            </a:r>
            <a:r>
              <a:rPr lang="en-US" sz="1800" dirty="0" err="1" smtClean="0">
                <a:solidFill>
                  <a:schemeClr val="bg2">
                    <a:lumMod val="50000"/>
                  </a:schemeClr>
                </a:solidFill>
              </a:rPr>
              <a:t>Bubaker</a:t>
            </a:r>
            <a:endParaRPr lang="en-US" sz="1800" dirty="0" smtClean="0">
              <a:solidFill>
                <a:schemeClr val="bg2">
                  <a:lumMod val="50000"/>
                </a:schemeClr>
              </a:solidFill>
            </a:endParaRPr>
          </a:p>
          <a:p>
            <a:r>
              <a:rPr lang="en-US" sz="1800" dirty="0" smtClean="0">
                <a:solidFill>
                  <a:schemeClr val="bg2">
                    <a:lumMod val="50000"/>
                  </a:schemeClr>
                </a:solidFill>
              </a:rPr>
              <a:t>ID </a:t>
            </a:r>
            <a:r>
              <a:rPr lang="en-US" sz="1800" dirty="0">
                <a:solidFill>
                  <a:schemeClr val="bg2">
                    <a:lumMod val="50000"/>
                  </a:schemeClr>
                </a:solidFill>
              </a:rPr>
              <a:t>NUMBER : 3329</a:t>
            </a:r>
          </a:p>
          <a:p>
            <a:r>
              <a:rPr lang="en-US" sz="1800" dirty="0" smtClean="0">
                <a:solidFill>
                  <a:schemeClr val="tx1"/>
                </a:solidFill>
              </a:rPr>
              <a:t> </a:t>
            </a:r>
            <a:endParaRPr lang="en-US" sz="1800" dirty="0">
              <a:solidFill>
                <a:schemeClr val="tx1"/>
              </a:solidFill>
            </a:endParaRPr>
          </a:p>
          <a:p>
            <a:endParaRPr lang="en-US" dirty="0"/>
          </a:p>
        </p:txBody>
      </p:sp>
      <p:sp>
        <p:nvSpPr>
          <p:cNvPr id="9" name="TextBox 8"/>
          <p:cNvSpPr txBox="1"/>
          <p:nvPr/>
        </p:nvSpPr>
        <p:spPr>
          <a:xfrm>
            <a:off x="1941843" y="2182952"/>
            <a:ext cx="5355772" cy="830997"/>
          </a:xfrm>
          <a:prstGeom prst="rect">
            <a:avLst/>
          </a:prstGeom>
          <a:noFill/>
        </p:spPr>
        <p:txBody>
          <a:bodyPr wrap="square" rtlCol="0">
            <a:spAutoFit/>
          </a:bodyPr>
          <a:lstStyle/>
          <a:p>
            <a:pPr algn="ctr"/>
            <a:r>
              <a:rPr lang="en-US" sz="4800" b="1" dirty="0">
                <a:latin typeface="Bradley Hand ITC" panose="03070402050302030203" pitchFamily="66" charset="0"/>
              </a:rPr>
              <a:t>Political Ideology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sp>
        <p:nvSpPr>
          <p:cNvPr id="750" name="Google Shape;750;p36"/>
          <p:cNvSpPr/>
          <p:nvPr/>
        </p:nvSpPr>
        <p:spPr>
          <a:xfrm rot="-3599922">
            <a:off x="3950283" y="1149995"/>
            <a:ext cx="1300997" cy="1590104"/>
          </a:xfrm>
          <a:custGeom>
            <a:avLst/>
            <a:gdLst/>
            <a:ahLst/>
            <a:cxnLst/>
            <a:rect l="l" t="t" r="r" b="b"/>
            <a:pathLst>
              <a:path w="38009" h="31951" extrusionOk="0">
                <a:moveTo>
                  <a:pt x="13242" y="0"/>
                </a:moveTo>
                <a:cubicBezTo>
                  <a:pt x="6941" y="0"/>
                  <a:pt x="1" y="5675"/>
                  <a:pt x="1528" y="12202"/>
                </a:cubicBezTo>
                <a:lnTo>
                  <a:pt x="4012" y="17170"/>
                </a:lnTo>
                <a:cubicBezTo>
                  <a:pt x="7276" y="21581"/>
                  <a:pt x="2698" y="27584"/>
                  <a:pt x="8813" y="30637"/>
                </a:cubicBezTo>
                <a:cubicBezTo>
                  <a:pt x="10646" y="31548"/>
                  <a:pt x="13001" y="31951"/>
                  <a:pt x="15538" y="31951"/>
                </a:cubicBezTo>
                <a:cubicBezTo>
                  <a:pt x="21650" y="31951"/>
                  <a:pt x="28822" y="29614"/>
                  <a:pt x="32317" y="26426"/>
                </a:cubicBezTo>
                <a:cubicBezTo>
                  <a:pt x="34779" y="24187"/>
                  <a:pt x="38009" y="20155"/>
                  <a:pt x="37162" y="16479"/>
                </a:cubicBezTo>
                <a:cubicBezTo>
                  <a:pt x="36561" y="13928"/>
                  <a:pt x="33921" y="12803"/>
                  <a:pt x="31604" y="12034"/>
                </a:cubicBezTo>
                <a:cubicBezTo>
                  <a:pt x="28752" y="11088"/>
                  <a:pt x="25923" y="11288"/>
                  <a:pt x="23695" y="9094"/>
                </a:cubicBezTo>
                <a:cubicBezTo>
                  <a:pt x="22258" y="7679"/>
                  <a:pt x="21768" y="6042"/>
                  <a:pt x="20788" y="4315"/>
                </a:cubicBezTo>
                <a:cubicBezTo>
                  <a:pt x="19057" y="1269"/>
                  <a:pt x="16221" y="0"/>
                  <a:pt x="13242" y="0"/>
                </a:cubicBezTo>
                <a:close/>
              </a:path>
            </a:pathLst>
          </a:custGeom>
          <a:solidFill>
            <a:schemeClr val="lt1">
              <a:alpha val="458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6"/>
          <p:cNvSpPr/>
          <p:nvPr/>
        </p:nvSpPr>
        <p:spPr>
          <a:xfrm rot="7200071">
            <a:off x="3934121" y="3099377"/>
            <a:ext cx="1243610" cy="1587964"/>
          </a:xfrm>
          <a:custGeom>
            <a:avLst/>
            <a:gdLst/>
            <a:ahLst/>
            <a:cxnLst/>
            <a:rect l="l" t="t" r="r" b="b"/>
            <a:pathLst>
              <a:path w="38009" h="31951" extrusionOk="0">
                <a:moveTo>
                  <a:pt x="13242" y="0"/>
                </a:moveTo>
                <a:cubicBezTo>
                  <a:pt x="6941" y="0"/>
                  <a:pt x="1" y="5675"/>
                  <a:pt x="1528" y="12202"/>
                </a:cubicBezTo>
                <a:lnTo>
                  <a:pt x="4012" y="17170"/>
                </a:lnTo>
                <a:cubicBezTo>
                  <a:pt x="7276" y="21581"/>
                  <a:pt x="2698" y="27584"/>
                  <a:pt x="8813" y="30637"/>
                </a:cubicBezTo>
                <a:cubicBezTo>
                  <a:pt x="10646" y="31548"/>
                  <a:pt x="13001" y="31951"/>
                  <a:pt x="15538" y="31951"/>
                </a:cubicBezTo>
                <a:cubicBezTo>
                  <a:pt x="21650" y="31951"/>
                  <a:pt x="28822" y="29614"/>
                  <a:pt x="32317" y="26426"/>
                </a:cubicBezTo>
                <a:cubicBezTo>
                  <a:pt x="34779" y="24187"/>
                  <a:pt x="38009" y="20155"/>
                  <a:pt x="37162" y="16479"/>
                </a:cubicBezTo>
                <a:cubicBezTo>
                  <a:pt x="36561" y="13928"/>
                  <a:pt x="33921" y="12803"/>
                  <a:pt x="31604" y="12034"/>
                </a:cubicBezTo>
                <a:cubicBezTo>
                  <a:pt x="28752" y="11088"/>
                  <a:pt x="25923" y="11288"/>
                  <a:pt x="23695" y="9094"/>
                </a:cubicBezTo>
                <a:cubicBezTo>
                  <a:pt x="22258" y="7679"/>
                  <a:pt x="21768" y="6042"/>
                  <a:pt x="20788" y="4315"/>
                </a:cubicBezTo>
                <a:cubicBezTo>
                  <a:pt x="19057" y="1269"/>
                  <a:pt x="16221" y="0"/>
                  <a:pt x="13242" y="0"/>
                </a:cubicBezTo>
                <a:close/>
              </a:path>
            </a:pathLst>
          </a:custGeom>
          <a:solidFill>
            <a:schemeClr val="lt1">
              <a:alpha val="458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6"/>
          <p:cNvSpPr txBox="1"/>
          <p:nvPr/>
        </p:nvSpPr>
        <p:spPr>
          <a:xfrm>
            <a:off x="1128950" y="1650320"/>
            <a:ext cx="2474814" cy="693223"/>
          </a:xfrm>
          <a:prstGeom prst="rect">
            <a:avLst/>
          </a:prstGeom>
          <a:noFill/>
          <a:ln>
            <a:noFill/>
          </a:ln>
        </p:spPr>
        <p:txBody>
          <a:bodyPr spcFirstLastPara="1" wrap="square" lIns="91425" tIns="91425" rIns="91425" bIns="91425" anchor="t" anchorCtr="0">
            <a:noAutofit/>
          </a:bodyPr>
          <a:lstStyle/>
          <a:p>
            <a:pPr lvl="0" algn="ctr"/>
            <a:r>
              <a:rPr lang="en-US" b="1" dirty="0" smtClean="0">
                <a:solidFill>
                  <a:srgbClr val="FF0000"/>
                </a:solidFill>
              </a:rPr>
              <a:t> </a:t>
            </a:r>
            <a:r>
              <a:rPr lang="en-US" b="1" dirty="0" smtClean="0">
                <a:solidFill>
                  <a:schemeClr val="accent2">
                    <a:lumMod val="25000"/>
                  </a:schemeClr>
                </a:solidFill>
              </a:rPr>
              <a:t>DEFINITION OF POLITICAL IDEOLOGY</a:t>
            </a:r>
            <a:endParaRPr lang="en-US" b="1" dirty="0">
              <a:solidFill>
                <a:schemeClr val="accent2">
                  <a:lumMod val="25000"/>
                </a:schemeClr>
              </a:solidFill>
              <a:latin typeface="Nunito"/>
              <a:ea typeface="Nunito"/>
              <a:cs typeface="Nunito"/>
              <a:sym typeface="Nunito"/>
            </a:endParaRPr>
          </a:p>
        </p:txBody>
      </p:sp>
      <p:sp>
        <p:nvSpPr>
          <p:cNvPr id="753" name="Google Shape;753;p36"/>
          <p:cNvSpPr txBox="1"/>
          <p:nvPr/>
        </p:nvSpPr>
        <p:spPr>
          <a:xfrm>
            <a:off x="912246" y="3515723"/>
            <a:ext cx="2727179" cy="708607"/>
          </a:xfrm>
          <a:prstGeom prst="rect">
            <a:avLst/>
          </a:prstGeom>
          <a:noFill/>
          <a:ln>
            <a:noFill/>
          </a:ln>
        </p:spPr>
        <p:txBody>
          <a:bodyPr spcFirstLastPara="1" wrap="square" lIns="91425" tIns="91425" rIns="91425" bIns="91425" anchor="t" anchorCtr="0">
            <a:noAutofit/>
          </a:bodyPr>
          <a:lstStyle/>
          <a:p>
            <a:pPr lvl="0" algn="just"/>
            <a:r>
              <a:rPr lang="en-US" b="1" dirty="0" smtClean="0">
                <a:solidFill>
                  <a:schemeClr val="accent2">
                    <a:lumMod val="25000"/>
                  </a:schemeClr>
                </a:solidFill>
              </a:rPr>
              <a:t>WHY DO WE STUDY POLITICAL IDEOLOGY?</a:t>
            </a:r>
            <a:endParaRPr lang="en-US" b="1" dirty="0">
              <a:solidFill>
                <a:schemeClr val="accent2">
                  <a:lumMod val="25000"/>
                </a:schemeClr>
              </a:solidFill>
              <a:latin typeface="Nunito"/>
              <a:ea typeface="Nunito"/>
              <a:cs typeface="Nunito"/>
              <a:sym typeface="Nunito"/>
            </a:endParaRPr>
          </a:p>
        </p:txBody>
      </p:sp>
      <p:sp>
        <p:nvSpPr>
          <p:cNvPr id="754" name="Google Shape;754;p36"/>
          <p:cNvSpPr txBox="1"/>
          <p:nvPr/>
        </p:nvSpPr>
        <p:spPr>
          <a:xfrm>
            <a:off x="5572084" y="1650320"/>
            <a:ext cx="2778258" cy="525087"/>
          </a:xfrm>
          <a:prstGeom prst="rect">
            <a:avLst/>
          </a:prstGeom>
          <a:noFill/>
          <a:ln>
            <a:noFill/>
          </a:ln>
        </p:spPr>
        <p:txBody>
          <a:bodyPr spcFirstLastPara="1" wrap="square" lIns="91425" tIns="91425" rIns="91425" bIns="91425" anchor="t" anchorCtr="0">
            <a:noAutofit/>
          </a:bodyPr>
          <a:lstStyle/>
          <a:p>
            <a:pPr lvl="0" algn="ctr"/>
            <a:r>
              <a:rPr lang="en-US" b="1" dirty="0" smtClean="0">
                <a:solidFill>
                  <a:schemeClr val="accent2">
                    <a:lumMod val="25000"/>
                  </a:schemeClr>
                </a:solidFill>
              </a:rPr>
              <a:t>THE 4 POLITICAL IDEOLOGIES</a:t>
            </a:r>
            <a:endParaRPr lang="en-US" b="1" dirty="0">
              <a:solidFill>
                <a:schemeClr val="accent2">
                  <a:lumMod val="25000"/>
                </a:schemeClr>
              </a:solidFill>
              <a:latin typeface="Nunito"/>
              <a:ea typeface="Nunito"/>
              <a:cs typeface="Nunito"/>
              <a:sym typeface="Nunito"/>
            </a:endParaRPr>
          </a:p>
        </p:txBody>
      </p:sp>
      <p:sp>
        <p:nvSpPr>
          <p:cNvPr id="755" name="Google Shape;755;p36"/>
          <p:cNvSpPr txBox="1"/>
          <p:nvPr/>
        </p:nvSpPr>
        <p:spPr>
          <a:xfrm>
            <a:off x="5892142" y="3443054"/>
            <a:ext cx="2458200" cy="360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b="1" dirty="0" smtClean="0">
                <a:solidFill>
                  <a:schemeClr val="accent2">
                    <a:lumMod val="25000"/>
                  </a:schemeClr>
                </a:solidFill>
                <a:latin typeface="Nunito"/>
                <a:ea typeface="Nunito"/>
                <a:cs typeface="Nunito"/>
                <a:sym typeface="Nunito"/>
              </a:rPr>
              <a:t>CONCLUSION</a:t>
            </a:r>
            <a:endParaRPr sz="1800" b="1" dirty="0">
              <a:solidFill>
                <a:schemeClr val="accent2">
                  <a:lumMod val="25000"/>
                </a:schemeClr>
              </a:solidFill>
              <a:latin typeface="Nunito"/>
              <a:ea typeface="Nunito"/>
              <a:cs typeface="Nunito"/>
              <a:sym typeface="Nunito"/>
            </a:endParaRPr>
          </a:p>
        </p:txBody>
      </p:sp>
      <p:grpSp>
        <p:nvGrpSpPr>
          <p:cNvPr id="756" name="Google Shape;756;p36"/>
          <p:cNvGrpSpPr/>
          <p:nvPr/>
        </p:nvGrpSpPr>
        <p:grpSpPr>
          <a:xfrm>
            <a:off x="4750141" y="1896607"/>
            <a:ext cx="280337" cy="278801"/>
            <a:chOff x="-6329100" y="3632100"/>
            <a:chExt cx="293025" cy="291450"/>
          </a:xfrm>
        </p:grpSpPr>
        <p:sp>
          <p:nvSpPr>
            <p:cNvPr id="757" name="Google Shape;757;p36"/>
            <p:cNvSpPr/>
            <p:nvPr/>
          </p:nvSpPr>
          <p:spPr>
            <a:xfrm>
              <a:off x="-6210700" y="3751600"/>
              <a:ext cx="174625" cy="171950"/>
            </a:xfrm>
            <a:custGeom>
              <a:avLst/>
              <a:gdLst/>
              <a:ahLst/>
              <a:cxnLst/>
              <a:rect l="l" t="t" r="r" b="b"/>
              <a:pathLst>
                <a:path w="6985" h="6878" extrusionOk="0">
                  <a:moveTo>
                    <a:pt x="492" y="0"/>
                  </a:moveTo>
                  <a:cubicBezTo>
                    <a:pt x="219" y="0"/>
                    <a:pt x="0" y="235"/>
                    <a:pt x="85" y="545"/>
                  </a:cubicBezTo>
                  <a:lnTo>
                    <a:pt x="1503" y="5712"/>
                  </a:lnTo>
                  <a:cubicBezTo>
                    <a:pt x="1559" y="5882"/>
                    <a:pt x="1707" y="5984"/>
                    <a:pt x="1856" y="5984"/>
                  </a:cubicBezTo>
                  <a:cubicBezTo>
                    <a:pt x="1956" y="5984"/>
                    <a:pt x="2057" y="5939"/>
                    <a:pt x="2133" y="5838"/>
                  </a:cubicBezTo>
                  <a:lnTo>
                    <a:pt x="2889" y="4735"/>
                  </a:lnTo>
                  <a:lnTo>
                    <a:pt x="3739" y="5712"/>
                  </a:lnTo>
                  <a:lnTo>
                    <a:pt x="4622" y="6594"/>
                  </a:lnTo>
                  <a:cubicBezTo>
                    <a:pt x="4811" y="6783"/>
                    <a:pt x="5086" y="6878"/>
                    <a:pt x="5362" y="6878"/>
                  </a:cubicBezTo>
                  <a:cubicBezTo>
                    <a:pt x="5638" y="6878"/>
                    <a:pt x="5913" y="6783"/>
                    <a:pt x="6102" y="6594"/>
                  </a:cubicBezTo>
                  <a:lnTo>
                    <a:pt x="6575" y="6122"/>
                  </a:lnTo>
                  <a:cubicBezTo>
                    <a:pt x="6984" y="5712"/>
                    <a:pt x="6984" y="5113"/>
                    <a:pt x="6575" y="4672"/>
                  </a:cubicBezTo>
                  <a:lnTo>
                    <a:pt x="4811" y="2814"/>
                  </a:lnTo>
                  <a:lnTo>
                    <a:pt x="5913" y="2058"/>
                  </a:lnTo>
                  <a:cubicBezTo>
                    <a:pt x="6134" y="1900"/>
                    <a:pt x="6102" y="1522"/>
                    <a:pt x="5787" y="1427"/>
                  </a:cubicBezTo>
                  <a:lnTo>
                    <a:pt x="589" y="10"/>
                  </a:lnTo>
                  <a:cubicBezTo>
                    <a:pt x="556" y="3"/>
                    <a:pt x="524" y="0"/>
                    <a:pt x="4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758" name="Google Shape;758;p36"/>
            <p:cNvSpPr/>
            <p:nvPr/>
          </p:nvSpPr>
          <p:spPr>
            <a:xfrm>
              <a:off x="-6272400" y="3691975"/>
              <a:ext cx="136300" cy="135500"/>
            </a:xfrm>
            <a:custGeom>
              <a:avLst/>
              <a:gdLst/>
              <a:ahLst/>
              <a:cxnLst/>
              <a:rect l="l" t="t" r="r" b="b"/>
              <a:pathLst>
                <a:path w="5452" h="5420" extrusionOk="0">
                  <a:moveTo>
                    <a:pt x="2742" y="0"/>
                  </a:moveTo>
                  <a:cubicBezTo>
                    <a:pt x="1261" y="0"/>
                    <a:pt x="1" y="1229"/>
                    <a:pt x="1" y="2710"/>
                  </a:cubicBezTo>
                  <a:cubicBezTo>
                    <a:pt x="1" y="4127"/>
                    <a:pt x="1041" y="5293"/>
                    <a:pt x="2427" y="5419"/>
                  </a:cubicBezTo>
                  <a:lnTo>
                    <a:pt x="2112" y="4317"/>
                  </a:lnTo>
                  <a:cubicBezTo>
                    <a:pt x="1482" y="4096"/>
                    <a:pt x="1009" y="3466"/>
                    <a:pt x="1009" y="2741"/>
                  </a:cubicBezTo>
                  <a:cubicBezTo>
                    <a:pt x="1041" y="1765"/>
                    <a:pt x="1828" y="1009"/>
                    <a:pt x="2773" y="1009"/>
                  </a:cubicBezTo>
                  <a:cubicBezTo>
                    <a:pt x="3530" y="1009"/>
                    <a:pt x="4128" y="1481"/>
                    <a:pt x="4349" y="2143"/>
                  </a:cubicBezTo>
                  <a:lnTo>
                    <a:pt x="5451" y="2458"/>
                  </a:lnTo>
                  <a:cubicBezTo>
                    <a:pt x="5294" y="1072"/>
                    <a:pt x="4160" y="0"/>
                    <a:pt x="27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759" name="Google Shape;759;p36"/>
            <p:cNvSpPr/>
            <p:nvPr/>
          </p:nvSpPr>
          <p:spPr>
            <a:xfrm>
              <a:off x="-6329100" y="3632100"/>
              <a:ext cx="257575" cy="256025"/>
            </a:xfrm>
            <a:custGeom>
              <a:avLst/>
              <a:gdLst/>
              <a:ahLst/>
              <a:cxnLst/>
              <a:rect l="l" t="t" r="r" b="b"/>
              <a:pathLst>
                <a:path w="10303" h="10241" extrusionOk="0">
                  <a:moveTo>
                    <a:pt x="5136" y="1"/>
                  </a:moveTo>
                  <a:cubicBezTo>
                    <a:pt x="2301" y="1"/>
                    <a:pt x="1" y="2269"/>
                    <a:pt x="1" y="5105"/>
                  </a:cubicBezTo>
                  <a:cubicBezTo>
                    <a:pt x="1" y="7972"/>
                    <a:pt x="2332" y="10240"/>
                    <a:pt x="5136" y="10240"/>
                  </a:cubicBezTo>
                  <a:cubicBezTo>
                    <a:pt x="5262" y="10240"/>
                    <a:pt x="5356" y="10240"/>
                    <a:pt x="5451" y="10177"/>
                  </a:cubicBezTo>
                  <a:lnTo>
                    <a:pt x="4978" y="8444"/>
                  </a:lnTo>
                  <a:cubicBezTo>
                    <a:pt x="4959" y="8445"/>
                    <a:pt x="4940" y="8445"/>
                    <a:pt x="4921" y="8445"/>
                  </a:cubicBezTo>
                  <a:cubicBezTo>
                    <a:pt x="3089" y="8445"/>
                    <a:pt x="1639" y="6945"/>
                    <a:pt x="1639" y="5105"/>
                  </a:cubicBezTo>
                  <a:cubicBezTo>
                    <a:pt x="1639" y="3214"/>
                    <a:pt x="3151" y="1702"/>
                    <a:pt x="5073" y="1702"/>
                  </a:cubicBezTo>
                  <a:cubicBezTo>
                    <a:pt x="6900" y="1702"/>
                    <a:pt x="8412" y="3151"/>
                    <a:pt x="8475" y="4979"/>
                  </a:cubicBezTo>
                  <a:lnTo>
                    <a:pt x="10208" y="5451"/>
                  </a:lnTo>
                  <a:cubicBezTo>
                    <a:pt x="10303" y="4002"/>
                    <a:pt x="9799" y="2553"/>
                    <a:pt x="8759" y="1482"/>
                  </a:cubicBezTo>
                  <a:cubicBezTo>
                    <a:pt x="7782" y="505"/>
                    <a:pt x="6522" y="1"/>
                    <a:pt x="51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nvGrpSpPr>
          <p:cNvPr id="760" name="Google Shape;760;p36"/>
          <p:cNvGrpSpPr/>
          <p:nvPr/>
        </p:nvGrpSpPr>
        <p:grpSpPr>
          <a:xfrm>
            <a:off x="4102079" y="3697469"/>
            <a:ext cx="281102" cy="278801"/>
            <a:chOff x="-2310650" y="3958175"/>
            <a:chExt cx="293825" cy="291450"/>
          </a:xfrm>
        </p:grpSpPr>
        <p:sp>
          <p:nvSpPr>
            <p:cNvPr id="761" name="Google Shape;761;p36"/>
            <p:cNvSpPr/>
            <p:nvPr/>
          </p:nvSpPr>
          <p:spPr>
            <a:xfrm>
              <a:off x="-2310650" y="3958175"/>
              <a:ext cx="185925" cy="118950"/>
            </a:xfrm>
            <a:custGeom>
              <a:avLst/>
              <a:gdLst/>
              <a:ahLst/>
              <a:cxnLst/>
              <a:rect l="l" t="t" r="r" b="b"/>
              <a:pathLst>
                <a:path w="7437" h="4758" extrusionOk="0">
                  <a:moveTo>
                    <a:pt x="1009" y="1"/>
                  </a:moveTo>
                  <a:cubicBezTo>
                    <a:pt x="474" y="1"/>
                    <a:pt x="1" y="474"/>
                    <a:pt x="1" y="1009"/>
                  </a:cubicBezTo>
                  <a:lnTo>
                    <a:pt x="1" y="2395"/>
                  </a:lnTo>
                  <a:cubicBezTo>
                    <a:pt x="1" y="2931"/>
                    <a:pt x="474" y="3372"/>
                    <a:pt x="1009" y="3372"/>
                  </a:cubicBezTo>
                  <a:lnTo>
                    <a:pt x="1356" y="3372"/>
                  </a:lnTo>
                  <a:lnTo>
                    <a:pt x="1356" y="4412"/>
                  </a:lnTo>
                  <a:cubicBezTo>
                    <a:pt x="1356" y="4618"/>
                    <a:pt x="1518" y="4757"/>
                    <a:pt x="1692" y="4757"/>
                  </a:cubicBezTo>
                  <a:cubicBezTo>
                    <a:pt x="1784" y="4757"/>
                    <a:pt x="1878" y="4719"/>
                    <a:pt x="1954" y="4632"/>
                  </a:cubicBezTo>
                  <a:lnTo>
                    <a:pt x="3214" y="3372"/>
                  </a:lnTo>
                  <a:lnTo>
                    <a:pt x="3403" y="3372"/>
                  </a:lnTo>
                  <a:lnTo>
                    <a:pt x="3403" y="2364"/>
                  </a:lnTo>
                  <a:cubicBezTo>
                    <a:pt x="3403" y="1419"/>
                    <a:pt x="4160" y="663"/>
                    <a:pt x="5105" y="663"/>
                  </a:cubicBezTo>
                  <a:lnTo>
                    <a:pt x="7436" y="663"/>
                  </a:lnTo>
                  <a:cubicBezTo>
                    <a:pt x="7279" y="253"/>
                    <a:pt x="6932" y="1"/>
                    <a:pt x="64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762" name="Google Shape;762;p36"/>
            <p:cNvSpPr/>
            <p:nvPr/>
          </p:nvSpPr>
          <p:spPr>
            <a:xfrm>
              <a:off x="-2309075" y="3992050"/>
              <a:ext cx="292250" cy="257575"/>
            </a:xfrm>
            <a:custGeom>
              <a:avLst/>
              <a:gdLst/>
              <a:ahLst/>
              <a:cxnLst/>
              <a:rect l="l" t="t" r="r" b="b"/>
              <a:pathLst>
                <a:path w="11690" h="10303" extrusionOk="0">
                  <a:moveTo>
                    <a:pt x="5042" y="1"/>
                  </a:moveTo>
                  <a:cubicBezTo>
                    <a:pt x="4506" y="1"/>
                    <a:pt x="4034" y="473"/>
                    <a:pt x="4034" y="1040"/>
                  </a:cubicBezTo>
                  <a:lnTo>
                    <a:pt x="4034" y="2395"/>
                  </a:lnTo>
                  <a:cubicBezTo>
                    <a:pt x="4034" y="2962"/>
                    <a:pt x="4506" y="3435"/>
                    <a:pt x="5042" y="3435"/>
                  </a:cubicBezTo>
                  <a:lnTo>
                    <a:pt x="6964" y="3435"/>
                  </a:lnTo>
                  <a:lnTo>
                    <a:pt x="7814" y="4254"/>
                  </a:lnTo>
                  <a:cubicBezTo>
                    <a:pt x="7216" y="4537"/>
                    <a:pt x="6775" y="5136"/>
                    <a:pt x="6775" y="5829"/>
                  </a:cubicBezTo>
                  <a:cubicBezTo>
                    <a:pt x="6775" y="6270"/>
                    <a:pt x="6932" y="6680"/>
                    <a:pt x="7216" y="6932"/>
                  </a:cubicBezTo>
                  <a:cubicBezTo>
                    <a:pt x="6585" y="7089"/>
                    <a:pt x="6081" y="7499"/>
                    <a:pt x="5766" y="8034"/>
                  </a:cubicBezTo>
                  <a:cubicBezTo>
                    <a:pt x="5451" y="7499"/>
                    <a:pt x="4916" y="7089"/>
                    <a:pt x="4286" y="6932"/>
                  </a:cubicBezTo>
                  <a:cubicBezTo>
                    <a:pt x="4569" y="6617"/>
                    <a:pt x="4727" y="6270"/>
                    <a:pt x="4727" y="5829"/>
                  </a:cubicBezTo>
                  <a:cubicBezTo>
                    <a:pt x="4727" y="4884"/>
                    <a:pt x="3971" y="4159"/>
                    <a:pt x="3025" y="4159"/>
                  </a:cubicBezTo>
                  <a:cubicBezTo>
                    <a:pt x="2080" y="4159"/>
                    <a:pt x="1356" y="4884"/>
                    <a:pt x="1356" y="5829"/>
                  </a:cubicBezTo>
                  <a:cubicBezTo>
                    <a:pt x="1356" y="6270"/>
                    <a:pt x="1513" y="6680"/>
                    <a:pt x="1765" y="6932"/>
                  </a:cubicBezTo>
                  <a:cubicBezTo>
                    <a:pt x="757" y="7215"/>
                    <a:pt x="1" y="8129"/>
                    <a:pt x="1" y="9263"/>
                  </a:cubicBezTo>
                  <a:lnTo>
                    <a:pt x="1" y="9925"/>
                  </a:lnTo>
                  <a:cubicBezTo>
                    <a:pt x="1" y="10145"/>
                    <a:pt x="158" y="10303"/>
                    <a:pt x="348" y="10303"/>
                  </a:cubicBezTo>
                  <a:lnTo>
                    <a:pt x="11343" y="10303"/>
                  </a:lnTo>
                  <a:cubicBezTo>
                    <a:pt x="11532" y="10303"/>
                    <a:pt x="11689" y="10145"/>
                    <a:pt x="11689" y="9925"/>
                  </a:cubicBezTo>
                  <a:lnTo>
                    <a:pt x="11689" y="9263"/>
                  </a:lnTo>
                  <a:cubicBezTo>
                    <a:pt x="11689" y="8160"/>
                    <a:pt x="10965" y="7215"/>
                    <a:pt x="9925" y="6932"/>
                  </a:cubicBezTo>
                  <a:cubicBezTo>
                    <a:pt x="10209" y="6617"/>
                    <a:pt x="10366" y="6270"/>
                    <a:pt x="10366" y="5829"/>
                  </a:cubicBezTo>
                  <a:cubicBezTo>
                    <a:pt x="10366" y="5010"/>
                    <a:pt x="9767" y="4317"/>
                    <a:pt x="8980" y="4159"/>
                  </a:cubicBezTo>
                  <a:lnTo>
                    <a:pt x="8980" y="3435"/>
                  </a:lnTo>
                  <a:lnTo>
                    <a:pt x="10555" y="3435"/>
                  </a:lnTo>
                  <a:cubicBezTo>
                    <a:pt x="11122" y="3435"/>
                    <a:pt x="11595" y="2962"/>
                    <a:pt x="11595" y="2395"/>
                  </a:cubicBezTo>
                  <a:lnTo>
                    <a:pt x="11595" y="1040"/>
                  </a:lnTo>
                  <a:cubicBezTo>
                    <a:pt x="11595" y="473"/>
                    <a:pt x="11122" y="1"/>
                    <a:pt x="105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nvGrpSpPr>
          <p:cNvPr id="763" name="Google Shape;763;p36"/>
          <p:cNvGrpSpPr/>
          <p:nvPr/>
        </p:nvGrpSpPr>
        <p:grpSpPr>
          <a:xfrm>
            <a:off x="4742607" y="3697469"/>
            <a:ext cx="295405" cy="278801"/>
            <a:chOff x="-1960150" y="3956600"/>
            <a:chExt cx="308775" cy="291450"/>
          </a:xfrm>
        </p:grpSpPr>
        <p:sp>
          <p:nvSpPr>
            <p:cNvPr id="764" name="Google Shape;764;p36"/>
            <p:cNvSpPr/>
            <p:nvPr/>
          </p:nvSpPr>
          <p:spPr>
            <a:xfrm>
              <a:off x="-1960150" y="3956600"/>
              <a:ext cx="308775" cy="51275"/>
            </a:xfrm>
            <a:custGeom>
              <a:avLst/>
              <a:gdLst/>
              <a:ahLst/>
              <a:cxnLst/>
              <a:rect l="l" t="t" r="r" b="b"/>
              <a:pathLst>
                <a:path w="12351" h="2051" extrusionOk="0">
                  <a:moveTo>
                    <a:pt x="1355" y="1"/>
                  </a:moveTo>
                  <a:cubicBezTo>
                    <a:pt x="1" y="1"/>
                    <a:pt x="32" y="2049"/>
                    <a:pt x="1355" y="2049"/>
                  </a:cubicBezTo>
                  <a:lnTo>
                    <a:pt x="11027" y="2049"/>
                  </a:lnTo>
                  <a:cubicBezTo>
                    <a:pt x="11047" y="2050"/>
                    <a:pt x="11066" y="2050"/>
                    <a:pt x="11085" y="2050"/>
                  </a:cubicBezTo>
                  <a:cubicBezTo>
                    <a:pt x="12350" y="2050"/>
                    <a:pt x="12331" y="1"/>
                    <a:pt x="110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765" name="Google Shape;765;p36"/>
            <p:cNvSpPr/>
            <p:nvPr/>
          </p:nvSpPr>
          <p:spPr>
            <a:xfrm>
              <a:off x="-1934950" y="4025925"/>
              <a:ext cx="256000" cy="222125"/>
            </a:xfrm>
            <a:custGeom>
              <a:avLst/>
              <a:gdLst/>
              <a:ahLst/>
              <a:cxnLst/>
              <a:rect l="l" t="t" r="r" b="b"/>
              <a:pathLst>
                <a:path w="10240" h="8885" extrusionOk="0">
                  <a:moveTo>
                    <a:pt x="8570" y="756"/>
                  </a:moveTo>
                  <a:cubicBezTo>
                    <a:pt x="8759" y="756"/>
                    <a:pt x="8917" y="914"/>
                    <a:pt x="8917" y="1103"/>
                  </a:cubicBezTo>
                  <a:lnTo>
                    <a:pt x="8917" y="1765"/>
                  </a:lnTo>
                  <a:cubicBezTo>
                    <a:pt x="8917" y="1995"/>
                    <a:pt x="8737" y="2116"/>
                    <a:pt x="8558" y="2116"/>
                  </a:cubicBezTo>
                  <a:cubicBezTo>
                    <a:pt x="8419" y="2116"/>
                    <a:pt x="8279" y="2042"/>
                    <a:pt x="8224" y="1891"/>
                  </a:cubicBezTo>
                  <a:lnTo>
                    <a:pt x="6081" y="4065"/>
                  </a:lnTo>
                  <a:cubicBezTo>
                    <a:pt x="6018" y="4112"/>
                    <a:pt x="5924" y="4135"/>
                    <a:pt x="5833" y="4135"/>
                  </a:cubicBezTo>
                  <a:cubicBezTo>
                    <a:pt x="5743" y="4135"/>
                    <a:pt x="5656" y="4112"/>
                    <a:pt x="5609" y="4065"/>
                  </a:cubicBezTo>
                  <a:lnTo>
                    <a:pt x="3781" y="2237"/>
                  </a:lnTo>
                  <a:lnTo>
                    <a:pt x="1986" y="4065"/>
                  </a:lnTo>
                  <a:cubicBezTo>
                    <a:pt x="1912" y="4138"/>
                    <a:pt x="1831" y="4168"/>
                    <a:pt x="1752" y="4168"/>
                  </a:cubicBezTo>
                  <a:cubicBezTo>
                    <a:pt x="1493" y="4168"/>
                    <a:pt x="1271" y="3834"/>
                    <a:pt x="1513" y="3592"/>
                  </a:cubicBezTo>
                  <a:lnTo>
                    <a:pt x="3561" y="1544"/>
                  </a:lnTo>
                  <a:cubicBezTo>
                    <a:pt x="3624" y="1481"/>
                    <a:pt x="3711" y="1450"/>
                    <a:pt x="3797" y="1450"/>
                  </a:cubicBezTo>
                  <a:cubicBezTo>
                    <a:pt x="3884" y="1450"/>
                    <a:pt x="3970" y="1481"/>
                    <a:pt x="4033" y="1544"/>
                  </a:cubicBezTo>
                  <a:lnTo>
                    <a:pt x="5829" y="3340"/>
                  </a:lnTo>
                  <a:lnTo>
                    <a:pt x="7783" y="1418"/>
                  </a:lnTo>
                  <a:cubicBezTo>
                    <a:pt x="7404" y="1292"/>
                    <a:pt x="7499" y="756"/>
                    <a:pt x="7877" y="756"/>
                  </a:cubicBezTo>
                  <a:close/>
                  <a:moveTo>
                    <a:pt x="5136" y="7562"/>
                  </a:moveTo>
                  <a:cubicBezTo>
                    <a:pt x="5325" y="7562"/>
                    <a:pt x="5483" y="7719"/>
                    <a:pt x="5483" y="7908"/>
                  </a:cubicBezTo>
                  <a:cubicBezTo>
                    <a:pt x="5483" y="8097"/>
                    <a:pt x="5325" y="8255"/>
                    <a:pt x="5136" y="8255"/>
                  </a:cubicBezTo>
                  <a:cubicBezTo>
                    <a:pt x="4916" y="8255"/>
                    <a:pt x="4758" y="8097"/>
                    <a:pt x="4758" y="7908"/>
                  </a:cubicBezTo>
                  <a:cubicBezTo>
                    <a:pt x="4758" y="7719"/>
                    <a:pt x="4916" y="7562"/>
                    <a:pt x="5136" y="7562"/>
                  </a:cubicBezTo>
                  <a:close/>
                  <a:moveTo>
                    <a:pt x="1" y="0"/>
                  </a:moveTo>
                  <a:lnTo>
                    <a:pt x="1" y="5167"/>
                  </a:lnTo>
                  <a:cubicBezTo>
                    <a:pt x="1" y="5703"/>
                    <a:pt x="442" y="6175"/>
                    <a:pt x="1040" y="6175"/>
                  </a:cubicBezTo>
                  <a:lnTo>
                    <a:pt x="4758" y="6175"/>
                  </a:lnTo>
                  <a:lnTo>
                    <a:pt x="4758" y="6931"/>
                  </a:lnTo>
                  <a:cubicBezTo>
                    <a:pt x="4380" y="7089"/>
                    <a:pt x="4096" y="7436"/>
                    <a:pt x="4096" y="7877"/>
                  </a:cubicBezTo>
                  <a:cubicBezTo>
                    <a:pt x="4096" y="8412"/>
                    <a:pt x="4569" y="8885"/>
                    <a:pt x="5136" y="8885"/>
                  </a:cubicBezTo>
                  <a:cubicBezTo>
                    <a:pt x="5672" y="8885"/>
                    <a:pt x="6144" y="8412"/>
                    <a:pt x="6144" y="7877"/>
                  </a:cubicBezTo>
                  <a:cubicBezTo>
                    <a:pt x="6144" y="7436"/>
                    <a:pt x="5861" y="7057"/>
                    <a:pt x="5483" y="6931"/>
                  </a:cubicBezTo>
                  <a:lnTo>
                    <a:pt x="5483" y="6175"/>
                  </a:lnTo>
                  <a:lnTo>
                    <a:pt x="9232" y="6175"/>
                  </a:lnTo>
                  <a:cubicBezTo>
                    <a:pt x="9767" y="6175"/>
                    <a:pt x="10240" y="5703"/>
                    <a:pt x="10240" y="5167"/>
                  </a:cubicBezTo>
                  <a:lnTo>
                    <a:pt x="10240" y="0"/>
                  </a:lnTo>
                  <a:cubicBezTo>
                    <a:pt x="10114" y="32"/>
                    <a:pt x="10019" y="32"/>
                    <a:pt x="9893" y="32"/>
                  </a:cubicBezTo>
                  <a:lnTo>
                    <a:pt x="347" y="32"/>
                  </a:lnTo>
                  <a:cubicBezTo>
                    <a:pt x="253" y="32"/>
                    <a:pt x="127" y="32"/>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nvGrpSpPr>
          <p:cNvPr id="766" name="Google Shape;766;p36"/>
          <p:cNvGrpSpPr/>
          <p:nvPr/>
        </p:nvGrpSpPr>
        <p:grpSpPr>
          <a:xfrm>
            <a:off x="4100584" y="1896045"/>
            <a:ext cx="284092" cy="279925"/>
            <a:chOff x="-5254775" y="3631325"/>
            <a:chExt cx="296950" cy="292625"/>
          </a:xfrm>
        </p:grpSpPr>
        <p:sp>
          <p:nvSpPr>
            <p:cNvPr id="767" name="Google Shape;767;p36"/>
            <p:cNvSpPr/>
            <p:nvPr/>
          </p:nvSpPr>
          <p:spPr>
            <a:xfrm>
              <a:off x="-5246900" y="3766400"/>
              <a:ext cx="58300" cy="55150"/>
            </a:xfrm>
            <a:custGeom>
              <a:avLst/>
              <a:gdLst/>
              <a:ahLst/>
              <a:cxnLst/>
              <a:rect l="l" t="t" r="r" b="b"/>
              <a:pathLst>
                <a:path w="2332" h="2206" extrusionOk="0">
                  <a:moveTo>
                    <a:pt x="1769" y="1"/>
                  </a:moveTo>
                  <a:cubicBezTo>
                    <a:pt x="1639" y="1"/>
                    <a:pt x="1513" y="48"/>
                    <a:pt x="1418" y="142"/>
                  </a:cubicBezTo>
                  <a:lnTo>
                    <a:pt x="189" y="1371"/>
                  </a:lnTo>
                  <a:cubicBezTo>
                    <a:pt x="0" y="1560"/>
                    <a:pt x="0" y="1875"/>
                    <a:pt x="189" y="2064"/>
                  </a:cubicBezTo>
                  <a:cubicBezTo>
                    <a:pt x="300" y="2159"/>
                    <a:pt x="434" y="2206"/>
                    <a:pt x="564" y="2206"/>
                  </a:cubicBezTo>
                  <a:cubicBezTo>
                    <a:pt x="694" y="2206"/>
                    <a:pt x="820" y="2159"/>
                    <a:pt x="914" y="2064"/>
                  </a:cubicBezTo>
                  <a:lnTo>
                    <a:pt x="2143" y="835"/>
                  </a:lnTo>
                  <a:cubicBezTo>
                    <a:pt x="2332" y="646"/>
                    <a:pt x="2332" y="331"/>
                    <a:pt x="2143" y="142"/>
                  </a:cubicBezTo>
                  <a:cubicBezTo>
                    <a:pt x="2033" y="48"/>
                    <a:pt x="1899" y="1"/>
                    <a:pt x="17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768" name="Google Shape;768;p36"/>
            <p:cNvSpPr/>
            <p:nvPr/>
          </p:nvSpPr>
          <p:spPr>
            <a:xfrm>
              <a:off x="-5216175" y="3795550"/>
              <a:ext cx="58300" cy="55950"/>
            </a:xfrm>
            <a:custGeom>
              <a:avLst/>
              <a:gdLst/>
              <a:ahLst/>
              <a:cxnLst/>
              <a:rect l="l" t="t" r="r" b="b"/>
              <a:pathLst>
                <a:path w="2332" h="2238" extrusionOk="0">
                  <a:moveTo>
                    <a:pt x="1764" y="0"/>
                  </a:moveTo>
                  <a:cubicBezTo>
                    <a:pt x="1638" y="0"/>
                    <a:pt x="1512" y="47"/>
                    <a:pt x="1418" y="142"/>
                  </a:cubicBezTo>
                  <a:lnTo>
                    <a:pt x="189" y="1371"/>
                  </a:lnTo>
                  <a:cubicBezTo>
                    <a:pt x="0" y="1560"/>
                    <a:pt x="0" y="1875"/>
                    <a:pt x="189" y="2095"/>
                  </a:cubicBezTo>
                  <a:cubicBezTo>
                    <a:pt x="284" y="2190"/>
                    <a:pt x="410" y="2237"/>
                    <a:pt x="540" y="2237"/>
                  </a:cubicBezTo>
                  <a:cubicBezTo>
                    <a:pt x="670" y="2237"/>
                    <a:pt x="804" y="2190"/>
                    <a:pt x="914" y="2095"/>
                  </a:cubicBezTo>
                  <a:lnTo>
                    <a:pt x="2111" y="867"/>
                  </a:lnTo>
                  <a:cubicBezTo>
                    <a:pt x="2332" y="678"/>
                    <a:pt x="2332" y="363"/>
                    <a:pt x="2111" y="142"/>
                  </a:cubicBezTo>
                  <a:cubicBezTo>
                    <a:pt x="2016" y="47"/>
                    <a:pt x="1890" y="0"/>
                    <a:pt x="176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769" name="Google Shape;769;p36"/>
            <p:cNvSpPr/>
            <p:nvPr/>
          </p:nvSpPr>
          <p:spPr>
            <a:xfrm>
              <a:off x="-5185475" y="3826250"/>
              <a:ext cx="57525" cy="55750"/>
            </a:xfrm>
            <a:custGeom>
              <a:avLst/>
              <a:gdLst/>
              <a:ahLst/>
              <a:cxnLst/>
              <a:rect l="l" t="t" r="r" b="b"/>
              <a:pathLst>
                <a:path w="2301" h="2230" extrusionOk="0">
                  <a:moveTo>
                    <a:pt x="1765" y="1"/>
                  </a:moveTo>
                  <a:cubicBezTo>
                    <a:pt x="1639" y="1"/>
                    <a:pt x="1513" y="48"/>
                    <a:pt x="1419" y="143"/>
                  </a:cubicBezTo>
                  <a:lnTo>
                    <a:pt x="190" y="1371"/>
                  </a:lnTo>
                  <a:cubicBezTo>
                    <a:pt x="1" y="1560"/>
                    <a:pt x="1" y="1875"/>
                    <a:pt x="190" y="2064"/>
                  </a:cubicBezTo>
                  <a:cubicBezTo>
                    <a:pt x="284" y="2175"/>
                    <a:pt x="410" y="2230"/>
                    <a:pt x="536" y="2230"/>
                  </a:cubicBezTo>
                  <a:cubicBezTo>
                    <a:pt x="662" y="2230"/>
                    <a:pt x="788" y="2175"/>
                    <a:pt x="883" y="2064"/>
                  </a:cubicBezTo>
                  <a:lnTo>
                    <a:pt x="2112" y="836"/>
                  </a:lnTo>
                  <a:cubicBezTo>
                    <a:pt x="2301" y="647"/>
                    <a:pt x="2301" y="332"/>
                    <a:pt x="2112" y="143"/>
                  </a:cubicBezTo>
                  <a:cubicBezTo>
                    <a:pt x="2017" y="48"/>
                    <a:pt x="1891" y="1"/>
                    <a:pt x="17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770" name="Google Shape;770;p36"/>
            <p:cNvSpPr/>
            <p:nvPr/>
          </p:nvSpPr>
          <p:spPr>
            <a:xfrm>
              <a:off x="-5156325" y="3856375"/>
              <a:ext cx="58300" cy="55750"/>
            </a:xfrm>
            <a:custGeom>
              <a:avLst/>
              <a:gdLst/>
              <a:ahLst/>
              <a:cxnLst/>
              <a:rect l="l" t="t" r="r" b="b"/>
              <a:pathLst>
                <a:path w="2332" h="2230" extrusionOk="0">
                  <a:moveTo>
                    <a:pt x="1781" y="1"/>
                  </a:moveTo>
                  <a:cubicBezTo>
                    <a:pt x="1655" y="1"/>
                    <a:pt x="1529" y="56"/>
                    <a:pt x="1418" y="166"/>
                  </a:cubicBezTo>
                  <a:lnTo>
                    <a:pt x="190" y="1395"/>
                  </a:lnTo>
                  <a:cubicBezTo>
                    <a:pt x="1" y="1584"/>
                    <a:pt x="1" y="1899"/>
                    <a:pt x="190" y="2088"/>
                  </a:cubicBezTo>
                  <a:cubicBezTo>
                    <a:pt x="300" y="2183"/>
                    <a:pt x="442" y="2230"/>
                    <a:pt x="575" y="2230"/>
                  </a:cubicBezTo>
                  <a:cubicBezTo>
                    <a:pt x="709" y="2230"/>
                    <a:pt x="835" y="2183"/>
                    <a:pt x="914" y="2088"/>
                  </a:cubicBezTo>
                  <a:lnTo>
                    <a:pt x="2143" y="859"/>
                  </a:lnTo>
                  <a:cubicBezTo>
                    <a:pt x="2332" y="670"/>
                    <a:pt x="2332" y="355"/>
                    <a:pt x="2143" y="166"/>
                  </a:cubicBezTo>
                  <a:cubicBezTo>
                    <a:pt x="2033" y="56"/>
                    <a:pt x="1907" y="1"/>
                    <a:pt x="17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771" name="Google Shape;771;p36"/>
            <p:cNvSpPr/>
            <p:nvPr/>
          </p:nvSpPr>
          <p:spPr>
            <a:xfrm>
              <a:off x="-5105925" y="3886525"/>
              <a:ext cx="37050" cy="37425"/>
            </a:xfrm>
            <a:custGeom>
              <a:avLst/>
              <a:gdLst/>
              <a:ahLst/>
              <a:cxnLst/>
              <a:rect l="l" t="t" r="r" b="b"/>
              <a:pathLst>
                <a:path w="1482" h="1497" extrusionOk="0">
                  <a:moveTo>
                    <a:pt x="662" y="0"/>
                  </a:moveTo>
                  <a:lnTo>
                    <a:pt x="536" y="126"/>
                  </a:lnTo>
                  <a:lnTo>
                    <a:pt x="1" y="756"/>
                  </a:lnTo>
                  <a:lnTo>
                    <a:pt x="599" y="1355"/>
                  </a:lnTo>
                  <a:cubicBezTo>
                    <a:pt x="694" y="1449"/>
                    <a:pt x="820" y="1497"/>
                    <a:pt x="946" y="1497"/>
                  </a:cubicBezTo>
                  <a:cubicBezTo>
                    <a:pt x="1072" y="1497"/>
                    <a:pt x="1198" y="1449"/>
                    <a:pt x="1293" y="1355"/>
                  </a:cubicBezTo>
                  <a:cubicBezTo>
                    <a:pt x="1482" y="1166"/>
                    <a:pt x="1482" y="851"/>
                    <a:pt x="1293" y="662"/>
                  </a:cubicBezTo>
                  <a:lnTo>
                    <a:pt x="66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772" name="Google Shape;772;p36"/>
            <p:cNvSpPr/>
            <p:nvPr/>
          </p:nvSpPr>
          <p:spPr>
            <a:xfrm>
              <a:off x="-5254775" y="3648050"/>
              <a:ext cx="278050" cy="248325"/>
            </a:xfrm>
            <a:custGeom>
              <a:avLst/>
              <a:gdLst/>
              <a:ahLst/>
              <a:cxnLst/>
              <a:rect l="l" t="t" r="r" b="b"/>
              <a:pathLst>
                <a:path w="11122" h="9933" extrusionOk="0">
                  <a:moveTo>
                    <a:pt x="4049" y="1"/>
                  </a:moveTo>
                  <a:cubicBezTo>
                    <a:pt x="3781" y="1"/>
                    <a:pt x="3513" y="103"/>
                    <a:pt x="3308" y="308"/>
                  </a:cubicBezTo>
                  <a:lnTo>
                    <a:pt x="410" y="3364"/>
                  </a:lnTo>
                  <a:cubicBezTo>
                    <a:pt x="0" y="3774"/>
                    <a:pt x="0" y="4435"/>
                    <a:pt x="410" y="4813"/>
                  </a:cubicBezTo>
                  <a:lnTo>
                    <a:pt x="631" y="5065"/>
                  </a:lnTo>
                  <a:lnTo>
                    <a:pt x="1198" y="4498"/>
                  </a:lnTo>
                  <a:cubicBezTo>
                    <a:pt x="1454" y="4242"/>
                    <a:pt x="1794" y="4106"/>
                    <a:pt x="2122" y="4106"/>
                  </a:cubicBezTo>
                  <a:cubicBezTo>
                    <a:pt x="2398" y="4106"/>
                    <a:pt x="2666" y="4202"/>
                    <a:pt x="2867" y="4404"/>
                  </a:cubicBezTo>
                  <a:cubicBezTo>
                    <a:pt x="3151" y="4624"/>
                    <a:pt x="3308" y="4971"/>
                    <a:pt x="3277" y="5286"/>
                  </a:cubicBezTo>
                  <a:cubicBezTo>
                    <a:pt x="3592" y="5286"/>
                    <a:pt x="3907" y="5412"/>
                    <a:pt x="4128" y="5664"/>
                  </a:cubicBezTo>
                  <a:cubicBezTo>
                    <a:pt x="4380" y="5884"/>
                    <a:pt x="4506" y="6200"/>
                    <a:pt x="4506" y="6515"/>
                  </a:cubicBezTo>
                  <a:cubicBezTo>
                    <a:pt x="4821" y="6515"/>
                    <a:pt x="5136" y="6641"/>
                    <a:pt x="5356" y="6861"/>
                  </a:cubicBezTo>
                  <a:cubicBezTo>
                    <a:pt x="5608" y="7113"/>
                    <a:pt x="5703" y="7428"/>
                    <a:pt x="5703" y="7743"/>
                  </a:cubicBezTo>
                  <a:cubicBezTo>
                    <a:pt x="6018" y="7743"/>
                    <a:pt x="6364" y="7869"/>
                    <a:pt x="6585" y="8090"/>
                  </a:cubicBezTo>
                  <a:cubicBezTo>
                    <a:pt x="6837" y="8342"/>
                    <a:pt x="6931" y="8657"/>
                    <a:pt x="6931" y="8909"/>
                  </a:cubicBezTo>
                  <a:lnTo>
                    <a:pt x="7814" y="9791"/>
                  </a:lnTo>
                  <a:cubicBezTo>
                    <a:pt x="7908" y="9886"/>
                    <a:pt x="8034" y="9933"/>
                    <a:pt x="8160" y="9933"/>
                  </a:cubicBezTo>
                  <a:cubicBezTo>
                    <a:pt x="8286" y="9933"/>
                    <a:pt x="8412" y="9886"/>
                    <a:pt x="8507" y="9791"/>
                  </a:cubicBezTo>
                  <a:cubicBezTo>
                    <a:pt x="8727" y="9602"/>
                    <a:pt x="8727" y="9287"/>
                    <a:pt x="8507" y="9066"/>
                  </a:cubicBezTo>
                  <a:lnTo>
                    <a:pt x="7656" y="8216"/>
                  </a:lnTo>
                  <a:cubicBezTo>
                    <a:pt x="7530" y="8090"/>
                    <a:pt x="7530" y="7869"/>
                    <a:pt x="7656" y="7743"/>
                  </a:cubicBezTo>
                  <a:cubicBezTo>
                    <a:pt x="7748" y="7596"/>
                    <a:pt x="7851" y="7534"/>
                    <a:pt x="7953" y="7534"/>
                  </a:cubicBezTo>
                  <a:cubicBezTo>
                    <a:pt x="8024" y="7534"/>
                    <a:pt x="8095" y="7565"/>
                    <a:pt x="8160" y="7617"/>
                  </a:cubicBezTo>
                  <a:lnTo>
                    <a:pt x="9011" y="8499"/>
                  </a:lnTo>
                  <a:cubicBezTo>
                    <a:pt x="9121" y="8594"/>
                    <a:pt x="9255" y="8641"/>
                    <a:pt x="9385" y="8641"/>
                  </a:cubicBezTo>
                  <a:cubicBezTo>
                    <a:pt x="9515" y="8641"/>
                    <a:pt x="9641" y="8594"/>
                    <a:pt x="9735" y="8499"/>
                  </a:cubicBezTo>
                  <a:cubicBezTo>
                    <a:pt x="9924" y="8279"/>
                    <a:pt x="9924" y="7964"/>
                    <a:pt x="9735" y="7775"/>
                  </a:cubicBezTo>
                  <a:lnTo>
                    <a:pt x="8853" y="6924"/>
                  </a:lnTo>
                  <a:cubicBezTo>
                    <a:pt x="8759" y="6798"/>
                    <a:pt x="8759" y="6578"/>
                    <a:pt x="8853" y="6452"/>
                  </a:cubicBezTo>
                  <a:cubicBezTo>
                    <a:pt x="8916" y="6389"/>
                    <a:pt x="9011" y="6357"/>
                    <a:pt x="9101" y="6357"/>
                  </a:cubicBezTo>
                  <a:cubicBezTo>
                    <a:pt x="9192" y="6357"/>
                    <a:pt x="9279" y="6389"/>
                    <a:pt x="9326" y="6452"/>
                  </a:cubicBezTo>
                  <a:lnTo>
                    <a:pt x="10208" y="7302"/>
                  </a:lnTo>
                  <a:cubicBezTo>
                    <a:pt x="10303" y="7397"/>
                    <a:pt x="10429" y="7444"/>
                    <a:pt x="10555" y="7444"/>
                  </a:cubicBezTo>
                  <a:cubicBezTo>
                    <a:pt x="10681" y="7444"/>
                    <a:pt x="10807" y="7397"/>
                    <a:pt x="10901" y="7302"/>
                  </a:cubicBezTo>
                  <a:cubicBezTo>
                    <a:pt x="11122" y="7113"/>
                    <a:pt x="11122" y="6798"/>
                    <a:pt x="10901" y="6609"/>
                  </a:cubicBezTo>
                  <a:lnTo>
                    <a:pt x="10334" y="6010"/>
                  </a:lnTo>
                  <a:lnTo>
                    <a:pt x="10208" y="5884"/>
                  </a:lnTo>
                  <a:lnTo>
                    <a:pt x="6931" y="2608"/>
                  </a:lnTo>
                  <a:cubicBezTo>
                    <a:pt x="6884" y="2561"/>
                    <a:pt x="6798" y="2537"/>
                    <a:pt x="6707" y="2537"/>
                  </a:cubicBezTo>
                  <a:cubicBezTo>
                    <a:pt x="6616" y="2537"/>
                    <a:pt x="6522" y="2561"/>
                    <a:pt x="6459" y="2608"/>
                  </a:cubicBezTo>
                  <a:lnTo>
                    <a:pt x="5167" y="3931"/>
                  </a:lnTo>
                  <a:cubicBezTo>
                    <a:pt x="4904" y="4176"/>
                    <a:pt x="4562" y="4308"/>
                    <a:pt x="4229" y="4308"/>
                  </a:cubicBezTo>
                  <a:cubicBezTo>
                    <a:pt x="4004" y="4308"/>
                    <a:pt x="3783" y="4247"/>
                    <a:pt x="3592" y="4120"/>
                  </a:cubicBezTo>
                  <a:cubicBezTo>
                    <a:pt x="2962" y="3679"/>
                    <a:pt x="2930" y="2829"/>
                    <a:pt x="3434" y="2293"/>
                  </a:cubicBezTo>
                  <a:lnTo>
                    <a:pt x="5010" y="529"/>
                  </a:lnTo>
                  <a:lnTo>
                    <a:pt x="4789" y="308"/>
                  </a:lnTo>
                  <a:cubicBezTo>
                    <a:pt x="4584" y="103"/>
                    <a:pt x="4317" y="1"/>
                    <a:pt x="40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773" name="Google Shape;773;p36"/>
            <p:cNvSpPr/>
            <p:nvPr/>
          </p:nvSpPr>
          <p:spPr>
            <a:xfrm>
              <a:off x="-5163425" y="3631325"/>
              <a:ext cx="205600" cy="150450"/>
            </a:xfrm>
            <a:custGeom>
              <a:avLst/>
              <a:gdLst/>
              <a:ahLst/>
              <a:cxnLst/>
              <a:rect l="l" t="t" r="r" b="b"/>
              <a:pathLst>
                <a:path w="8224" h="6018" extrusionOk="0">
                  <a:moveTo>
                    <a:pt x="3699" y="0"/>
                  </a:moveTo>
                  <a:cubicBezTo>
                    <a:pt x="3435" y="0"/>
                    <a:pt x="3167" y="95"/>
                    <a:pt x="2962" y="284"/>
                  </a:cubicBezTo>
                  <a:lnTo>
                    <a:pt x="2364" y="883"/>
                  </a:lnTo>
                  <a:lnTo>
                    <a:pt x="2269" y="1009"/>
                  </a:lnTo>
                  <a:lnTo>
                    <a:pt x="222" y="3245"/>
                  </a:lnTo>
                  <a:cubicBezTo>
                    <a:pt x="1" y="3435"/>
                    <a:pt x="1" y="3781"/>
                    <a:pt x="222" y="3970"/>
                  </a:cubicBezTo>
                  <a:cubicBezTo>
                    <a:pt x="316" y="4065"/>
                    <a:pt x="442" y="4112"/>
                    <a:pt x="568" y="4112"/>
                  </a:cubicBezTo>
                  <a:cubicBezTo>
                    <a:pt x="694" y="4112"/>
                    <a:pt x="820" y="4065"/>
                    <a:pt x="915" y="3970"/>
                  </a:cubicBezTo>
                  <a:lnTo>
                    <a:pt x="2269" y="2615"/>
                  </a:lnTo>
                  <a:cubicBezTo>
                    <a:pt x="2458" y="2426"/>
                    <a:pt x="2718" y="2332"/>
                    <a:pt x="2982" y="2332"/>
                  </a:cubicBezTo>
                  <a:cubicBezTo>
                    <a:pt x="3246" y="2332"/>
                    <a:pt x="3514" y="2426"/>
                    <a:pt x="3719" y="2615"/>
                  </a:cubicBezTo>
                  <a:lnTo>
                    <a:pt x="7090" y="6018"/>
                  </a:lnTo>
                  <a:lnTo>
                    <a:pt x="7814" y="5356"/>
                  </a:lnTo>
                  <a:cubicBezTo>
                    <a:pt x="8224" y="4947"/>
                    <a:pt x="8224" y="4285"/>
                    <a:pt x="7814" y="3876"/>
                  </a:cubicBezTo>
                  <a:lnTo>
                    <a:pt x="4412" y="284"/>
                  </a:lnTo>
                  <a:cubicBezTo>
                    <a:pt x="4223" y="95"/>
                    <a:pt x="3963" y="0"/>
                    <a:pt x="36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sp>
        <p:nvSpPr>
          <p:cNvPr id="774" name="Google Shape;774;p36"/>
          <p:cNvSpPr txBox="1">
            <a:spLocks noGrp="1"/>
          </p:cNvSpPr>
          <p:nvPr>
            <p:ph type="title"/>
          </p:nvPr>
        </p:nvSpPr>
        <p:spPr>
          <a:xfrm>
            <a:off x="2240350" y="272070"/>
            <a:ext cx="4663200" cy="75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775" name="Google Shape;775;p36"/>
          <p:cNvSpPr txBox="1">
            <a:spLocks noGrp="1"/>
          </p:cNvSpPr>
          <p:nvPr>
            <p:ph type="title" idx="9"/>
          </p:nvPr>
        </p:nvSpPr>
        <p:spPr>
          <a:xfrm>
            <a:off x="2005157" y="1274750"/>
            <a:ext cx="722400" cy="35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Caveat"/>
                <a:ea typeface="Caveat"/>
                <a:cs typeface="Caveat"/>
                <a:sym typeface="Caveat"/>
              </a:rPr>
              <a:t>01</a:t>
            </a:r>
            <a:endParaRPr dirty="0">
              <a:latin typeface="Caveat"/>
              <a:ea typeface="Caveat"/>
              <a:cs typeface="Caveat"/>
              <a:sym typeface="Caveat"/>
            </a:endParaRPr>
          </a:p>
        </p:txBody>
      </p:sp>
      <p:sp>
        <p:nvSpPr>
          <p:cNvPr id="776" name="Google Shape;776;p36"/>
          <p:cNvSpPr txBox="1">
            <a:spLocks noGrp="1"/>
          </p:cNvSpPr>
          <p:nvPr>
            <p:ph type="title" idx="13"/>
          </p:nvPr>
        </p:nvSpPr>
        <p:spPr>
          <a:xfrm>
            <a:off x="6600013" y="1274750"/>
            <a:ext cx="722400" cy="35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Caveat"/>
                <a:ea typeface="Caveat"/>
                <a:cs typeface="Caveat"/>
                <a:sym typeface="Caveat"/>
              </a:rPr>
              <a:t>02</a:t>
            </a:r>
            <a:endParaRPr dirty="0">
              <a:latin typeface="Caveat"/>
              <a:ea typeface="Caveat"/>
              <a:cs typeface="Caveat"/>
              <a:sym typeface="Caveat"/>
            </a:endParaRPr>
          </a:p>
        </p:txBody>
      </p:sp>
      <p:sp>
        <p:nvSpPr>
          <p:cNvPr id="777" name="Google Shape;777;p36"/>
          <p:cNvSpPr txBox="1">
            <a:spLocks noGrp="1"/>
          </p:cNvSpPr>
          <p:nvPr>
            <p:ph type="title" idx="14"/>
          </p:nvPr>
        </p:nvSpPr>
        <p:spPr>
          <a:xfrm>
            <a:off x="2040754" y="3052250"/>
            <a:ext cx="722400" cy="35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Caveat"/>
                <a:ea typeface="Caveat"/>
                <a:cs typeface="Caveat"/>
                <a:sym typeface="Caveat"/>
              </a:rPr>
              <a:t>03</a:t>
            </a:r>
            <a:endParaRPr dirty="0">
              <a:latin typeface="Caveat"/>
              <a:ea typeface="Caveat"/>
              <a:cs typeface="Caveat"/>
              <a:sym typeface="Caveat"/>
            </a:endParaRPr>
          </a:p>
        </p:txBody>
      </p:sp>
      <p:sp>
        <p:nvSpPr>
          <p:cNvPr id="778" name="Google Shape;778;p36"/>
          <p:cNvSpPr txBox="1">
            <a:spLocks noGrp="1"/>
          </p:cNvSpPr>
          <p:nvPr>
            <p:ph type="title" idx="15"/>
          </p:nvPr>
        </p:nvSpPr>
        <p:spPr>
          <a:xfrm>
            <a:off x="6600013" y="3052250"/>
            <a:ext cx="722400" cy="35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Caveat"/>
                <a:ea typeface="Caveat"/>
                <a:cs typeface="Caveat"/>
                <a:sym typeface="Caveat"/>
              </a:rPr>
              <a:t>04</a:t>
            </a:r>
            <a:endParaRPr dirty="0">
              <a:latin typeface="Caveat"/>
              <a:ea typeface="Caveat"/>
              <a:cs typeface="Caveat"/>
              <a:sym typeface="Cavea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846"/>
        <p:cNvGrpSpPr/>
        <p:nvPr/>
      </p:nvGrpSpPr>
      <p:grpSpPr>
        <a:xfrm>
          <a:off x="0" y="0"/>
          <a:ext cx="0" cy="0"/>
          <a:chOff x="0" y="0"/>
          <a:chExt cx="0" cy="0"/>
        </a:xfrm>
      </p:grpSpPr>
      <p:sp>
        <p:nvSpPr>
          <p:cNvPr id="847" name="Google Shape;847;p42"/>
          <p:cNvSpPr txBox="1">
            <a:spLocks noGrp="1"/>
          </p:cNvSpPr>
          <p:nvPr>
            <p:ph type="title"/>
          </p:nvPr>
        </p:nvSpPr>
        <p:spPr>
          <a:xfrm>
            <a:off x="1405125" y="359104"/>
            <a:ext cx="6172200" cy="914525"/>
          </a:xfrm>
          <a:prstGeom prst="rect">
            <a:avLst/>
          </a:prstGeom>
        </p:spPr>
        <p:txBody>
          <a:bodyPr spcFirstLastPara="1" wrap="square" lIns="91425" tIns="91425" rIns="91425" bIns="91425" anchor="t" anchorCtr="0">
            <a:noAutofit/>
          </a:bodyPr>
          <a:lstStyle/>
          <a:p>
            <a:r>
              <a:rPr lang="en-US" sz="3600" b="1" dirty="0" smtClean="0">
                <a:solidFill>
                  <a:schemeClr val="accent3">
                    <a:lumMod val="50000"/>
                  </a:schemeClr>
                </a:solidFill>
              </a:rPr>
              <a:t>WHAT IS POLITICAL IDEOLOGY?</a:t>
            </a:r>
            <a:r>
              <a:rPr lang="en-US" sz="1600" b="1" dirty="0">
                <a:solidFill>
                  <a:schemeClr val="accent3">
                    <a:lumMod val="50000"/>
                  </a:schemeClr>
                </a:solidFill>
              </a:rPr>
              <a:t/>
            </a:r>
            <a:br>
              <a:rPr lang="en-US" sz="1600" b="1" dirty="0">
                <a:solidFill>
                  <a:schemeClr val="accent3">
                    <a:lumMod val="50000"/>
                  </a:schemeClr>
                </a:solidFill>
              </a:rPr>
            </a:br>
            <a:endParaRPr lang="en-US" sz="1600" b="1" dirty="0">
              <a:solidFill>
                <a:schemeClr val="accent3">
                  <a:lumMod val="50000"/>
                </a:schemeClr>
              </a:solidFill>
            </a:endParaRPr>
          </a:p>
        </p:txBody>
      </p:sp>
      <p:sp>
        <p:nvSpPr>
          <p:cNvPr id="853" name="Google Shape;853;p42"/>
          <p:cNvSpPr txBox="1">
            <a:spLocks noGrp="1"/>
          </p:cNvSpPr>
          <p:nvPr>
            <p:ph type="subTitle" idx="6"/>
          </p:nvPr>
        </p:nvSpPr>
        <p:spPr>
          <a:xfrm>
            <a:off x="1308022" y="1482132"/>
            <a:ext cx="6982945" cy="2687735"/>
          </a:xfrm>
          <a:prstGeom prst="rect">
            <a:avLst/>
          </a:prstGeom>
        </p:spPr>
        <p:txBody>
          <a:bodyPr spcFirstLastPara="1" wrap="square" lIns="91425" tIns="91425" rIns="91425" bIns="91425" anchor="t" anchorCtr="0">
            <a:noAutofit/>
          </a:bodyPr>
          <a:lstStyle/>
          <a:p>
            <a:pPr lvl="0" algn="l"/>
            <a:r>
              <a:rPr lang="en-US" sz="2400" dirty="0" smtClean="0">
                <a:solidFill>
                  <a:srgbClr val="002060"/>
                </a:solidFill>
              </a:rPr>
              <a:t>Political ideology is a set of ideas, beliefs, values, and opinions, exhibiting a recurring pattern, that competes deliberately as well as unintentionally over providing plans of action for public policy making in an attempt to justify, explain, contest, or change the social and political arrangements.</a:t>
            </a:r>
            <a:endParaRPr lang="en-US" sz="2400" dirty="0">
              <a:solidFill>
                <a:srgbClr val="002060"/>
              </a:solidFill>
              <a:sym typeface="Nuni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926"/>
        <p:cNvGrpSpPr/>
        <p:nvPr/>
      </p:nvGrpSpPr>
      <p:grpSpPr>
        <a:xfrm>
          <a:off x="0" y="0"/>
          <a:ext cx="0" cy="0"/>
          <a:chOff x="0" y="0"/>
          <a:chExt cx="0" cy="0"/>
        </a:xfrm>
      </p:grpSpPr>
      <p:sp>
        <p:nvSpPr>
          <p:cNvPr id="927" name="Google Shape;927;p46"/>
          <p:cNvSpPr txBox="1">
            <a:spLocks noGrp="1"/>
          </p:cNvSpPr>
          <p:nvPr>
            <p:ph type="title"/>
          </p:nvPr>
        </p:nvSpPr>
        <p:spPr>
          <a:xfrm>
            <a:off x="1207477" y="359168"/>
            <a:ext cx="6190500" cy="982287"/>
          </a:xfrm>
          <a:prstGeom prst="rect">
            <a:avLst/>
          </a:prstGeom>
        </p:spPr>
        <p:txBody>
          <a:bodyPr spcFirstLastPara="1" wrap="square" lIns="91425" tIns="91425" rIns="91425" bIns="91425" anchor="t" anchorCtr="0">
            <a:noAutofit/>
          </a:bodyPr>
          <a:lstStyle/>
          <a:p>
            <a:pPr lvl="0"/>
            <a:r>
              <a:rPr lang="en-US" sz="3600" b="1" dirty="0">
                <a:solidFill>
                  <a:schemeClr val="accent3">
                    <a:lumMod val="50000"/>
                  </a:schemeClr>
                </a:solidFill>
              </a:rPr>
              <a:t>THE 4 POLITICAL IDEOLOGIES</a:t>
            </a:r>
            <a:endParaRPr lang="en-US" sz="3600" b="1" dirty="0">
              <a:solidFill>
                <a:schemeClr val="accent3">
                  <a:lumMod val="50000"/>
                </a:schemeClr>
              </a:solidFill>
              <a:latin typeface="Nunito"/>
              <a:ea typeface="Nunito"/>
              <a:cs typeface="Nunito"/>
              <a:sym typeface="Nunito"/>
            </a:endParaRPr>
          </a:p>
        </p:txBody>
      </p:sp>
      <p:sp>
        <p:nvSpPr>
          <p:cNvPr id="13" name="TextBox 12"/>
          <p:cNvSpPr txBox="1"/>
          <p:nvPr/>
        </p:nvSpPr>
        <p:spPr>
          <a:xfrm>
            <a:off x="1207477" y="1430215"/>
            <a:ext cx="6940061" cy="2246769"/>
          </a:xfrm>
          <a:prstGeom prst="rect">
            <a:avLst/>
          </a:prstGeom>
          <a:noFill/>
        </p:spPr>
        <p:txBody>
          <a:bodyPr wrap="square" rtlCol="0">
            <a:spAutoFit/>
          </a:bodyPr>
          <a:lstStyle/>
          <a:p>
            <a:pPr algn="just"/>
            <a:r>
              <a:rPr lang="en-US" sz="2800" dirty="0" smtClean="0"/>
              <a:t>Beyond the simple left–right analysis, </a:t>
            </a:r>
            <a:r>
              <a:rPr lang="en-US" sz="2800" dirty="0"/>
              <a:t>L</a:t>
            </a:r>
            <a:r>
              <a:rPr lang="en-US" sz="2800" dirty="0" smtClean="0"/>
              <a:t>iberalism, </a:t>
            </a:r>
            <a:r>
              <a:rPr lang="en-US" sz="2800" dirty="0"/>
              <a:t>C</a:t>
            </a:r>
            <a:r>
              <a:rPr lang="en-US" sz="2800" dirty="0" smtClean="0"/>
              <a:t>onservatism, Libertarianism and Populism are the four most common ideologies in the united states, apart from those who identify as moderate. </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977"/>
        <p:cNvGrpSpPr/>
        <p:nvPr/>
      </p:nvGrpSpPr>
      <p:grpSpPr>
        <a:xfrm>
          <a:off x="0" y="0"/>
          <a:ext cx="0" cy="0"/>
          <a:chOff x="0" y="0"/>
          <a:chExt cx="0" cy="0"/>
        </a:xfrm>
      </p:grpSpPr>
      <p:sp>
        <p:nvSpPr>
          <p:cNvPr id="978" name="Google Shape;978;p47"/>
          <p:cNvSpPr/>
          <p:nvPr/>
        </p:nvSpPr>
        <p:spPr>
          <a:xfrm>
            <a:off x="5816121" y="2976147"/>
            <a:ext cx="411489" cy="327905"/>
          </a:xfrm>
          <a:custGeom>
            <a:avLst/>
            <a:gdLst/>
            <a:ahLst/>
            <a:cxnLst/>
            <a:rect l="l" t="t" r="r" b="b"/>
            <a:pathLst>
              <a:path w="7810" h="6276" extrusionOk="0">
                <a:moveTo>
                  <a:pt x="4062" y="1"/>
                </a:moveTo>
                <a:cubicBezTo>
                  <a:pt x="3994" y="1"/>
                  <a:pt x="3924" y="3"/>
                  <a:pt x="3854" y="9"/>
                </a:cubicBezTo>
                <a:cubicBezTo>
                  <a:pt x="2797" y="112"/>
                  <a:pt x="1202" y="1086"/>
                  <a:pt x="622" y="2101"/>
                </a:cubicBezTo>
                <a:cubicBezTo>
                  <a:pt x="1" y="3137"/>
                  <a:pt x="581" y="3696"/>
                  <a:pt x="1306" y="4504"/>
                </a:cubicBezTo>
                <a:cubicBezTo>
                  <a:pt x="2123" y="5429"/>
                  <a:pt x="3146" y="6276"/>
                  <a:pt x="4265" y="6276"/>
                </a:cubicBezTo>
                <a:cubicBezTo>
                  <a:pt x="4423" y="6276"/>
                  <a:pt x="4583" y="6259"/>
                  <a:pt x="4744" y="6223"/>
                </a:cubicBezTo>
                <a:cubicBezTo>
                  <a:pt x="5014" y="6161"/>
                  <a:pt x="5304" y="6057"/>
                  <a:pt x="5594" y="5871"/>
                </a:cubicBezTo>
                <a:cubicBezTo>
                  <a:pt x="7064" y="4918"/>
                  <a:pt x="7810" y="3385"/>
                  <a:pt x="6733" y="1811"/>
                </a:cubicBezTo>
                <a:cubicBezTo>
                  <a:pt x="6066" y="850"/>
                  <a:pt x="5269" y="1"/>
                  <a:pt x="40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7"/>
          <p:cNvSpPr/>
          <p:nvPr/>
        </p:nvSpPr>
        <p:spPr>
          <a:xfrm>
            <a:off x="5814673" y="1438864"/>
            <a:ext cx="414389" cy="380222"/>
          </a:xfrm>
          <a:custGeom>
            <a:avLst/>
            <a:gdLst/>
            <a:ahLst/>
            <a:cxnLst/>
            <a:rect l="l" t="t" r="r" b="b"/>
            <a:pathLst>
              <a:path w="5569" h="5110" extrusionOk="0">
                <a:moveTo>
                  <a:pt x="3008" y="0"/>
                </a:moveTo>
                <a:cubicBezTo>
                  <a:pt x="2704" y="0"/>
                  <a:pt x="2356" y="130"/>
                  <a:pt x="1902" y="420"/>
                </a:cubicBezTo>
                <a:cubicBezTo>
                  <a:pt x="1073" y="938"/>
                  <a:pt x="162" y="1642"/>
                  <a:pt x="100" y="2595"/>
                </a:cubicBezTo>
                <a:cubicBezTo>
                  <a:pt x="0" y="3786"/>
                  <a:pt x="1650" y="5109"/>
                  <a:pt x="2827" y="5109"/>
                </a:cubicBezTo>
                <a:cubicBezTo>
                  <a:pt x="2879" y="5109"/>
                  <a:pt x="2929" y="5107"/>
                  <a:pt x="2979" y="5101"/>
                </a:cubicBezTo>
                <a:cubicBezTo>
                  <a:pt x="3207" y="5060"/>
                  <a:pt x="3414" y="5019"/>
                  <a:pt x="3600" y="4936"/>
                </a:cubicBezTo>
                <a:cubicBezTo>
                  <a:pt x="5154" y="4314"/>
                  <a:pt x="5568" y="2119"/>
                  <a:pt x="4429" y="917"/>
                </a:cubicBezTo>
                <a:cubicBezTo>
                  <a:pt x="3888" y="351"/>
                  <a:pt x="3507" y="0"/>
                  <a:pt x="300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7"/>
          <p:cNvSpPr txBox="1">
            <a:spLocks noGrp="1"/>
          </p:cNvSpPr>
          <p:nvPr>
            <p:ph type="subTitle" idx="1"/>
          </p:nvPr>
        </p:nvSpPr>
        <p:spPr>
          <a:xfrm>
            <a:off x="1242646" y="1324707"/>
            <a:ext cx="6822831" cy="3001107"/>
          </a:xfrm>
          <a:prstGeom prst="rect">
            <a:avLst/>
          </a:prstGeom>
          <a:noFill/>
          <a:ln>
            <a:noFill/>
          </a:ln>
        </p:spPr>
        <p:txBody>
          <a:bodyPr spcFirstLastPara="1" wrap="square" lIns="91425" tIns="91425" rIns="91425" bIns="91425" anchor="ctr" anchorCtr="0">
            <a:noAutofit/>
          </a:bodyPr>
          <a:lstStyle/>
          <a:p>
            <a:pPr lvl="0" algn="just"/>
            <a:r>
              <a:rPr lang="en-US" sz="3200" dirty="0" smtClean="0"/>
              <a:t>Ideologies are important because they shape how we perceive and interact with the world. In politics, they affect the voting choices we make and the policies we support. Define fundamentalism</a:t>
            </a:r>
            <a:endParaRPr lang="en-US" sz="3200" dirty="0">
              <a:solidFill>
                <a:schemeClr val="dk1"/>
              </a:solidFill>
              <a:latin typeface="Nunito"/>
              <a:ea typeface="Nunito"/>
              <a:cs typeface="Nunito"/>
              <a:sym typeface="Nunito"/>
            </a:endParaRPr>
          </a:p>
        </p:txBody>
      </p:sp>
      <p:sp>
        <p:nvSpPr>
          <p:cNvPr id="986" name="Google Shape;986;p47"/>
          <p:cNvSpPr txBox="1">
            <a:spLocks noGrp="1"/>
          </p:cNvSpPr>
          <p:nvPr>
            <p:ph type="title"/>
          </p:nvPr>
        </p:nvSpPr>
        <p:spPr>
          <a:xfrm>
            <a:off x="1242646" y="565707"/>
            <a:ext cx="6276900" cy="759000"/>
          </a:xfrm>
          <a:prstGeom prst="rect">
            <a:avLst/>
          </a:prstGeom>
        </p:spPr>
        <p:txBody>
          <a:bodyPr spcFirstLastPara="1" wrap="square" lIns="91425" tIns="91425" rIns="91425" bIns="91425" anchor="ctr" anchorCtr="0">
            <a:noAutofit/>
          </a:bodyPr>
          <a:lstStyle/>
          <a:p>
            <a:pPr lvl="0"/>
            <a:r>
              <a:rPr lang="en-US" sz="2800" b="1" dirty="0">
                <a:solidFill>
                  <a:schemeClr val="accent3">
                    <a:lumMod val="50000"/>
                  </a:schemeClr>
                </a:solidFill>
              </a:rPr>
              <a:t>WHY DO WE STUDY POLITICAL IDEOLOGY?</a:t>
            </a:r>
            <a:endParaRPr lang="en-US" sz="2800" b="1" dirty="0">
              <a:solidFill>
                <a:schemeClr val="accent3">
                  <a:lumMod val="50000"/>
                </a:schemeClr>
              </a:solidFill>
              <a:latin typeface="Nunito"/>
              <a:ea typeface="Nunito"/>
              <a:cs typeface="Nunito"/>
              <a:sym typeface="Nuni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89"/>
        <p:cNvGrpSpPr/>
        <p:nvPr/>
      </p:nvGrpSpPr>
      <p:grpSpPr>
        <a:xfrm>
          <a:off x="0" y="0"/>
          <a:ext cx="0" cy="0"/>
          <a:chOff x="0" y="0"/>
          <a:chExt cx="0" cy="0"/>
        </a:xfrm>
      </p:grpSpPr>
      <p:sp>
        <p:nvSpPr>
          <p:cNvPr id="790" name="Google Shape;790;p38"/>
          <p:cNvSpPr txBox="1">
            <a:spLocks noGrp="1"/>
          </p:cNvSpPr>
          <p:nvPr>
            <p:ph type="title"/>
          </p:nvPr>
        </p:nvSpPr>
        <p:spPr>
          <a:xfrm>
            <a:off x="1198762" y="3026664"/>
            <a:ext cx="6300300" cy="3291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2600">
                <a:solidFill>
                  <a:schemeClr val="hlink"/>
                </a:solidFill>
              </a:rPr>
              <a:t>—Someone Famous</a:t>
            </a:r>
            <a:endParaRPr/>
          </a:p>
        </p:txBody>
      </p:sp>
      <p:sp>
        <p:nvSpPr>
          <p:cNvPr id="791" name="Google Shape;791;p38"/>
          <p:cNvSpPr txBox="1">
            <a:spLocks noGrp="1"/>
          </p:cNvSpPr>
          <p:nvPr>
            <p:ph type="subTitle" idx="1"/>
          </p:nvPr>
        </p:nvSpPr>
        <p:spPr>
          <a:xfrm>
            <a:off x="1198762" y="1554480"/>
            <a:ext cx="6373500" cy="126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2700">
                <a:solidFill>
                  <a:schemeClr val="dk1"/>
                </a:solidFill>
              </a:rPr>
              <a:t>“This is a quote, words full of wisdom that someone important said and can make the reader get inspired.”</a:t>
            </a:r>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90"/>
        <p:cNvGrpSpPr/>
        <p:nvPr/>
      </p:nvGrpSpPr>
      <p:grpSpPr>
        <a:xfrm>
          <a:off x="0" y="0"/>
          <a:ext cx="0" cy="0"/>
          <a:chOff x="0" y="0"/>
          <a:chExt cx="0" cy="0"/>
        </a:xfrm>
      </p:grpSpPr>
      <p:sp>
        <p:nvSpPr>
          <p:cNvPr id="991" name="Google Shape;991;p48"/>
          <p:cNvSpPr txBox="1">
            <a:spLocks noGrp="1"/>
          </p:cNvSpPr>
          <p:nvPr>
            <p:ph type="title"/>
          </p:nvPr>
        </p:nvSpPr>
        <p:spPr>
          <a:xfrm>
            <a:off x="1435608" y="272070"/>
            <a:ext cx="6276900" cy="75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accent3">
                    <a:lumMod val="50000"/>
                  </a:schemeClr>
                </a:solidFill>
              </a:rPr>
              <a:t>CONCLUSION</a:t>
            </a:r>
            <a:endParaRPr dirty="0">
              <a:solidFill>
                <a:schemeClr val="accent3">
                  <a:lumMod val="50000"/>
                </a:schemeClr>
              </a:solidFill>
            </a:endParaRPr>
          </a:p>
        </p:txBody>
      </p:sp>
      <p:sp>
        <p:nvSpPr>
          <p:cNvPr id="2" name="TextBox 1"/>
          <p:cNvSpPr txBox="1"/>
          <p:nvPr/>
        </p:nvSpPr>
        <p:spPr>
          <a:xfrm>
            <a:off x="1969476" y="1465385"/>
            <a:ext cx="6002215" cy="2308324"/>
          </a:xfrm>
          <a:prstGeom prst="rect">
            <a:avLst/>
          </a:prstGeom>
          <a:noFill/>
        </p:spPr>
        <p:txBody>
          <a:bodyPr wrap="square" rtlCol="0">
            <a:spAutoFit/>
          </a:bodyPr>
          <a:lstStyle/>
          <a:p>
            <a:pPr marL="285750" indent="-285750">
              <a:buFont typeface="Arial" panose="020B0604020202020204" pitchFamily="34" charset="0"/>
              <a:buChar char="•"/>
            </a:pPr>
            <a:r>
              <a:rPr lang="en-US" sz="1800" dirty="0" smtClean="0"/>
              <a:t>Ideology is about an idea that has the bases of economic and political theories </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smtClean="0"/>
              <a:t>People have these ideas usually from there culture or traditions</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smtClean="0"/>
              <a:t>Nowadays they don’t use idealism because people don’t concentrate on old traditions anymore. </a:t>
            </a:r>
            <a:endParaRPr lang="en-US"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431"/>
        <p:cNvGrpSpPr/>
        <p:nvPr/>
      </p:nvGrpSpPr>
      <p:grpSpPr>
        <a:xfrm>
          <a:off x="0" y="0"/>
          <a:ext cx="0" cy="0"/>
          <a:chOff x="0" y="0"/>
          <a:chExt cx="0" cy="0"/>
        </a:xfrm>
      </p:grpSpPr>
      <p:sp>
        <p:nvSpPr>
          <p:cNvPr id="1432" name="Google Shape;1432;p66"/>
          <p:cNvSpPr txBox="1">
            <a:spLocks noGrp="1"/>
          </p:cNvSpPr>
          <p:nvPr>
            <p:ph type="title"/>
          </p:nvPr>
        </p:nvSpPr>
        <p:spPr>
          <a:xfrm>
            <a:off x="1435608" y="286318"/>
            <a:ext cx="6276900" cy="75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REFRENCES</a:t>
            </a:r>
            <a:endParaRPr dirty="0"/>
          </a:p>
        </p:txBody>
      </p:sp>
      <p:grpSp>
        <p:nvGrpSpPr>
          <p:cNvPr id="1433" name="Google Shape;1433;p66"/>
          <p:cNvGrpSpPr/>
          <p:nvPr/>
        </p:nvGrpSpPr>
        <p:grpSpPr>
          <a:xfrm>
            <a:off x="5218511" y="1744465"/>
            <a:ext cx="1407621" cy="1141349"/>
            <a:chOff x="4359967" y="3070985"/>
            <a:chExt cx="1300703" cy="1054656"/>
          </a:xfrm>
        </p:grpSpPr>
        <p:sp>
          <p:nvSpPr>
            <p:cNvPr id="1434" name="Google Shape;1434;p66"/>
            <p:cNvSpPr/>
            <p:nvPr/>
          </p:nvSpPr>
          <p:spPr>
            <a:xfrm>
              <a:off x="4360965" y="3263087"/>
              <a:ext cx="1295697" cy="862554"/>
            </a:xfrm>
            <a:custGeom>
              <a:avLst/>
              <a:gdLst/>
              <a:ahLst/>
              <a:cxnLst/>
              <a:rect l="l" t="t" r="r" b="b"/>
              <a:pathLst>
                <a:path w="84369" h="56165" extrusionOk="0">
                  <a:moveTo>
                    <a:pt x="25967" y="0"/>
                  </a:moveTo>
                  <a:cubicBezTo>
                    <a:pt x="22596" y="0"/>
                    <a:pt x="19306" y="554"/>
                    <a:pt x="16439" y="1996"/>
                  </a:cubicBezTo>
                  <a:cubicBezTo>
                    <a:pt x="14091" y="3192"/>
                    <a:pt x="11960" y="4845"/>
                    <a:pt x="9611" y="6671"/>
                  </a:cubicBezTo>
                  <a:cubicBezTo>
                    <a:pt x="4458" y="10672"/>
                    <a:pt x="0" y="15478"/>
                    <a:pt x="0" y="22414"/>
                  </a:cubicBezTo>
                  <a:cubicBezTo>
                    <a:pt x="435" y="31917"/>
                    <a:pt x="8589" y="36961"/>
                    <a:pt x="15374" y="42332"/>
                  </a:cubicBezTo>
                  <a:cubicBezTo>
                    <a:pt x="25827" y="50616"/>
                    <a:pt x="40145" y="56165"/>
                    <a:pt x="54076" y="56165"/>
                  </a:cubicBezTo>
                  <a:cubicBezTo>
                    <a:pt x="59271" y="56165"/>
                    <a:pt x="64411" y="55393"/>
                    <a:pt x="69278" y="53704"/>
                  </a:cubicBezTo>
                  <a:cubicBezTo>
                    <a:pt x="78236" y="50595"/>
                    <a:pt x="84368" y="41571"/>
                    <a:pt x="83085" y="31808"/>
                  </a:cubicBezTo>
                  <a:cubicBezTo>
                    <a:pt x="81868" y="22827"/>
                    <a:pt x="67886" y="16348"/>
                    <a:pt x="60950" y="12129"/>
                  </a:cubicBezTo>
                  <a:cubicBezTo>
                    <a:pt x="54274" y="8085"/>
                    <a:pt x="47012" y="4540"/>
                    <a:pt x="39510" y="2279"/>
                  </a:cubicBezTo>
                  <a:cubicBezTo>
                    <a:pt x="35436" y="1056"/>
                    <a:pt x="30623" y="0"/>
                    <a:pt x="259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66"/>
            <p:cNvSpPr/>
            <p:nvPr/>
          </p:nvSpPr>
          <p:spPr>
            <a:xfrm>
              <a:off x="4359967" y="3070985"/>
              <a:ext cx="1300703" cy="884961"/>
            </a:xfrm>
            <a:custGeom>
              <a:avLst/>
              <a:gdLst/>
              <a:ahLst/>
              <a:cxnLst/>
              <a:rect l="l" t="t" r="r" b="b"/>
              <a:pathLst>
                <a:path w="84695" h="57624" extrusionOk="0">
                  <a:moveTo>
                    <a:pt x="26702" y="1458"/>
                  </a:moveTo>
                  <a:cubicBezTo>
                    <a:pt x="31247" y="1458"/>
                    <a:pt x="36009" y="2501"/>
                    <a:pt x="40031" y="3719"/>
                  </a:cubicBezTo>
                  <a:cubicBezTo>
                    <a:pt x="47446" y="5937"/>
                    <a:pt x="54665" y="9460"/>
                    <a:pt x="61319" y="13482"/>
                  </a:cubicBezTo>
                  <a:cubicBezTo>
                    <a:pt x="63059" y="14548"/>
                    <a:pt x="65233" y="15744"/>
                    <a:pt x="67538" y="17070"/>
                  </a:cubicBezTo>
                  <a:cubicBezTo>
                    <a:pt x="70973" y="19071"/>
                    <a:pt x="74692" y="21397"/>
                    <a:pt x="77627" y="24007"/>
                  </a:cubicBezTo>
                  <a:cubicBezTo>
                    <a:pt x="79084" y="25333"/>
                    <a:pt x="80367" y="26703"/>
                    <a:pt x="81302" y="28138"/>
                  </a:cubicBezTo>
                  <a:cubicBezTo>
                    <a:pt x="82259" y="29595"/>
                    <a:pt x="82868" y="31074"/>
                    <a:pt x="83085" y="32639"/>
                  </a:cubicBezTo>
                  <a:cubicBezTo>
                    <a:pt x="83194" y="33487"/>
                    <a:pt x="83259" y="34335"/>
                    <a:pt x="83259" y="35161"/>
                  </a:cubicBezTo>
                  <a:cubicBezTo>
                    <a:pt x="83259" y="39358"/>
                    <a:pt x="81846" y="43316"/>
                    <a:pt x="79454" y="46577"/>
                  </a:cubicBezTo>
                  <a:cubicBezTo>
                    <a:pt x="77084" y="49839"/>
                    <a:pt x="73713" y="52383"/>
                    <a:pt x="69778" y="53753"/>
                  </a:cubicBezTo>
                  <a:cubicBezTo>
                    <a:pt x="64994" y="55405"/>
                    <a:pt x="59927" y="56166"/>
                    <a:pt x="54796" y="56166"/>
                  </a:cubicBezTo>
                  <a:cubicBezTo>
                    <a:pt x="41075" y="56166"/>
                    <a:pt x="26876" y="50687"/>
                    <a:pt x="16569" y="42511"/>
                  </a:cubicBezTo>
                  <a:cubicBezTo>
                    <a:pt x="13134" y="39793"/>
                    <a:pt x="9437" y="37205"/>
                    <a:pt x="6567" y="34161"/>
                  </a:cubicBezTo>
                  <a:cubicBezTo>
                    <a:pt x="5132" y="32639"/>
                    <a:pt x="3914" y="31008"/>
                    <a:pt x="3023" y="29182"/>
                  </a:cubicBezTo>
                  <a:cubicBezTo>
                    <a:pt x="2131" y="27377"/>
                    <a:pt x="1566" y="25377"/>
                    <a:pt x="1457" y="23095"/>
                  </a:cubicBezTo>
                  <a:lnTo>
                    <a:pt x="1457" y="23095"/>
                  </a:lnTo>
                  <a:cubicBezTo>
                    <a:pt x="1466" y="19808"/>
                    <a:pt x="2508" y="17060"/>
                    <a:pt x="4197" y="14591"/>
                  </a:cubicBezTo>
                  <a:cubicBezTo>
                    <a:pt x="5893" y="12112"/>
                    <a:pt x="8241" y="9960"/>
                    <a:pt x="10785" y="7981"/>
                  </a:cubicBezTo>
                  <a:cubicBezTo>
                    <a:pt x="13134" y="6133"/>
                    <a:pt x="15221" y="4524"/>
                    <a:pt x="17504" y="3371"/>
                  </a:cubicBezTo>
                  <a:cubicBezTo>
                    <a:pt x="20222" y="2001"/>
                    <a:pt x="23397" y="1458"/>
                    <a:pt x="26702" y="1458"/>
                  </a:cubicBezTo>
                  <a:close/>
                  <a:moveTo>
                    <a:pt x="26702" y="1"/>
                  </a:moveTo>
                  <a:cubicBezTo>
                    <a:pt x="23245" y="1"/>
                    <a:pt x="19853" y="566"/>
                    <a:pt x="16852" y="2088"/>
                  </a:cubicBezTo>
                  <a:cubicBezTo>
                    <a:pt x="14395" y="3306"/>
                    <a:pt x="12242" y="5002"/>
                    <a:pt x="9894" y="6829"/>
                  </a:cubicBezTo>
                  <a:cubicBezTo>
                    <a:pt x="7284" y="8851"/>
                    <a:pt x="4827" y="11112"/>
                    <a:pt x="3001" y="13765"/>
                  </a:cubicBezTo>
                  <a:cubicBezTo>
                    <a:pt x="1174" y="16418"/>
                    <a:pt x="0" y="19527"/>
                    <a:pt x="0" y="23137"/>
                  </a:cubicBezTo>
                  <a:lnTo>
                    <a:pt x="0" y="23159"/>
                  </a:lnTo>
                  <a:cubicBezTo>
                    <a:pt x="109" y="25637"/>
                    <a:pt x="739" y="27855"/>
                    <a:pt x="1718" y="29834"/>
                  </a:cubicBezTo>
                  <a:cubicBezTo>
                    <a:pt x="3175" y="32791"/>
                    <a:pt x="5414" y="35248"/>
                    <a:pt x="7893" y="37445"/>
                  </a:cubicBezTo>
                  <a:cubicBezTo>
                    <a:pt x="10394" y="39663"/>
                    <a:pt x="13134" y="41641"/>
                    <a:pt x="15656" y="43642"/>
                  </a:cubicBezTo>
                  <a:cubicBezTo>
                    <a:pt x="26246" y="52013"/>
                    <a:pt x="40684" y="57623"/>
                    <a:pt x="54796" y="57623"/>
                  </a:cubicBezTo>
                  <a:cubicBezTo>
                    <a:pt x="60080" y="57623"/>
                    <a:pt x="65298" y="56841"/>
                    <a:pt x="70256" y="55123"/>
                  </a:cubicBezTo>
                  <a:cubicBezTo>
                    <a:pt x="74474" y="53644"/>
                    <a:pt x="78084" y="50926"/>
                    <a:pt x="80628" y="47425"/>
                  </a:cubicBezTo>
                  <a:cubicBezTo>
                    <a:pt x="83194" y="43946"/>
                    <a:pt x="84694" y="39684"/>
                    <a:pt x="84694" y="35161"/>
                  </a:cubicBezTo>
                  <a:cubicBezTo>
                    <a:pt x="84694" y="34270"/>
                    <a:pt x="84651" y="33357"/>
                    <a:pt x="84520" y="32443"/>
                  </a:cubicBezTo>
                  <a:cubicBezTo>
                    <a:pt x="84194" y="30030"/>
                    <a:pt x="83020" y="27812"/>
                    <a:pt x="81367" y="25811"/>
                  </a:cubicBezTo>
                  <a:cubicBezTo>
                    <a:pt x="78910" y="22789"/>
                    <a:pt x="75366" y="20201"/>
                    <a:pt x="71800" y="17962"/>
                  </a:cubicBezTo>
                  <a:cubicBezTo>
                    <a:pt x="68234" y="15722"/>
                    <a:pt x="64624" y="13809"/>
                    <a:pt x="62058" y="12243"/>
                  </a:cubicBezTo>
                  <a:cubicBezTo>
                    <a:pt x="55339" y="8177"/>
                    <a:pt x="48012" y="4589"/>
                    <a:pt x="40445" y="2328"/>
                  </a:cubicBezTo>
                  <a:cubicBezTo>
                    <a:pt x="36335" y="1088"/>
                    <a:pt x="31464" y="1"/>
                    <a:pt x="267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6" name="Google Shape;1436;p66"/>
          <p:cNvGrpSpPr/>
          <p:nvPr/>
        </p:nvGrpSpPr>
        <p:grpSpPr>
          <a:xfrm>
            <a:off x="7107247" y="2060554"/>
            <a:ext cx="808829" cy="509507"/>
            <a:chOff x="1433550" y="3437067"/>
            <a:chExt cx="421616" cy="265589"/>
          </a:xfrm>
        </p:grpSpPr>
        <p:sp>
          <p:nvSpPr>
            <p:cNvPr id="1437" name="Google Shape;1437;p66"/>
            <p:cNvSpPr/>
            <p:nvPr/>
          </p:nvSpPr>
          <p:spPr>
            <a:xfrm>
              <a:off x="1458262" y="3517898"/>
              <a:ext cx="86509" cy="58574"/>
            </a:xfrm>
            <a:custGeom>
              <a:avLst/>
              <a:gdLst/>
              <a:ahLst/>
              <a:cxnLst/>
              <a:rect l="l" t="t" r="r" b="b"/>
              <a:pathLst>
                <a:path w="5633" h="3814" extrusionOk="0">
                  <a:moveTo>
                    <a:pt x="2530" y="1"/>
                  </a:moveTo>
                  <a:cubicBezTo>
                    <a:pt x="1429" y="1"/>
                    <a:pt x="344" y="339"/>
                    <a:pt x="196" y="1440"/>
                  </a:cubicBezTo>
                  <a:cubicBezTo>
                    <a:pt x="0" y="2897"/>
                    <a:pt x="1870" y="3767"/>
                    <a:pt x="3066" y="3811"/>
                  </a:cubicBezTo>
                  <a:cubicBezTo>
                    <a:pt x="3111" y="3813"/>
                    <a:pt x="3157" y="3814"/>
                    <a:pt x="3204" y="3814"/>
                  </a:cubicBezTo>
                  <a:cubicBezTo>
                    <a:pt x="4159" y="3814"/>
                    <a:pt x="5506" y="3388"/>
                    <a:pt x="5589" y="2310"/>
                  </a:cubicBezTo>
                  <a:cubicBezTo>
                    <a:pt x="5632" y="1701"/>
                    <a:pt x="4958" y="745"/>
                    <a:pt x="4371" y="288"/>
                  </a:cubicBezTo>
                  <a:cubicBezTo>
                    <a:pt x="3897" y="130"/>
                    <a:pt x="3211" y="1"/>
                    <a:pt x="25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66"/>
            <p:cNvSpPr/>
            <p:nvPr/>
          </p:nvSpPr>
          <p:spPr>
            <a:xfrm>
              <a:off x="1597594" y="3532181"/>
              <a:ext cx="61384" cy="44030"/>
            </a:xfrm>
            <a:custGeom>
              <a:avLst/>
              <a:gdLst/>
              <a:ahLst/>
              <a:cxnLst/>
              <a:rect l="l" t="t" r="r" b="b"/>
              <a:pathLst>
                <a:path w="3997" h="2867" extrusionOk="0">
                  <a:moveTo>
                    <a:pt x="2064" y="1"/>
                  </a:moveTo>
                  <a:cubicBezTo>
                    <a:pt x="1" y="1"/>
                    <a:pt x="185" y="2867"/>
                    <a:pt x="2046" y="2867"/>
                  </a:cubicBezTo>
                  <a:cubicBezTo>
                    <a:pt x="2187" y="2867"/>
                    <a:pt x="2337" y="2850"/>
                    <a:pt x="2496" y="2815"/>
                  </a:cubicBezTo>
                  <a:cubicBezTo>
                    <a:pt x="3322" y="2641"/>
                    <a:pt x="3997" y="2293"/>
                    <a:pt x="3910" y="1380"/>
                  </a:cubicBezTo>
                  <a:cubicBezTo>
                    <a:pt x="3866" y="793"/>
                    <a:pt x="3431" y="184"/>
                    <a:pt x="2866" y="97"/>
                  </a:cubicBezTo>
                  <a:lnTo>
                    <a:pt x="2866" y="97"/>
                  </a:lnTo>
                  <a:lnTo>
                    <a:pt x="3062" y="184"/>
                  </a:lnTo>
                  <a:cubicBezTo>
                    <a:pt x="2684" y="57"/>
                    <a:pt x="2352" y="1"/>
                    <a:pt x="206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66"/>
            <p:cNvSpPr/>
            <p:nvPr/>
          </p:nvSpPr>
          <p:spPr>
            <a:xfrm>
              <a:off x="1546588" y="3641226"/>
              <a:ext cx="77663" cy="58174"/>
            </a:xfrm>
            <a:custGeom>
              <a:avLst/>
              <a:gdLst/>
              <a:ahLst/>
              <a:cxnLst/>
              <a:rect l="l" t="t" r="r" b="b"/>
              <a:pathLst>
                <a:path w="5057" h="3788" extrusionOk="0">
                  <a:moveTo>
                    <a:pt x="2802" y="0"/>
                  </a:moveTo>
                  <a:cubicBezTo>
                    <a:pt x="0" y="0"/>
                    <a:pt x="398" y="3788"/>
                    <a:pt x="2464" y="3788"/>
                  </a:cubicBezTo>
                  <a:cubicBezTo>
                    <a:pt x="2741" y="3788"/>
                    <a:pt x="3048" y="3720"/>
                    <a:pt x="3382" y="3565"/>
                  </a:cubicBezTo>
                  <a:cubicBezTo>
                    <a:pt x="5056" y="2782"/>
                    <a:pt x="4534" y="1151"/>
                    <a:pt x="3469" y="64"/>
                  </a:cubicBezTo>
                  <a:cubicBezTo>
                    <a:pt x="3229" y="21"/>
                    <a:pt x="3007" y="0"/>
                    <a:pt x="280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66"/>
            <p:cNvSpPr/>
            <p:nvPr/>
          </p:nvSpPr>
          <p:spPr>
            <a:xfrm>
              <a:off x="1681005" y="3658289"/>
              <a:ext cx="45259" cy="44368"/>
            </a:xfrm>
            <a:custGeom>
              <a:avLst/>
              <a:gdLst/>
              <a:ahLst/>
              <a:cxnLst/>
              <a:rect l="l" t="t" r="r" b="b"/>
              <a:pathLst>
                <a:path w="2947" h="2889" extrusionOk="0">
                  <a:moveTo>
                    <a:pt x="2004" y="1"/>
                  </a:moveTo>
                  <a:cubicBezTo>
                    <a:pt x="1940" y="1"/>
                    <a:pt x="1874" y="13"/>
                    <a:pt x="1805" y="40"/>
                  </a:cubicBezTo>
                  <a:lnTo>
                    <a:pt x="1632" y="149"/>
                  </a:lnTo>
                  <a:cubicBezTo>
                    <a:pt x="718" y="845"/>
                    <a:pt x="1" y="1780"/>
                    <a:pt x="740" y="2889"/>
                  </a:cubicBezTo>
                  <a:cubicBezTo>
                    <a:pt x="1545" y="2780"/>
                    <a:pt x="2675" y="2367"/>
                    <a:pt x="2849" y="1432"/>
                  </a:cubicBezTo>
                  <a:cubicBezTo>
                    <a:pt x="2947" y="926"/>
                    <a:pt x="2556" y="1"/>
                    <a:pt x="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66"/>
            <p:cNvSpPr/>
            <p:nvPr/>
          </p:nvSpPr>
          <p:spPr>
            <a:xfrm>
              <a:off x="1568950" y="3437067"/>
              <a:ext cx="64978" cy="32113"/>
            </a:xfrm>
            <a:custGeom>
              <a:avLst/>
              <a:gdLst/>
              <a:ahLst/>
              <a:cxnLst/>
              <a:rect l="l" t="t" r="r" b="b"/>
              <a:pathLst>
                <a:path w="4231" h="2091" extrusionOk="0">
                  <a:moveTo>
                    <a:pt x="2137" y="1"/>
                  </a:moveTo>
                  <a:cubicBezTo>
                    <a:pt x="1001" y="1"/>
                    <a:pt x="1" y="773"/>
                    <a:pt x="1404" y="1724"/>
                  </a:cubicBezTo>
                  <a:cubicBezTo>
                    <a:pt x="1778" y="1975"/>
                    <a:pt x="2209" y="2091"/>
                    <a:pt x="2599" y="2091"/>
                  </a:cubicBezTo>
                  <a:cubicBezTo>
                    <a:pt x="3528" y="2091"/>
                    <a:pt x="4231" y="1438"/>
                    <a:pt x="3404" y="398"/>
                  </a:cubicBezTo>
                  <a:cubicBezTo>
                    <a:pt x="3054" y="121"/>
                    <a:pt x="2585" y="1"/>
                    <a:pt x="213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66"/>
            <p:cNvSpPr/>
            <p:nvPr/>
          </p:nvSpPr>
          <p:spPr>
            <a:xfrm>
              <a:off x="1433550" y="3638722"/>
              <a:ext cx="66037" cy="36167"/>
            </a:xfrm>
            <a:custGeom>
              <a:avLst/>
              <a:gdLst/>
              <a:ahLst/>
              <a:cxnLst/>
              <a:rect l="l" t="t" r="r" b="b"/>
              <a:pathLst>
                <a:path w="4300" h="2355" extrusionOk="0">
                  <a:moveTo>
                    <a:pt x="2137" y="0"/>
                  </a:moveTo>
                  <a:cubicBezTo>
                    <a:pt x="1774" y="0"/>
                    <a:pt x="1386" y="122"/>
                    <a:pt x="979" y="358"/>
                  </a:cubicBezTo>
                  <a:cubicBezTo>
                    <a:pt x="196" y="814"/>
                    <a:pt x="0" y="1206"/>
                    <a:pt x="587" y="1902"/>
                  </a:cubicBezTo>
                  <a:cubicBezTo>
                    <a:pt x="842" y="2220"/>
                    <a:pt x="1296" y="2354"/>
                    <a:pt x="1781" y="2354"/>
                  </a:cubicBezTo>
                  <a:cubicBezTo>
                    <a:pt x="2949" y="2354"/>
                    <a:pt x="4300" y="1579"/>
                    <a:pt x="3501" y="749"/>
                  </a:cubicBezTo>
                  <a:cubicBezTo>
                    <a:pt x="3107" y="241"/>
                    <a:pt x="2647" y="0"/>
                    <a:pt x="213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66"/>
            <p:cNvSpPr/>
            <p:nvPr/>
          </p:nvSpPr>
          <p:spPr>
            <a:xfrm>
              <a:off x="1738783" y="3587303"/>
              <a:ext cx="41342" cy="22023"/>
            </a:xfrm>
            <a:custGeom>
              <a:avLst/>
              <a:gdLst/>
              <a:ahLst/>
              <a:cxnLst/>
              <a:rect l="l" t="t" r="r" b="b"/>
              <a:pathLst>
                <a:path w="2692" h="1434" extrusionOk="0">
                  <a:moveTo>
                    <a:pt x="1101" y="0"/>
                  </a:moveTo>
                  <a:cubicBezTo>
                    <a:pt x="606" y="0"/>
                    <a:pt x="118" y="97"/>
                    <a:pt x="66" y="553"/>
                  </a:cubicBezTo>
                  <a:cubicBezTo>
                    <a:pt x="0" y="1118"/>
                    <a:pt x="609" y="1270"/>
                    <a:pt x="1001" y="1357"/>
                  </a:cubicBezTo>
                  <a:cubicBezTo>
                    <a:pt x="1163" y="1393"/>
                    <a:pt x="1412" y="1433"/>
                    <a:pt x="1665" y="1433"/>
                  </a:cubicBezTo>
                  <a:cubicBezTo>
                    <a:pt x="2020" y="1433"/>
                    <a:pt x="2383" y="1354"/>
                    <a:pt x="2523" y="1075"/>
                  </a:cubicBezTo>
                  <a:cubicBezTo>
                    <a:pt x="2691" y="759"/>
                    <a:pt x="2391" y="138"/>
                    <a:pt x="1997" y="138"/>
                  </a:cubicBezTo>
                  <a:cubicBezTo>
                    <a:pt x="1984" y="138"/>
                    <a:pt x="1971" y="138"/>
                    <a:pt x="1957" y="140"/>
                  </a:cubicBezTo>
                  <a:lnTo>
                    <a:pt x="1979" y="53"/>
                  </a:lnTo>
                  <a:cubicBezTo>
                    <a:pt x="1770" y="44"/>
                    <a:pt x="1434" y="0"/>
                    <a:pt x="110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66"/>
            <p:cNvSpPr/>
            <p:nvPr/>
          </p:nvSpPr>
          <p:spPr>
            <a:xfrm>
              <a:off x="1719585" y="3444501"/>
              <a:ext cx="48269" cy="32834"/>
            </a:xfrm>
            <a:custGeom>
              <a:avLst/>
              <a:gdLst/>
              <a:ahLst/>
              <a:cxnLst/>
              <a:rect l="l" t="t" r="r" b="b"/>
              <a:pathLst>
                <a:path w="3143" h="2138" extrusionOk="0">
                  <a:moveTo>
                    <a:pt x="2082" y="0"/>
                  </a:moveTo>
                  <a:cubicBezTo>
                    <a:pt x="1202" y="0"/>
                    <a:pt x="0" y="383"/>
                    <a:pt x="55" y="1327"/>
                  </a:cubicBezTo>
                  <a:cubicBezTo>
                    <a:pt x="84" y="1933"/>
                    <a:pt x="496" y="2137"/>
                    <a:pt x="962" y="2137"/>
                  </a:cubicBezTo>
                  <a:cubicBezTo>
                    <a:pt x="1181" y="2137"/>
                    <a:pt x="1412" y="2092"/>
                    <a:pt x="1620" y="2023"/>
                  </a:cubicBezTo>
                  <a:cubicBezTo>
                    <a:pt x="2490" y="1718"/>
                    <a:pt x="3142" y="849"/>
                    <a:pt x="2555" y="44"/>
                  </a:cubicBezTo>
                  <a:cubicBezTo>
                    <a:pt x="2418" y="15"/>
                    <a:pt x="2256" y="0"/>
                    <a:pt x="20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66"/>
            <p:cNvSpPr/>
            <p:nvPr/>
          </p:nvSpPr>
          <p:spPr>
            <a:xfrm>
              <a:off x="1809586" y="3506594"/>
              <a:ext cx="45581" cy="32773"/>
            </a:xfrm>
            <a:custGeom>
              <a:avLst/>
              <a:gdLst/>
              <a:ahLst/>
              <a:cxnLst/>
              <a:rect l="l" t="t" r="r" b="b"/>
              <a:pathLst>
                <a:path w="2968" h="2134" extrusionOk="0">
                  <a:moveTo>
                    <a:pt x="2166" y="0"/>
                  </a:moveTo>
                  <a:cubicBezTo>
                    <a:pt x="1506" y="0"/>
                    <a:pt x="296" y="213"/>
                    <a:pt x="131" y="937"/>
                  </a:cubicBezTo>
                  <a:cubicBezTo>
                    <a:pt x="0" y="1524"/>
                    <a:pt x="500" y="2111"/>
                    <a:pt x="1087" y="2133"/>
                  </a:cubicBezTo>
                  <a:cubicBezTo>
                    <a:pt x="1102" y="2134"/>
                    <a:pt x="1116" y="2134"/>
                    <a:pt x="1130" y="2134"/>
                  </a:cubicBezTo>
                  <a:cubicBezTo>
                    <a:pt x="1990" y="2134"/>
                    <a:pt x="2967" y="858"/>
                    <a:pt x="2262" y="2"/>
                  </a:cubicBezTo>
                  <a:cubicBezTo>
                    <a:pt x="2231" y="1"/>
                    <a:pt x="2199" y="0"/>
                    <a:pt x="216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6" name="Google Shape;1446;p66"/>
          <p:cNvGrpSpPr/>
          <p:nvPr/>
        </p:nvGrpSpPr>
        <p:grpSpPr>
          <a:xfrm>
            <a:off x="1227924" y="2772519"/>
            <a:ext cx="441063" cy="335499"/>
            <a:chOff x="3224701" y="4098842"/>
            <a:chExt cx="284851" cy="216674"/>
          </a:xfrm>
        </p:grpSpPr>
        <p:sp>
          <p:nvSpPr>
            <p:cNvPr id="1447" name="Google Shape;1447;p66"/>
            <p:cNvSpPr/>
            <p:nvPr/>
          </p:nvSpPr>
          <p:spPr>
            <a:xfrm>
              <a:off x="3291126" y="4098842"/>
              <a:ext cx="55118" cy="57560"/>
            </a:xfrm>
            <a:custGeom>
              <a:avLst/>
              <a:gdLst/>
              <a:ahLst/>
              <a:cxnLst/>
              <a:rect l="l" t="t" r="r" b="b"/>
              <a:pathLst>
                <a:path w="3589" h="3748" extrusionOk="0">
                  <a:moveTo>
                    <a:pt x="1497" y="0"/>
                  </a:moveTo>
                  <a:cubicBezTo>
                    <a:pt x="1302" y="0"/>
                    <a:pt x="1106" y="58"/>
                    <a:pt x="914" y="191"/>
                  </a:cubicBezTo>
                  <a:cubicBezTo>
                    <a:pt x="1" y="800"/>
                    <a:pt x="458" y="2235"/>
                    <a:pt x="1001" y="2909"/>
                  </a:cubicBezTo>
                  <a:cubicBezTo>
                    <a:pt x="1322" y="3310"/>
                    <a:pt x="1928" y="3747"/>
                    <a:pt x="2485" y="3747"/>
                  </a:cubicBezTo>
                  <a:cubicBezTo>
                    <a:pt x="2683" y="3747"/>
                    <a:pt x="2874" y="3692"/>
                    <a:pt x="3045" y="3561"/>
                  </a:cubicBezTo>
                  <a:cubicBezTo>
                    <a:pt x="3415" y="3279"/>
                    <a:pt x="3589" y="2452"/>
                    <a:pt x="3567" y="1909"/>
                  </a:cubicBezTo>
                  <a:cubicBezTo>
                    <a:pt x="3246" y="1196"/>
                    <a:pt x="2384" y="0"/>
                    <a:pt x="149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66"/>
            <p:cNvSpPr/>
            <p:nvPr/>
          </p:nvSpPr>
          <p:spPr>
            <a:xfrm>
              <a:off x="3354525" y="4183160"/>
              <a:ext cx="45151" cy="36520"/>
            </a:xfrm>
            <a:custGeom>
              <a:avLst/>
              <a:gdLst/>
              <a:ahLst/>
              <a:cxnLst/>
              <a:rect l="l" t="t" r="r" b="b"/>
              <a:pathLst>
                <a:path w="2940" h="2378" extrusionOk="0">
                  <a:moveTo>
                    <a:pt x="1573" y="1"/>
                  </a:moveTo>
                  <a:cubicBezTo>
                    <a:pt x="706" y="1"/>
                    <a:pt x="0" y="1254"/>
                    <a:pt x="1048" y="2007"/>
                  </a:cubicBezTo>
                  <a:cubicBezTo>
                    <a:pt x="1338" y="2221"/>
                    <a:pt x="1635" y="2377"/>
                    <a:pt x="1923" y="2377"/>
                  </a:cubicBezTo>
                  <a:cubicBezTo>
                    <a:pt x="2131" y="2377"/>
                    <a:pt x="2335" y="2295"/>
                    <a:pt x="2527" y="2094"/>
                  </a:cubicBezTo>
                  <a:cubicBezTo>
                    <a:pt x="2809" y="1768"/>
                    <a:pt x="2940" y="1246"/>
                    <a:pt x="2701" y="876"/>
                  </a:cubicBezTo>
                  <a:lnTo>
                    <a:pt x="2701" y="876"/>
                  </a:lnTo>
                  <a:lnTo>
                    <a:pt x="2744" y="1029"/>
                  </a:lnTo>
                  <a:cubicBezTo>
                    <a:pt x="2430" y="281"/>
                    <a:pt x="1983" y="1"/>
                    <a:pt x="15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66"/>
            <p:cNvSpPr/>
            <p:nvPr/>
          </p:nvSpPr>
          <p:spPr>
            <a:xfrm>
              <a:off x="3262221" y="4212494"/>
              <a:ext cx="54642" cy="41972"/>
            </a:xfrm>
            <a:custGeom>
              <a:avLst/>
              <a:gdLst/>
              <a:ahLst/>
              <a:cxnLst/>
              <a:rect l="l" t="t" r="r" b="b"/>
              <a:pathLst>
                <a:path w="3558" h="2733" extrusionOk="0">
                  <a:moveTo>
                    <a:pt x="2196" y="1"/>
                  </a:moveTo>
                  <a:cubicBezTo>
                    <a:pt x="960" y="1"/>
                    <a:pt x="0" y="1898"/>
                    <a:pt x="1622" y="2598"/>
                  </a:cubicBezTo>
                  <a:cubicBezTo>
                    <a:pt x="1842" y="2691"/>
                    <a:pt x="2043" y="2732"/>
                    <a:pt x="2225" y="2732"/>
                  </a:cubicBezTo>
                  <a:cubicBezTo>
                    <a:pt x="3068" y="2732"/>
                    <a:pt x="3504" y="1835"/>
                    <a:pt x="3557" y="923"/>
                  </a:cubicBezTo>
                  <a:cubicBezTo>
                    <a:pt x="3142" y="257"/>
                    <a:pt x="2650" y="1"/>
                    <a:pt x="219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66"/>
            <p:cNvSpPr/>
            <p:nvPr/>
          </p:nvSpPr>
          <p:spPr>
            <a:xfrm>
              <a:off x="3328877" y="4292573"/>
              <a:ext cx="39085" cy="22944"/>
            </a:xfrm>
            <a:custGeom>
              <a:avLst/>
              <a:gdLst/>
              <a:ahLst/>
              <a:cxnLst/>
              <a:rect l="l" t="t" r="r" b="b"/>
              <a:pathLst>
                <a:path w="2545" h="1494" extrusionOk="0">
                  <a:moveTo>
                    <a:pt x="1256" y="0"/>
                  </a:moveTo>
                  <a:cubicBezTo>
                    <a:pt x="684" y="0"/>
                    <a:pt x="189" y="215"/>
                    <a:pt x="0" y="906"/>
                  </a:cubicBezTo>
                  <a:cubicBezTo>
                    <a:pt x="336" y="1194"/>
                    <a:pt x="848" y="1494"/>
                    <a:pt x="1329" y="1494"/>
                  </a:cubicBezTo>
                  <a:cubicBezTo>
                    <a:pt x="1502" y="1494"/>
                    <a:pt x="1671" y="1455"/>
                    <a:pt x="1827" y="1363"/>
                  </a:cubicBezTo>
                  <a:cubicBezTo>
                    <a:pt x="2196" y="1124"/>
                    <a:pt x="2544" y="319"/>
                    <a:pt x="2066" y="102"/>
                  </a:cubicBezTo>
                  <a:lnTo>
                    <a:pt x="1935" y="80"/>
                  </a:lnTo>
                  <a:cubicBezTo>
                    <a:pt x="1706" y="32"/>
                    <a:pt x="1476" y="0"/>
                    <a:pt x="125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66"/>
            <p:cNvSpPr/>
            <p:nvPr/>
          </p:nvSpPr>
          <p:spPr>
            <a:xfrm>
              <a:off x="3407927" y="4120989"/>
              <a:ext cx="27490" cy="32205"/>
            </a:xfrm>
            <a:custGeom>
              <a:avLst/>
              <a:gdLst/>
              <a:ahLst/>
              <a:cxnLst/>
              <a:rect l="l" t="t" r="r" b="b"/>
              <a:pathLst>
                <a:path w="1790" h="2097" extrusionOk="0">
                  <a:moveTo>
                    <a:pt x="532" y="0"/>
                  </a:moveTo>
                  <a:cubicBezTo>
                    <a:pt x="221" y="0"/>
                    <a:pt x="1" y="258"/>
                    <a:pt x="93" y="923"/>
                  </a:cubicBezTo>
                  <a:cubicBezTo>
                    <a:pt x="186" y="1582"/>
                    <a:pt x="700" y="2096"/>
                    <a:pt x="1145" y="2096"/>
                  </a:cubicBezTo>
                  <a:cubicBezTo>
                    <a:pt x="1435" y="2096"/>
                    <a:pt x="1695" y="1877"/>
                    <a:pt x="1789" y="1337"/>
                  </a:cubicBezTo>
                  <a:cubicBezTo>
                    <a:pt x="1736" y="644"/>
                    <a:pt x="1022" y="0"/>
                    <a:pt x="53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66"/>
            <p:cNvSpPr/>
            <p:nvPr/>
          </p:nvSpPr>
          <p:spPr>
            <a:xfrm>
              <a:off x="3224701" y="4144226"/>
              <a:ext cx="35384" cy="32973"/>
            </a:xfrm>
            <a:custGeom>
              <a:avLst/>
              <a:gdLst/>
              <a:ahLst/>
              <a:cxnLst/>
              <a:rect l="l" t="t" r="r" b="b"/>
              <a:pathLst>
                <a:path w="2304" h="2147" extrusionOk="0">
                  <a:moveTo>
                    <a:pt x="645" y="0"/>
                  </a:moveTo>
                  <a:cubicBezTo>
                    <a:pt x="350" y="0"/>
                    <a:pt x="182" y="186"/>
                    <a:pt x="108" y="650"/>
                  </a:cubicBezTo>
                  <a:cubicBezTo>
                    <a:pt x="0" y="1339"/>
                    <a:pt x="1014" y="2147"/>
                    <a:pt x="1654" y="2147"/>
                  </a:cubicBezTo>
                  <a:cubicBezTo>
                    <a:pt x="1923" y="2147"/>
                    <a:pt x="2126" y="2004"/>
                    <a:pt x="2152" y="1650"/>
                  </a:cubicBezTo>
                  <a:cubicBezTo>
                    <a:pt x="2304" y="867"/>
                    <a:pt x="1912" y="367"/>
                    <a:pt x="1130" y="106"/>
                  </a:cubicBezTo>
                  <a:cubicBezTo>
                    <a:pt x="940" y="38"/>
                    <a:pt x="779" y="0"/>
                    <a:pt x="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66"/>
            <p:cNvSpPr/>
            <p:nvPr/>
          </p:nvSpPr>
          <p:spPr>
            <a:xfrm>
              <a:off x="3405008" y="4279288"/>
              <a:ext cx="26062" cy="25693"/>
            </a:xfrm>
            <a:custGeom>
              <a:avLst/>
              <a:gdLst/>
              <a:ahLst/>
              <a:cxnLst/>
              <a:rect l="l" t="t" r="r" b="b"/>
              <a:pathLst>
                <a:path w="1697" h="1673" extrusionOk="0">
                  <a:moveTo>
                    <a:pt x="550" y="0"/>
                  </a:moveTo>
                  <a:cubicBezTo>
                    <a:pt x="475" y="0"/>
                    <a:pt x="400" y="23"/>
                    <a:pt x="327" y="75"/>
                  </a:cubicBezTo>
                  <a:cubicBezTo>
                    <a:pt x="1" y="314"/>
                    <a:pt x="196" y="706"/>
                    <a:pt x="349" y="967"/>
                  </a:cubicBezTo>
                  <a:cubicBezTo>
                    <a:pt x="489" y="1208"/>
                    <a:pt x="816" y="1672"/>
                    <a:pt x="1174" y="1672"/>
                  </a:cubicBezTo>
                  <a:cubicBezTo>
                    <a:pt x="1203" y="1672"/>
                    <a:pt x="1232" y="1669"/>
                    <a:pt x="1262" y="1663"/>
                  </a:cubicBezTo>
                  <a:cubicBezTo>
                    <a:pt x="1501" y="1597"/>
                    <a:pt x="1697" y="1097"/>
                    <a:pt x="1479" y="902"/>
                  </a:cubicBezTo>
                  <a:lnTo>
                    <a:pt x="1523" y="858"/>
                  </a:lnTo>
                  <a:cubicBezTo>
                    <a:pt x="1340" y="621"/>
                    <a:pt x="943" y="0"/>
                    <a:pt x="55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66"/>
            <p:cNvSpPr/>
            <p:nvPr/>
          </p:nvSpPr>
          <p:spPr>
            <a:xfrm>
              <a:off x="3464461" y="4203095"/>
              <a:ext cx="36750" cy="24142"/>
            </a:xfrm>
            <a:custGeom>
              <a:avLst/>
              <a:gdLst/>
              <a:ahLst/>
              <a:cxnLst/>
              <a:rect l="l" t="t" r="r" b="b"/>
              <a:pathLst>
                <a:path w="2393" h="1572" extrusionOk="0">
                  <a:moveTo>
                    <a:pt x="987" y="0"/>
                  </a:moveTo>
                  <a:cubicBezTo>
                    <a:pt x="802" y="0"/>
                    <a:pt x="627" y="61"/>
                    <a:pt x="479" y="209"/>
                  </a:cubicBezTo>
                  <a:cubicBezTo>
                    <a:pt x="0" y="666"/>
                    <a:pt x="435" y="1144"/>
                    <a:pt x="870" y="1383"/>
                  </a:cubicBezTo>
                  <a:cubicBezTo>
                    <a:pt x="1088" y="1504"/>
                    <a:pt x="1332" y="1571"/>
                    <a:pt x="1562" y="1571"/>
                  </a:cubicBezTo>
                  <a:cubicBezTo>
                    <a:pt x="1951" y="1571"/>
                    <a:pt x="2296" y="1378"/>
                    <a:pt x="2392" y="927"/>
                  </a:cubicBezTo>
                  <a:cubicBezTo>
                    <a:pt x="2164" y="536"/>
                    <a:pt x="1535" y="0"/>
                    <a:pt x="98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66"/>
            <p:cNvSpPr/>
            <p:nvPr/>
          </p:nvSpPr>
          <p:spPr>
            <a:xfrm>
              <a:off x="3478483" y="4282021"/>
              <a:ext cx="31068" cy="22560"/>
            </a:xfrm>
            <a:custGeom>
              <a:avLst/>
              <a:gdLst/>
              <a:ahLst/>
              <a:cxnLst/>
              <a:rect l="l" t="t" r="r" b="b"/>
              <a:pathLst>
                <a:path w="2023" h="1469" extrusionOk="0">
                  <a:moveTo>
                    <a:pt x="747" y="0"/>
                  </a:moveTo>
                  <a:cubicBezTo>
                    <a:pt x="646" y="0"/>
                    <a:pt x="548" y="22"/>
                    <a:pt x="457" y="71"/>
                  </a:cubicBezTo>
                  <a:cubicBezTo>
                    <a:pt x="87" y="267"/>
                    <a:pt x="1" y="832"/>
                    <a:pt x="283" y="1158"/>
                  </a:cubicBezTo>
                  <a:cubicBezTo>
                    <a:pt x="443" y="1362"/>
                    <a:pt x="739" y="1469"/>
                    <a:pt x="1044" y="1469"/>
                  </a:cubicBezTo>
                  <a:cubicBezTo>
                    <a:pt x="1486" y="1469"/>
                    <a:pt x="1945" y="1244"/>
                    <a:pt x="2023" y="767"/>
                  </a:cubicBezTo>
                  <a:cubicBezTo>
                    <a:pt x="1771" y="480"/>
                    <a:pt x="1224" y="0"/>
                    <a:pt x="74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6" name="Google Shape;1456;p66"/>
          <p:cNvGrpSpPr/>
          <p:nvPr/>
        </p:nvGrpSpPr>
        <p:grpSpPr>
          <a:xfrm>
            <a:off x="7174479" y="3038485"/>
            <a:ext cx="614810" cy="633466"/>
            <a:chOff x="7868449" y="3308914"/>
            <a:chExt cx="397061" cy="409110"/>
          </a:xfrm>
        </p:grpSpPr>
        <p:sp>
          <p:nvSpPr>
            <p:cNvPr id="1457" name="Google Shape;1457;p66"/>
            <p:cNvSpPr/>
            <p:nvPr/>
          </p:nvSpPr>
          <p:spPr>
            <a:xfrm>
              <a:off x="8014385" y="3308914"/>
              <a:ext cx="251126" cy="200446"/>
            </a:xfrm>
            <a:custGeom>
              <a:avLst/>
              <a:gdLst/>
              <a:ahLst/>
              <a:cxnLst/>
              <a:rect l="l" t="t" r="r" b="b"/>
              <a:pathLst>
                <a:path w="16352" h="13052" extrusionOk="0">
                  <a:moveTo>
                    <a:pt x="6691" y="1"/>
                  </a:moveTo>
                  <a:cubicBezTo>
                    <a:pt x="5934" y="1"/>
                    <a:pt x="5261" y="277"/>
                    <a:pt x="4806" y="1024"/>
                  </a:cubicBezTo>
                  <a:cubicBezTo>
                    <a:pt x="1196" y="3938"/>
                    <a:pt x="0" y="6764"/>
                    <a:pt x="3523" y="9983"/>
                  </a:cubicBezTo>
                  <a:cubicBezTo>
                    <a:pt x="4979" y="11317"/>
                    <a:pt x="6338" y="13052"/>
                    <a:pt x="8238" y="13052"/>
                  </a:cubicBezTo>
                  <a:cubicBezTo>
                    <a:pt x="8723" y="13052"/>
                    <a:pt x="9242" y="12939"/>
                    <a:pt x="9807" y="12679"/>
                  </a:cubicBezTo>
                  <a:cubicBezTo>
                    <a:pt x="11612" y="11853"/>
                    <a:pt x="14917" y="8874"/>
                    <a:pt x="15504" y="7004"/>
                  </a:cubicBezTo>
                  <a:cubicBezTo>
                    <a:pt x="16352" y="4199"/>
                    <a:pt x="13308" y="3046"/>
                    <a:pt x="11438" y="1937"/>
                  </a:cubicBezTo>
                  <a:cubicBezTo>
                    <a:pt x="10421" y="1339"/>
                    <a:pt x="8355" y="1"/>
                    <a:pt x="66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66"/>
            <p:cNvSpPr/>
            <p:nvPr/>
          </p:nvSpPr>
          <p:spPr>
            <a:xfrm>
              <a:off x="7868449" y="3457107"/>
              <a:ext cx="108869" cy="89795"/>
            </a:xfrm>
            <a:custGeom>
              <a:avLst/>
              <a:gdLst/>
              <a:ahLst/>
              <a:cxnLst/>
              <a:rect l="l" t="t" r="r" b="b"/>
              <a:pathLst>
                <a:path w="7089" h="5847" extrusionOk="0">
                  <a:moveTo>
                    <a:pt x="2876" y="1"/>
                  </a:moveTo>
                  <a:cubicBezTo>
                    <a:pt x="2478" y="1"/>
                    <a:pt x="2083" y="137"/>
                    <a:pt x="1696" y="507"/>
                  </a:cubicBezTo>
                  <a:cubicBezTo>
                    <a:pt x="1022" y="1160"/>
                    <a:pt x="0" y="3030"/>
                    <a:pt x="43" y="3987"/>
                  </a:cubicBezTo>
                  <a:cubicBezTo>
                    <a:pt x="87" y="5378"/>
                    <a:pt x="1653" y="5422"/>
                    <a:pt x="2675" y="5617"/>
                  </a:cubicBezTo>
                  <a:cubicBezTo>
                    <a:pt x="3058" y="5690"/>
                    <a:pt x="3729" y="5847"/>
                    <a:pt x="4357" y="5847"/>
                  </a:cubicBezTo>
                  <a:cubicBezTo>
                    <a:pt x="5044" y="5847"/>
                    <a:pt x="5680" y="5659"/>
                    <a:pt x="5827" y="4965"/>
                  </a:cubicBezTo>
                  <a:cubicBezTo>
                    <a:pt x="6980" y="3073"/>
                    <a:pt x="7089" y="1616"/>
                    <a:pt x="4979" y="725"/>
                  </a:cubicBezTo>
                  <a:cubicBezTo>
                    <a:pt x="4287" y="420"/>
                    <a:pt x="3576" y="1"/>
                    <a:pt x="287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66"/>
            <p:cNvSpPr/>
            <p:nvPr/>
          </p:nvSpPr>
          <p:spPr>
            <a:xfrm>
              <a:off x="8094525" y="3620750"/>
              <a:ext cx="117900" cy="97274"/>
            </a:xfrm>
            <a:custGeom>
              <a:avLst/>
              <a:gdLst/>
              <a:ahLst/>
              <a:cxnLst/>
              <a:rect l="l" t="t" r="r" b="b"/>
              <a:pathLst>
                <a:path w="7677" h="6334" extrusionOk="0">
                  <a:moveTo>
                    <a:pt x="3107" y="1"/>
                  </a:moveTo>
                  <a:cubicBezTo>
                    <a:pt x="2681" y="1"/>
                    <a:pt x="2259" y="149"/>
                    <a:pt x="1849" y="551"/>
                  </a:cubicBezTo>
                  <a:cubicBezTo>
                    <a:pt x="1088" y="1268"/>
                    <a:pt x="1" y="3290"/>
                    <a:pt x="23" y="4312"/>
                  </a:cubicBezTo>
                  <a:cubicBezTo>
                    <a:pt x="88" y="5835"/>
                    <a:pt x="1784" y="5878"/>
                    <a:pt x="2893" y="6095"/>
                  </a:cubicBezTo>
                  <a:cubicBezTo>
                    <a:pt x="3306" y="6168"/>
                    <a:pt x="4028" y="6333"/>
                    <a:pt x="4706" y="6333"/>
                  </a:cubicBezTo>
                  <a:cubicBezTo>
                    <a:pt x="5454" y="6333"/>
                    <a:pt x="6147" y="6131"/>
                    <a:pt x="6307" y="5378"/>
                  </a:cubicBezTo>
                  <a:cubicBezTo>
                    <a:pt x="7568" y="3334"/>
                    <a:pt x="7677" y="1747"/>
                    <a:pt x="5372" y="790"/>
                  </a:cubicBezTo>
                  <a:cubicBezTo>
                    <a:pt x="4623" y="457"/>
                    <a:pt x="3857" y="1"/>
                    <a:pt x="310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0" name="Google Shape;1460;p66"/>
          <p:cNvGrpSpPr/>
          <p:nvPr/>
        </p:nvGrpSpPr>
        <p:grpSpPr>
          <a:xfrm>
            <a:off x="1795966" y="2772680"/>
            <a:ext cx="1284987" cy="1165341"/>
            <a:chOff x="3104331" y="1376975"/>
            <a:chExt cx="1050599" cy="952777"/>
          </a:xfrm>
        </p:grpSpPr>
        <p:sp>
          <p:nvSpPr>
            <p:cNvPr id="1461" name="Google Shape;1461;p66"/>
            <p:cNvSpPr/>
            <p:nvPr/>
          </p:nvSpPr>
          <p:spPr>
            <a:xfrm>
              <a:off x="3104331" y="1568325"/>
              <a:ext cx="222761" cy="403749"/>
            </a:xfrm>
            <a:custGeom>
              <a:avLst/>
              <a:gdLst/>
              <a:ahLst/>
              <a:cxnLst/>
              <a:rect l="l" t="t" r="r" b="b"/>
              <a:pathLst>
                <a:path w="14505" h="26290" extrusionOk="0">
                  <a:moveTo>
                    <a:pt x="2719" y="1"/>
                  </a:moveTo>
                  <a:cubicBezTo>
                    <a:pt x="2980" y="4546"/>
                    <a:pt x="1" y="7568"/>
                    <a:pt x="1653" y="12243"/>
                  </a:cubicBezTo>
                  <a:cubicBezTo>
                    <a:pt x="2371" y="14244"/>
                    <a:pt x="2871" y="16157"/>
                    <a:pt x="3262" y="18244"/>
                  </a:cubicBezTo>
                  <a:cubicBezTo>
                    <a:pt x="3719" y="20789"/>
                    <a:pt x="5154" y="21658"/>
                    <a:pt x="7155" y="23006"/>
                  </a:cubicBezTo>
                  <a:cubicBezTo>
                    <a:pt x="8829" y="24137"/>
                    <a:pt x="10656" y="25464"/>
                    <a:pt x="12612" y="26290"/>
                  </a:cubicBezTo>
                  <a:cubicBezTo>
                    <a:pt x="10916" y="21028"/>
                    <a:pt x="14504" y="16135"/>
                    <a:pt x="12308" y="11112"/>
                  </a:cubicBezTo>
                  <a:cubicBezTo>
                    <a:pt x="11482" y="9242"/>
                    <a:pt x="9851" y="7525"/>
                    <a:pt x="8285" y="6133"/>
                  </a:cubicBezTo>
                  <a:cubicBezTo>
                    <a:pt x="6002" y="4089"/>
                    <a:pt x="4393" y="2610"/>
                    <a:pt x="2719" y="1"/>
                  </a:cubicBezTo>
                  <a:close/>
                </a:path>
              </a:pathLst>
            </a:custGeom>
            <a:solidFill>
              <a:srgbClr val="E5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66"/>
            <p:cNvSpPr/>
            <p:nvPr/>
          </p:nvSpPr>
          <p:spPr>
            <a:xfrm>
              <a:off x="3290014" y="1376975"/>
              <a:ext cx="322600" cy="556356"/>
            </a:xfrm>
            <a:custGeom>
              <a:avLst/>
              <a:gdLst/>
              <a:ahLst/>
              <a:cxnLst/>
              <a:rect l="l" t="t" r="r" b="b"/>
              <a:pathLst>
                <a:path w="21006" h="36227" extrusionOk="0">
                  <a:moveTo>
                    <a:pt x="14808" y="0"/>
                  </a:moveTo>
                  <a:cubicBezTo>
                    <a:pt x="14569" y="1044"/>
                    <a:pt x="13178" y="2001"/>
                    <a:pt x="12286" y="3023"/>
                  </a:cubicBezTo>
                  <a:cubicBezTo>
                    <a:pt x="10394" y="5154"/>
                    <a:pt x="9481" y="7089"/>
                    <a:pt x="9481" y="10003"/>
                  </a:cubicBezTo>
                  <a:cubicBezTo>
                    <a:pt x="9481" y="13786"/>
                    <a:pt x="11112" y="17026"/>
                    <a:pt x="10003" y="20766"/>
                  </a:cubicBezTo>
                  <a:cubicBezTo>
                    <a:pt x="8764" y="25050"/>
                    <a:pt x="1" y="31225"/>
                    <a:pt x="4328" y="36227"/>
                  </a:cubicBezTo>
                  <a:cubicBezTo>
                    <a:pt x="6763" y="35987"/>
                    <a:pt x="9111" y="34661"/>
                    <a:pt x="11329" y="33530"/>
                  </a:cubicBezTo>
                  <a:cubicBezTo>
                    <a:pt x="14417" y="31986"/>
                    <a:pt x="15352" y="30725"/>
                    <a:pt x="15243" y="27224"/>
                  </a:cubicBezTo>
                  <a:cubicBezTo>
                    <a:pt x="15113" y="23615"/>
                    <a:pt x="16418" y="21745"/>
                    <a:pt x="17918" y="18527"/>
                  </a:cubicBezTo>
                  <a:cubicBezTo>
                    <a:pt x="21006" y="11895"/>
                    <a:pt x="14156" y="6480"/>
                    <a:pt x="14808" y="0"/>
                  </a:cubicBezTo>
                  <a:close/>
                </a:path>
              </a:pathLst>
            </a:custGeom>
            <a:solidFill>
              <a:srgbClr val="E5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66"/>
            <p:cNvSpPr/>
            <p:nvPr/>
          </p:nvSpPr>
          <p:spPr>
            <a:xfrm>
              <a:off x="3316738" y="1916652"/>
              <a:ext cx="397068" cy="195870"/>
            </a:xfrm>
            <a:custGeom>
              <a:avLst/>
              <a:gdLst/>
              <a:ahLst/>
              <a:cxnLst/>
              <a:rect l="l" t="t" r="r" b="b"/>
              <a:pathLst>
                <a:path w="25855" h="12754" extrusionOk="0">
                  <a:moveTo>
                    <a:pt x="25854" y="66"/>
                  </a:moveTo>
                  <a:lnTo>
                    <a:pt x="25854" y="66"/>
                  </a:lnTo>
                  <a:cubicBezTo>
                    <a:pt x="22288" y="609"/>
                    <a:pt x="18309" y="0"/>
                    <a:pt x="15504" y="2871"/>
                  </a:cubicBezTo>
                  <a:cubicBezTo>
                    <a:pt x="14656" y="3740"/>
                    <a:pt x="14177" y="4697"/>
                    <a:pt x="13003" y="5284"/>
                  </a:cubicBezTo>
                  <a:cubicBezTo>
                    <a:pt x="11851" y="5850"/>
                    <a:pt x="10285" y="6154"/>
                    <a:pt x="9024" y="6306"/>
                  </a:cubicBezTo>
                  <a:cubicBezTo>
                    <a:pt x="6654" y="6589"/>
                    <a:pt x="0" y="5697"/>
                    <a:pt x="109" y="9720"/>
                  </a:cubicBezTo>
                  <a:cubicBezTo>
                    <a:pt x="1131" y="10525"/>
                    <a:pt x="2870" y="11068"/>
                    <a:pt x="4110" y="11547"/>
                  </a:cubicBezTo>
                  <a:cubicBezTo>
                    <a:pt x="6117" y="12315"/>
                    <a:pt x="8271" y="12754"/>
                    <a:pt x="10415" y="12754"/>
                  </a:cubicBezTo>
                  <a:cubicBezTo>
                    <a:pt x="12637" y="12754"/>
                    <a:pt x="14849" y="12283"/>
                    <a:pt x="16874" y="11220"/>
                  </a:cubicBezTo>
                  <a:cubicBezTo>
                    <a:pt x="21571" y="8785"/>
                    <a:pt x="23180" y="4240"/>
                    <a:pt x="25854" y="66"/>
                  </a:cubicBezTo>
                  <a:close/>
                </a:path>
              </a:pathLst>
            </a:custGeom>
            <a:solidFill>
              <a:srgbClr val="E5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66"/>
            <p:cNvSpPr/>
            <p:nvPr/>
          </p:nvSpPr>
          <p:spPr>
            <a:xfrm>
              <a:off x="3230577" y="1885260"/>
              <a:ext cx="924353" cy="444492"/>
            </a:xfrm>
            <a:custGeom>
              <a:avLst/>
              <a:gdLst/>
              <a:ahLst/>
              <a:cxnLst/>
              <a:rect l="l" t="t" r="r" b="b"/>
              <a:pathLst>
                <a:path w="60189" h="28943" extrusionOk="0">
                  <a:moveTo>
                    <a:pt x="9198" y="0"/>
                  </a:moveTo>
                  <a:cubicBezTo>
                    <a:pt x="8676" y="500"/>
                    <a:pt x="8437" y="1283"/>
                    <a:pt x="8219" y="2088"/>
                  </a:cubicBezTo>
                  <a:cubicBezTo>
                    <a:pt x="8024" y="2892"/>
                    <a:pt x="7850" y="3740"/>
                    <a:pt x="7567" y="4284"/>
                  </a:cubicBezTo>
                  <a:cubicBezTo>
                    <a:pt x="7154" y="5089"/>
                    <a:pt x="6610" y="5654"/>
                    <a:pt x="5980" y="6154"/>
                  </a:cubicBezTo>
                  <a:cubicBezTo>
                    <a:pt x="5349" y="6676"/>
                    <a:pt x="4653" y="7132"/>
                    <a:pt x="3958" y="7720"/>
                  </a:cubicBezTo>
                  <a:cubicBezTo>
                    <a:pt x="1544" y="9785"/>
                    <a:pt x="0" y="12547"/>
                    <a:pt x="0" y="15395"/>
                  </a:cubicBezTo>
                  <a:cubicBezTo>
                    <a:pt x="0" y="17070"/>
                    <a:pt x="544" y="18766"/>
                    <a:pt x="1740" y="20353"/>
                  </a:cubicBezTo>
                  <a:cubicBezTo>
                    <a:pt x="4566" y="24115"/>
                    <a:pt x="9307" y="25985"/>
                    <a:pt x="13808" y="26572"/>
                  </a:cubicBezTo>
                  <a:cubicBezTo>
                    <a:pt x="15112" y="26724"/>
                    <a:pt x="16417" y="26789"/>
                    <a:pt x="17722" y="26789"/>
                  </a:cubicBezTo>
                  <a:cubicBezTo>
                    <a:pt x="21114" y="26789"/>
                    <a:pt x="24484" y="26333"/>
                    <a:pt x="27833" y="25876"/>
                  </a:cubicBezTo>
                  <a:cubicBezTo>
                    <a:pt x="31638" y="25332"/>
                    <a:pt x="35117" y="24397"/>
                    <a:pt x="38857" y="24006"/>
                  </a:cubicBezTo>
                  <a:cubicBezTo>
                    <a:pt x="41293" y="23745"/>
                    <a:pt x="44380" y="23375"/>
                    <a:pt x="47468" y="23375"/>
                  </a:cubicBezTo>
                  <a:cubicBezTo>
                    <a:pt x="50034" y="23375"/>
                    <a:pt x="52600" y="23636"/>
                    <a:pt x="54796" y="24463"/>
                  </a:cubicBezTo>
                  <a:cubicBezTo>
                    <a:pt x="56992" y="25311"/>
                    <a:pt x="58775" y="26681"/>
                    <a:pt x="59862" y="28942"/>
                  </a:cubicBezTo>
                  <a:lnTo>
                    <a:pt x="60188" y="28790"/>
                  </a:lnTo>
                  <a:cubicBezTo>
                    <a:pt x="59058" y="26441"/>
                    <a:pt x="57166" y="24985"/>
                    <a:pt x="54926" y="24137"/>
                  </a:cubicBezTo>
                  <a:cubicBezTo>
                    <a:pt x="52665" y="23267"/>
                    <a:pt x="50055" y="23006"/>
                    <a:pt x="47468" y="23006"/>
                  </a:cubicBezTo>
                  <a:cubicBezTo>
                    <a:pt x="44358" y="23006"/>
                    <a:pt x="41249" y="23397"/>
                    <a:pt x="38814" y="23636"/>
                  </a:cubicBezTo>
                  <a:cubicBezTo>
                    <a:pt x="35030" y="24028"/>
                    <a:pt x="31551" y="24985"/>
                    <a:pt x="27789" y="25506"/>
                  </a:cubicBezTo>
                  <a:cubicBezTo>
                    <a:pt x="24441" y="25963"/>
                    <a:pt x="21070" y="26441"/>
                    <a:pt x="17722" y="26441"/>
                  </a:cubicBezTo>
                  <a:cubicBezTo>
                    <a:pt x="16417" y="26441"/>
                    <a:pt x="15134" y="26376"/>
                    <a:pt x="13851" y="26202"/>
                  </a:cubicBezTo>
                  <a:cubicBezTo>
                    <a:pt x="9394" y="25637"/>
                    <a:pt x="4762" y="23789"/>
                    <a:pt x="2022" y="20136"/>
                  </a:cubicBezTo>
                  <a:cubicBezTo>
                    <a:pt x="870" y="18613"/>
                    <a:pt x="370" y="16983"/>
                    <a:pt x="370" y="15395"/>
                  </a:cubicBezTo>
                  <a:cubicBezTo>
                    <a:pt x="370" y="12677"/>
                    <a:pt x="1848" y="10003"/>
                    <a:pt x="4197" y="7980"/>
                  </a:cubicBezTo>
                  <a:cubicBezTo>
                    <a:pt x="4871" y="7415"/>
                    <a:pt x="5567" y="6959"/>
                    <a:pt x="6197" y="6437"/>
                  </a:cubicBezTo>
                  <a:cubicBezTo>
                    <a:pt x="6850" y="5915"/>
                    <a:pt x="7458" y="5306"/>
                    <a:pt x="7893" y="4458"/>
                  </a:cubicBezTo>
                  <a:cubicBezTo>
                    <a:pt x="8198" y="3827"/>
                    <a:pt x="8372" y="2979"/>
                    <a:pt x="8567" y="2175"/>
                  </a:cubicBezTo>
                  <a:cubicBezTo>
                    <a:pt x="8785" y="1392"/>
                    <a:pt x="9046" y="653"/>
                    <a:pt x="9437" y="261"/>
                  </a:cubicBezTo>
                  <a:lnTo>
                    <a:pt x="9198" y="0"/>
                  </a:lnTo>
                  <a:close/>
                </a:path>
              </a:pathLst>
            </a:custGeom>
            <a:solidFill>
              <a:srgbClr val="E5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5" name="Google Shape;1465;p66"/>
          <p:cNvGrpSpPr/>
          <p:nvPr/>
        </p:nvGrpSpPr>
        <p:grpSpPr>
          <a:xfrm>
            <a:off x="3713078" y="1744324"/>
            <a:ext cx="1024352" cy="890235"/>
            <a:chOff x="2066056" y="3919716"/>
            <a:chExt cx="661555" cy="574939"/>
          </a:xfrm>
        </p:grpSpPr>
        <p:sp>
          <p:nvSpPr>
            <p:cNvPr id="1466" name="Google Shape;1466;p66"/>
            <p:cNvSpPr/>
            <p:nvPr/>
          </p:nvSpPr>
          <p:spPr>
            <a:xfrm>
              <a:off x="2066056" y="3919716"/>
              <a:ext cx="661555" cy="574939"/>
            </a:xfrm>
            <a:custGeom>
              <a:avLst/>
              <a:gdLst/>
              <a:ahLst/>
              <a:cxnLst/>
              <a:rect l="l" t="t" r="r" b="b"/>
              <a:pathLst>
                <a:path w="43077" h="37437" extrusionOk="0">
                  <a:moveTo>
                    <a:pt x="23684" y="235"/>
                  </a:moveTo>
                  <a:cubicBezTo>
                    <a:pt x="24162" y="235"/>
                    <a:pt x="24640" y="255"/>
                    <a:pt x="25115" y="296"/>
                  </a:cubicBezTo>
                  <a:cubicBezTo>
                    <a:pt x="27638" y="492"/>
                    <a:pt x="30182" y="1253"/>
                    <a:pt x="32204" y="2753"/>
                  </a:cubicBezTo>
                  <a:cubicBezTo>
                    <a:pt x="34248" y="4253"/>
                    <a:pt x="35857" y="6254"/>
                    <a:pt x="37575" y="8167"/>
                  </a:cubicBezTo>
                  <a:cubicBezTo>
                    <a:pt x="38423" y="9124"/>
                    <a:pt x="39228" y="10081"/>
                    <a:pt x="39967" y="11103"/>
                  </a:cubicBezTo>
                  <a:cubicBezTo>
                    <a:pt x="40706" y="12147"/>
                    <a:pt x="41337" y="13234"/>
                    <a:pt x="41793" y="14386"/>
                  </a:cubicBezTo>
                  <a:cubicBezTo>
                    <a:pt x="42228" y="15560"/>
                    <a:pt x="42467" y="16778"/>
                    <a:pt x="42402" y="18017"/>
                  </a:cubicBezTo>
                  <a:cubicBezTo>
                    <a:pt x="42337" y="19257"/>
                    <a:pt x="42033" y="20496"/>
                    <a:pt x="41598" y="21671"/>
                  </a:cubicBezTo>
                  <a:cubicBezTo>
                    <a:pt x="40684" y="24041"/>
                    <a:pt x="39423" y="26302"/>
                    <a:pt x="37901" y="28346"/>
                  </a:cubicBezTo>
                  <a:cubicBezTo>
                    <a:pt x="36379" y="30390"/>
                    <a:pt x="34553" y="32217"/>
                    <a:pt x="32487" y="33717"/>
                  </a:cubicBezTo>
                  <a:cubicBezTo>
                    <a:pt x="30399" y="35195"/>
                    <a:pt x="28007" y="36261"/>
                    <a:pt x="25507" y="36739"/>
                  </a:cubicBezTo>
                  <a:cubicBezTo>
                    <a:pt x="24257" y="36979"/>
                    <a:pt x="22985" y="37087"/>
                    <a:pt x="21713" y="37087"/>
                  </a:cubicBezTo>
                  <a:cubicBezTo>
                    <a:pt x="20440" y="37087"/>
                    <a:pt x="19168" y="36979"/>
                    <a:pt x="17918" y="36783"/>
                  </a:cubicBezTo>
                  <a:cubicBezTo>
                    <a:pt x="16657" y="36587"/>
                    <a:pt x="15418" y="36304"/>
                    <a:pt x="14178" y="36000"/>
                  </a:cubicBezTo>
                  <a:cubicBezTo>
                    <a:pt x="12939" y="35696"/>
                    <a:pt x="11743" y="35304"/>
                    <a:pt x="10482" y="34978"/>
                  </a:cubicBezTo>
                  <a:cubicBezTo>
                    <a:pt x="9264" y="34630"/>
                    <a:pt x="8024" y="34304"/>
                    <a:pt x="6894" y="33826"/>
                  </a:cubicBezTo>
                  <a:cubicBezTo>
                    <a:pt x="6307" y="33565"/>
                    <a:pt x="5763" y="33282"/>
                    <a:pt x="5263" y="32934"/>
                  </a:cubicBezTo>
                  <a:cubicBezTo>
                    <a:pt x="5024" y="32738"/>
                    <a:pt x="4763" y="32564"/>
                    <a:pt x="4524" y="32369"/>
                  </a:cubicBezTo>
                  <a:lnTo>
                    <a:pt x="3850" y="31738"/>
                  </a:lnTo>
                  <a:cubicBezTo>
                    <a:pt x="2110" y="29977"/>
                    <a:pt x="1066" y="27585"/>
                    <a:pt x="849" y="25106"/>
                  </a:cubicBezTo>
                  <a:cubicBezTo>
                    <a:pt x="740" y="23888"/>
                    <a:pt x="827" y="22627"/>
                    <a:pt x="1110" y="21410"/>
                  </a:cubicBezTo>
                  <a:cubicBezTo>
                    <a:pt x="1392" y="20192"/>
                    <a:pt x="1849" y="19039"/>
                    <a:pt x="2480" y="17952"/>
                  </a:cubicBezTo>
                  <a:cubicBezTo>
                    <a:pt x="3741" y="15778"/>
                    <a:pt x="5393" y="13799"/>
                    <a:pt x="6807" y="11646"/>
                  </a:cubicBezTo>
                  <a:cubicBezTo>
                    <a:pt x="8264" y="9537"/>
                    <a:pt x="9655" y="7385"/>
                    <a:pt x="11373" y="5514"/>
                  </a:cubicBezTo>
                  <a:cubicBezTo>
                    <a:pt x="12243" y="4579"/>
                    <a:pt x="13178" y="3710"/>
                    <a:pt x="14222" y="2992"/>
                  </a:cubicBezTo>
                  <a:cubicBezTo>
                    <a:pt x="15265" y="2275"/>
                    <a:pt x="16396" y="1709"/>
                    <a:pt x="17614" y="1296"/>
                  </a:cubicBezTo>
                  <a:cubicBezTo>
                    <a:pt x="19555" y="608"/>
                    <a:pt x="21625" y="235"/>
                    <a:pt x="23684" y="235"/>
                  </a:cubicBezTo>
                  <a:close/>
                  <a:moveTo>
                    <a:pt x="23960" y="0"/>
                  </a:moveTo>
                  <a:cubicBezTo>
                    <a:pt x="21779" y="0"/>
                    <a:pt x="19590" y="357"/>
                    <a:pt x="17527" y="1057"/>
                  </a:cubicBezTo>
                  <a:cubicBezTo>
                    <a:pt x="16309" y="1470"/>
                    <a:pt x="15113" y="2014"/>
                    <a:pt x="14048" y="2731"/>
                  </a:cubicBezTo>
                  <a:cubicBezTo>
                    <a:pt x="12960" y="3449"/>
                    <a:pt x="11982" y="4319"/>
                    <a:pt x="11090" y="5254"/>
                  </a:cubicBezTo>
                  <a:cubicBezTo>
                    <a:pt x="9307" y="7102"/>
                    <a:pt x="7829" y="9233"/>
                    <a:pt x="6350" y="11320"/>
                  </a:cubicBezTo>
                  <a:cubicBezTo>
                    <a:pt x="4893" y="13429"/>
                    <a:pt x="3219" y="15365"/>
                    <a:pt x="1893" y="17626"/>
                  </a:cubicBezTo>
                  <a:cubicBezTo>
                    <a:pt x="1240" y="18735"/>
                    <a:pt x="718" y="19974"/>
                    <a:pt x="414" y="21257"/>
                  </a:cubicBezTo>
                  <a:cubicBezTo>
                    <a:pt x="88" y="22540"/>
                    <a:pt x="1" y="23867"/>
                    <a:pt x="110" y="25171"/>
                  </a:cubicBezTo>
                  <a:cubicBezTo>
                    <a:pt x="305" y="27802"/>
                    <a:pt x="1436" y="30390"/>
                    <a:pt x="3328" y="32260"/>
                  </a:cubicBezTo>
                  <a:lnTo>
                    <a:pt x="4067" y="32934"/>
                  </a:lnTo>
                  <a:cubicBezTo>
                    <a:pt x="4306" y="33152"/>
                    <a:pt x="4589" y="33325"/>
                    <a:pt x="4850" y="33543"/>
                  </a:cubicBezTo>
                  <a:cubicBezTo>
                    <a:pt x="5393" y="33913"/>
                    <a:pt x="5981" y="34239"/>
                    <a:pt x="6589" y="34500"/>
                  </a:cubicBezTo>
                  <a:cubicBezTo>
                    <a:pt x="7807" y="35022"/>
                    <a:pt x="9068" y="35348"/>
                    <a:pt x="10308" y="35652"/>
                  </a:cubicBezTo>
                  <a:cubicBezTo>
                    <a:pt x="11547" y="35935"/>
                    <a:pt x="12786" y="36304"/>
                    <a:pt x="14048" y="36587"/>
                  </a:cubicBezTo>
                  <a:cubicBezTo>
                    <a:pt x="15309" y="36870"/>
                    <a:pt x="16570" y="37087"/>
                    <a:pt x="17853" y="37239"/>
                  </a:cubicBezTo>
                  <a:cubicBezTo>
                    <a:pt x="18866" y="37368"/>
                    <a:pt x="19887" y="37436"/>
                    <a:pt x="20906" y="37436"/>
                  </a:cubicBezTo>
                  <a:cubicBezTo>
                    <a:pt x="22466" y="37436"/>
                    <a:pt x="24024" y="37277"/>
                    <a:pt x="25550" y="36935"/>
                  </a:cubicBezTo>
                  <a:cubicBezTo>
                    <a:pt x="28051" y="36348"/>
                    <a:pt x="30443" y="35282"/>
                    <a:pt x="32530" y="33782"/>
                  </a:cubicBezTo>
                  <a:cubicBezTo>
                    <a:pt x="34618" y="32282"/>
                    <a:pt x="36444" y="30455"/>
                    <a:pt x="38053" y="28455"/>
                  </a:cubicBezTo>
                  <a:cubicBezTo>
                    <a:pt x="39662" y="26454"/>
                    <a:pt x="41011" y="24236"/>
                    <a:pt x="42011" y="21844"/>
                  </a:cubicBezTo>
                  <a:cubicBezTo>
                    <a:pt x="42511" y="20649"/>
                    <a:pt x="42881" y="19387"/>
                    <a:pt x="42989" y="18061"/>
                  </a:cubicBezTo>
                  <a:cubicBezTo>
                    <a:pt x="43076" y="16735"/>
                    <a:pt x="42859" y="15386"/>
                    <a:pt x="42380" y="14169"/>
                  </a:cubicBezTo>
                  <a:cubicBezTo>
                    <a:pt x="41924" y="12929"/>
                    <a:pt x="41250" y="11799"/>
                    <a:pt x="40489" y="10733"/>
                  </a:cubicBezTo>
                  <a:cubicBezTo>
                    <a:pt x="39728" y="9689"/>
                    <a:pt x="38880" y="8711"/>
                    <a:pt x="38010" y="7754"/>
                  </a:cubicBezTo>
                  <a:cubicBezTo>
                    <a:pt x="37140" y="6819"/>
                    <a:pt x="36292" y="5884"/>
                    <a:pt x="35379" y="4949"/>
                  </a:cubicBezTo>
                  <a:cubicBezTo>
                    <a:pt x="34466" y="4036"/>
                    <a:pt x="33509" y="3166"/>
                    <a:pt x="32443" y="2427"/>
                  </a:cubicBezTo>
                  <a:cubicBezTo>
                    <a:pt x="31378" y="1666"/>
                    <a:pt x="30182" y="1122"/>
                    <a:pt x="28942" y="752"/>
                  </a:cubicBezTo>
                  <a:cubicBezTo>
                    <a:pt x="27703" y="361"/>
                    <a:pt x="26420" y="122"/>
                    <a:pt x="25137" y="35"/>
                  </a:cubicBezTo>
                  <a:cubicBezTo>
                    <a:pt x="24745" y="12"/>
                    <a:pt x="24353" y="0"/>
                    <a:pt x="23960" y="0"/>
                  </a:cubicBezTo>
                  <a:close/>
                </a:path>
              </a:pathLst>
            </a:cu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66"/>
            <p:cNvSpPr/>
            <p:nvPr/>
          </p:nvSpPr>
          <p:spPr>
            <a:xfrm>
              <a:off x="2086436" y="4034505"/>
              <a:ext cx="568704" cy="414222"/>
            </a:xfrm>
            <a:custGeom>
              <a:avLst/>
              <a:gdLst/>
              <a:ahLst/>
              <a:cxnLst/>
              <a:rect l="l" t="t" r="r" b="b"/>
              <a:pathLst>
                <a:path w="37031" h="26972" extrusionOk="0">
                  <a:moveTo>
                    <a:pt x="21995" y="4054"/>
                  </a:moveTo>
                  <a:cubicBezTo>
                    <a:pt x="22413" y="4054"/>
                    <a:pt x="22831" y="4085"/>
                    <a:pt x="23245" y="4151"/>
                  </a:cubicBezTo>
                  <a:cubicBezTo>
                    <a:pt x="25332" y="4477"/>
                    <a:pt x="27181" y="5651"/>
                    <a:pt x="28877" y="6912"/>
                  </a:cubicBezTo>
                  <a:cubicBezTo>
                    <a:pt x="31595" y="8934"/>
                    <a:pt x="33639" y="11848"/>
                    <a:pt x="31073" y="14936"/>
                  </a:cubicBezTo>
                  <a:cubicBezTo>
                    <a:pt x="30051" y="16175"/>
                    <a:pt x="28659" y="17067"/>
                    <a:pt x="27507" y="18176"/>
                  </a:cubicBezTo>
                  <a:cubicBezTo>
                    <a:pt x="25811" y="19850"/>
                    <a:pt x="24658" y="21459"/>
                    <a:pt x="22288" y="22068"/>
                  </a:cubicBezTo>
                  <a:cubicBezTo>
                    <a:pt x="21072" y="22387"/>
                    <a:pt x="19812" y="22540"/>
                    <a:pt x="18548" y="22540"/>
                  </a:cubicBezTo>
                  <a:cubicBezTo>
                    <a:pt x="15337" y="22540"/>
                    <a:pt x="12096" y="21554"/>
                    <a:pt x="9459" y="19807"/>
                  </a:cubicBezTo>
                  <a:cubicBezTo>
                    <a:pt x="8502" y="19198"/>
                    <a:pt x="7589" y="18415"/>
                    <a:pt x="7263" y="17328"/>
                  </a:cubicBezTo>
                  <a:cubicBezTo>
                    <a:pt x="6937" y="16154"/>
                    <a:pt x="7393" y="14892"/>
                    <a:pt x="8002" y="13827"/>
                  </a:cubicBezTo>
                  <a:cubicBezTo>
                    <a:pt x="9198" y="11718"/>
                    <a:pt x="10959" y="10000"/>
                    <a:pt x="12808" y="8434"/>
                  </a:cubicBezTo>
                  <a:cubicBezTo>
                    <a:pt x="14264" y="7151"/>
                    <a:pt x="15830" y="5955"/>
                    <a:pt x="17591" y="5129"/>
                  </a:cubicBezTo>
                  <a:cubicBezTo>
                    <a:pt x="18955" y="4464"/>
                    <a:pt x="20479" y="4054"/>
                    <a:pt x="21995" y="4054"/>
                  </a:cubicBezTo>
                  <a:close/>
                  <a:moveTo>
                    <a:pt x="21555" y="1"/>
                  </a:moveTo>
                  <a:cubicBezTo>
                    <a:pt x="20458" y="1"/>
                    <a:pt x="19362" y="133"/>
                    <a:pt x="18287" y="411"/>
                  </a:cubicBezTo>
                  <a:cubicBezTo>
                    <a:pt x="16896" y="780"/>
                    <a:pt x="15547" y="1389"/>
                    <a:pt x="14264" y="2281"/>
                  </a:cubicBezTo>
                  <a:cubicBezTo>
                    <a:pt x="8872" y="6042"/>
                    <a:pt x="0" y="12696"/>
                    <a:pt x="4153" y="20415"/>
                  </a:cubicBezTo>
                  <a:cubicBezTo>
                    <a:pt x="5915" y="23677"/>
                    <a:pt x="12590" y="25873"/>
                    <a:pt x="16048" y="26678"/>
                  </a:cubicBezTo>
                  <a:cubicBezTo>
                    <a:pt x="16910" y="26878"/>
                    <a:pt x="17787" y="26972"/>
                    <a:pt x="18662" y="26972"/>
                  </a:cubicBezTo>
                  <a:cubicBezTo>
                    <a:pt x="20258" y="26972"/>
                    <a:pt x="21851" y="26660"/>
                    <a:pt x="23354" y="26112"/>
                  </a:cubicBezTo>
                  <a:cubicBezTo>
                    <a:pt x="24028" y="25873"/>
                    <a:pt x="24680" y="25569"/>
                    <a:pt x="25332" y="25243"/>
                  </a:cubicBezTo>
                  <a:cubicBezTo>
                    <a:pt x="28333" y="23634"/>
                    <a:pt x="30334" y="20959"/>
                    <a:pt x="32812" y="18719"/>
                  </a:cubicBezTo>
                  <a:cubicBezTo>
                    <a:pt x="34443" y="17241"/>
                    <a:pt x="36074" y="15632"/>
                    <a:pt x="36487" y="13370"/>
                  </a:cubicBezTo>
                  <a:cubicBezTo>
                    <a:pt x="37031" y="10196"/>
                    <a:pt x="35009" y="6782"/>
                    <a:pt x="32769" y="4694"/>
                  </a:cubicBezTo>
                  <a:cubicBezTo>
                    <a:pt x="29688" y="1802"/>
                    <a:pt x="25611" y="1"/>
                    <a:pt x="215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66"/>
            <p:cNvSpPr/>
            <p:nvPr/>
          </p:nvSpPr>
          <p:spPr>
            <a:xfrm>
              <a:off x="2258758" y="4177291"/>
              <a:ext cx="242449" cy="132028"/>
            </a:xfrm>
            <a:custGeom>
              <a:avLst/>
              <a:gdLst/>
              <a:ahLst/>
              <a:cxnLst/>
              <a:rect l="l" t="t" r="r" b="b"/>
              <a:pathLst>
                <a:path w="15787" h="8597" extrusionOk="0">
                  <a:moveTo>
                    <a:pt x="9706" y="0"/>
                  </a:moveTo>
                  <a:cubicBezTo>
                    <a:pt x="9015" y="0"/>
                    <a:pt x="8310" y="69"/>
                    <a:pt x="7611" y="181"/>
                  </a:cubicBezTo>
                  <a:cubicBezTo>
                    <a:pt x="5175" y="551"/>
                    <a:pt x="0" y="2464"/>
                    <a:pt x="1479" y="5922"/>
                  </a:cubicBezTo>
                  <a:cubicBezTo>
                    <a:pt x="2240" y="7639"/>
                    <a:pt x="4393" y="7357"/>
                    <a:pt x="5893" y="7618"/>
                  </a:cubicBezTo>
                  <a:cubicBezTo>
                    <a:pt x="7045" y="7792"/>
                    <a:pt x="8133" y="8205"/>
                    <a:pt x="9263" y="8422"/>
                  </a:cubicBezTo>
                  <a:cubicBezTo>
                    <a:pt x="10111" y="8574"/>
                    <a:pt x="10698" y="8596"/>
                    <a:pt x="11547" y="8596"/>
                  </a:cubicBezTo>
                  <a:cubicBezTo>
                    <a:pt x="12851" y="8270"/>
                    <a:pt x="14417" y="6835"/>
                    <a:pt x="15113" y="5704"/>
                  </a:cubicBezTo>
                  <a:cubicBezTo>
                    <a:pt x="15787" y="4595"/>
                    <a:pt x="15634" y="3356"/>
                    <a:pt x="14873" y="2334"/>
                  </a:cubicBezTo>
                  <a:cubicBezTo>
                    <a:pt x="13581" y="573"/>
                    <a:pt x="11701" y="0"/>
                    <a:pt x="97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9" name="Google Shape;1469;p66"/>
          <p:cNvSpPr/>
          <p:nvPr/>
        </p:nvSpPr>
        <p:spPr>
          <a:xfrm>
            <a:off x="1166100" y="1215295"/>
            <a:ext cx="7142659" cy="1856518"/>
          </a:xfrm>
          <a:custGeom>
            <a:avLst/>
            <a:gdLst/>
            <a:ahLst/>
            <a:cxnLst/>
            <a:rect l="l" t="t" r="r" b="b"/>
            <a:pathLst>
              <a:path w="76207" h="31588" extrusionOk="0">
                <a:moveTo>
                  <a:pt x="42079" y="1"/>
                </a:moveTo>
                <a:cubicBezTo>
                  <a:pt x="40231" y="1"/>
                  <a:pt x="38424" y="74"/>
                  <a:pt x="36708" y="182"/>
                </a:cubicBezTo>
                <a:cubicBezTo>
                  <a:pt x="28358" y="704"/>
                  <a:pt x="20182" y="3575"/>
                  <a:pt x="13224" y="8250"/>
                </a:cubicBezTo>
                <a:cubicBezTo>
                  <a:pt x="10984" y="9750"/>
                  <a:pt x="8854" y="11446"/>
                  <a:pt x="6897" y="13316"/>
                </a:cubicBezTo>
                <a:cubicBezTo>
                  <a:pt x="4787" y="15316"/>
                  <a:pt x="2830" y="17621"/>
                  <a:pt x="1982" y="20405"/>
                </a:cubicBezTo>
                <a:cubicBezTo>
                  <a:pt x="1" y="26967"/>
                  <a:pt x="5764" y="31587"/>
                  <a:pt x="11786" y="31587"/>
                </a:cubicBezTo>
                <a:cubicBezTo>
                  <a:pt x="11910" y="31587"/>
                  <a:pt x="12034" y="31585"/>
                  <a:pt x="12159" y="31581"/>
                </a:cubicBezTo>
                <a:cubicBezTo>
                  <a:pt x="17551" y="31429"/>
                  <a:pt x="22574" y="29994"/>
                  <a:pt x="27945" y="29776"/>
                </a:cubicBezTo>
                <a:cubicBezTo>
                  <a:pt x="28911" y="29736"/>
                  <a:pt x="29865" y="29718"/>
                  <a:pt x="30811" y="29718"/>
                </a:cubicBezTo>
                <a:cubicBezTo>
                  <a:pt x="36510" y="29718"/>
                  <a:pt x="41902" y="30379"/>
                  <a:pt x="47645" y="30864"/>
                </a:cubicBezTo>
                <a:cubicBezTo>
                  <a:pt x="48177" y="30909"/>
                  <a:pt x="48713" y="30931"/>
                  <a:pt x="49251" y="30931"/>
                </a:cubicBezTo>
                <a:cubicBezTo>
                  <a:pt x="62222" y="30931"/>
                  <a:pt x="76206" y="18119"/>
                  <a:pt x="63867" y="6510"/>
                </a:cubicBezTo>
                <a:cubicBezTo>
                  <a:pt x="58301" y="1278"/>
                  <a:pt x="49828" y="1"/>
                  <a:pt x="42079" y="1"/>
                </a:cubicBezTo>
                <a:close/>
              </a:path>
            </a:pathLst>
          </a:custGeom>
          <a:solidFill>
            <a:schemeClr val="accent1"/>
          </a:solidFill>
          <a:ln>
            <a:noFill/>
          </a:ln>
        </p:spPr>
        <p:txBody>
          <a:bodyPr spcFirstLastPara="1" wrap="square" lIns="91425" tIns="91425" rIns="91425" bIns="91425" anchor="ctr" anchorCtr="0">
            <a:noAutofit/>
          </a:bodyPr>
          <a:lstStyle/>
          <a:p>
            <a:r>
              <a:rPr lang="en-US" dirty="0" err="1" smtClean="0"/>
              <a:t>Zabady</a:t>
            </a:r>
            <a:r>
              <a:rPr lang="en-US" dirty="0" smtClean="0"/>
              <a:t>, M. (n.d.). Ideology. Retrieved November 03, 2021, from </a:t>
            </a:r>
            <a:r>
              <a:rPr lang="en-US" dirty="0" smtClean="0">
                <a:hlinkClick r:id="rId3"/>
              </a:rPr>
              <a:t>https://www.britannica.com/topic/ideology-society</a:t>
            </a:r>
            <a:endParaRPr lang="en-US" dirty="0" smtClean="0"/>
          </a:p>
          <a:p>
            <a:endParaRPr lang="en-US" dirty="0">
              <a:effectLst/>
            </a:endParaRPr>
          </a:p>
        </p:txBody>
      </p:sp>
      <p:grpSp>
        <p:nvGrpSpPr>
          <p:cNvPr id="1470" name="Google Shape;1470;p66"/>
          <p:cNvGrpSpPr/>
          <p:nvPr/>
        </p:nvGrpSpPr>
        <p:grpSpPr>
          <a:xfrm>
            <a:off x="5390234" y="3348380"/>
            <a:ext cx="1064159" cy="322154"/>
            <a:chOff x="881697" y="4030852"/>
            <a:chExt cx="687264" cy="208056"/>
          </a:xfrm>
        </p:grpSpPr>
        <p:sp>
          <p:nvSpPr>
            <p:cNvPr id="1471" name="Google Shape;1471;p66"/>
            <p:cNvSpPr/>
            <p:nvPr/>
          </p:nvSpPr>
          <p:spPr>
            <a:xfrm>
              <a:off x="894060" y="4030852"/>
              <a:ext cx="654537" cy="60785"/>
            </a:xfrm>
            <a:custGeom>
              <a:avLst/>
              <a:gdLst/>
              <a:ahLst/>
              <a:cxnLst/>
              <a:rect l="l" t="t" r="r" b="b"/>
              <a:pathLst>
                <a:path w="42620" h="3958" extrusionOk="0">
                  <a:moveTo>
                    <a:pt x="37096" y="0"/>
                  </a:moveTo>
                  <a:cubicBezTo>
                    <a:pt x="36096" y="0"/>
                    <a:pt x="35161" y="218"/>
                    <a:pt x="34204" y="544"/>
                  </a:cubicBezTo>
                  <a:cubicBezTo>
                    <a:pt x="33204" y="892"/>
                    <a:pt x="32204" y="1326"/>
                    <a:pt x="31225" y="1696"/>
                  </a:cubicBezTo>
                  <a:cubicBezTo>
                    <a:pt x="30247" y="2066"/>
                    <a:pt x="29268" y="2348"/>
                    <a:pt x="28333" y="2457"/>
                  </a:cubicBezTo>
                  <a:cubicBezTo>
                    <a:pt x="28051" y="2479"/>
                    <a:pt x="27768" y="2501"/>
                    <a:pt x="27485" y="2501"/>
                  </a:cubicBezTo>
                  <a:cubicBezTo>
                    <a:pt x="26811" y="2501"/>
                    <a:pt x="26224" y="2414"/>
                    <a:pt x="25615" y="2240"/>
                  </a:cubicBezTo>
                  <a:cubicBezTo>
                    <a:pt x="25006" y="2044"/>
                    <a:pt x="24398" y="1783"/>
                    <a:pt x="23723" y="1457"/>
                  </a:cubicBezTo>
                  <a:cubicBezTo>
                    <a:pt x="22354" y="761"/>
                    <a:pt x="20853" y="500"/>
                    <a:pt x="19396" y="500"/>
                  </a:cubicBezTo>
                  <a:cubicBezTo>
                    <a:pt x="19092" y="500"/>
                    <a:pt x="18809" y="522"/>
                    <a:pt x="18527" y="544"/>
                  </a:cubicBezTo>
                  <a:cubicBezTo>
                    <a:pt x="17766" y="587"/>
                    <a:pt x="17091" y="761"/>
                    <a:pt x="16439" y="935"/>
                  </a:cubicBezTo>
                  <a:cubicBezTo>
                    <a:pt x="15787" y="1109"/>
                    <a:pt x="15156" y="1305"/>
                    <a:pt x="14569" y="1413"/>
                  </a:cubicBezTo>
                  <a:cubicBezTo>
                    <a:pt x="13243" y="1674"/>
                    <a:pt x="11982" y="1783"/>
                    <a:pt x="10633" y="1783"/>
                  </a:cubicBezTo>
                  <a:cubicBezTo>
                    <a:pt x="10372" y="1783"/>
                    <a:pt x="10133" y="1783"/>
                    <a:pt x="9872" y="1761"/>
                  </a:cubicBezTo>
                  <a:cubicBezTo>
                    <a:pt x="9068" y="1740"/>
                    <a:pt x="8437" y="1587"/>
                    <a:pt x="7763" y="1326"/>
                  </a:cubicBezTo>
                  <a:cubicBezTo>
                    <a:pt x="7089" y="1087"/>
                    <a:pt x="6393" y="761"/>
                    <a:pt x="5545" y="457"/>
                  </a:cubicBezTo>
                  <a:cubicBezTo>
                    <a:pt x="4936" y="239"/>
                    <a:pt x="4328" y="152"/>
                    <a:pt x="3740" y="152"/>
                  </a:cubicBezTo>
                  <a:cubicBezTo>
                    <a:pt x="2392" y="152"/>
                    <a:pt x="1153" y="609"/>
                    <a:pt x="0" y="1022"/>
                  </a:cubicBezTo>
                  <a:lnTo>
                    <a:pt x="479" y="2392"/>
                  </a:lnTo>
                  <a:cubicBezTo>
                    <a:pt x="1631" y="1979"/>
                    <a:pt x="2719" y="1609"/>
                    <a:pt x="3740" y="1609"/>
                  </a:cubicBezTo>
                  <a:cubicBezTo>
                    <a:pt x="4197" y="1609"/>
                    <a:pt x="4632" y="1674"/>
                    <a:pt x="5067" y="1827"/>
                  </a:cubicBezTo>
                  <a:cubicBezTo>
                    <a:pt x="5828" y="2088"/>
                    <a:pt x="6502" y="2414"/>
                    <a:pt x="7263" y="2696"/>
                  </a:cubicBezTo>
                  <a:cubicBezTo>
                    <a:pt x="8002" y="2979"/>
                    <a:pt x="8850" y="3197"/>
                    <a:pt x="9851" y="3218"/>
                  </a:cubicBezTo>
                  <a:cubicBezTo>
                    <a:pt x="10112" y="3218"/>
                    <a:pt x="10372" y="3240"/>
                    <a:pt x="10633" y="3240"/>
                  </a:cubicBezTo>
                  <a:cubicBezTo>
                    <a:pt x="12047" y="3240"/>
                    <a:pt x="13417" y="3131"/>
                    <a:pt x="14852" y="2849"/>
                  </a:cubicBezTo>
                  <a:cubicBezTo>
                    <a:pt x="15548" y="2696"/>
                    <a:pt x="16200" y="2501"/>
                    <a:pt x="16809" y="2327"/>
                  </a:cubicBezTo>
                  <a:cubicBezTo>
                    <a:pt x="17439" y="2153"/>
                    <a:pt x="18026" y="2022"/>
                    <a:pt x="18614" y="1979"/>
                  </a:cubicBezTo>
                  <a:cubicBezTo>
                    <a:pt x="18875" y="1979"/>
                    <a:pt x="19135" y="1957"/>
                    <a:pt x="19396" y="1957"/>
                  </a:cubicBezTo>
                  <a:cubicBezTo>
                    <a:pt x="20679" y="1957"/>
                    <a:pt x="21962" y="2175"/>
                    <a:pt x="23071" y="2740"/>
                  </a:cubicBezTo>
                  <a:cubicBezTo>
                    <a:pt x="23789" y="3110"/>
                    <a:pt x="24485" y="3414"/>
                    <a:pt x="25202" y="3631"/>
                  </a:cubicBezTo>
                  <a:cubicBezTo>
                    <a:pt x="25920" y="3827"/>
                    <a:pt x="26681" y="3958"/>
                    <a:pt x="27485" y="3958"/>
                  </a:cubicBezTo>
                  <a:cubicBezTo>
                    <a:pt x="27811" y="3958"/>
                    <a:pt x="28159" y="3936"/>
                    <a:pt x="28485" y="3892"/>
                  </a:cubicBezTo>
                  <a:cubicBezTo>
                    <a:pt x="29616" y="3762"/>
                    <a:pt x="30703" y="3436"/>
                    <a:pt x="31725" y="3044"/>
                  </a:cubicBezTo>
                  <a:cubicBezTo>
                    <a:pt x="32747" y="2675"/>
                    <a:pt x="33748" y="2240"/>
                    <a:pt x="34683" y="1914"/>
                  </a:cubicBezTo>
                  <a:cubicBezTo>
                    <a:pt x="35531" y="1609"/>
                    <a:pt x="36270" y="1457"/>
                    <a:pt x="37096" y="1457"/>
                  </a:cubicBezTo>
                  <a:cubicBezTo>
                    <a:pt x="37292" y="1457"/>
                    <a:pt x="37488" y="1479"/>
                    <a:pt x="37683" y="1479"/>
                  </a:cubicBezTo>
                  <a:cubicBezTo>
                    <a:pt x="38401" y="1544"/>
                    <a:pt x="39140" y="1783"/>
                    <a:pt x="39923" y="2044"/>
                  </a:cubicBezTo>
                  <a:cubicBezTo>
                    <a:pt x="40706" y="2283"/>
                    <a:pt x="41532" y="2588"/>
                    <a:pt x="42424" y="2696"/>
                  </a:cubicBezTo>
                  <a:lnTo>
                    <a:pt x="42619" y="1261"/>
                  </a:lnTo>
                  <a:cubicBezTo>
                    <a:pt x="41902" y="1174"/>
                    <a:pt x="41162" y="913"/>
                    <a:pt x="40380" y="652"/>
                  </a:cubicBezTo>
                  <a:cubicBezTo>
                    <a:pt x="39597" y="391"/>
                    <a:pt x="38749" y="131"/>
                    <a:pt x="37814" y="44"/>
                  </a:cubicBezTo>
                  <a:cubicBezTo>
                    <a:pt x="37575" y="22"/>
                    <a:pt x="37335" y="0"/>
                    <a:pt x="370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66"/>
            <p:cNvSpPr/>
            <p:nvPr/>
          </p:nvSpPr>
          <p:spPr>
            <a:xfrm>
              <a:off x="892064" y="4080598"/>
              <a:ext cx="625142" cy="61461"/>
            </a:xfrm>
            <a:custGeom>
              <a:avLst/>
              <a:gdLst/>
              <a:ahLst/>
              <a:cxnLst/>
              <a:rect l="l" t="t" r="r" b="b"/>
              <a:pathLst>
                <a:path w="40706" h="4002" extrusionOk="0">
                  <a:moveTo>
                    <a:pt x="39488" y="1"/>
                  </a:moveTo>
                  <a:cubicBezTo>
                    <a:pt x="38248" y="1"/>
                    <a:pt x="37074" y="349"/>
                    <a:pt x="36030" y="762"/>
                  </a:cubicBezTo>
                  <a:cubicBezTo>
                    <a:pt x="35030" y="1175"/>
                    <a:pt x="34117" y="1567"/>
                    <a:pt x="33182" y="1871"/>
                  </a:cubicBezTo>
                  <a:cubicBezTo>
                    <a:pt x="32269" y="2175"/>
                    <a:pt x="31355" y="2415"/>
                    <a:pt x="30355" y="2480"/>
                  </a:cubicBezTo>
                  <a:cubicBezTo>
                    <a:pt x="29877" y="2523"/>
                    <a:pt x="29377" y="2545"/>
                    <a:pt x="28898" y="2545"/>
                  </a:cubicBezTo>
                  <a:cubicBezTo>
                    <a:pt x="27854" y="2545"/>
                    <a:pt x="26832" y="2436"/>
                    <a:pt x="25984" y="2067"/>
                  </a:cubicBezTo>
                  <a:cubicBezTo>
                    <a:pt x="24854" y="1545"/>
                    <a:pt x="23680" y="1023"/>
                    <a:pt x="22375" y="675"/>
                  </a:cubicBezTo>
                  <a:cubicBezTo>
                    <a:pt x="21244" y="392"/>
                    <a:pt x="20200" y="284"/>
                    <a:pt x="19157" y="284"/>
                  </a:cubicBezTo>
                  <a:cubicBezTo>
                    <a:pt x="17265" y="284"/>
                    <a:pt x="15504" y="653"/>
                    <a:pt x="13634" y="1066"/>
                  </a:cubicBezTo>
                  <a:cubicBezTo>
                    <a:pt x="12416" y="1327"/>
                    <a:pt x="11351" y="1501"/>
                    <a:pt x="10263" y="1501"/>
                  </a:cubicBezTo>
                  <a:cubicBezTo>
                    <a:pt x="9741" y="1501"/>
                    <a:pt x="9220" y="1458"/>
                    <a:pt x="8654" y="1371"/>
                  </a:cubicBezTo>
                  <a:cubicBezTo>
                    <a:pt x="8306" y="1327"/>
                    <a:pt x="7980" y="1197"/>
                    <a:pt x="7632" y="1045"/>
                  </a:cubicBezTo>
                  <a:cubicBezTo>
                    <a:pt x="7284" y="871"/>
                    <a:pt x="6893" y="675"/>
                    <a:pt x="6436" y="501"/>
                  </a:cubicBezTo>
                  <a:cubicBezTo>
                    <a:pt x="5632" y="197"/>
                    <a:pt x="4784" y="88"/>
                    <a:pt x="3979" y="88"/>
                  </a:cubicBezTo>
                  <a:cubicBezTo>
                    <a:pt x="2566" y="88"/>
                    <a:pt x="1174" y="392"/>
                    <a:pt x="0" y="632"/>
                  </a:cubicBezTo>
                  <a:lnTo>
                    <a:pt x="304" y="2067"/>
                  </a:lnTo>
                  <a:cubicBezTo>
                    <a:pt x="1479" y="1806"/>
                    <a:pt x="2783" y="1523"/>
                    <a:pt x="3979" y="1523"/>
                  </a:cubicBezTo>
                  <a:cubicBezTo>
                    <a:pt x="4675" y="1523"/>
                    <a:pt x="5327" y="1632"/>
                    <a:pt x="5914" y="1849"/>
                  </a:cubicBezTo>
                  <a:cubicBezTo>
                    <a:pt x="6284" y="1980"/>
                    <a:pt x="6632" y="2175"/>
                    <a:pt x="7023" y="2349"/>
                  </a:cubicBezTo>
                  <a:cubicBezTo>
                    <a:pt x="7437" y="2545"/>
                    <a:pt x="7871" y="2719"/>
                    <a:pt x="8415" y="2806"/>
                  </a:cubicBezTo>
                  <a:cubicBezTo>
                    <a:pt x="9046" y="2915"/>
                    <a:pt x="9654" y="2958"/>
                    <a:pt x="10263" y="2958"/>
                  </a:cubicBezTo>
                  <a:cubicBezTo>
                    <a:pt x="11503" y="2958"/>
                    <a:pt x="12699" y="2763"/>
                    <a:pt x="13938" y="2480"/>
                  </a:cubicBezTo>
                  <a:cubicBezTo>
                    <a:pt x="15808" y="2067"/>
                    <a:pt x="17482" y="1719"/>
                    <a:pt x="19157" y="1719"/>
                  </a:cubicBezTo>
                  <a:cubicBezTo>
                    <a:pt x="20092" y="1719"/>
                    <a:pt x="21005" y="1828"/>
                    <a:pt x="22005" y="2088"/>
                  </a:cubicBezTo>
                  <a:cubicBezTo>
                    <a:pt x="23158" y="2393"/>
                    <a:pt x="24245" y="2871"/>
                    <a:pt x="25419" y="3393"/>
                  </a:cubicBezTo>
                  <a:cubicBezTo>
                    <a:pt x="26528" y="3871"/>
                    <a:pt x="27746" y="4002"/>
                    <a:pt x="28898" y="4002"/>
                  </a:cubicBezTo>
                  <a:cubicBezTo>
                    <a:pt x="29442" y="4002"/>
                    <a:pt x="29964" y="3980"/>
                    <a:pt x="30464" y="3937"/>
                  </a:cubicBezTo>
                  <a:cubicBezTo>
                    <a:pt x="31616" y="3850"/>
                    <a:pt x="32660" y="3589"/>
                    <a:pt x="33660" y="3241"/>
                  </a:cubicBezTo>
                  <a:cubicBezTo>
                    <a:pt x="34639" y="2915"/>
                    <a:pt x="35595" y="2502"/>
                    <a:pt x="36574" y="2110"/>
                  </a:cubicBezTo>
                  <a:cubicBezTo>
                    <a:pt x="37509" y="1741"/>
                    <a:pt x="38531" y="1458"/>
                    <a:pt x="39488" y="1458"/>
                  </a:cubicBezTo>
                  <a:cubicBezTo>
                    <a:pt x="39792" y="1458"/>
                    <a:pt x="40118" y="1480"/>
                    <a:pt x="40423" y="1545"/>
                  </a:cubicBezTo>
                  <a:lnTo>
                    <a:pt x="40705" y="131"/>
                  </a:lnTo>
                  <a:cubicBezTo>
                    <a:pt x="40292" y="44"/>
                    <a:pt x="39901" y="1"/>
                    <a:pt x="394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66"/>
            <p:cNvSpPr/>
            <p:nvPr/>
          </p:nvSpPr>
          <p:spPr>
            <a:xfrm>
              <a:off x="888378" y="4126350"/>
              <a:ext cx="680583" cy="63473"/>
            </a:xfrm>
            <a:custGeom>
              <a:avLst/>
              <a:gdLst/>
              <a:ahLst/>
              <a:cxnLst/>
              <a:rect l="l" t="t" r="r" b="b"/>
              <a:pathLst>
                <a:path w="44316" h="4133" extrusionOk="0">
                  <a:moveTo>
                    <a:pt x="3719" y="1"/>
                  </a:moveTo>
                  <a:cubicBezTo>
                    <a:pt x="3023" y="1"/>
                    <a:pt x="2393" y="110"/>
                    <a:pt x="1784" y="240"/>
                  </a:cubicBezTo>
                  <a:cubicBezTo>
                    <a:pt x="1175" y="371"/>
                    <a:pt x="588" y="545"/>
                    <a:pt x="1" y="697"/>
                  </a:cubicBezTo>
                  <a:lnTo>
                    <a:pt x="349" y="2110"/>
                  </a:lnTo>
                  <a:cubicBezTo>
                    <a:pt x="979" y="1936"/>
                    <a:pt x="1545" y="1784"/>
                    <a:pt x="2088" y="1654"/>
                  </a:cubicBezTo>
                  <a:cubicBezTo>
                    <a:pt x="2632" y="1545"/>
                    <a:pt x="3175" y="1458"/>
                    <a:pt x="3719" y="1458"/>
                  </a:cubicBezTo>
                  <a:lnTo>
                    <a:pt x="4045" y="1458"/>
                  </a:lnTo>
                  <a:cubicBezTo>
                    <a:pt x="4371" y="1480"/>
                    <a:pt x="4763" y="1588"/>
                    <a:pt x="5154" y="1719"/>
                  </a:cubicBezTo>
                  <a:cubicBezTo>
                    <a:pt x="5567" y="1871"/>
                    <a:pt x="5980" y="2045"/>
                    <a:pt x="6394" y="2219"/>
                  </a:cubicBezTo>
                  <a:cubicBezTo>
                    <a:pt x="6894" y="2415"/>
                    <a:pt x="7372" y="2676"/>
                    <a:pt x="7916" y="2915"/>
                  </a:cubicBezTo>
                  <a:cubicBezTo>
                    <a:pt x="8459" y="3154"/>
                    <a:pt x="9068" y="3350"/>
                    <a:pt x="9786" y="3415"/>
                  </a:cubicBezTo>
                  <a:cubicBezTo>
                    <a:pt x="10155" y="3437"/>
                    <a:pt x="10503" y="3458"/>
                    <a:pt x="10873" y="3458"/>
                  </a:cubicBezTo>
                  <a:cubicBezTo>
                    <a:pt x="12439" y="3458"/>
                    <a:pt x="13961" y="3176"/>
                    <a:pt x="15461" y="2741"/>
                  </a:cubicBezTo>
                  <a:cubicBezTo>
                    <a:pt x="16613" y="2393"/>
                    <a:pt x="17722" y="2241"/>
                    <a:pt x="18810" y="2241"/>
                  </a:cubicBezTo>
                  <a:cubicBezTo>
                    <a:pt x="20353" y="2241"/>
                    <a:pt x="21876" y="2567"/>
                    <a:pt x="23419" y="3219"/>
                  </a:cubicBezTo>
                  <a:cubicBezTo>
                    <a:pt x="24898" y="3871"/>
                    <a:pt x="26355" y="4132"/>
                    <a:pt x="27790" y="4132"/>
                  </a:cubicBezTo>
                  <a:cubicBezTo>
                    <a:pt x="29617" y="4132"/>
                    <a:pt x="31378" y="3697"/>
                    <a:pt x="33226" y="3154"/>
                  </a:cubicBezTo>
                  <a:cubicBezTo>
                    <a:pt x="34422" y="2806"/>
                    <a:pt x="35618" y="2393"/>
                    <a:pt x="36814" y="2088"/>
                  </a:cubicBezTo>
                  <a:cubicBezTo>
                    <a:pt x="38010" y="1784"/>
                    <a:pt x="39184" y="1567"/>
                    <a:pt x="40336" y="1567"/>
                  </a:cubicBezTo>
                  <a:cubicBezTo>
                    <a:pt x="41489" y="1567"/>
                    <a:pt x="42576" y="1784"/>
                    <a:pt x="43642" y="2328"/>
                  </a:cubicBezTo>
                  <a:lnTo>
                    <a:pt x="44316" y="1045"/>
                  </a:lnTo>
                  <a:cubicBezTo>
                    <a:pt x="43011" y="371"/>
                    <a:pt x="41663" y="131"/>
                    <a:pt x="40336" y="131"/>
                  </a:cubicBezTo>
                  <a:cubicBezTo>
                    <a:pt x="39010" y="131"/>
                    <a:pt x="37705" y="371"/>
                    <a:pt x="36444" y="697"/>
                  </a:cubicBezTo>
                  <a:cubicBezTo>
                    <a:pt x="35183" y="1001"/>
                    <a:pt x="33965" y="1414"/>
                    <a:pt x="32813" y="1762"/>
                  </a:cubicBezTo>
                  <a:cubicBezTo>
                    <a:pt x="31030" y="2306"/>
                    <a:pt x="29377" y="2676"/>
                    <a:pt x="27790" y="2676"/>
                  </a:cubicBezTo>
                  <a:cubicBezTo>
                    <a:pt x="26529" y="2676"/>
                    <a:pt x="25289" y="2458"/>
                    <a:pt x="23985" y="1893"/>
                  </a:cubicBezTo>
                  <a:cubicBezTo>
                    <a:pt x="22289" y="1153"/>
                    <a:pt x="20571" y="784"/>
                    <a:pt x="18810" y="784"/>
                  </a:cubicBezTo>
                  <a:cubicBezTo>
                    <a:pt x="17570" y="784"/>
                    <a:pt x="16309" y="979"/>
                    <a:pt x="15048" y="1349"/>
                  </a:cubicBezTo>
                  <a:cubicBezTo>
                    <a:pt x="13656" y="1762"/>
                    <a:pt x="12286" y="2001"/>
                    <a:pt x="10873" y="2001"/>
                  </a:cubicBezTo>
                  <a:cubicBezTo>
                    <a:pt x="10547" y="2001"/>
                    <a:pt x="10221" y="1980"/>
                    <a:pt x="9894" y="1958"/>
                  </a:cubicBezTo>
                  <a:cubicBezTo>
                    <a:pt x="9394" y="1914"/>
                    <a:pt x="8959" y="1784"/>
                    <a:pt x="8481" y="1588"/>
                  </a:cubicBezTo>
                  <a:cubicBezTo>
                    <a:pt x="8024" y="1371"/>
                    <a:pt x="7524" y="1110"/>
                    <a:pt x="6937" y="871"/>
                  </a:cubicBezTo>
                  <a:cubicBezTo>
                    <a:pt x="6546" y="719"/>
                    <a:pt x="6111" y="523"/>
                    <a:pt x="5633" y="349"/>
                  </a:cubicBezTo>
                  <a:cubicBezTo>
                    <a:pt x="5176" y="197"/>
                    <a:pt x="4654" y="44"/>
                    <a:pt x="4110" y="23"/>
                  </a:cubicBezTo>
                  <a:cubicBezTo>
                    <a:pt x="3980" y="1"/>
                    <a:pt x="3850" y="1"/>
                    <a:pt x="37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66"/>
            <p:cNvSpPr/>
            <p:nvPr/>
          </p:nvSpPr>
          <p:spPr>
            <a:xfrm>
              <a:off x="881697" y="4175451"/>
              <a:ext cx="658545" cy="63457"/>
            </a:xfrm>
            <a:custGeom>
              <a:avLst/>
              <a:gdLst/>
              <a:ahLst/>
              <a:cxnLst/>
              <a:rect l="l" t="t" r="r" b="b"/>
              <a:pathLst>
                <a:path w="42881" h="4132" extrusionOk="0">
                  <a:moveTo>
                    <a:pt x="3176" y="0"/>
                  </a:moveTo>
                  <a:cubicBezTo>
                    <a:pt x="2545" y="0"/>
                    <a:pt x="1980" y="131"/>
                    <a:pt x="1458" y="305"/>
                  </a:cubicBezTo>
                  <a:cubicBezTo>
                    <a:pt x="936" y="457"/>
                    <a:pt x="479" y="631"/>
                    <a:pt x="1" y="740"/>
                  </a:cubicBezTo>
                  <a:lnTo>
                    <a:pt x="349" y="2153"/>
                  </a:lnTo>
                  <a:cubicBezTo>
                    <a:pt x="914" y="2001"/>
                    <a:pt x="1414" y="1827"/>
                    <a:pt x="1871" y="1675"/>
                  </a:cubicBezTo>
                  <a:cubicBezTo>
                    <a:pt x="2349" y="1544"/>
                    <a:pt x="2762" y="1457"/>
                    <a:pt x="3176" y="1457"/>
                  </a:cubicBezTo>
                  <a:cubicBezTo>
                    <a:pt x="3328" y="1457"/>
                    <a:pt x="3458" y="1457"/>
                    <a:pt x="3610" y="1479"/>
                  </a:cubicBezTo>
                  <a:cubicBezTo>
                    <a:pt x="4176" y="1566"/>
                    <a:pt x="4719" y="1783"/>
                    <a:pt x="5307" y="2066"/>
                  </a:cubicBezTo>
                  <a:cubicBezTo>
                    <a:pt x="5872" y="2327"/>
                    <a:pt x="6481" y="2675"/>
                    <a:pt x="7177" y="2914"/>
                  </a:cubicBezTo>
                  <a:cubicBezTo>
                    <a:pt x="8894" y="3566"/>
                    <a:pt x="10569" y="3762"/>
                    <a:pt x="12330" y="3762"/>
                  </a:cubicBezTo>
                  <a:lnTo>
                    <a:pt x="12591" y="3762"/>
                  </a:lnTo>
                  <a:cubicBezTo>
                    <a:pt x="13526" y="3762"/>
                    <a:pt x="14396" y="3610"/>
                    <a:pt x="15222" y="3436"/>
                  </a:cubicBezTo>
                  <a:cubicBezTo>
                    <a:pt x="16026" y="3262"/>
                    <a:pt x="16809" y="3066"/>
                    <a:pt x="17614" y="2936"/>
                  </a:cubicBezTo>
                  <a:cubicBezTo>
                    <a:pt x="18114" y="2849"/>
                    <a:pt x="18614" y="2827"/>
                    <a:pt x="19136" y="2827"/>
                  </a:cubicBezTo>
                  <a:cubicBezTo>
                    <a:pt x="20680" y="2827"/>
                    <a:pt x="22289" y="3132"/>
                    <a:pt x="23941" y="3458"/>
                  </a:cubicBezTo>
                  <a:cubicBezTo>
                    <a:pt x="25594" y="3784"/>
                    <a:pt x="27290" y="4132"/>
                    <a:pt x="29008" y="4132"/>
                  </a:cubicBezTo>
                  <a:lnTo>
                    <a:pt x="30247" y="4132"/>
                  </a:lnTo>
                  <a:cubicBezTo>
                    <a:pt x="31117" y="4132"/>
                    <a:pt x="32030" y="4110"/>
                    <a:pt x="32944" y="3980"/>
                  </a:cubicBezTo>
                  <a:cubicBezTo>
                    <a:pt x="34379" y="3784"/>
                    <a:pt x="35640" y="3306"/>
                    <a:pt x="36901" y="3066"/>
                  </a:cubicBezTo>
                  <a:cubicBezTo>
                    <a:pt x="38227" y="2784"/>
                    <a:pt x="39423" y="2566"/>
                    <a:pt x="40684" y="2544"/>
                  </a:cubicBezTo>
                  <a:cubicBezTo>
                    <a:pt x="40945" y="2523"/>
                    <a:pt x="41163" y="2501"/>
                    <a:pt x="41402" y="2479"/>
                  </a:cubicBezTo>
                  <a:cubicBezTo>
                    <a:pt x="41619" y="2457"/>
                    <a:pt x="41837" y="2436"/>
                    <a:pt x="41989" y="2436"/>
                  </a:cubicBezTo>
                  <a:cubicBezTo>
                    <a:pt x="42163" y="2436"/>
                    <a:pt x="42294" y="2457"/>
                    <a:pt x="42337" y="2479"/>
                  </a:cubicBezTo>
                  <a:lnTo>
                    <a:pt x="42881" y="1131"/>
                  </a:lnTo>
                  <a:cubicBezTo>
                    <a:pt x="42576" y="1022"/>
                    <a:pt x="42272" y="1001"/>
                    <a:pt x="41989" y="1001"/>
                  </a:cubicBezTo>
                  <a:cubicBezTo>
                    <a:pt x="41728" y="1001"/>
                    <a:pt x="41467" y="1022"/>
                    <a:pt x="41250" y="1044"/>
                  </a:cubicBezTo>
                  <a:cubicBezTo>
                    <a:pt x="41011" y="1066"/>
                    <a:pt x="40815" y="1088"/>
                    <a:pt x="40663" y="1088"/>
                  </a:cubicBezTo>
                  <a:cubicBezTo>
                    <a:pt x="39228" y="1109"/>
                    <a:pt x="37945" y="1349"/>
                    <a:pt x="36597" y="1631"/>
                  </a:cubicBezTo>
                  <a:cubicBezTo>
                    <a:pt x="35205" y="1936"/>
                    <a:pt x="33987" y="2371"/>
                    <a:pt x="32748" y="2544"/>
                  </a:cubicBezTo>
                  <a:cubicBezTo>
                    <a:pt x="31943" y="2653"/>
                    <a:pt x="31095" y="2675"/>
                    <a:pt x="30247" y="2675"/>
                  </a:cubicBezTo>
                  <a:lnTo>
                    <a:pt x="29008" y="2675"/>
                  </a:lnTo>
                  <a:cubicBezTo>
                    <a:pt x="27486" y="2675"/>
                    <a:pt x="25877" y="2371"/>
                    <a:pt x="24224" y="2044"/>
                  </a:cubicBezTo>
                  <a:cubicBezTo>
                    <a:pt x="22571" y="1718"/>
                    <a:pt x="20875" y="1370"/>
                    <a:pt x="19136" y="1370"/>
                  </a:cubicBezTo>
                  <a:cubicBezTo>
                    <a:pt x="18549" y="1370"/>
                    <a:pt x="17962" y="1414"/>
                    <a:pt x="17375" y="1501"/>
                  </a:cubicBezTo>
                  <a:cubicBezTo>
                    <a:pt x="16505" y="1631"/>
                    <a:pt x="15700" y="1849"/>
                    <a:pt x="14918" y="2023"/>
                  </a:cubicBezTo>
                  <a:cubicBezTo>
                    <a:pt x="14135" y="2175"/>
                    <a:pt x="13374" y="2305"/>
                    <a:pt x="12569" y="2305"/>
                  </a:cubicBezTo>
                  <a:cubicBezTo>
                    <a:pt x="12482" y="2305"/>
                    <a:pt x="12417" y="2327"/>
                    <a:pt x="12330" y="2327"/>
                  </a:cubicBezTo>
                  <a:cubicBezTo>
                    <a:pt x="10677" y="2305"/>
                    <a:pt x="9199" y="2131"/>
                    <a:pt x="7677" y="1566"/>
                  </a:cubicBezTo>
                  <a:cubicBezTo>
                    <a:pt x="7111" y="1349"/>
                    <a:pt x="6546" y="1044"/>
                    <a:pt x="5915" y="761"/>
                  </a:cubicBezTo>
                  <a:cubicBezTo>
                    <a:pt x="5285" y="457"/>
                    <a:pt x="4611" y="174"/>
                    <a:pt x="3828" y="44"/>
                  </a:cubicBezTo>
                  <a:cubicBezTo>
                    <a:pt x="3610" y="22"/>
                    <a:pt x="3393" y="0"/>
                    <a:pt x="31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5" name="Google Shape;1475;p66"/>
          <p:cNvGrpSpPr/>
          <p:nvPr/>
        </p:nvGrpSpPr>
        <p:grpSpPr>
          <a:xfrm>
            <a:off x="3629814" y="2899411"/>
            <a:ext cx="1285060" cy="1064414"/>
            <a:chOff x="2879418" y="2774482"/>
            <a:chExt cx="1256291" cy="1040585"/>
          </a:xfrm>
        </p:grpSpPr>
        <p:sp>
          <p:nvSpPr>
            <p:cNvPr id="1476" name="Google Shape;1476;p66"/>
            <p:cNvSpPr/>
            <p:nvPr/>
          </p:nvSpPr>
          <p:spPr>
            <a:xfrm>
              <a:off x="3157928" y="2774482"/>
              <a:ext cx="977781" cy="892225"/>
            </a:xfrm>
            <a:custGeom>
              <a:avLst/>
              <a:gdLst/>
              <a:ahLst/>
              <a:cxnLst/>
              <a:rect l="l" t="t" r="r" b="b"/>
              <a:pathLst>
                <a:path w="63668" h="58097" extrusionOk="0">
                  <a:moveTo>
                    <a:pt x="24353" y="0"/>
                  </a:moveTo>
                  <a:cubicBezTo>
                    <a:pt x="20868" y="0"/>
                    <a:pt x="17375" y="983"/>
                    <a:pt x="14026" y="3394"/>
                  </a:cubicBezTo>
                  <a:cubicBezTo>
                    <a:pt x="11547" y="5177"/>
                    <a:pt x="9851" y="7808"/>
                    <a:pt x="8351" y="10461"/>
                  </a:cubicBezTo>
                  <a:cubicBezTo>
                    <a:pt x="4958" y="16527"/>
                    <a:pt x="1" y="25443"/>
                    <a:pt x="1218" y="32596"/>
                  </a:cubicBezTo>
                  <a:cubicBezTo>
                    <a:pt x="1740" y="35771"/>
                    <a:pt x="3502" y="38598"/>
                    <a:pt x="5285" y="41272"/>
                  </a:cubicBezTo>
                  <a:cubicBezTo>
                    <a:pt x="10947" y="49714"/>
                    <a:pt x="18133" y="58097"/>
                    <a:pt x="28881" y="58097"/>
                  </a:cubicBezTo>
                  <a:cubicBezTo>
                    <a:pt x="29400" y="58097"/>
                    <a:pt x="29928" y="58077"/>
                    <a:pt x="30464" y="58037"/>
                  </a:cubicBezTo>
                  <a:cubicBezTo>
                    <a:pt x="36357" y="57581"/>
                    <a:pt x="41902" y="55145"/>
                    <a:pt x="47077" y="52275"/>
                  </a:cubicBezTo>
                  <a:cubicBezTo>
                    <a:pt x="53905" y="48492"/>
                    <a:pt x="61689" y="42947"/>
                    <a:pt x="62603" y="34510"/>
                  </a:cubicBezTo>
                  <a:cubicBezTo>
                    <a:pt x="63668" y="24660"/>
                    <a:pt x="53296" y="15679"/>
                    <a:pt x="46425" y="10113"/>
                  </a:cubicBezTo>
                  <a:cubicBezTo>
                    <a:pt x="41663" y="6264"/>
                    <a:pt x="35770" y="2263"/>
                    <a:pt x="29616" y="698"/>
                  </a:cubicBezTo>
                  <a:cubicBezTo>
                    <a:pt x="27877" y="252"/>
                    <a:pt x="26116" y="0"/>
                    <a:pt x="243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66"/>
            <p:cNvSpPr/>
            <p:nvPr/>
          </p:nvSpPr>
          <p:spPr>
            <a:xfrm>
              <a:off x="2879418" y="2900405"/>
              <a:ext cx="968766" cy="914662"/>
            </a:xfrm>
            <a:custGeom>
              <a:avLst/>
              <a:gdLst/>
              <a:ahLst/>
              <a:cxnLst/>
              <a:rect l="l" t="t" r="r" b="b"/>
              <a:pathLst>
                <a:path w="63081" h="59558" extrusionOk="0">
                  <a:moveTo>
                    <a:pt x="24049" y="1457"/>
                  </a:moveTo>
                  <a:cubicBezTo>
                    <a:pt x="25745" y="1457"/>
                    <a:pt x="27441" y="1696"/>
                    <a:pt x="29137" y="2131"/>
                  </a:cubicBezTo>
                  <a:cubicBezTo>
                    <a:pt x="35117" y="3675"/>
                    <a:pt x="40944" y="7611"/>
                    <a:pt x="45663" y="11416"/>
                  </a:cubicBezTo>
                  <a:cubicBezTo>
                    <a:pt x="48925" y="14069"/>
                    <a:pt x="52947" y="17461"/>
                    <a:pt x="56144" y="21310"/>
                  </a:cubicBezTo>
                  <a:cubicBezTo>
                    <a:pt x="57731" y="23245"/>
                    <a:pt x="59101" y="25289"/>
                    <a:pt x="60079" y="27376"/>
                  </a:cubicBezTo>
                  <a:cubicBezTo>
                    <a:pt x="61058" y="29486"/>
                    <a:pt x="61645" y="31638"/>
                    <a:pt x="61645" y="33834"/>
                  </a:cubicBezTo>
                  <a:cubicBezTo>
                    <a:pt x="61645" y="34291"/>
                    <a:pt x="61623" y="34726"/>
                    <a:pt x="61580" y="35183"/>
                  </a:cubicBezTo>
                  <a:cubicBezTo>
                    <a:pt x="61362" y="37183"/>
                    <a:pt x="60732" y="39010"/>
                    <a:pt x="59797" y="40706"/>
                  </a:cubicBezTo>
                  <a:cubicBezTo>
                    <a:pt x="58427" y="43250"/>
                    <a:pt x="56361" y="45468"/>
                    <a:pt x="53991" y="47403"/>
                  </a:cubicBezTo>
                  <a:cubicBezTo>
                    <a:pt x="51621" y="49338"/>
                    <a:pt x="48946" y="50991"/>
                    <a:pt x="46402" y="52382"/>
                  </a:cubicBezTo>
                  <a:cubicBezTo>
                    <a:pt x="41292" y="55231"/>
                    <a:pt x="35835" y="57623"/>
                    <a:pt x="30116" y="58058"/>
                  </a:cubicBezTo>
                  <a:cubicBezTo>
                    <a:pt x="29594" y="58101"/>
                    <a:pt x="29072" y="58123"/>
                    <a:pt x="28550" y="58123"/>
                  </a:cubicBezTo>
                  <a:cubicBezTo>
                    <a:pt x="25963" y="58123"/>
                    <a:pt x="23593" y="57601"/>
                    <a:pt x="21418" y="56731"/>
                  </a:cubicBezTo>
                  <a:cubicBezTo>
                    <a:pt x="18113" y="55405"/>
                    <a:pt x="15221" y="53209"/>
                    <a:pt x="12612" y="50534"/>
                  </a:cubicBezTo>
                  <a:cubicBezTo>
                    <a:pt x="10002" y="47881"/>
                    <a:pt x="7697" y="44750"/>
                    <a:pt x="5588" y="41619"/>
                  </a:cubicBezTo>
                  <a:cubicBezTo>
                    <a:pt x="4697" y="40293"/>
                    <a:pt x="3827" y="38923"/>
                    <a:pt x="3109" y="37531"/>
                  </a:cubicBezTo>
                  <a:cubicBezTo>
                    <a:pt x="2414" y="36139"/>
                    <a:pt x="1870" y="34704"/>
                    <a:pt x="1609" y="33226"/>
                  </a:cubicBezTo>
                  <a:cubicBezTo>
                    <a:pt x="1500" y="32508"/>
                    <a:pt x="1435" y="31791"/>
                    <a:pt x="1435" y="31051"/>
                  </a:cubicBezTo>
                  <a:cubicBezTo>
                    <a:pt x="1435" y="27855"/>
                    <a:pt x="2479" y="24332"/>
                    <a:pt x="3914" y="20940"/>
                  </a:cubicBezTo>
                  <a:cubicBezTo>
                    <a:pt x="5327" y="17526"/>
                    <a:pt x="7154" y="14265"/>
                    <a:pt x="8676" y="11547"/>
                  </a:cubicBezTo>
                  <a:cubicBezTo>
                    <a:pt x="10155" y="8937"/>
                    <a:pt x="11807" y="6393"/>
                    <a:pt x="14134" y="4741"/>
                  </a:cubicBezTo>
                  <a:cubicBezTo>
                    <a:pt x="17374" y="2392"/>
                    <a:pt x="20701" y="1457"/>
                    <a:pt x="24049" y="1457"/>
                  </a:cubicBezTo>
                  <a:close/>
                  <a:moveTo>
                    <a:pt x="24049" y="0"/>
                  </a:moveTo>
                  <a:cubicBezTo>
                    <a:pt x="20418" y="0"/>
                    <a:pt x="16765" y="1044"/>
                    <a:pt x="13286" y="3566"/>
                  </a:cubicBezTo>
                  <a:cubicBezTo>
                    <a:pt x="10676" y="5436"/>
                    <a:pt x="8915" y="8176"/>
                    <a:pt x="7415" y="10851"/>
                  </a:cubicBezTo>
                  <a:cubicBezTo>
                    <a:pt x="5893" y="13569"/>
                    <a:pt x="4044" y="16874"/>
                    <a:pt x="2566" y="20375"/>
                  </a:cubicBezTo>
                  <a:cubicBezTo>
                    <a:pt x="1109" y="23854"/>
                    <a:pt x="0" y="27550"/>
                    <a:pt x="0" y="31051"/>
                  </a:cubicBezTo>
                  <a:cubicBezTo>
                    <a:pt x="0" y="31856"/>
                    <a:pt x="44" y="32660"/>
                    <a:pt x="196" y="33465"/>
                  </a:cubicBezTo>
                  <a:cubicBezTo>
                    <a:pt x="478" y="35139"/>
                    <a:pt x="1065" y="36705"/>
                    <a:pt x="1827" y="38205"/>
                  </a:cubicBezTo>
                  <a:cubicBezTo>
                    <a:pt x="2566" y="39684"/>
                    <a:pt x="3479" y="41075"/>
                    <a:pt x="4371" y="42423"/>
                  </a:cubicBezTo>
                  <a:cubicBezTo>
                    <a:pt x="7219" y="46664"/>
                    <a:pt x="10459" y="50926"/>
                    <a:pt x="14395" y="54144"/>
                  </a:cubicBezTo>
                  <a:cubicBezTo>
                    <a:pt x="16373" y="55774"/>
                    <a:pt x="18504" y="57123"/>
                    <a:pt x="20875" y="58079"/>
                  </a:cubicBezTo>
                  <a:cubicBezTo>
                    <a:pt x="23223" y="59014"/>
                    <a:pt x="25789" y="59558"/>
                    <a:pt x="28550" y="59558"/>
                  </a:cubicBezTo>
                  <a:cubicBezTo>
                    <a:pt x="29094" y="59558"/>
                    <a:pt x="29659" y="59536"/>
                    <a:pt x="30225" y="59493"/>
                  </a:cubicBezTo>
                  <a:cubicBezTo>
                    <a:pt x="36269" y="59036"/>
                    <a:pt x="41901" y="56536"/>
                    <a:pt x="47120" y="53665"/>
                  </a:cubicBezTo>
                  <a:cubicBezTo>
                    <a:pt x="50555" y="51752"/>
                    <a:pt x="54274" y="49382"/>
                    <a:pt x="57253" y="46381"/>
                  </a:cubicBezTo>
                  <a:cubicBezTo>
                    <a:pt x="58753" y="44902"/>
                    <a:pt x="60079" y="43228"/>
                    <a:pt x="61080" y="41401"/>
                  </a:cubicBezTo>
                  <a:cubicBezTo>
                    <a:pt x="62080" y="39553"/>
                    <a:pt x="62776" y="37531"/>
                    <a:pt x="63015" y="35335"/>
                  </a:cubicBezTo>
                  <a:cubicBezTo>
                    <a:pt x="63058" y="34835"/>
                    <a:pt x="63080" y="34335"/>
                    <a:pt x="63080" y="33834"/>
                  </a:cubicBezTo>
                  <a:cubicBezTo>
                    <a:pt x="63080" y="31399"/>
                    <a:pt x="62450" y="29029"/>
                    <a:pt x="61406" y="26768"/>
                  </a:cubicBezTo>
                  <a:cubicBezTo>
                    <a:pt x="59840" y="23397"/>
                    <a:pt x="57340" y="20288"/>
                    <a:pt x="54643" y="17504"/>
                  </a:cubicBezTo>
                  <a:cubicBezTo>
                    <a:pt x="51947" y="14721"/>
                    <a:pt x="49033" y="12286"/>
                    <a:pt x="46576" y="10307"/>
                  </a:cubicBezTo>
                  <a:cubicBezTo>
                    <a:pt x="41771" y="6437"/>
                    <a:pt x="35835" y="2370"/>
                    <a:pt x="29485" y="740"/>
                  </a:cubicBezTo>
                  <a:cubicBezTo>
                    <a:pt x="27702" y="283"/>
                    <a:pt x="25876" y="0"/>
                    <a:pt x="240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1424"/>
        <p:cNvGrpSpPr/>
        <p:nvPr/>
      </p:nvGrpSpPr>
      <p:grpSpPr>
        <a:xfrm>
          <a:off x="0" y="0"/>
          <a:ext cx="0" cy="0"/>
          <a:chOff x="0" y="0"/>
          <a:chExt cx="0" cy="0"/>
        </a:xfrm>
      </p:grpSpPr>
      <p:sp>
        <p:nvSpPr>
          <p:cNvPr id="1426" name="Google Shape;1426;p65"/>
          <p:cNvSpPr txBox="1">
            <a:spLocks noGrp="1"/>
          </p:cNvSpPr>
          <p:nvPr>
            <p:ph type="subTitle" idx="1"/>
          </p:nvPr>
        </p:nvSpPr>
        <p:spPr>
          <a:xfrm>
            <a:off x="1453900" y="2119850"/>
            <a:ext cx="6272700" cy="1432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b="1" dirty="0">
                <a:latin typeface="Nunito"/>
                <a:ea typeface="Nunito"/>
                <a:cs typeface="Nunito"/>
                <a:sym typeface="Nunito"/>
              </a:rPr>
              <a:t>Do you have any questions?</a:t>
            </a:r>
            <a:endParaRPr sz="1800" b="1" dirty="0">
              <a:latin typeface="Nunito"/>
              <a:ea typeface="Nunito"/>
              <a:cs typeface="Nunito"/>
              <a:sym typeface="Nunito"/>
            </a:endParaRPr>
          </a:p>
          <a:p>
            <a:pPr marL="0" lvl="0" indent="0" algn="ctr" rtl="0">
              <a:spcBef>
                <a:spcPts val="0"/>
              </a:spcBef>
              <a:spcAft>
                <a:spcPts val="0"/>
              </a:spcAft>
              <a:buNone/>
            </a:pPr>
            <a:endParaRPr sz="1600" dirty="0">
              <a:latin typeface="Nunito"/>
              <a:ea typeface="Nunito"/>
              <a:cs typeface="Nunito"/>
              <a:sym typeface="Nunito"/>
            </a:endParaRPr>
          </a:p>
        </p:txBody>
      </p:sp>
      <p:sp>
        <p:nvSpPr>
          <p:cNvPr id="1427" name="Google Shape;1427;p65"/>
          <p:cNvSpPr txBox="1">
            <a:spLocks noGrp="1"/>
          </p:cNvSpPr>
          <p:nvPr>
            <p:ph type="title"/>
          </p:nvPr>
        </p:nvSpPr>
        <p:spPr>
          <a:xfrm>
            <a:off x="1453896" y="938980"/>
            <a:ext cx="6272700" cy="941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9600"/>
              <a:t>Thanks!</a:t>
            </a:r>
            <a:endParaRPr sz="9600"/>
          </a:p>
        </p:txBody>
      </p:sp>
    </p:spTree>
  </p:cSld>
  <p:clrMapOvr>
    <a:masterClrMapping/>
  </p:clrMapOvr>
</p:sld>
</file>

<file path=ppt/theme/theme1.xml><?xml version="1.0" encoding="utf-8"?>
<a:theme xmlns:a="http://schemas.openxmlformats.org/drawingml/2006/main" name="Abstract Focus by Slidesgo">
  <a:themeElements>
    <a:clrScheme name="Simple Light">
      <a:dk1>
        <a:srgbClr val="595959"/>
      </a:dk1>
      <a:lt1>
        <a:srgbClr val="FFFFFF"/>
      </a:lt1>
      <a:dk2>
        <a:srgbClr val="595959"/>
      </a:dk2>
      <a:lt2>
        <a:srgbClr val="FFF6F2"/>
      </a:lt2>
      <a:accent1>
        <a:srgbClr val="C7E0CE"/>
      </a:accent1>
      <a:accent2>
        <a:srgbClr val="E0EEE4"/>
      </a:accent2>
      <a:accent3>
        <a:srgbClr val="DF665D"/>
      </a:accent3>
      <a:accent4>
        <a:srgbClr val="FFBDAD"/>
      </a:accent4>
      <a:accent5>
        <a:srgbClr val="F29891"/>
      </a:accent5>
      <a:accent6>
        <a:srgbClr val="FDDACB"/>
      </a:accent6>
      <a:hlink>
        <a:srgbClr val="DF665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3709</TotalTime>
  <Words>273</Words>
  <Application>Microsoft Office PowerPoint</Application>
  <PresentationFormat>On-screen Show (16:9)</PresentationFormat>
  <Paragraphs>33</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Courgette</vt:lpstr>
      <vt:lpstr>Nunito SemiBold</vt:lpstr>
      <vt:lpstr>Arial</vt:lpstr>
      <vt:lpstr>Nunito</vt:lpstr>
      <vt:lpstr>Caveat</vt:lpstr>
      <vt:lpstr>Bradley Hand ITC</vt:lpstr>
      <vt:lpstr>Abstract Focus by Slidesgo</vt:lpstr>
      <vt:lpstr>PowerPoint Presentation</vt:lpstr>
      <vt:lpstr>Table of Contents</vt:lpstr>
      <vt:lpstr>WHAT IS POLITICAL IDEOLOGY? </vt:lpstr>
      <vt:lpstr>THE 4 POLITICAL IDEOLOGIES</vt:lpstr>
      <vt:lpstr>WHY DO WE STUDY POLITICAL IDEOLOGY?</vt:lpstr>
      <vt:lpstr>—Someone Famous</vt:lpstr>
      <vt:lpstr>CONCLUSION</vt:lpstr>
      <vt:lpstr>REFRENCES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IDEOLOGY</dc:title>
  <dc:creator>Samo Gadir</dc:creator>
  <cp:lastModifiedBy>user</cp:lastModifiedBy>
  <cp:revision>19</cp:revision>
  <dcterms:modified xsi:type="dcterms:W3CDTF">2021-12-11T10:52:01Z</dcterms:modified>
</cp:coreProperties>
</file>