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6"/>
  </p:notesMasterIdLst>
  <p:sldIdLst>
    <p:sldId id="256" r:id="rId2"/>
    <p:sldId id="258" r:id="rId3"/>
    <p:sldId id="259" r:id="rId4"/>
    <p:sldId id="261" r:id="rId5"/>
    <p:sldId id="312" r:id="rId6"/>
    <p:sldId id="313" r:id="rId7"/>
    <p:sldId id="314" r:id="rId8"/>
    <p:sldId id="315" r:id="rId9"/>
    <p:sldId id="316" r:id="rId10"/>
    <p:sldId id="263" r:id="rId11"/>
    <p:sldId id="317" r:id="rId12"/>
    <p:sldId id="265" r:id="rId13"/>
    <p:sldId id="257" r:id="rId14"/>
    <p:sldId id="267" r:id="rId15"/>
  </p:sldIdLst>
  <p:sldSz cx="9144000" cy="5143500" type="screen16x9"/>
  <p:notesSz cx="6858000" cy="9144000"/>
  <p:embeddedFontLst>
    <p:embeddedFont>
      <p:font typeface="Montserrat" panose="020B0604020202020204" charset="0"/>
      <p:regular r:id="rId17"/>
      <p:bold r:id="rId18"/>
      <p:italic r:id="rId19"/>
      <p:boldItalic r:id="rId20"/>
    </p:embeddedFont>
    <p:embeddedFont>
      <p:font typeface="Didact Gothic" panose="020B0604020202020204" charset="0"/>
      <p:regular r:id="rId21"/>
    </p:embeddedFont>
    <p:embeddedFont>
      <p:font typeface="Questrial" panose="020B0604020202020204" charset="0"/>
      <p:regular r:id="rId22"/>
    </p:embeddedFont>
    <p:embeddedFont>
      <p:font typeface="Julius Sans One" panose="020B0604020202020204" charset="0"/>
      <p:regular r:id="rId23"/>
    </p:embeddedFont>
    <p:embeddedFont>
      <p:font typeface="Roboto"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464">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F1927BD-3558-4F97-9F35-241940FD9D01}">
  <a:tblStyle styleId="{9F1927BD-3558-4F97-9F35-241940FD9D0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1638" y="84"/>
      </p:cViewPr>
      <p:guideLst>
        <p:guide pos="4464"/>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8f4bd2034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8f4bd20341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9f2cce1ec4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9f2cce1ec4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8f6f6f201e_0_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8f6f6f201e_0_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09341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a1249ffcf0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a1249ffcf0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8f6f6f201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8f6f6f201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a1249ffcf0_1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a1249ffcf0_1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8f6f6f201e_0_7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8f6f6f201e_0_7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8f6f6f201e_0_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8f6f6f201e_0_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a1249ffcf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a1249ffcf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8f6f6f201e_0_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8f6f6f201e_0_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96408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a1249ffcf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a1249ffcf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91010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8f6f6f201e_0_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8f6f6f201e_0_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72859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a1249ffcf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a1249ffcf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Stagnation = </a:t>
            </a:r>
            <a:r>
              <a:rPr lang="ar-LY" dirty="0"/>
              <a:t>ركود أو جمود</a:t>
            </a:r>
            <a:endParaRPr dirty="0"/>
          </a:p>
        </p:txBody>
      </p:sp>
    </p:spTree>
    <p:extLst>
      <p:ext uri="{BB962C8B-B14F-4D97-AF65-F5344CB8AC3E}">
        <p14:creationId xmlns:p14="http://schemas.microsoft.com/office/powerpoint/2010/main" val="3955127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8f6f6f201e_0_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8f6f6f201e_0_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17759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5"/>
        </a:solidFill>
        <a:effectLst/>
      </p:bgPr>
    </p:bg>
    <p:spTree>
      <p:nvGrpSpPr>
        <p:cNvPr id="1" name="Shape 8"/>
        <p:cNvGrpSpPr/>
        <p:nvPr/>
      </p:nvGrpSpPr>
      <p:grpSpPr>
        <a:xfrm>
          <a:off x="0" y="0"/>
          <a:ext cx="0" cy="0"/>
          <a:chOff x="0" y="0"/>
          <a:chExt cx="0" cy="0"/>
        </a:xfrm>
      </p:grpSpPr>
      <p:sp>
        <p:nvSpPr>
          <p:cNvPr id="9" name="Google Shape;9;p2"/>
          <p:cNvSpPr/>
          <p:nvPr/>
        </p:nvSpPr>
        <p:spPr>
          <a:xfrm>
            <a:off x="-3537625" y="711975"/>
            <a:ext cx="7035600" cy="3277200"/>
          </a:xfrm>
          <a:prstGeom prst="triangle">
            <a:avLst>
              <a:gd name="adj" fmla="val 50000"/>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a:off x="0" y="1255025"/>
            <a:ext cx="4322700" cy="3891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1;p2"/>
          <p:cNvSpPr/>
          <p:nvPr/>
        </p:nvSpPr>
        <p:spPr>
          <a:xfrm flipH="1">
            <a:off x="1034200" y="0"/>
            <a:ext cx="10867800" cy="5143500"/>
          </a:xfrm>
          <a:prstGeom prst="triangle">
            <a:avLst>
              <a:gd name="adj" fmla="val 4985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txBox="1">
            <a:spLocks noGrp="1"/>
          </p:cNvSpPr>
          <p:nvPr>
            <p:ph type="ctrTitle"/>
          </p:nvPr>
        </p:nvSpPr>
        <p:spPr>
          <a:xfrm>
            <a:off x="3805750" y="2198675"/>
            <a:ext cx="4322700" cy="1508400"/>
          </a:xfrm>
          <a:prstGeom prst="rect">
            <a:avLst/>
          </a:prstGeom>
        </p:spPr>
        <p:txBody>
          <a:bodyPr spcFirstLastPara="1" wrap="square" lIns="91425" tIns="91425" rIns="91425" bIns="91425" anchor="ctr" anchorCtr="0">
            <a:noAutofit/>
          </a:bodyPr>
          <a:lstStyle>
            <a:lvl1pPr lvl="0" algn="r">
              <a:lnSpc>
                <a:spcPct val="90000"/>
              </a:lnSpc>
              <a:spcBef>
                <a:spcPts val="0"/>
              </a:spcBef>
              <a:spcAft>
                <a:spcPts val="0"/>
              </a:spcAft>
              <a:buClr>
                <a:schemeClr val="lt1"/>
              </a:buClr>
              <a:buSzPts val="4700"/>
              <a:buFont typeface="Julius Sans One"/>
              <a:buNone/>
              <a:defRPr sz="4000" b="1">
                <a:solidFill>
                  <a:schemeClr val="lt1"/>
                </a:solidFill>
                <a:latin typeface="Julius Sans One"/>
                <a:ea typeface="Julius Sans One"/>
                <a:cs typeface="Julius Sans One"/>
                <a:sym typeface="Julius Sans One"/>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Google Shape;13;p2"/>
          <p:cNvSpPr txBox="1">
            <a:spLocks noGrp="1"/>
          </p:cNvSpPr>
          <p:nvPr>
            <p:ph type="subTitle" idx="1"/>
          </p:nvPr>
        </p:nvSpPr>
        <p:spPr>
          <a:xfrm>
            <a:off x="4299250" y="4154375"/>
            <a:ext cx="3829200" cy="2484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2800"/>
              <a:buFont typeface="Questrial"/>
              <a:buNone/>
              <a:defRPr sz="1400">
                <a:solidFill>
                  <a:schemeClr val="lt1"/>
                </a:solidFill>
                <a:latin typeface="Didact Gothic"/>
                <a:ea typeface="Didact Gothic"/>
                <a:cs typeface="Didact Gothic"/>
                <a:sym typeface="Didact Gothic"/>
              </a:defRPr>
            </a:lvl1pPr>
            <a:lvl2pPr lvl="1"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2pPr>
            <a:lvl3pPr lvl="2"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3pPr>
            <a:lvl4pPr lvl="3"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4pPr>
            <a:lvl5pPr lvl="4"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5pPr>
            <a:lvl6pPr lvl="5"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6pPr>
            <a:lvl7pPr lvl="6"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7pPr>
            <a:lvl8pPr lvl="7"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8pPr>
            <a:lvl9pPr lvl="8"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3">
  <p:cSld name="CUSTOM_30">
    <p:bg>
      <p:bgPr>
        <a:solidFill>
          <a:schemeClr val="accent5"/>
        </a:solidFill>
        <a:effectLst/>
      </p:bgPr>
    </p:bg>
    <p:spTree>
      <p:nvGrpSpPr>
        <p:cNvPr id="1" name="Shape 92"/>
        <p:cNvGrpSpPr/>
        <p:nvPr/>
      </p:nvGrpSpPr>
      <p:grpSpPr>
        <a:xfrm>
          <a:off x="0" y="0"/>
          <a:ext cx="0" cy="0"/>
          <a:chOff x="0" y="0"/>
          <a:chExt cx="0" cy="0"/>
        </a:xfrm>
      </p:grpSpPr>
      <p:sp>
        <p:nvSpPr>
          <p:cNvPr id="93" name="Google Shape;93;p17"/>
          <p:cNvSpPr/>
          <p:nvPr/>
        </p:nvSpPr>
        <p:spPr>
          <a:xfrm rot="-5400000">
            <a:off x="5236050" y="1293550"/>
            <a:ext cx="3924900" cy="3891000"/>
          </a:xfrm>
          <a:prstGeom prst="rtTriangle">
            <a:avLst/>
          </a:prstGeom>
          <a:solidFill>
            <a:srgbClr val="686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17"/>
          <p:cNvSpPr/>
          <p:nvPr/>
        </p:nvSpPr>
        <p:spPr>
          <a:xfrm rot="10800000" flipH="1">
            <a:off x="37875" y="150"/>
            <a:ext cx="9106200" cy="4469700"/>
          </a:xfrm>
          <a:prstGeom prst="triangle">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95;p17"/>
          <p:cNvSpPr/>
          <p:nvPr/>
        </p:nvSpPr>
        <p:spPr>
          <a:xfrm flipH="1">
            <a:off x="3580800" y="1387275"/>
            <a:ext cx="9554400" cy="4859700"/>
          </a:xfrm>
          <a:prstGeom prst="triangle">
            <a:avLst>
              <a:gd name="adj" fmla="val 49428"/>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96;p17"/>
          <p:cNvSpPr txBox="1">
            <a:spLocks noGrp="1"/>
          </p:cNvSpPr>
          <p:nvPr>
            <p:ph type="ctrTitle"/>
          </p:nvPr>
        </p:nvSpPr>
        <p:spPr>
          <a:xfrm>
            <a:off x="1690800" y="1232050"/>
            <a:ext cx="5762400" cy="585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8000"/>
              <a:buNone/>
              <a:defRPr sz="3000" b="1">
                <a:solidFill>
                  <a:schemeClr val="dk1"/>
                </a:solidFill>
              </a:defRPr>
            </a:lvl1pPr>
            <a:lvl2pPr lvl="1" algn="ctr" rtl="0">
              <a:spcBef>
                <a:spcPts val="0"/>
              </a:spcBef>
              <a:spcAft>
                <a:spcPts val="0"/>
              </a:spcAft>
              <a:buClr>
                <a:schemeClr val="dk1"/>
              </a:buClr>
              <a:buSzPts val="8000"/>
              <a:buNone/>
              <a:defRPr sz="8000" b="1">
                <a:solidFill>
                  <a:schemeClr val="dk1"/>
                </a:solidFill>
              </a:defRPr>
            </a:lvl2pPr>
            <a:lvl3pPr lvl="2" algn="ctr" rtl="0">
              <a:spcBef>
                <a:spcPts val="0"/>
              </a:spcBef>
              <a:spcAft>
                <a:spcPts val="0"/>
              </a:spcAft>
              <a:buClr>
                <a:schemeClr val="dk1"/>
              </a:buClr>
              <a:buSzPts val="8000"/>
              <a:buNone/>
              <a:defRPr sz="8000" b="1">
                <a:solidFill>
                  <a:schemeClr val="dk1"/>
                </a:solidFill>
              </a:defRPr>
            </a:lvl3pPr>
            <a:lvl4pPr lvl="3" algn="ctr" rtl="0">
              <a:spcBef>
                <a:spcPts val="0"/>
              </a:spcBef>
              <a:spcAft>
                <a:spcPts val="0"/>
              </a:spcAft>
              <a:buClr>
                <a:schemeClr val="dk1"/>
              </a:buClr>
              <a:buSzPts val="8000"/>
              <a:buNone/>
              <a:defRPr sz="8000" b="1">
                <a:solidFill>
                  <a:schemeClr val="dk1"/>
                </a:solidFill>
              </a:defRPr>
            </a:lvl4pPr>
            <a:lvl5pPr lvl="4" algn="ctr" rtl="0">
              <a:spcBef>
                <a:spcPts val="0"/>
              </a:spcBef>
              <a:spcAft>
                <a:spcPts val="0"/>
              </a:spcAft>
              <a:buClr>
                <a:schemeClr val="dk1"/>
              </a:buClr>
              <a:buSzPts val="8000"/>
              <a:buNone/>
              <a:defRPr sz="8000" b="1">
                <a:solidFill>
                  <a:schemeClr val="dk1"/>
                </a:solidFill>
              </a:defRPr>
            </a:lvl5pPr>
            <a:lvl6pPr lvl="5" algn="ctr" rtl="0">
              <a:spcBef>
                <a:spcPts val="0"/>
              </a:spcBef>
              <a:spcAft>
                <a:spcPts val="0"/>
              </a:spcAft>
              <a:buClr>
                <a:schemeClr val="dk1"/>
              </a:buClr>
              <a:buSzPts val="8000"/>
              <a:buNone/>
              <a:defRPr sz="8000" b="1">
                <a:solidFill>
                  <a:schemeClr val="dk1"/>
                </a:solidFill>
              </a:defRPr>
            </a:lvl6pPr>
            <a:lvl7pPr lvl="6" algn="ctr" rtl="0">
              <a:spcBef>
                <a:spcPts val="0"/>
              </a:spcBef>
              <a:spcAft>
                <a:spcPts val="0"/>
              </a:spcAft>
              <a:buClr>
                <a:schemeClr val="dk1"/>
              </a:buClr>
              <a:buSzPts val="8000"/>
              <a:buNone/>
              <a:defRPr sz="8000" b="1">
                <a:solidFill>
                  <a:schemeClr val="dk1"/>
                </a:solidFill>
              </a:defRPr>
            </a:lvl7pPr>
            <a:lvl8pPr lvl="7" algn="ctr" rtl="0">
              <a:spcBef>
                <a:spcPts val="0"/>
              </a:spcBef>
              <a:spcAft>
                <a:spcPts val="0"/>
              </a:spcAft>
              <a:buClr>
                <a:schemeClr val="dk1"/>
              </a:buClr>
              <a:buSzPts val="8000"/>
              <a:buNone/>
              <a:defRPr sz="8000" b="1">
                <a:solidFill>
                  <a:schemeClr val="dk1"/>
                </a:solidFill>
              </a:defRPr>
            </a:lvl8pPr>
            <a:lvl9pPr lvl="8" algn="ctr" rtl="0">
              <a:spcBef>
                <a:spcPts val="0"/>
              </a:spcBef>
              <a:spcAft>
                <a:spcPts val="0"/>
              </a:spcAft>
              <a:buClr>
                <a:schemeClr val="dk1"/>
              </a:buClr>
              <a:buSzPts val="8000"/>
              <a:buNone/>
              <a:defRPr sz="8000" b="1">
                <a:solidFill>
                  <a:schemeClr val="dk1"/>
                </a:solidFill>
              </a:defRPr>
            </a:lvl9pPr>
          </a:lstStyle>
          <a:p>
            <a:endParaRPr/>
          </a:p>
        </p:txBody>
      </p:sp>
      <p:sp>
        <p:nvSpPr>
          <p:cNvPr id="97" name="Google Shape;97;p17"/>
          <p:cNvSpPr txBox="1">
            <a:spLocks noGrp="1"/>
          </p:cNvSpPr>
          <p:nvPr>
            <p:ph type="subTitle" idx="1"/>
          </p:nvPr>
        </p:nvSpPr>
        <p:spPr>
          <a:xfrm>
            <a:off x="3058800" y="1873367"/>
            <a:ext cx="3026400" cy="99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4784875" y="2098184"/>
            <a:ext cx="3423600" cy="86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3600"/>
              <a:buNone/>
              <a:defRPr sz="3400" b="1">
                <a:solidFill>
                  <a:schemeClr val="dk1"/>
                </a:solidFill>
              </a:defRPr>
            </a:lvl1pPr>
            <a:lvl2pPr lvl="1" algn="r" rtl="0">
              <a:spcBef>
                <a:spcPts val="0"/>
              </a:spcBef>
              <a:spcAft>
                <a:spcPts val="0"/>
              </a:spcAft>
              <a:buClr>
                <a:schemeClr val="dk1"/>
              </a:buClr>
              <a:buSzPts val="3600"/>
              <a:buNone/>
              <a:defRPr sz="3600" b="1">
                <a:solidFill>
                  <a:schemeClr val="dk1"/>
                </a:solidFill>
              </a:defRPr>
            </a:lvl2pPr>
            <a:lvl3pPr lvl="2" algn="r" rtl="0">
              <a:spcBef>
                <a:spcPts val="0"/>
              </a:spcBef>
              <a:spcAft>
                <a:spcPts val="0"/>
              </a:spcAft>
              <a:buClr>
                <a:schemeClr val="dk1"/>
              </a:buClr>
              <a:buSzPts val="3600"/>
              <a:buNone/>
              <a:defRPr sz="3600" b="1">
                <a:solidFill>
                  <a:schemeClr val="dk1"/>
                </a:solidFill>
              </a:defRPr>
            </a:lvl3pPr>
            <a:lvl4pPr lvl="3" algn="r" rtl="0">
              <a:spcBef>
                <a:spcPts val="0"/>
              </a:spcBef>
              <a:spcAft>
                <a:spcPts val="0"/>
              </a:spcAft>
              <a:buClr>
                <a:schemeClr val="dk1"/>
              </a:buClr>
              <a:buSzPts val="3600"/>
              <a:buNone/>
              <a:defRPr sz="3600" b="1">
                <a:solidFill>
                  <a:schemeClr val="dk1"/>
                </a:solidFill>
              </a:defRPr>
            </a:lvl4pPr>
            <a:lvl5pPr lvl="4" algn="r" rtl="0">
              <a:spcBef>
                <a:spcPts val="0"/>
              </a:spcBef>
              <a:spcAft>
                <a:spcPts val="0"/>
              </a:spcAft>
              <a:buClr>
                <a:schemeClr val="dk1"/>
              </a:buClr>
              <a:buSzPts val="3600"/>
              <a:buNone/>
              <a:defRPr sz="3600" b="1">
                <a:solidFill>
                  <a:schemeClr val="dk1"/>
                </a:solidFill>
              </a:defRPr>
            </a:lvl5pPr>
            <a:lvl6pPr lvl="5" algn="r" rtl="0">
              <a:spcBef>
                <a:spcPts val="0"/>
              </a:spcBef>
              <a:spcAft>
                <a:spcPts val="0"/>
              </a:spcAft>
              <a:buClr>
                <a:schemeClr val="dk1"/>
              </a:buClr>
              <a:buSzPts val="3600"/>
              <a:buNone/>
              <a:defRPr sz="3600" b="1">
                <a:solidFill>
                  <a:schemeClr val="dk1"/>
                </a:solidFill>
              </a:defRPr>
            </a:lvl6pPr>
            <a:lvl7pPr lvl="6" algn="r" rtl="0">
              <a:spcBef>
                <a:spcPts val="0"/>
              </a:spcBef>
              <a:spcAft>
                <a:spcPts val="0"/>
              </a:spcAft>
              <a:buClr>
                <a:schemeClr val="dk1"/>
              </a:buClr>
              <a:buSzPts val="3600"/>
              <a:buNone/>
              <a:defRPr sz="3600" b="1">
                <a:solidFill>
                  <a:schemeClr val="dk1"/>
                </a:solidFill>
              </a:defRPr>
            </a:lvl7pPr>
            <a:lvl8pPr lvl="7" algn="r" rtl="0">
              <a:spcBef>
                <a:spcPts val="0"/>
              </a:spcBef>
              <a:spcAft>
                <a:spcPts val="0"/>
              </a:spcAft>
              <a:buClr>
                <a:schemeClr val="dk1"/>
              </a:buClr>
              <a:buSzPts val="3600"/>
              <a:buNone/>
              <a:defRPr sz="3600" b="1">
                <a:solidFill>
                  <a:schemeClr val="dk1"/>
                </a:solidFill>
              </a:defRPr>
            </a:lvl8pPr>
            <a:lvl9pPr lvl="8" algn="r" rtl="0">
              <a:spcBef>
                <a:spcPts val="0"/>
              </a:spcBef>
              <a:spcAft>
                <a:spcPts val="0"/>
              </a:spcAft>
              <a:buClr>
                <a:schemeClr val="dk1"/>
              </a:buClr>
              <a:buSzPts val="3600"/>
              <a:buNone/>
              <a:defRPr sz="3600" b="1">
                <a:solidFill>
                  <a:schemeClr val="dk1"/>
                </a:solidFill>
              </a:defRPr>
            </a:lvl9pPr>
          </a:lstStyle>
          <a:p>
            <a:endParaRPr/>
          </a:p>
        </p:txBody>
      </p:sp>
      <p:sp>
        <p:nvSpPr>
          <p:cNvPr id="16" name="Google Shape;16;p3"/>
          <p:cNvSpPr txBox="1">
            <a:spLocks noGrp="1"/>
          </p:cNvSpPr>
          <p:nvPr>
            <p:ph type="title" idx="2" hasCustomPrompt="1"/>
          </p:nvPr>
        </p:nvSpPr>
        <p:spPr>
          <a:xfrm>
            <a:off x="5151175" y="1032009"/>
            <a:ext cx="3057300" cy="86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8000"/>
              <a:buNone/>
              <a:defRPr sz="8000" b="1">
                <a:solidFill>
                  <a:schemeClr val="dk1"/>
                </a:solidFill>
              </a:defRPr>
            </a:lvl1pPr>
            <a:lvl2pPr lvl="1" algn="r" rtl="0">
              <a:spcBef>
                <a:spcPts val="0"/>
              </a:spcBef>
              <a:spcAft>
                <a:spcPts val="0"/>
              </a:spcAft>
              <a:buClr>
                <a:schemeClr val="dk1"/>
              </a:buClr>
              <a:buSzPts val="8000"/>
              <a:buNone/>
              <a:defRPr sz="8000" b="1">
                <a:solidFill>
                  <a:schemeClr val="dk1"/>
                </a:solidFill>
              </a:defRPr>
            </a:lvl2pPr>
            <a:lvl3pPr lvl="2" algn="r" rtl="0">
              <a:spcBef>
                <a:spcPts val="0"/>
              </a:spcBef>
              <a:spcAft>
                <a:spcPts val="0"/>
              </a:spcAft>
              <a:buClr>
                <a:schemeClr val="dk1"/>
              </a:buClr>
              <a:buSzPts val="8000"/>
              <a:buNone/>
              <a:defRPr sz="8000" b="1">
                <a:solidFill>
                  <a:schemeClr val="dk1"/>
                </a:solidFill>
              </a:defRPr>
            </a:lvl3pPr>
            <a:lvl4pPr lvl="3" algn="r" rtl="0">
              <a:spcBef>
                <a:spcPts val="0"/>
              </a:spcBef>
              <a:spcAft>
                <a:spcPts val="0"/>
              </a:spcAft>
              <a:buClr>
                <a:schemeClr val="dk1"/>
              </a:buClr>
              <a:buSzPts val="8000"/>
              <a:buNone/>
              <a:defRPr sz="8000" b="1">
                <a:solidFill>
                  <a:schemeClr val="dk1"/>
                </a:solidFill>
              </a:defRPr>
            </a:lvl4pPr>
            <a:lvl5pPr lvl="4" algn="r" rtl="0">
              <a:spcBef>
                <a:spcPts val="0"/>
              </a:spcBef>
              <a:spcAft>
                <a:spcPts val="0"/>
              </a:spcAft>
              <a:buClr>
                <a:schemeClr val="dk1"/>
              </a:buClr>
              <a:buSzPts val="8000"/>
              <a:buNone/>
              <a:defRPr sz="8000" b="1">
                <a:solidFill>
                  <a:schemeClr val="dk1"/>
                </a:solidFill>
              </a:defRPr>
            </a:lvl5pPr>
            <a:lvl6pPr lvl="5" algn="r" rtl="0">
              <a:spcBef>
                <a:spcPts val="0"/>
              </a:spcBef>
              <a:spcAft>
                <a:spcPts val="0"/>
              </a:spcAft>
              <a:buClr>
                <a:schemeClr val="dk1"/>
              </a:buClr>
              <a:buSzPts val="8000"/>
              <a:buNone/>
              <a:defRPr sz="8000" b="1">
                <a:solidFill>
                  <a:schemeClr val="dk1"/>
                </a:solidFill>
              </a:defRPr>
            </a:lvl6pPr>
            <a:lvl7pPr lvl="6" algn="r" rtl="0">
              <a:spcBef>
                <a:spcPts val="0"/>
              </a:spcBef>
              <a:spcAft>
                <a:spcPts val="0"/>
              </a:spcAft>
              <a:buClr>
                <a:schemeClr val="dk1"/>
              </a:buClr>
              <a:buSzPts val="8000"/>
              <a:buNone/>
              <a:defRPr sz="8000" b="1">
                <a:solidFill>
                  <a:schemeClr val="dk1"/>
                </a:solidFill>
              </a:defRPr>
            </a:lvl7pPr>
            <a:lvl8pPr lvl="7" algn="r" rtl="0">
              <a:spcBef>
                <a:spcPts val="0"/>
              </a:spcBef>
              <a:spcAft>
                <a:spcPts val="0"/>
              </a:spcAft>
              <a:buClr>
                <a:schemeClr val="dk1"/>
              </a:buClr>
              <a:buSzPts val="8000"/>
              <a:buNone/>
              <a:defRPr sz="8000" b="1">
                <a:solidFill>
                  <a:schemeClr val="dk1"/>
                </a:solidFill>
              </a:defRPr>
            </a:lvl8pPr>
            <a:lvl9pPr lvl="8" algn="r" rtl="0">
              <a:spcBef>
                <a:spcPts val="0"/>
              </a:spcBef>
              <a:spcAft>
                <a:spcPts val="0"/>
              </a:spcAft>
              <a:buClr>
                <a:schemeClr val="dk1"/>
              </a:buClr>
              <a:buSzPts val="8000"/>
              <a:buNone/>
              <a:defRPr sz="8000" b="1">
                <a:solidFill>
                  <a:schemeClr val="dk1"/>
                </a:solidFill>
              </a:defRPr>
            </a:lvl9pPr>
          </a:lstStyle>
          <a:p>
            <a:r>
              <a:t>xx%</a:t>
            </a:r>
          </a:p>
        </p:txBody>
      </p:sp>
      <p:sp>
        <p:nvSpPr>
          <p:cNvPr id="17" name="Google Shape;17;p3"/>
          <p:cNvSpPr txBox="1">
            <a:spLocks noGrp="1"/>
          </p:cNvSpPr>
          <p:nvPr>
            <p:ph type="subTitle" idx="1"/>
          </p:nvPr>
        </p:nvSpPr>
        <p:spPr>
          <a:xfrm>
            <a:off x="6127050" y="3320300"/>
            <a:ext cx="2081400" cy="52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cxnSp>
        <p:nvCxnSpPr>
          <p:cNvPr id="18" name="Google Shape;18;p3"/>
          <p:cNvCxnSpPr/>
          <p:nvPr/>
        </p:nvCxnSpPr>
        <p:spPr>
          <a:xfrm flipH="1">
            <a:off x="2814150" y="-1263000"/>
            <a:ext cx="3757500" cy="4183800"/>
          </a:xfrm>
          <a:prstGeom prst="straightConnector1">
            <a:avLst/>
          </a:prstGeom>
          <a:noFill/>
          <a:ln w="19050" cap="flat" cmpd="sng">
            <a:solidFill>
              <a:schemeClr val="dk1"/>
            </a:solidFill>
            <a:prstDash val="solid"/>
            <a:round/>
            <a:headEnd type="none" w="med" len="med"/>
            <a:tailEnd type="none" w="med" len="med"/>
          </a:ln>
        </p:spPr>
      </p:cxnSp>
      <p:sp>
        <p:nvSpPr>
          <p:cNvPr id="19" name="Google Shape;19;p3"/>
          <p:cNvSpPr/>
          <p:nvPr/>
        </p:nvSpPr>
        <p:spPr>
          <a:xfrm flipH="1">
            <a:off x="7919875" y="3825775"/>
            <a:ext cx="1296000" cy="1382400"/>
          </a:xfrm>
          <a:prstGeom prst="rtTriangl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5"/>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713225" y="1424150"/>
            <a:ext cx="6075000" cy="3259800"/>
          </a:xfrm>
          <a:prstGeom prst="rect">
            <a:avLst/>
          </a:prstGeom>
        </p:spPr>
        <p:txBody>
          <a:bodyPr spcFirstLastPara="1" wrap="square" lIns="91425" tIns="91425" rIns="91425" bIns="91425" anchor="t" anchorCtr="0">
            <a:noAutofit/>
          </a:bodyPr>
          <a:lstStyle>
            <a:lvl1pPr marL="457200" marR="50800" lvl="0"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marL="914400" lvl="1"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a:spcBef>
                <a:spcPts val="1600"/>
              </a:spcBef>
              <a:spcAft>
                <a:spcPts val="160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2" name="Google Shape;22;p4"/>
          <p:cNvSpPr txBox="1">
            <a:spLocks noGrp="1"/>
          </p:cNvSpPr>
          <p:nvPr>
            <p:ph type="title"/>
          </p:nvPr>
        </p:nvSpPr>
        <p:spPr>
          <a:xfrm>
            <a:off x="713225" y="530584"/>
            <a:ext cx="57681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23" name="Google Shape;23;p4"/>
          <p:cNvSpPr/>
          <p:nvPr/>
        </p:nvSpPr>
        <p:spPr>
          <a:xfrm flipH="1">
            <a:off x="5808550" y="1533900"/>
            <a:ext cx="4800600" cy="4800600"/>
          </a:xfrm>
          <a:prstGeom prst="rtTriangl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805050" y="1840500"/>
            <a:ext cx="7533900" cy="1462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700"/>
              <a:buNone/>
              <a:defRPr sz="6000" b="1">
                <a:solidFill>
                  <a:schemeClr val="lt1"/>
                </a:solidFill>
              </a:defRPr>
            </a:lvl1pPr>
            <a:lvl2pPr lvl="1" rtl="0">
              <a:spcBef>
                <a:spcPts val="0"/>
              </a:spcBef>
              <a:spcAft>
                <a:spcPts val="0"/>
              </a:spcAft>
              <a:buClr>
                <a:schemeClr val="lt1"/>
              </a:buClr>
              <a:buSzPts val="3000"/>
              <a:buNone/>
              <a:defRPr b="1">
                <a:solidFill>
                  <a:schemeClr val="lt1"/>
                </a:solidFill>
              </a:defRPr>
            </a:lvl2pPr>
            <a:lvl3pPr lvl="2" rtl="0">
              <a:spcBef>
                <a:spcPts val="0"/>
              </a:spcBef>
              <a:spcAft>
                <a:spcPts val="0"/>
              </a:spcAft>
              <a:buClr>
                <a:schemeClr val="lt1"/>
              </a:buClr>
              <a:buSzPts val="3000"/>
              <a:buNone/>
              <a:defRPr b="1">
                <a:solidFill>
                  <a:schemeClr val="lt1"/>
                </a:solidFill>
              </a:defRPr>
            </a:lvl3pPr>
            <a:lvl4pPr lvl="3" rtl="0">
              <a:spcBef>
                <a:spcPts val="0"/>
              </a:spcBef>
              <a:spcAft>
                <a:spcPts val="0"/>
              </a:spcAft>
              <a:buClr>
                <a:schemeClr val="lt1"/>
              </a:buClr>
              <a:buSzPts val="3000"/>
              <a:buNone/>
              <a:defRPr b="1">
                <a:solidFill>
                  <a:schemeClr val="lt1"/>
                </a:solidFill>
              </a:defRPr>
            </a:lvl4pPr>
            <a:lvl5pPr lvl="4" rtl="0">
              <a:spcBef>
                <a:spcPts val="0"/>
              </a:spcBef>
              <a:spcAft>
                <a:spcPts val="0"/>
              </a:spcAft>
              <a:buClr>
                <a:schemeClr val="lt1"/>
              </a:buClr>
              <a:buSzPts val="3000"/>
              <a:buNone/>
              <a:defRPr b="1">
                <a:solidFill>
                  <a:schemeClr val="lt1"/>
                </a:solidFill>
              </a:defRPr>
            </a:lvl5pPr>
            <a:lvl6pPr lvl="5" rtl="0">
              <a:spcBef>
                <a:spcPts val="0"/>
              </a:spcBef>
              <a:spcAft>
                <a:spcPts val="0"/>
              </a:spcAft>
              <a:buClr>
                <a:schemeClr val="lt1"/>
              </a:buClr>
              <a:buSzPts val="3000"/>
              <a:buNone/>
              <a:defRPr b="1">
                <a:solidFill>
                  <a:schemeClr val="lt1"/>
                </a:solidFill>
              </a:defRPr>
            </a:lvl6pPr>
            <a:lvl7pPr lvl="6" rtl="0">
              <a:spcBef>
                <a:spcPts val="0"/>
              </a:spcBef>
              <a:spcAft>
                <a:spcPts val="0"/>
              </a:spcAft>
              <a:buClr>
                <a:schemeClr val="lt1"/>
              </a:buClr>
              <a:buSzPts val="3000"/>
              <a:buNone/>
              <a:defRPr b="1">
                <a:solidFill>
                  <a:schemeClr val="lt1"/>
                </a:solidFill>
              </a:defRPr>
            </a:lvl7pPr>
            <a:lvl8pPr lvl="7" rtl="0">
              <a:spcBef>
                <a:spcPts val="0"/>
              </a:spcBef>
              <a:spcAft>
                <a:spcPts val="0"/>
              </a:spcAft>
              <a:buClr>
                <a:schemeClr val="lt1"/>
              </a:buClr>
              <a:buSzPts val="3000"/>
              <a:buNone/>
              <a:defRPr b="1">
                <a:solidFill>
                  <a:schemeClr val="lt1"/>
                </a:solidFill>
              </a:defRPr>
            </a:lvl8pPr>
            <a:lvl9pPr lvl="8" rtl="0">
              <a:spcBef>
                <a:spcPts val="0"/>
              </a:spcBef>
              <a:spcAft>
                <a:spcPts val="0"/>
              </a:spcAft>
              <a:buClr>
                <a:schemeClr val="lt1"/>
              </a:buClr>
              <a:buSzPts val="3000"/>
              <a:buNone/>
              <a:defRPr b="1">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accent5"/>
        </a:solidFill>
        <a:effectLst/>
      </p:bgPr>
    </p:bg>
    <p:spTree>
      <p:nvGrpSpPr>
        <p:cNvPr id="1" name="Shape 41"/>
        <p:cNvGrpSpPr/>
        <p:nvPr/>
      </p:nvGrpSpPr>
      <p:grpSpPr>
        <a:xfrm>
          <a:off x="0" y="0"/>
          <a:ext cx="0" cy="0"/>
          <a:chOff x="0" y="0"/>
          <a:chExt cx="0" cy="0"/>
        </a:xfrm>
      </p:grpSpPr>
      <p:sp>
        <p:nvSpPr>
          <p:cNvPr id="42" name="Google Shape;42;p9"/>
          <p:cNvSpPr/>
          <p:nvPr/>
        </p:nvSpPr>
        <p:spPr>
          <a:xfrm>
            <a:off x="0" y="457200"/>
            <a:ext cx="9144000" cy="46863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9"/>
          <p:cNvSpPr/>
          <p:nvPr/>
        </p:nvSpPr>
        <p:spPr>
          <a:xfrm rot="5400000">
            <a:off x="-64425" y="64350"/>
            <a:ext cx="4243200" cy="4114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44;p9"/>
          <p:cNvSpPr/>
          <p:nvPr/>
        </p:nvSpPr>
        <p:spPr>
          <a:xfrm rot="-5400000" flipH="1">
            <a:off x="4941700" y="26525"/>
            <a:ext cx="4364700" cy="4227600"/>
          </a:xfrm>
          <a:prstGeom prst="rtTriangl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45;p9"/>
          <p:cNvSpPr txBox="1">
            <a:spLocks noGrp="1"/>
          </p:cNvSpPr>
          <p:nvPr>
            <p:ph type="ctrTitle"/>
          </p:nvPr>
        </p:nvSpPr>
        <p:spPr>
          <a:xfrm>
            <a:off x="1690800" y="2470300"/>
            <a:ext cx="5762400" cy="699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8000"/>
              <a:buNone/>
              <a:defRPr sz="3000" b="1">
                <a:solidFill>
                  <a:schemeClr val="lt1"/>
                </a:solidFill>
              </a:defRPr>
            </a:lvl1pPr>
            <a:lvl2pPr lvl="1" algn="ctr" rtl="0">
              <a:spcBef>
                <a:spcPts val="0"/>
              </a:spcBef>
              <a:spcAft>
                <a:spcPts val="0"/>
              </a:spcAft>
              <a:buClr>
                <a:schemeClr val="lt1"/>
              </a:buClr>
              <a:buSzPts val="8000"/>
              <a:buNone/>
              <a:defRPr sz="8000" b="1">
                <a:solidFill>
                  <a:schemeClr val="lt1"/>
                </a:solidFill>
              </a:defRPr>
            </a:lvl2pPr>
            <a:lvl3pPr lvl="2" algn="ctr" rtl="0">
              <a:spcBef>
                <a:spcPts val="0"/>
              </a:spcBef>
              <a:spcAft>
                <a:spcPts val="0"/>
              </a:spcAft>
              <a:buClr>
                <a:schemeClr val="lt1"/>
              </a:buClr>
              <a:buSzPts val="8000"/>
              <a:buNone/>
              <a:defRPr sz="8000" b="1">
                <a:solidFill>
                  <a:schemeClr val="lt1"/>
                </a:solidFill>
              </a:defRPr>
            </a:lvl3pPr>
            <a:lvl4pPr lvl="3" algn="ctr" rtl="0">
              <a:spcBef>
                <a:spcPts val="0"/>
              </a:spcBef>
              <a:spcAft>
                <a:spcPts val="0"/>
              </a:spcAft>
              <a:buClr>
                <a:schemeClr val="lt1"/>
              </a:buClr>
              <a:buSzPts val="8000"/>
              <a:buNone/>
              <a:defRPr sz="8000" b="1">
                <a:solidFill>
                  <a:schemeClr val="lt1"/>
                </a:solidFill>
              </a:defRPr>
            </a:lvl4pPr>
            <a:lvl5pPr lvl="4" algn="ctr" rtl="0">
              <a:spcBef>
                <a:spcPts val="0"/>
              </a:spcBef>
              <a:spcAft>
                <a:spcPts val="0"/>
              </a:spcAft>
              <a:buClr>
                <a:schemeClr val="lt1"/>
              </a:buClr>
              <a:buSzPts val="8000"/>
              <a:buNone/>
              <a:defRPr sz="8000" b="1">
                <a:solidFill>
                  <a:schemeClr val="lt1"/>
                </a:solidFill>
              </a:defRPr>
            </a:lvl5pPr>
            <a:lvl6pPr lvl="5" algn="ctr" rtl="0">
              <a:spcBef>
                <a:spcPts val="0"/>
              </a:spcBef>
              <a:spcAft>
                <a:spcPts val="0"/>
              </a:spcAft>
              <a:buClr>
                <a:schemeClr val="lt1"/>
              </a:buClr>
              <a:buSzPts val="8000"/>
              <a:buNone/>
              <a:defRPr sz="8000" b="1">
                <a:solidFill>
                  <a:schemeClr val="lt1"/>
                </a:solidFill>
              </a:defRPr>
            </a:lvl6pPr>
            <a:lvl7pPr lvl="6" algn="ctr" rtl="0">
              <a:spcBef>
                <a:spcPts val="0"/>
              </a:spcBef>
              <a:spcAft>
                <a:spcPts val="0"/>
              </a:spcAft>
              <a:buClr>
                <a:schemeClr val="lt1"/>
              </a:buClr>
              <a:buSzPts val="8000"/>
              <a:buNone/>
              <a:defRPr sz="8000" b="1">
                <a:solidFill>
                  <a:schemeClr val="lt1"/>
                </a:solidFill>
              </a:defRPr>
            </a:lvl7pPr>
            <a:lvl8pPr lvl="7" algn="ctr" rtl="0">
              <a:spcBef>
                <a:spcPts val="0"/>
              </a:spcBef>
              <a:spcAft>
                <a:spcPts val="0"/>
              </a:spcAft>
              <a:buClr>
                <a:schemeClr val="lt1"/>
              </a:buClr>
              <a:buSzPts val="8000"/>
              <a:buNone/>
              <a:defRPr sz="8000" b="1">
                <a:solidFill>
                  <a:schemeClr val="lt1"/>
                </a:solidFill>
              </a:defRPr>
            </a:lvl8pPr>
            <a:lvl9pPr lvl="8" algn="ctr" rtl="0">
              <a:spcBef>
                <a:spcPts val="0"/>
              </a:spcBef>
              <a:spcAft>
                <a:spcPts val="0"/>
              </a:spcAft>
              <a:buClr>
                <a:schemeClr val="lt1"/>
              </a:buClr>
              <a:buSzPts val="8000"/>
              <a:buNone/>
              <a:defRPr sz="8000" b="1">
                <a:solidFill>
                  <a:schemeClr val="lt1"/>
                </a:solidFill>
              </a:defRPr>
            </a:lvl9pPr>
          </a:lstStyle>
          <a:p>
            <a:endParaRPr/>
          </a:p>
        </p:txBody>
      </p:sp>
      <p:sp>
        <p:nvSpPr>
          <p:cNvPr id="46" name="Google Shape;46;p9"/>
          <p:cNvSpPr txBox="1">
            <a:spLocks noGrp="1"/>
          </p:cNvSpPr>
          <p:nvPr>
            <p:ph type="subTitle" idx="1"/>
          </p:nvPr>
        </p:nvSpPr>
        <p:spPr>
          <a:xfrm>
            <a:off x="2218725" y="3334300"/>
            <a:ext cx="4706400" cy="79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5"/>
        </a:solidFill>
        <a:effectLst/>
      </p:bgPr>
    </p:bg>
    <p:spTree>
      <p:nvGrpSpPr>
        <p:cNvPr id="1" name="Shape 47"/>
        <p:cNvGrpSpPr/>
        <p:nvPr/>
      </p:nvGrpSpPr>
      <p:grpSpPr>
        <a:xfrm>
          <a:off x="0" y="0"/>
          <a:ext cx="0" cy="0"/>
          <a:chOff x="0" y="0"/>
          <a:chExt cx="0" cy="0"/>
        </a:xfrm>
      </p:grpSpPr>
      <p:sp>
        <p:nvSpPr>
          <p:cNvPr id="48" name="Google Shape;48;p10"/>
          <p:cNvSpPr/>
          <p:nvPr/>
        </p:nvSpPr>
        <p:spPr>
          <a:xfrm>
            <a:off x="-50" y="5600"/>
            <a:ext cx="9144000" cy="5143500"/>
          </a:xfrm>
          <a:prstGeom prst="rect">
            <a:avLst/>
          </a:prstGeom>
          <a:solidFill>
            <a:schemeClr val="lt1">
              <a:alpha val="235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49;p10"/>
          <p:cNvSpPr/>
          <p:nvPr/>
        </p:nvSpPr>
        <p:spPr>
          <a:xfrm>
            <a:off x="4312400" y="3669275"/>
            <a:ext cx="4886400" cy="1051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50;p10"/>
          <p:cNvSpPr txBox="1">
            <a:spLocks noGrp="1"/>
          </p:cNvSpPr>
          <p:nvPr>
            <p:ph type="title"/>
          </p:nvPr>
        </p:nvSpPr>
        <p:spPr>
          <a:xfrm>
            <a:off x="4572000" y="3729575"/>
            <a:ext cx="3858900" cy="778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1"/>
              </a:buClr>
              <a:buSzPts val="2700"/>
              <a:buNone/>
              <a:defRPr sz="2500" b="1">
                <a:solidFill>
                  <a:schemeClr val="lt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51" name="Google Shape;51;p10"/>
          <p:cNvSpPr/>
          <p:nvPr/>
        </p:nvSpPr>
        <p:spPr>
          <a:xfrm rot="5400000">
            <a:off x="-341212" y="-788137"/>
            <a:ext cx="3405900" cy="3302400"/>
          </a:xfrm>
          <a:prstGeom prst="rtTriangl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1"/>
              </a:solidFill>
            </a:endParaRPr>
          </a:p>
        </p:txBody>
      </p:sp>
      <p:sp>
        <p:nvSpPr>
          <p:cNvPr id="52" name="Google Shape;52;p10"/>
          <p:cNvSpPr/>
          <p:nvPr/>
        </p:nvSpPr>
        <p:spPr>
          <a:xfrm rot="5400000">
            <a:off x="-436462" y="-1007212"/>
            <a:ext cx="3405900" cy="33024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_1">
    <p:bg>
      <p:bgPr>
        <a:solidFill>
          <a:schemeClr val="accent5"/>
        </a:solidFill>
        <a:effectLst/>
      </p:bgPr>
    </p:bg>
    <p:spTree>
      <p:nvGrpSpPr>
        <p:cNvPr id="1" name="Shape 58"/>
        <p:cNvGrpSpPr/>
        <p:nvPr/>
      </p:nvGrpSpPr>
      <p:grpSpPr>
        <a:xfrm>
          <a:off x="0" y="0"/>
          <a:ext cx="0" cy="0"/>
          <a:chOff x="0" y="0"/>
          <a:chExt cx="0" cy="0"/>
        </a:xfrm>
      </p:grpSpPr>
      <p:sp>
        <p:nvSpPr>
          <p:cNvPr id="59" name="Google Shape;59;p13"/>
          <p:cNvSpPr/>
          <p:nvPr/>
        </p:nvSpPr>
        <p:spPr>
          <a:xfrm>
            <a:off x="-169300" y="-64500"/>
            <a:ext cx="4451100" cy="52722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60" name="Google Shape;60;p13"/>
          <p:cNvCxnSpPr/>
          <p:nvPr/>
        </p:nvCxnSpPr>
        <p:spPr>
          <a:xfrm rot="10800000">
            <a:off x="-1604675" y="1624350"/>
            <a:ext cx="4819800" cy="4419600"/>
          </a:xfrm>
          <a:prstGeom prst="straightConnector1">
            <a:avLst/>
          </a:prstGeom>
          <a:noFill/>
          <a:ln w="19050" cap="flat" cmpd="sng">
            <a:solidFill>
              <a:schemeClr val="lt1"/>
            </a:solidFill>
            <a:prstDash val="solid"/>
            <a:round/>
            <a:headEnd type="none" w="med" len="med"/>
            <a:tailEnd type="none" w="med" len="med"/>
          </a:ln>
        </p:spPr>
      </p:cxnSp>
      <p:sp>
        <p:nvSpPr>
          <p:cNvPr id="61" name="Google Shape;61;p13"/>
          <p:cNvSpPr txBox="1">
            <a:spLocks noGrp="1"/>
          </p:cNvSpPr>
          <p:nvPr>
            <p:ph type="title"/>
          </p:nvPr>
        </p:nvSpPr>
        <p:spPr>
          <a:xfrm>
            <a:off x="5690650" y="1883225"/>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2" name="Google Shape;62;p13"/>
          <p:cNvSpPr txBox="1">
            <a:spLocks noGrp="1"/>
          </p:cNvSpPr>
          <p:nvPr>
            <p:ph type="title" idx="2" hasCustomPrompt="1"/>
          </p:nvPr>
        </p:nvSpPr>
        <p:spPr>
          <a:xfrm>
            <a:off x="4810771" y="1164068"/>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3" name="Google Shape;63;p13"/>
          <p:cNvSpPr txBox="1">
            <a:spLocks noGrp="1"/>
          </p:cNvSpPr>
          <p:nvPr>
            <p:ph type="title" idx="3" hasCustomPrompt="1"/>
          </p:nvPr>
        </p:nvSpPr>
        <p:spPr>
          <a:xfrm>
            <a:off x="4810771" y="2031990"/>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4" name="Google Shape;64;p13"/>
          <p:cNvSpPr txBox="1">
            <a:spLocks noGrp="1"/>
          </p:cNvSpPr>
          <p:nvPr>
            <p:ph type="title" idx="4"/>
          </p:nvPr>
        </p:nvSpPr>
        <p:spPr>
          <a:xfrm>
            <a:off x="5690650" y="3628275"/>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5" name="Google Shape;65;p13"/>
          <p:cNvSpPr txBox="1">
            <a:spLocks noGrp="1"/>
          </p:cNvSpPr>
          <p:nvPr>
            <p:ph type="title" idx="5"/>
          </p:nvPr>
        </p:nvSpPr>
        <p:spPr>
          <a:xfrm>
            <a:off x="5690650" y="1044000"/>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6" name="Google Shape;66;p13"/>
          <p:cNvSpPr txBox="1">
            <a:spLocks noGrp="1"/>
          </p:cNvSpPr>
          <p:nvPr>
            <p:ph type="title" idx="6"/>
          </p:nvPr>
        </p:nvSpPr>
        <p:spPr>
          <a:xfrm>
            <a:off x="5690650" y="2760350"/>
            <a:ext cx="31938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67" name="Google Shape;67;p13"/>
          <p:cNvSpPr txBox="1">
            <a:spLocks noGrp="1"/>
          </p:cNvSpPr>
          <p:nvPr>
            <p:ph type="title" idx="7" hasCustomPrompt="1"/>
          </p:nvPr>
        </p:nvSpPr>
        <p:spPr>
          <a:xfrm>
            <a:off x="4810771" y="2880418"/>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8" name="Google Shape;68;p13"/>
          <p:cNvSpPr txBox="1">
            <a:spLocks noGrp="1"/>
          </p:cNvSpPr>
          <p:nvPr>
            <p:ph type="title" idx="8" hasCustomPrompt="1"/>
          </p:nvPr>
        </p:nvSpPr>
        <p:spPr>
          <a:xfrm>
            <a:off x="4810771" y="3748340"/>
            <a:ext cx="684600" cy="29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r>
              <a:t>xx%</a:t>
            </a:r>
          </a:p>
        </p:txBody>
      </p:sp>
      <p:sp>
        <p:nvSpPr>
          <p:cNvPr id="69" name="Google Shape;69;p13"/>
          <p:cNvSpPr txBox="1">
            <a:spLocks noGrp="1"/>
          </p:cNvSpPr>
          <p:nvPr>
            <p:ph type="subTitle" idx="1"/>
          </p:nvPr>
        </p:nvSpPr>
        <p:spPr>
          <a:xfrm>
            <a:off x="5690650" y="1319545"/>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0" name="Google Shape;70;p13"/>
          <p:cNvSpPr txBox="1">
            <a:spLocks noGrp="1"/>
          </p:cNvSpPr>
          <p:nvPr>
            <p:ph type="subTitle" idx="9"/>
          </p:nvPr>
        </p:nvSpPr>
        <p:spPr>
          <a:xfrm>
            <a:off x="5690650" y="3045420"/>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1" name="Google Shape;71;p13"/>
          <p:cNvSpPr txBox="1">
            <a:spLocks noGrp="1"/>
          </p:cNvSpPr>
          <p:nvPr>
            <p:ph type="subTitle" idx="13"/>
          </p:nvPr>
        </p:nvSpPr>
        <p:spPr>
          <a:xfrm>
            <a:off x="5690650" y="2162698"/>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2" name="Google Shape;72;p13"/>
          <p:cNvSpPr txBox="1">
            <a:spLocks noGrp="1"/>
          </p:cNvSpPr>
          <p:nvPr>
            <p:ph type="subTitle" idx="14"/>
          </p:nvPr>
        </p:nvSpPr>
        <p:spPr>
          <a:xfrm>
            <a:off x="5690650" y="3907748"/>
            <a:ext cx="2454000" cy="23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3" name="Google Shape;73;p13"/>
          <p:cNvSpPr txBox="1">
            <a:spLocks noGrp="1"/>
          </p:cNvSpPr>
          <p:nvPr>
            <p:ph type="title" idx="15"/>
          </p:nvPr>
        </p:nvSpPr>
        <p:spPr>
          <a:xfrm>
            <a:off x="713225" y="2198800"/>
            <a:ext cx="34164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2700"/>
              <a:buNone/>
              <a:defRPr sz="3000" b="1">
                <a:solidFill>
                  <a:schemeClr val="lt1"/>
                </a:solidFill>
              </a:defRPr>
            </a:lvl1pPr>
            <a:lvl2pPr lvl="1" rtl="0">
              <a:spcBef>
                <a:spcPts val="0"/>
              </a:spcBef>
              <a:spcAft>
                <a:spcPts val="0"/>
              </a:spcAft>
              <a:buClr>
                <a:schemeClr val="lt1"/>
              </a:buClr>
              <a:buSzPts val="3000"/>
              <a:buNone/>
              <a:defRPr b="1">
                <a:solidFill>
                  <a:schemeClr val="lt1"/>
                </a:solidFill>
              </a:defRPr>
            </a:lvl2pPr>
            <a:lvl3pPr lvl="2" rtl="0">
              <a:spcBef>
                <a:spcPts val="0"/>
              </a:spcBef>
              <a:spcAft>
                <a:spcPts val="0"/>
              </a:spcAft>
              <a:buClr>
                <a:schemeClr val="lt1"/>
              </a:buClr>
              <a:buSzPts val="3000"/>
              <a:buNone/>
              <a:defRPr b="1">
                <a:solidFill>
                  <a:schemeClr val="lt1"/>
                </a:solidFill>
              </a:defRPr>
            </a:lvl3pPr>
            <a:lvl4pPr lvl="3" rtl="0">
              <a:spcBef>
                <a:spcPts val="0"/>
              </a:spcBef>
              <a:spcAft>
                <a:spcPts val="0"/>
              </a:spcAft>
              <a:buClr>
                <a:schemeClr val="lt1"/>
              </a:buClr>
              <a:buSzPts val="3000"/>
              <a:buNone/>
              <a:defRPr b="1">
                <a:solidFill>
                  <a:schemeClr val="lt1"/>
                </a:solidFill>
              </a:defRPr>
            </a:lvl4pPr>
            <a:lvl5pPr lvl="4" rtl="0">
              <a:spcBef>
                <a:spcPts val="0"/>
              </a:spcBef>
              <a:spcAft>
                <a:spcPts val="0"/>
              </a:spcAft>
              <a:buClr>
                <a:schemeClr val="lt1"/>
              </a:buClr>
              <a:buSzPts val="3000"/>
              <a:buNone/>
              <a:defRPr b="1">
                <a:solidFill>
                  <a:schemeClr val="lt1"/>
                </a:solidFill>
              </a:defRPr>
            </a:lvl5pPr>
            <a:lvl6pPr lvl="5" rtl="0">
              <a:spcBef>
                <a:spcPts val="0"/>
              </a:spcBef>
              <a:spcAft>
                <a:spcPts val="0"/>
              </a:spcAft>
              <a:buClr>
                <a:schemeClr val="lt1"/>
              </a:buClr>
              <a:buSzPts val="3000"/>
              <a:buNone/>
              <a:defRPr b="1">
                <a:solidFill>
                  <a:schemeClr val="lt1"/>
                </a:solidFill>
              </a:defRPr>
            </a:lvl6pPr>
            <a:lvl7pPr lvl="6" rtl="0">
              <a:spcBef>
                <a:spcPts val="0"/>
              </a:spcBef>
              <a:spcAft>
                <a:spcPts val="0"/>
              </a:spcAft>
              <a:buClr>
                <a:schemeClr val="lt1"/>
              </a:buClr>
              <a:buSzPts val="3000"/>
              <a:buNone/>
              <a:defRPr b="1">
                <a:solidFill>
                  <a:schemeClr val="lt1"/>
                </a:solidFill>
              </a:defRPr>
            </a:lvl7pPr>
            <a:lvl8pPr lvl="7" rtl="0">
              <a:spcBef>
                <a:spcPts val="0"/>
              </a:spcBef>
              <a:spcAft>
                <a:spcPts val="0"/>
              </a:spcAft>
              <a:buClr>
                <a:schemeClr val="lt1"/>
              </a:buClr>
              <a:buSzPts val="3000"/>
              <a:buNone/>
              <a:defRPr b="1">
                <a:solidFill>
                  <a:schemeClr val="lt1"/>
                </a:solidFill>
              </a:defRPr>
            </a:lvl8pPr>
            <a:lvl9pPr lvl="8" rtl="0">
              <a:spcBef>
                <a:spcPts val="0"/>
              </a:spcBef>
              <a:spcAft>
                <a:spcPts val="0"/>
              </a:spcAft>
              <a:buClr>
                <a:schemeClr val="lt1"/>
              </a:buClr>
              <a:buSzPts val="3000"/>
              <a:buNone/>
              <a:defRPr b="1">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2">
  <p:cSld name="CUSTOM_21">
    <p:bg>
      <p:bgPr>
        <a:solidFill>
          <a:schemeClr val="accent5"/>
        </a:solidFill>
        <a:effectLst/>
      </p:bgPr>
    </p:bg>
    <p:spTree>
      <p:nvGrpSpPr>
        <p:cNvPr id="1" name="Shape 79"/>
        <p:cNvGrpSpPr/>
        <p:nvPr/>
      </p:nvGrpSpPr>
      <p:grpSpPr>
        <a:xfrm>
          <a:off x="0" y="0"/>
          <a:ext cx="0" cy="0"/>
          <a:chOff x="0" y="0"/>
          <a:chExt cx="0" cy="0"/>
        </a:xfrm>
      </p:grpSpPr>
      <p:sp>
        <p:nvSpPr>
          <p:cNvPr id="80" name="Google Shape;80;p15"/>
          <p:cNvSpPr/>
          <p:nvPr/>
        </p:nvSpPr>
        <p:spPr>
          <a:xfrm>
            <a:off x="1348225" y="695250"/>
            <a:ext cx="6572100" cy="375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5"/>
          <p:cNvSpPr/>
          <p:nvPr/>
        </p:nvSpPr>
        <p:spPr>
          <a:xfrm rot="10800000">
            <a:off x="3133650" y="-22775"/>
            <a:ext cx="2876700" cy="1295700"/>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82;p15"/>
          <p:cNvSpPr txBox="1">
            <a:spLocks noGrp="1"/>
          </p:cNvSpPr>
          <p:nvPr>
            <p:ph type="body" idx="1"/>
          </p:nvPr>
        </p:nvSpPr>
        <p:spPr>
          <a:xfrm>
            <a:off x="2517475" y="2351960"/>
            <a:ext cx="4109100" cy="1484100"/>
          </a:xfrm>
          <a:prstGeom prst="rect">
            <a:avLst/>
          </a:prstGeom>
        </p:spPr>
        <p:txBody>
          <a:bodyPr spcFirstLastPara="1" wrap="square" lIns="91425" tIns="91425" rIns="91425" bIns="91425" anchor="t" anchorCtr="0">
            <a:noAutofit/>
          </a:bodyPr>
          <a:lstStyle>
            <a:lvl1pPr marL="457200" lvl="0" indent="-323850" rtl="0">
              <a:lnSpc>
                <a:spcPct val="100000"/>
              </a:lnSpc>
              <a:spcBef>
                <a:spcPts val="0"/>
              </a:spcBef>
              <a:spcAft>
                <a:spcPts val="0"/>
              </a:spcAft>
              <a:buClr>
                <a:srgbClr val="000000"/>
              </a:buClr>
              <a:buSzPts val="1500"/>
              <a:buFont typeface="Montserrat"/>
              <a:buChar char="●"/>
              <a:defRPr>
                <a:solidFill>
                  <a:schemeClr val="dk1"/>
                </a:solidFill>
                <a:latin typeface="Didact Gothic"/>
                <a:ea typeface="Didact Gothic"/>
                <a:cs typeface="Didact Gothic"/>
                <a:sym typeface="Didact Gothic"/>
              </a:defRPr>
            </a:lvl1pPr>
            <a:lvl2pPr marL="914400" lvl="1" indent="-298450" algn="just" rtl="0">
              <a:spcBef>
                <a:spcPts val="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2pPr>
            <a:lvl3pPr marL="1371600" lvl="2"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3pPr>
            <a:lvl4pPr marL="1828800" lvl="3"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4pPr>
            <a:lvl5pPr marL="2286000" lvl="4"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5pPr>
            <a:lvl6pPr marL="2743200" lvl="5"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6pPr>
            <a:lvl7pPr marL="3200400" lvl="6"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7pPr>
            <a:lvl8pPr marL="3657600" lvl="7"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8pPr>
            <a:lvl9pPr marL="4114800" lvl="8" indent="-298450" algn="just" rtl="0">
              <a:spcBef>
                <a:spcPts val="1600"/>
              </a:spcBef>
              <a:spcAft>
                <a:spcPts val="1600"/>
              </a:spcAft>
              <a:buClr>
                <a:srgbClr val="000000"/>
              </a:buClr>
              <a:buSzPts val="1100"/>
              <a:buFont typeface="Montserrat"/>
              <a:buChar char="■"/>
              <a:defRPr>
                <a:solidFill>
                  <a:schemeClr val="dk1"/>
                </a:solidFill>
                <a:latin typeface="Didact Gothic"/>
                <a:ea typeface="Didact Gothic"/>
                <a:cs typeface="Didact Gothic"/>
                <a:sym typeface="Didact Gothic"/>
              </a:defRPr>
            </a:lvl9pPr>
          </a:lstStyle>
          <a:p>
            <a:endParaRPr/>
          </a:p>
        </p:txBody>
      </p:sp>
      <p:sp>
        <p:nvSpPr>
          <p:cNvPr id="83" name="Google Shape;83;p15"/>
          <p:cNvSpPr txBox="1">
            <a:spLocks noGrp="1"/>
          </p:cNvSpPr>
          <p:nvPr>
            <p:ph type="title"/>
          </p:nvPr>
        </p:nvSpPr>
        <p:spPr>
          <a:xfrm>
            <a:off x="1687950" y="1521325"/>
            <a:ext cx="57681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11328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hlink"/>
              </a:buClr>
              <a:buSzPts val="2700"/>
              <a:buFont typeface="Julius Sans One"/>
              <a:buNone/>
              <a:defRPr sz="2700">
                <a:solidFill>
                  <a:schemeClr val="hlink"/>
                </a:solidFill>
                <a:latin typeface="Julius Sans One"/>
                <a:ea typeface="Julius Sans One"/>
                <a:cs typeface="Julius Sans One"/>
                <a:sym typeface="Julius Sans One"/>
              </a:defRPr>
            </a:lvl1pPr>
            <a:lvl2pPr lvl="1">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2pPr>
            <a:lvl3pPr lvl="2">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3pPr>
            <a:lvl4pPr lvl="3">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4pPr>
            <a:lvl5pPr lvl="4">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5pPr>
            <a:lvl6pPr lvl="5">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6pPr>
            <a:lvl7pPr lvl="6">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7pPr>
            <a:lvl8pPr lvl="7">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8pPr>
            <a:lvl9pPr lvl="8">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9pPr>
          </a:lstStyle>
          <a:p>
            <a:endParaRPr/>
          </a:p>
        </p:txBody>
      </p:sp>
      <p:sp>
        <p:nvSpPr>
          <p:cNvPr id="7" name="Google Shape;7;p1"/>
          <p:cNvSpPr txBox="1">
            <a:spLocks noGrp="1"/>
          </p:cNvSpPr>
          <p:nvPr>
            <p:ph type="body" idx="1"/>
          </p:nvPr>
        </p:nvSpPr>
        <p:spPr>
          <a:xfrm>
            <a:off x="713225" y="1152475"/>
            <a:ext cx="7717500" cy="3451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1pPr>
            <a:lvl2pPr marL="914400" lvl="1"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2pPr>
            <a:lvl3pPr marL="1371600" lvl="2"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3pPr>
            <a:lvl4pPr marL="1828800" lvl="3"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4pPr>
            <a:lvl5pPr marL="2286000" lvl="4"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5pPr>
            <a:lvl6pPr marL="2743200" lvl="5"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6pPr>
            <a:lvl7pPr marL="3200400" lvl="6"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7pPr>
            <a:lvl8pPr marL="3657600" lvl="7"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8pPr>
            <a:lvl9pPr marL="4114800" lvl="8" indent="-317500">
              <a:lnSpc>
                <a:spcPct val="115000"/>
              </a:lnSpc>
              <a:spcBef>
                <a:spcPts val="1600"/>
              </a:spcBef>
              <a:spcAft>
                <a:spcPts val="1600"/>
              </a:spcAft>
              <a:buClr>
                <a:schemeClr val="hlink"/>
              </a:buClr>
              <a:buSzPts val="1400"/>
              <a:buFont typeface="Questrial"/>
              <a:buChar char="■"/>
              <a:defRPr>
                <a:solidFill>
                  <a:schemeClr val="hlink"/>
                </a:solidFill>
                <a:latin typeface="Questrial"/>
                <a:ea typeface="Questrial"/>
                <a:cs typeface="Questrial"/>
                <a:sym typeface="Quest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5" r:id="rId5"/>
    <p:sldLayoutId id="2147483656" r:id="rId6"/>
    <p:sldLayoutId id="2147483658" r:id="rId7"/>
    <p:sldLayoutId id="2147483659" r:id="rId8"/>
    <p:sldLayoutId id="2147483661" r:id="rId9"/>
    <p:sldLayoutId id="214748366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3">
          <p15:clr>
            <a:srgbClr val="EA4335"/>
          </p15:clr>
        </p15:guide>
        <p15:guide id="5" pos="288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6"/>
          <p:cNvSpPr txBox="1">
            <a:spLocks noGrp="1"/>
          </p:cNvSpPr>
          <p:nvPr>
            <p:ph type="ctrTitle"/>
          </p:nvPr>
        </p:nvSpPr>
        <p:spPr>
          <a:xfrm>
            <a:off x="3887770" y="2275794"/>
            <a:ext cx="5168096" cy="150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Roboto" panose="02000000000000000000" pitchFamily="2" charset="0"/>
                <a:ea typeface="Roboto" panose="02000000000000000000" pitchFamily="2" charset="0"/>
              </a:rPr>
              <a:t>The </a:t>
            </a:r>
            <a:r>
              <a:rPr lang="en">
                <a:latin typeface="Roboto" panose="02000000000000000000" pitchFamily="2" charset="0"/>
                <a:ea typeface="Roboto" panose="02000000000000000000" pitchFamily="2" charset="0"/>
              </a:rPr>
              <a:t>Fundamentals </a:t>
            </a:r>
            <a:r>
              <a:rPr lang="en" smtClean="0">
                <a:latin typeface="Roboto" panose="02000000000000000000" pitchFamily="2" charset="0"/>
                <a:ea typeface="Roboto" panose="02000000000000000000" pitchFamily="2" charset="0"/>
              </a:rPr>
              <a:t>of </a:t>
            </a:r>
            <a:r>
              <a:rPr lang="en" dirty="0">
                <a:latin typeface="Roboto" panose="02000000000000000000" pitchFamily="2" charset="0"/>
                <a:ea typeface="Roboto" panose="02000000000000000000" pitchFamily="2" charset="0"/>
              </a:rPr>
              <a:t>Public Enterprises</a:t>
            </a:r>
            <a:endParaRPr dirty="0">
              <a:latin typeface="Roboto" panose="02000000000000000000" pitchFamily="2" charset="0"/>
              <a:ea typeface="Roboto" panose="02000000000000000000" pitchFamily="2" charset="0"/>
            </a:endParaRPr>
          </a:p>
        </p:txBody>
      </p:sp>
      <p:sp>
        <p:nvSpPr>
          <p:cNvPr id="227" name="Google Shape;227;p36"/>
          <p:cNvSpPr txBox="1">
            <a:spLocks noGrp="1"/>
          </p:cNvSpPr>
          <p:nvPr>
            <p:ph type="subTitle" idx="1"/>
          </p:nvPr>
        </p:nvSpPr>
        <p:spPr>
          <a:xfrm>
            <a:off x="4536040" y="3784194"/>
            <a:ext cx="3829200" cy="78780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Abdurrahman </a:t>
            </a:r>
            <a:r>
              <a:rPr lang="en-US" dirty="0" err="1"/>
              <a:t>Alkalani</a:t>
            </a:r>
            <a:r>
              <a:rPr lang="en-US" dirty="0"/>
              <a:t> / 3152</a:t>
            </a:r>
          </a:p>
          <a:p>
            <a:pPr marL="0" lvl="0" indent="0" algn="ctr" rtl="0">
              <a:spcBef>
                <a:spcPts val="0"/>
              </a:spcBef>
              <a:spcAft>
                <a:spcPts val="0"/>
              </a:spcAft>
              <a:buNone/>
            </a:pPr>
            <a:r>
              <a:rPr lang="en-US" dirty="0"/>
              <a:t>Abdurrahman_3152@limu.edu.ly</a:t>
            </a:r>
          </a:p>
          <a:p>
            <a:pPr marL="0" lvl="0" indent="0" algn="ctr" rtl="0">
              <a:spcBef>
                <a:spcPts val="0"/>
              </a:spcBef>
              <a:spcAft>
                <a:spcPts val="0"/>
              </a:spcAft>
              <a:buNone/>
            </a:pPr>
            <a:r>
              <a:rPr lang="en-US" dirty="0"/>
              <a:t>17 / 11 /2021</a:t>
            </a:r>
          </a:p>
        </p:txBody>
      </p:sp>
      <p:cxnSp>
        <p:nvCxnSpPr>
          <p:cNvPr id="228" name="Google Shape;228;p36"/>
          <p:cNvCxnSpPr/>
          <p:nvPr/>
        </p:nvCxnSpPr>
        <p:spPr>
          <a:xfrm>
            <a:off x="6127090" y="3641982"/>
            <a:ext cx="647100" cy="0"/>
          </a:xfrm>
          <a:prstGeom prst="straightConnector1">
            <a:avLst/>
          </a:prstGeom>
          <a:noFill/>
          <a:ln w="19050" cap="flat" cmpd="sng">
            <a:solidFill>
              <a:schemeClr val="lt1"/>
            </a:solidFill>
            <a:prstDash val="solid"/>
            <a:round/>
            <a:headEnd type="none" w="med" len="med"/>
            <a:tailEnd type="none" w="med" len="med"/>
          </a:ln>
        </p:spPr>
      </p:cxnSp>
      <p:pic>
        <p:nvPicPr>
          <p:cNvPr id="3" name="Picture 2">
            <a:extLst>
              <a:ext uri="{FF2B5EF4-FFF2-40B4-BE49-F238E27FC236}">
                <a16:creationId xmlns:a16="http://schemas.microsoft.com/office/drawing/2014/main" id="{016ED1BE-F0EE-47B1-90CA-A751149DBB25}"/>
              </a:ext>
            </a:extLst>
          </p:cNvPr>
          <p:cNvPicPr>
            <a:picLocks noChangeAspect="1"/>
          </p:cNvPicPr>
          <p:nvPr/>
        </p:nvPicPr>
        <p:blipFill>
          <a:blip r:embed="rId3"/>
          <a:stretch>
            <a:fillRect/>
          </a:stretch>
        </p:blipFill>
        <p:spPr>
          <a:xfrm>
            <a:off x="2240240" y="92154"/>
            <a:ext cx="4663520" cy="85391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301"/>
        <p:cNvGrpSpPr/>
        <p:nvPr/>
      </p:nvGrpSpPr>
      <p:grpSpPr>
        <a:xfrm>
          <a:off x="0" y="0"/>
          <a:ext cx="0" cy="0"/>
          <a:chOff x="0" y="0"/>
          <a:chExt cx="0" cy="0"/>
        </a:xfrm>
      </p:grpSpPr>
      <p:sp>
        <p:nvSpPr>
          <p:cNvPr id="302" name="Google Shape;302;p43"/>
          <p:cNvSpPr txBox="1">
            <a:spLocks noGrp="1"/>
          </p:cNvSpPr>
          <p:nvPr>
            <p:ph type="ctrTitle"/>
          </p:nvPr>
        </p:nvSpPr>
        <p:spPr>
          <a:xfrm>
            <a:off x="1690800" y="2470300"/>
            <a:ext cx="5762400" cy="699900"/>
          </a:xfrm>
          <a:prstGeom prst="rect">
            <a:avLst/>
          </a:prstGeom>
        </p:spPr>
        <p:txBody>
          <a:bodyPr spcFirstLastPara="1" wrap="square" lIns="91425" tIns="91425" rIns="91425" bIns="91425" anchor="ctr" anchorCtr="0">
            <a:noAutofit/>
          </a:bodyPr>
          <a:lstStyle/>
          <a:p>
            <a:pPr fontAlgn="base"/>
            <a:r>
              <a:rPr lang="en-US" sz="2000" b="1" i="0" dirty="0">
                <a:effectLst/>
                <a:latin typeface="Roboto" panose="02000000000000000000" pitchFamily="2" charset="0"/>
                <a:ea typeface="Roboto" panose="02000000000000000000" pitchFamily="2" charset="0"/>
              </a:rPr>
              <a:t>Bureau Of Public Enterprise</a:t>
            </a:r>
            <a:endParaRPr lang="en-US" sz="2000" b="0" i="0" dirty="0">
              <a:effectLst/>
              <a:latin typeface="Roboto" panose="02000000000000000000" pitchFamily="2" charset="0"/>
              <a:ea typeface="Roboto" panose="02000000000000000000" pitchFamily="2" charset="0"/>
            </a:endParaRPr>
          </a:p>
        </p:txBody>
      </p:sp>
      <p:sp>
        <p:nvSpPr>
          <p:cNvPr id="303" name="Google Shape;303;p43"/>
          <p:cNvSpPr txBox="1">
            <a:spLocks noGrp="1"/>
          </p:cNvSpPr>
          <p:nvPr>
            <p:ph type="subTitle" idx="1"/>
          </p:nvPr>
        </p:nvSpPr>
        <p:spPr>
          <a:xfrm>
            <a:off x="2218725" y="3334300"/>
            <a:ext cx="4706400" cy="799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0" i="0" dirty="0">
                <a:solidFill>
                  <a:schemeClr val="bg1"/>
                </a:solidFill>
                <a:effectLst/>
                <a:latin typeface="Roboto" panose="02000000000000000000" pitchFamily="2" charset="0"/>
                <a:ea typeface="Roboto" panose="02000000000000000000" pitchFamily="2" charset="0"/>
              </a:rPr>
              <a:t>It is the coordinating agency that takes cares of public enterprises to ensure that government business are carried out in accordance with the status of law that established them.</a:t>
            </a:r>
          </a:p>
        </p:txBody>
      </p:sp>
      <p:cxnSp>
        <p:nvCxnSpPr>
          <p:cNvPr id="304" name="Google Shape;304;p43"/>
          <p:cNvCxnSpPr/>
          <p:nvPr/>
        </p:nvCxnSpPr>
        <p:spPr>
          <a:xfrm>
            <a:off x="4248450" y="3246928"/>
            <a:ext cx="647100" cy="0"/>
          </a:xfrm>
          <a:prstGeom prst="straightConnector1">
            <a:avLst/>
          </a:prstGeom>
          <a:noFill/>
          <a:ln w="19050" cap="flat" cmpd="sng">
            <a:solidFill>
              <a:schemeClr val="lt1"/>
            </a:solidFill>
            <a:prstDash val="solid"/>
            <a:round/>
            <a:headEnd type="none" w="med" len="med"/>
            <a:tailEnd type="none" w="med" len="med"/>
          </a:ln>
        </p:spPr>
      </p:cxnSp>
      <p:sp>
        <p:nvSpPr>
          <p:cNvPr id="5" name="TextBox 4">
            <a:extLst>
              <a:ext uri="{FF2B5EF4-FFF2-40B4-BE49-F238E27FC236}">
                <a16:creationId xmlns:a16="http://schemas.microsoft.com/office/drawing/2014/main" id="{171028E0-1261-48D2-B197-17C0B7ED5DA7}"/>
              </a:ext>
            </a:extLst>
          </p:cNvPr>
          <p:cNvSpPr txBox="1"/>
          <p:nvPr/>
        </p:nvSpPr>
        <p:spPr>
          <a:xfrm>
            <a:off x="8558181" y="4729202"/>
            <a:ext cx="284052" cy="307777"/>
          </a:xfrm>
          <a:prstGeom prst="rect">
            <a:avLst/>
          </a:prstGeom>
          <a:noFill/>
        </p:spPr>
        <p:txBody>
          <a:bodyPr wrap="none" rtlCol="0">
            <a:spAutoFit/>
          </a:bodyPr>
          <a:lstStyle/>
          <a:p>
            <a:r>
              <a:rPr lang="en-US" dirty="0">
                <a:solidFill>
                  <a:schemeClr val="bg1"/>
                </a:solidFill>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39"/>
          <p:cNvPicPr preferRelativeResize="0"/>
          <p:nvPr/>
        </p:nvPicPr>
        <p:blipFill rotWithShape="1">
          <a:blip r:embed="rId3">
            <a:alphaModFix/>
          </a:blip>
          <a:srcRect l="-22703" t="-36170" r="379" b="10447"/>
          <a:stretch/>
        </p:blipFill>
        <p:spPr>
          <a:xfrm>
            <a:off x="-5733350" y="-3280217"/>
            <a:ext cx="12187200" cy="8466600"/>
          </a:xfrm>
          <a:prstGeom prst="triangle">
            <a:avLst>
              <a:gd name="adj" fmla="val 49963"/>
            </a:avLst>
          </a:prstGeom>
          <a:noFill/>
          <a:ln>
            <a:noFill/>
          </a:ln>
        </p:spPr>
      </p:pic>
      <p:sp>
        <p:nvSpPr>
          <p:cNvPr id="259" name="Google Shape;259;p39"/>
          <p:cNvSpPr/>
          <p:nvPr/>
        </p:nvSpPr>
        <p:spPr>
          <a:xfrm>
            <a:off x="-6534075" y="-3736925"/>
            <a:ext cx="13101900" cy="9029700"/>
          </a:xfrm>
          <a:prstGeom prst="triangle">
            <a:avLst>
              <a:gd name="adj" fmla="val 50000"/>
            </a:avLst>
          </a:prstGeom>
          <a:solidFill>
            <a:schemeClr val="lt1">
              <a:alpha val="32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260;p39"/>
          <p:cNvSpPr txBox="1">
            <a:spLocks noGrp="1"/>
          </p:cNvSpPr>
          <p:nvPr>
            <p:ph type="title"/>
          </p:nvPr>
        </p:nvSpPr>
        <p:spPr>
          <a:xfrm>
            <a:off x="4784874" y="2098184"/>
            <a:ext cx="4202371" cy="862200"/>
          </a:xfrm>
          <a:prstGeom prst="rect">
            <a:avLst/>
          </a:prstGeom>
        </p:spPr>
        <p:txBody>
          <a:bodyPr spcFirstLastPara="1" wrap="square" lIns="91425" tIns="91425" rIns="91425" bIns="91425" anchor="ctr" anchorCtr="0">
            <a:noAutofit/>
          </a:bodyPr>
          <a:lstStyle/>
          <a:p>
            <a:pPr algn="l" fontAlgn="base"/>
            <a:r>
              <a:rPr lang="en-US" sz="2800" b="1" i="0" dirty="0">
                <a:effectLst/>
                <a:latin typeface="Roboto" panose="02000000000000000000" pitchFamily="2" charset="0"/>
                <a:ea typeface="Roboto" panose="02000000000000000000" pitchFamily="2" charset="0"/>
              </a:rPr>
              <a:t>Bureau Of Public Enterprise</a:t>
            </a:r>
            <a:endParaRPr lang="en-US" sz="2800" b="0" i="0" dirty="0">
              <a:effectLst/>
              <a:latin typeface="Roboto" panose="02000000000000000000" pitchFamily="2" charset="0"/>
              <a:ea typeface="Roboto" panose="02000000000000000000" pitchFamily="2" charset="0"/>
            </a:endParaRPr>
          </a:p>
        </p:txBody>
      </p:sp>
      <p:sp>
        <p:nvSpPr>
          <p:cNvPr id="261" name="Google Shape;261;p39"/>
          <p:cNvSpPr txBox="1">
            <a:spLocks noGrp="1"/>
          </p:cNvSpPr>
          <p:nvPr>
            <p:ph type="title" idx="2"/>
          </p:nvPr>
        </p:nvSpPr>
        <p:spPr>
          <a:xfrm>
            <a:off x="5151175" y="1032009"/>
            <a:ext cx="3057300" cy="862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
        <p:nvSpPr>
          <p:cNvPr id="6" name="TextBox 5">
            <a:extLst>
              <a:ext uri="{FF2B5EF4-FFF2-40B4-BE49-F238E27FC236}">
                <a16:creationId xmlns:a16="http://schemas.microsoft.com/office/drawing/2014/main" id="{E0E9CE55-835F-40DB-9283-ABA1A0663771}"/>
              </a:ext>
            </a:extLst>
          </p:cNvPr>
          <p:cNvSpPr txBox="1"/>
          <p:nvPr/>
        </p:nvSpPr>
        <p:spPr>
          <a:xfrm>
            <a:off x="8767731" y="4719677"/>
            <a:ext cx="383438" cy="307777"/>
          </a:xfrm>
          <a:prstGeom prst="rect">
            <a:avLst/>
          </a:prstGeom>
          <a:noFill/>
        </p:spPr>
        <p:txBody>
          <a:bodyPr wrap="none" rtlCol="0">
            <a:spAutoFit/>
          </a:bodyPr>
          <a:lstStyle/>
          <a:p>
            <a:r>
              <a:rPr lang="en-US" dirty="0">
                <a:solidFill>
                  <a:schemeClr val="bg1"/>
                </a:solidFill>
              </a:rPr>
              <a:t>10</a:t>
            </a:r>
          </a:p>
        </p:txBody>
      </p:sp>
    </p:spTree>
    <p:extLst>
      <p:ext uri="{BB962C8B-B14F-4D97-AF65-F5344CB8AC3E}">
        <p14:creationId xmlns:p14="http://schemas.microsoft.com/office/powerpoint/2010/main" val="252959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18"/>
        <p:cNvGrpSpPr/>
        <p:nvPr/>
      </p:nvGrpSpPr>
      <p:grpSpPr>
        <a:xfrm>
          <a:off x="0" y="0"/>
          <a:ext cx="0" cy="0"/>
          <a:chOff x="0" y="0"/>
          <a:chExt cx="0" cy="0"/>
        </a:xfrm>
      </p:grpSpPr>
      <p:sp>
        <p:nvSpPr>
          <p:cNvPr id="319" name="Google Shape;319;p45"/>
          <p:cNvSpPr txBox="1">
            <a:spLocks noGrp="1"/>
          </p:cNvSpPr>
          <p:nvPr>
            <p:ph type="ctrTitle"/>
          </p:nvPr>
        </p:nvSpPr>
        <p:spPr>
          <a:xfrm>
            <a:off x="1690800" y="1232050"/>
            <a:ext cx="5762400" cy="58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Roboto" panose="02000000000000000000" pitchFamily="2" charset="0"/>
                <a:ea typeface="Roboto" panose="02000000000000000000" pitchFamily="2" charset="0"/>
              </a:rPr>
              <a:t>Conclusion</a:t>
            </a:r>
            <a:endParaRPr dirty="0">
              <a:latin typeface="Roboto" panose="02000000000000000000" pitchFamily="2" charset="0"/>
              <a:ea typeface="Roboto" panose="02000000000000000000" pitchFamily="2" charset="0"/>
            </a:endParaRPr>
          </a:p>
        </p:txBody>
      </p:sp>
      <p:sp>
        <p:nvSpPr>
          <p:cNvPr id="320" name="Google Shape;320;p45"/>
          <p:cNvSpPr txBox="1">
            <a:spLocks noGrp="1"/>
          </p:cNvSpPr>
          <p:nvPr>
            <p:ph type="subTitle" idx="1"/>
          </p:nvPr>
        </p:nvSpPr>
        <p:spPr>
          <a:xfrm>
            <a:off x="3058800" y="1873367"/>
            <a:ext cx="3026400" cy="99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Didact Gothic"/>
                <a:ea typeface="Didact Gothic"/>
                <a:cs typeface="Didact Gothic"/>
                <a:sym typeface="Didact Gothic"/>
              </a:rPr>
              <a:t>Public enterprises were mainly made to serve the people of the country, and the focus is not revenue, but the services they provide.</a:t>
            </a:r>
            <a:endParaRPr dirty="0">
              <a:solidFill>
                <a:schemeClr val="dk1"/>
              </a:solidFill>
              <a:latin typeface="Didact Gothic"/>
              <a:ea typeface="Didact Gothic"/>
              <a:cs typeface="Didact Gothic"/>
              <a:sym typeface="Didact Gothic"/>
            </a:endParaRPr>
          </a:p>
        </p:txBody>
      </p:sp>
      <p:cxnSp>
        <p:nvCxnSpPr>
          <p:cNvPr id="321" name="Google Shape;321;p45"/>
          <p:cNvCxnSpPr/>
          <p:nvPr/>
        </p:nvCxnSpPr>
        <p:spPr>
          <a:xfrm>
            <a:off x="4248450" y="1861435"/>
            <a:ext cx="647100" cy="0"/>
          </a:xfrm>
          <a:prstGeom prst="straightConnector1">
            <a:avLst/>
          </a:prstGeom>
          <a:noFill/>
          <a:ln w="19050" cap="flat" cmpd="sng">
            <a:solidFill>
              <a:schemeClr val="dk1"/>
            </a:solidFill>
            <a:prstDash val="solid"/>
            <a:round/>
            <a:headEnd type="none" w="med" len="med"/>
            <a:tailEnd type="none" w="med" len="med"/>
          </a:ln>
        </p:spPr>
      </p:cxnSp>
      <p:sp>
        <p:nvSpPr>
          <p:cNvPr id="5" name="TextBox 4">
            <a:extLst>
              <a:ext uri="{FF2B5EF4-FFF2-40B4-BE49-F238E27FC236}">
                <a16:creationId xmlns:a16="http://schemas.microsoft.com/office/drawing/2014/main" id="{33BCE5D3-FFE3-4E50-B4C2-77E11E993CBD}"/>
              </a:ext>
            </a:extLst>
          </p:cNvPr>
          <p:cNvSpPr txBox="1"/>
          <p:nvPr/>
        </p:nvSpPr>
        <p:spPr>
          <a:xfrm>
            <a:off x="8767731" y="4719677"/>
            <a:ext cx="383438" cy="307777"/>
          </a:xfrm>
          <a:prstGeom prst="rect">
            <a:avLst/>
          </a:prstGeom>
          <a:noFill/>
        </p:spPr>
        <p:txBody>
          <a:bodyPr wrap="none" rtlCol="0">
            <a:spAutoFit/>
          </a:bodyPr>
          <a:lstStyle/>
          <a:p>
            <a:r>
              <a:rPr lang="en-US" dirty="0">
                <a:solidFill>
                  <a:schemeClr val="bg1"/>
                </a:solidFill>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7"/>
          <p:cNvSpPr txBox="1">
            <a:spLocks noGrp="1"/>
          </p:cNvSpPr>
          <p:nvPr>
            <p:ph type="title"/>
          </p:nvPr>
        </p:nvSpPr>
        <p:spPr>
          <a:xfrm>
            <a:off x="713225" y="530584"/>
            <a:ext cx="5768100" cy="52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solidFill>
                  <a:schemeClr val="dk1"/>
                </a:solidFill>
                <a:latin typeface="Roboto" panose="02000000000000000000" pitchFamily="2" charset="0"/>
                <a:ea typeface="Roboto" panose="02000000000000000000" pitchFamily="2" charset="0"/>
              </a:rPr>
              <a:t>References</a:t>
            </a:r>
            <a:endParaRPr b="1" dirty="0">
              <a:solidFill>
                <a:schemeClr val="dk1"/>
              </a:solidFill>
              <a:latin typeface="Roboto" panose="02000000000000000000" pitchFamily="2" charset="0"/>
              <a:ea typeface="Roboto" panose="02000000000000000000" pitchFamily="2" charset="0"/>
            </a:endParaRPr>
          </a:p>
        </p:txBody>
      </p:sp>
      <p:sp>
        <p:nvSpPr>
          <p:cNvPr id="234" name="Google Shape;234;p37"/>
          <p:cNvSpPr txBox="1">
            <a:spLocks noGrp="1"/>
          </p:cNvSpPr>
          <p:nvPr>
            <p:ph type="body" idx="1"/>
          </p:nvPr>
        </p:nvSpPr>
        <p:spPr>
          <a:xfrm>
            <a:off x="713225" y="1424150"/>
            <a:ext cx="6075000" cy="3259800"/>
          </a:xfrm>
          <a:prstGeom prst="rect">
            <a:avLst/>
          </a:prstGeom>
        </p:spPr>
        <p:txBody>
          <a:bodyPr spcFirstLastPara="1" wrap="square" lIns="91425" tIns="91425" rIns="91425" bIns="91425" anchor="t" anchorCtr="0">
            <a:noAutofit/>
          </a:bodyPr>
          <a:lstStyle/>
          <a:p>
            <a:r>
              <a:rPr lang="en-US" sz="1600" dirty="0">
                <a:effectLst/>
              </a:rPr>
              <a:t>Walyben. (2021, October 31). </a:t>
            </a:r>
            <a:r>
              <a:rPr lang="en-US" sz="1600" i="1" dirty="0">
                <a:effectLst/>
              </a:rPr>
              <a:t>Public enterprise: Definition &amp; characteristics</a:t>
            </a:r>
            <a:r>
              <a:rPr lang="en-US" sz="1600" dirty="0">
                <a:effectLst/>
              </a:rPr>
              <a:t>. Walyben. Retrieved November 17, 2021, from https://www.walyben.com/public-enterprise-definition-characteristics/. </a:t>
            </a:r>
          </a:p>
          <a:p>
            <a:endParaRPr lang="en-US" sz="1600" dirty="0"/>
          </a:p>
          <a:p>
            <a:endParaRPr lang="en-US" sz="1600" dirty="0">
              <a:effectLst/>
            </a:endParaRPr>
          </a:p>
        </p:txBody>
      </p:sp>
      <p:cxnSp>
        <p:nvCxnSpPr>
          <p:cNvPr id="235" name="Google Shape;235;p37"/>
          <p:cNvCxnSpPr/>
          <p:nvPr/>
        </p:nvCxnSpPr>
        <p:spPr>
          <a:xfrm>
            <a:off x="819525" y="1268827"/>
            <a:ext cx="647100" cy="0"/>
          </a:xfrm>
          <a:prstGeom prst="straightConnector1">
            <a:avLst/>
          </a:prstGeom>
          <a:noFill/>
          <a:ln w="19050" cap="flat" cmpd="sng">
            <a:solidFill>
              <a:schemeClr val="dk1"/>
            </a:solidFill>
            <a:prstDash val="solid"/>
            <a:round/>
            <a:headEnd type="none" w="med" len="med"/>
            <a:tailEnd type="none" w="med" len="med"/>
          </a:ln>
        </p:spPr>
      </p:cxnSp>
      <p:sp>
        <p:nvSpPr>
          <p:cNvPr id="5" name="TextBox 4">
            <a:extLst>
              <a:ext uri="{FF2B5EF4-FFF2-40B4-BE49-F238E27FC236}">
                <a16:creationId xmlns:a16="http://schemas.microsoft.com/office/drawing/2014/main" id="{273ABBBC-6D2A-49F6-B2E5-26DE2EE01687}"/>
              </a:ext>
            </a:extLst>
          </p:cNvPr>
          <p:cNvSpPr txBox="1"/>
          <p:nvPr/>
        </p:nvSpPr>
        <p:spPr>
          <a:xfrm>
            <a:off x="8767731" y="4719677"/>
            <a:ext cx="383438" cy="307777"/>
          </a:xfrm>
          <a:prstGeom prst="rect">
            <a:avLst/>
          </a:prstGeom>
          <a:noFill/>
        </p:spPr>
        <p:txBody>
          <a:bodyPr wrap="none" rtlCol="0">
            <a:spAutoFit/>
          </a:bodyPr>
          <a:lstStyle/>
          <a:p>
            <a:r>
              <a:rPr lang="en-US" dirty="0">
                <a:solidFill>
                  <a:schemeClr val="bg1"/>
                </a:solidFill>
              </a:rPr>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35"/>
        <p:cNvGrpSpPr/>
        <p:nvPr/>
      </p:nvGrpSpPr>
      <p:grpSpPr>
        <a:xfrm>
          <a:off x="0" y="0"/>
          <a:ext cx="0" cy="0"/>
          <a:chOff x="0" y="0"/>
          <a:chExt cx="0" cy="0"/>
        </a:xfrm>
      </p:grpSpPr>
      <p:sp>
        <p:nvSpPr>
          <p:cNvPr id="336" name="Google Shape;336;p47"/>
          <p:cNvSpPr txBox="1">
            <a:spLocks noGrp="1"/>
          </p:cNvSpPr>
          <p:nvPr>
            <p:ph type="title"/>
          </p:nvPr>
        </p:nvSpPr>
        <p:spPr>
          <a:xfrm>
            <a:off x="805050" y="1840500"/>
            <a:ext cx="7533900" cy="1462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Humnst777 Lt BT" panose="020B0402030504020204" pitchFamily="34" charset="0"/>
              </a:rPr>
              <a:t>Thank You</a:t>
            </a:r>
            <a:endParaRPr dirty="0">
              <a:latin typeface="Humnst777 Lt BT" panose="020B0402030504020204" pitchFamily="34" charset="0"/>
            </a:endParaRPr>
          </a:p>
        </p:txBody>
      </p:sp>
      <p:cxnSp>
        <p:nvCxnSpPr>
          <p:cNvPr id="337" name="Google Shape;337;p47"/>
          <p:cNvCxnSpPr/>
          <p:nvPr/>
        </p:nvCxnSpPr>
        <p:spPr>
          <a:xfrm>
            <a:off x="2785750" y="3053395"/>
            <a:ext cx="3472500" cy="0"/>
          </a:xfrm>
          <a:prstGeom prst="straightConnector1">
            <a:avLst/>
          </a:prstGeom>
          <a:noFill/>
          <a:ln w="19050" cap="flat" cmpd="sng">
            <a:solidFill>
              <a:schemeClr val="dk2"/>
            </a:solidFill>
            <a:prstDash val="solid"/>
            <a:round/>
            <a:headEnd type="none" w="med" len="med"/>
            <a:tailEnd type="none" w="med" len="med"/>
          </a:ln>
        </p:spPr>
      </p:cxnSp>
      <p:sp>
        <p:nvSpPr>
          <p:cNvPr id="4" name="TextBox 3">
            <a:extLst>
              <a:ext uri="{FF2B5EF4-FFF2-40B4-BE49-F238E27FC236}">
                <a16:creationId xmlns:a16="http://schemas.microsoft.com/office/drawing/2014/main" id="{06E7DA3E-CCE0-4F72-9E04-BC4349CEA5F4}"/>
              </a:ext>
            </a:extLst>
          </p:cNvPr>
          <p:cNvSpPr txBox="1"/>
          <p:nvPr/>
        </p:nvSpPr>
        <p:spPr>
          <a:xfrm>
            <a:off x="8767731" y="4719677"/>
            <a:ext cx="383438" cy="307777"/>
          </a:xfrm>
          <a:prstGeom prst="rect">
            <a:avLst/>
          </a:prstGeom>
          <a:noFill/>
        </p:spPr>
        <p:txBody>
          <a:bodyPr wrap="none" rtlCol="0">
            <a:spAutoFit/>
          </a:bodyPr>
          <a:lstStyle/>
          <a:p>
            <a:r>
              <a:rPr lang="en-US" dirty="0">
                <a:solidFill>
                  <a:schemeClr val="bg1"/>
                </a:solidFill>
              </a:rPr>
              <a:t>13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8"/>
          <p:cNvSpPr txBox="1">
            <a:spLocks noGrp="1"/>
          </p:cNvSpPr>
          <p:nvPr>
            <p:ph type="title" idx="15"/>
          </p:nvPr>
        </p:nvSpPr>
        <p:spPr>
          <a:xfrm>
            <a:off x="713225" y="2198800"/>
            <a:ext cx="3416400" cy="528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lt1"/>
                </a:solidFill>
              </a:rPr>
              <a:t>Table of contents</a:t>
            </a:r>
            <a:endParaRPr b="1">
              <a:solidFill>
                <a:schemeClr val="lt1"/>
              </a:solidFill>
            </a:endParaRPr>
          </a:p>
        </p:txBody>
      </p:sp>
      <p:sp>
        <p:nvSpPr>
          <p:cNvPr id="242" name="Google Shape;242;p38"/>
          <p:cNvSpPr txBox="1">
            <a:spLocks noGrp="1"/>
          </p:cNvSpPr>
          <p:nvPr>
            <p:ph type="title" idx="5"/>
          </p:nvPr>
        </p:nvSpPr>
        <p:spPr>
          <a:xfrm>
            <a:off x="5451879" y="389023"/>
            <a:ext cx="3193800" cy="32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latin typeface="Roboto" panose="02000000000000000000" pitchFamily="2" charset="0"/>
                <a:ea typeface="Roboto" panose="02000000000000000000" pitchFamily="2" charset="0"/>
              </a:rPr>
              <a:t>Introduction</a:t>
            </a:r>
            <a:endParaRPr dirty="0">
              <a:solidFill>
                <a:schemeClr val="dk1"/>
              </a:solidFill>
              <a:latin typeface="Roboto" panose="02000000000000000000" pitchFamily="2" charset="0"/>
              <a:ea typeface="Roboto" panose="02000000000000000000" pitchFamily="2" charset="0"/>
            </a:endParaRPr>
          </a:p>
        </p:txBody>
      </p:sp>
      <p:sp>
        <p:nvSpPr>
          <p:cNvPr id="243" name="Google Shape;243;p38"/>
          <p:cNvSpPr txBox="1">
            <a:spLocks noGrp="1"/>
          </p:cNvSpPr>
          <p:nvPr>
            <p:ph type="title"/>
          </p:nvPr>
        </p:nvSpPr>
        <p:spPr>
          <a:xfrm>
            <a:off x="5451879" y="1251008"/>
            <a:ext cx="3193800" cy="32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dk1"/>
                </a:solidFill>
                <a:latin typeface="Roboto" panose="02000000000000000000" pitchFamily="2" charset="0"/>
                <a:ea typeface="Roboto" panose="02000000000000000000" pitchFamily="2" charset="0"/>
              </a:rPr>
              <a:t>The Characteristics</a:t>
            </a:r>
            <a:endParaRPr dirty="0">
              <a:solidFill>
                <a:schemeClr val="dk1"/>
              </a:solidFill>
              <a:latin typeface="Roboto" panose="02000000000000000000" pitchFamily="2" charset="0"/>
              <a:ea typeface="Roboto" panose="02000000000000000000" pitchFamily="2" charset="0"/>
            </a:endParaRPr>
          </a:p>
        </p:txBody>
      </p:sp>
      <p:sp>
        <p:nvSpPr>
          <p:cNvPr id="245" name="Google Shape;245;p38"/>
          <p:cNvSpPr txBox="1">
            <a:spLocks noGrp="1"/>
          </p:cNvSpPr>
          <p:nvPr>
            <p:ph type="title" idx="2"/>
          </p:nvPr>
        </p:nvSpPr>
        <p:spPr>
          <a:xfrm>
            <a:off x="4572000" y="406423"/>
            <a:ext cx="684600" cy="29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246" name="Google Shape;246;p38"/>
          <p:cNvSpPr txBox="1">
            <a:spLocks noGrp="1"/>
          </p:cNvSpPr>
          <p:nvPr>
            <p:ph type="title" idx="3"/>
          </p:nvPr>
        </p:nvSpPr>
        <p:spPr>
          <a:xfrm>
            <a:off x="4572000" y="1274345"/>
            <a:ext cx="684600" cy="29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
        <p:nvSpPr>
          <p:cNvPr id="247" name="Google Shape;247;p38"/>
          <p:cNvSpPr txBox="1">
            <a:spLocks noGrp="1"/>
          </p:cNvSpPr>
          <p:nvPr>
            <p:ph type="title" idx="6"/>
          </p:nvPr>
        </p:nvSpPr>
        <p:spPr>
          <a:xfrm>
            <a:off x="5451879" y="2105373"/>
            <a:ext cx="3193800" cy="32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latin typeface="Roboto" panose="02000000000000000000" pitchFamily="2" charset="0"/>
                <a:ea typeface="Roboto" panose="02000000000000000000" pitchFamily="2" charset="0"/>
              </a:rPr>
              <a:t>Reasons Of Engagement </a:t>
            </a:r>
            <a:endParaRPr dirty="0">
              <a:solidFill>
                <a:schemeClr val="dk1"/>
              </a:solidFill>
              <a:latin typeface="Roboto" panose="02000000000000000000" pitchFamily="2" charset="0"/>
              <a:ea typeface="Roboto" panose="02000000000000000000" pitchFamily="2" charset="0"/>
            </a:endParaRPr>
          </a:p>
        </p:txBody>
      </p:sp>
      <p:sp>
        <p:nvSpPr>
          <p:cNvPr id="249" name="Google Shape;249;p38"/>
          <p:cNvSpPr txBox="1">
            <a:spLocks noGrp="1"/>
          </p:cNvSpPr>
          <p:nvPr>
            <p:ph type="title" idx="4"/>
          </p:nvPr>
        </p:nvSpPr>
        <p:spPr>
          <a:xfrm>
            <a:off x="5451879" y="2973295"/>
            <a:ext cx="3305304" cy="325200"/>
          </a:xfrm>
          <a:prstGeom prst="rect">
            <a:avLst/>
          </a:prstGeom>
        </p:spPr>
        <p:txBody>
          <a:bodyPr spcFirstLastPara="1" wrap="square" lIns="91425" tIns="91425" rIns="91425" bIns="91425" anchor="ctr" anchorCtr="0">
            <a:noAutofit/>
          </a:bodyPr>
          <a:lstStyle/>
          <a:p>
            <a:pPr algn="l" fontAlgn="base"/>
            <a:r>
              <a:rPr lang="en-US" b="1" i="0" dirty="0">
                <a:effectLst/>
                <a:latin typeface="Roboto" panose="02000000000000000000" pitchFamily="2" charset="0"/>
                <a:ea typeface="Roboto" panose="02000000000000000000" pitchFamily="2" charset="0"/>
              </a:rPr>
              <a:t>Bureau Of Public Enterprise</a:t>
            </a:r>
            <a:endParaRPr lang="en-US" b="0" i="0" dirty="0">
              <a:effectLst/>
              <a:latin typeface="Roboto" panose="02000000000000000000" pitchFamily="2" charset="0"/>
              <a:ea typeface="Roboto" panose="02000000000000000000" pitchFamily="2" charset="0"/>
            </a:endParaRPr>
          </a:p>
        </p:txBody>
      </p:sp>
      <p:sp>
        <p:nvSpPr>
          <p:cNvPr id="251" name="Google Shape;251;p38"/>
          <p:cNvSpPr txBox="1">
            <a:spLocks noGrp="1"/>
          </p:cNvSpPr>
          <p:nvPr>
            <p:ph type="title" idx="7"/>
          </p:nvPr>
        </p:nvSpPr>
        <p:spPr>
          <a:xfrm>
            <a:off x="4572000" y="2122773"/>
            <a:ext cx="684600" cy="29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03</a:t>
            </a:r>
            <a:endParaRPr/>
          </a:p>
        </p:txBody>
      </p:sp>
      <p:sp>
        <p:nvSpPr>
          <p:cNvPr id="252" name="Google Shape;252;p38"/>
          <p:cNvSpPr txBox="1">
            <a:spLocks noGrp="1"/>
          </p:cNvSpPr>
          <p:nvPr>
            <p:ph type="title" idx="8"/>
          </p:nvPr>
        </p:nvSpPr>
        <p:spPr>
          <a:xfrm>
            <a:off x="4572000" y="2990695"/>
            <a:ext cx="684600" cy="290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04</a:t>
            </a:r>
            <a:endParaRPr/>
          </a:p>
        </p:txBody>
      </p:sp>
      <p:cxnSp>
        <p:nvCxnSpPr>
          <p:cNvPr id="253" name="Google Shape;253;p38"/>
          <p:cNvCxnSpPr/>
          <p:nvPr/>
        </p:nvCxnSpPr>
        <p:spPr>
          <a:xfrm>
            <a:off x="819525" y="3102205"/>
            <a:ext cx="647100" cy="0"/>
          </a:xfrm>
          <a:prstGeom prst="straightConnector1">
            <a:avLst/>
          </a:prstGeom>
          <a:noFill/>
          <a:ln w="19050" cap="flat" cmpd="sng">
            <a:solidFill>
              <a:schemeClr val="lt1"/>
            </a:solidFill>
            <a:prstDash val="solid"/>
            <a:round/>
            <a:headEnd type="none" w="med" len="med"/>
            <a:tailEnd type="none" w="med" len="med"/>
          </a:ln>
        </p:spPr>
      </p:cxnSp>
      <p:sp>
        <p:nvSpPr>
          <p:cNvPr id="10" name="TextBox 9">
            <a:extLst>
              <a:ext uri="{FF2B5EF4-FFF2-40B4-BE49-F238E27FC236}">
                <a16:creationId xmlns:a16="http://schemas.microsoft.com/office/drawing/2014/main" id="{DADA973C-9FCF-4D6B-9F0E-8A0287DA38AE}"/>
              </a:ext>
            </a:extLst>
          </p:cNvPr>
          <p:cNvSpPr txBox="1"/>
          <p:nvPr/>
        </p:nvSpPr>
        <p:spPr>
          <a:xfrm>
            <a:off x="5451879" y="2332602"/>
            <a:ext cx="2778325" cy="246221"/>
          </a:xfrm>
          <a:prstGeom prst="rect">
            <a:avLst/>
          </a:prstGeom>
          <a:noFill/>
        </p:spPr>
        <p:txBody>
          <a:bodyPr wrap="none" rtlCol="0">
            <a:spAutoFit/>
          </a:bodyPr>
          <a:lstStyle/>
          <a:p>
            <a:r>
              <a:rPr lang="en-US" sz="1000" dirty="0"/>
              <a:t>Why government engage in public enterprises</a:t>
            </a:r>
          </a:p>
        </p:txBody>
      </p:sp>
      <p:sp>
        <p:nvSpPr>
          <p:cNvPr id="25" name="Google Shape;249;p38">
            <a:extLst>
              <a:ext uri="{FF2B5EF4-FFF2-40B4-BE49-F238E27FC236}">
                <a16:creationId xmlns:a16="http://schemas.microsoft.com/office/drawing/2014/main" id="{3ABCC4AB-CDAD-4007-BB28-E1CF4CD7C3EE}"/>
              </a:ext>
            </a:extLst>
          </p:cNvPr>
          <p:cNvSpPr txBox="1">
            <a:spLocks/>
          </p:cNvSpPr>
          <p:nvPr/>
        </p:nvSpPr>
        <p:spPr>
          <a:xfrm>
            <a:off x="5451879" y="3692967"/>
            <a:ext cx="3305304" cy="32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pPr fontAlgn="base"/>
            <a:r>
              <a:rPr lang="en-US" dirty="0">
                <a:latin typeface="Roboto" panose="02000000000000000000" pitchFamily="2" charset="0"/>
                <a:ea typeface="Roboto" panose="02000000000000000000" pitchFamily="2" charset="0"/>
              </a:rPr>
              <a:t>Conclusion</a:t>
            </a:r>
            <a:endParaRPr lang="en-US" b="0" dirty="0">
              <a:latin typeface="Roboto" panose="02000000000000000000" pitchFamily="2" charset="0"/>
              <a:ea typeface="Roboto" panose="02000000000000000000" pitchFamily="2" charset="0"/>
            </a:endParaRPr>
          </a:p>
        </p:txBody>
      </p:sp>
      <p:sp>
        <p:nvSpPr>
          <p:cNvPr id="26" name="Google Shape;252;p38">
            <a:extLst>
              <a:ext uri="{FF2B5EF4-FFF2-40B4-BE49-F238E27FC236}">
                <a16:creationId xmlns:a16="http://schemas.microsoft.com/office/drawing/2014/main" id="{30ADB3F7-F424-490C-98B9-3F675BD34238}"/>
              </a:ext>
            </a:extLst>
          </p:cNvPr>
          <p:cNvSpPr txBox="1">
            <a:spLocks/>
          </p:cNvSpPr>
          <p:nvPr/>
        </p:nvSpPr>
        <p:spPr>
          <a:xfrm>
            <a:off x="4572000" y="3710367"/>
            <a:ext cx="684600" cy="29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r>
              <a:rPr lang="en" dirty="0"/>
              <a:t>05</a:t>
            </a:r>
          </a:p>
        </p:txBody>
      </p:sp>
      <p:sp>
        <p:nvSpPr>
          <p:cNvPr id="27" name="Google Shape;249;p38">
            <a:extLst>
              <a:ext uri="{FF2B5EF4-FFF2-40B4-BE49-F238E27FC236}">
                <a16:creationId xmlns:a16="http://schemas.microsoft.com/office/drawing/2014/main" id="{122F3621-FCFE-46A2-9174-8CDE39F65344}"/>
              </a:ext>
            </a:extLst>
          </p:cNvPr>
          <p:cNvSpPr txBox="1">
            <a:spLocks/>
          </p:cNvSpPr>
          <p:nvPr/>
        </p:nvSpPr>
        <p:spPr>
          <a:xfrm>
            <a:off x="5451879" y="4411877"/>
            <a:ext cx="3305304" cy="32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pPr fontAlgn="base"/>
            <a:r>
              <a:rPr lang="en-US" dirty="0">
                <a:latin typeface="Roboto" panose="02000000000000000000" pitchFamily="2" charset="0"/>
                <a:ea typeface="Roboto" panose="02000000000000000000" pitchFamily="2" charset="0"/>
              </a:rPr>
              <a:t>References</a:t>
            </a:r>
            <a:endParaRPr lang="en-US" b="0" dirty="0">
              <a:latin typeface="Roboto" panose="02000000000000000000" pitchFamily="2" charset="0"/>
              <a:ea typeface="Roboto" panose="02000000000000000000" pitchFamily="2" charset="0"/>
            </a:endParaRPr>
          </a:p>
        </p:txBody>
      </p:sp>
      <p:sp>
        <p:nvSpPr>
          <p:cNvPr id="28" name="Google Shape;252;p38">
            <a:extLst>
              <a:ext uri="{FF2B5EF4-FFF2-40B4-BE49-F238E27FC236}">
                <a16:creationId xmlns:a16="http://schemas.microsoft.com/office/drawing/2014/main" id="{990EC6B1-92A3-4015-A4E4-150DE204CA41}"/>
              </a:ext>
            </a:extLst>
          </p:cNvPr>
          <p:cNvSpPr txBox="1">
            <a:spLocks/>
          </p:cNvSpPr>
          <p:nvPr/>
        </p:nvSpPr>
        <p:spPr>
          <a:xfrm>
            <a:off x="4572000" y="4429277"/>
            <a:ext cx="684600" cy="29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800"/>
              <a:buFont typeface="Julius Sans One"/>
              <a:buNone/>
              <a:defRPr sz="1800" b="1" i="0" u="none" strike="noStrike" cap="none">
                <a:solidFill>
                  <a:schemeClr val="dk1"/>
                </a:solidFill>
                <a:latin typeface="Julius Sans One"/>
                <a:ea typeface="Julius Sans One"/>
                <a:cs typeface="Julius Sans One"/>
                <a:sym typeface="Julius Sans One"/>
              </a:defRPr>
            </a:lvl1pPr>
            <a:lvl2pPr marR="0" lvl="1"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2pPr>
            <a:lvl3pPr marR="0" lvl="2"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3pPr>
            <a:lvl4pPr marR="0" lvl="3"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4pPr>
            <a:lvl5pPr marR="0" lvl="4"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5pPr>
            <a:lvl6pPr marR="0" lvl="5"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6pPr>
            <a:lvl7pPr marR="0" lvl="6"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7pPr>
            <a:lvl8pPr marR="0" lvl="7"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8pPr>
            <a:lvl9pPr marR="0" lvl="8" algn="ctr" rtl="0">
              <a:lnSpc>
                <a:spcPct val="100000"/>
              </a:lnSpc>
              <a:spcBef>
                <a:spcPts val="0"/>
              </a:spcBef>
              <a:spcAft>
                <a:spcPts val="0"/>
              </a:spcAft>
              <a:buClr>
                <a:schemeClr val="dk1"/>
              </a:buClr>
              <a:buSzPts val="1800"/>
              <a:buFont typeface="Julius Sans One"/>
              <a:buNone/>
              <a:defRPr sz="1800" b="0" i="0" u="none" strike="noStrike" cap="none">
                <a:solidFill>
                  <a:schemeClr val="dk1"/>
                </a:solidFill>
                <a:latin typeface="Julius Sans One"/>
                <a:ea typeface="Julius Sans One"/>
                <a:cs typeface="Julius Sans One"/>
                <a:sym typeface="Julius Sans One"/>
              </a:defRPr>
            </a:lvl9pPr>
          </a:lstStyle>
          <a:p>
            <a:r>
              <a:rPr lang="en" dirty="0"/>
              <a:t>06</a:t>
            </a:r>
          </a:p>
        </p:txBody>
      </p:sp>
      <p:sp>
        <p:nvSpPr>
          <p:cNvPr id="11" name="TextBox 10">
            <a:extLst>
              <a:ext uri="{FF2B5EF4-FFF2-40B4-BE49-F238E27FC236}">
                <a16:creationId xmlns:a16="http://schemas.microsoft.com/office/drawing/2014/main" id="{336E85A8-A199-40DA-B520-C3191CCA4E47}"/>
              </a:ext>
            </a:extLst>
          </p:cNvPr>
          <p:cNvSpPr txBox="1"/>
          <p:nvPr/>
        </p:nvSpPr>
        <p:spPr>
          <a:xfrm>
            <a:off x="8767731" y="4719677"/>
            <a:ext cx="284052" cy="307777"/>
          </a:xfrm>
          <a:prstGeom prst="rect">
            <a:avLst/>
          </a:prstGeom>
          <a:noFill/>
        </p:spPr>
        <p:txBody>
          <a:bodyPr wrap="none" rtlCol="0">
            <a:spAutoFit/>
          </a:bodyPr>
          <a:lstStyle/>
          <a:p>
            <a:r>
              <a:rPr lang="en-US"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39"/>
          <p:cNvPicPr preferRelativeResize="0"/>
          <p:nvPr/>
        </p:nvPicPr>
        <p:blipFill rotWithShape="1">
          <a:blip r:embed="rId3">
            <a:alphaModFix/>
          </a:blip>
          <a:srcRect l="-22703" t="-36170" r="379" b="10447"/>
          <a:stretch/>
        </p:blipFill>
        <p:spPr>
          <a:xfrm>
            <a:off x="-5733350" y="-3280217"/>
            <a:ext cx="12187200" cy="8466600"/>
          </a:xfrm>
          <a:prstGeom prst="triangle">
            <a:avLst>
              <a:gd name="adj" fmla="val 49963"/>
            </a:avLst>
          </a:prstGeom>
          <a:noFill/>
          <a:ln>
            <a:noFill/>
          </a:ln>
        </p:spPr>
      </p:pic>
      <p:sp>
        <p:nvSpPr>
          <p:cNvPr id="259" name="Google Shape;259;p39"/>
          <p:cNvSpPr/>
          <p:nvPr/>
        </p:nvSpPr>
        <p:spPr>
          <a:xfrm>
            <a:off x="-6534075" y="-3736925"/>
            <a:ext cx="13101900" cy="9029700"/>
          </a:xfrm>
          <a:prstGeom prst="triangle">
            <a:avLst>
              <a:gd name="adj" fmla="val 50000"/>
            </a:avLst>
          </a:prstGeom>
          <a:solidFill>
            <a:schemeClr val="lt1">
              <a:alpha val="32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260;p39"/>
          <p:cNvSpPr txBox="1">
            <a:spLocks noGrp="1"/>
          </p:cNvSpPr>
          <p:nvPr>
            <p:ph type="title"/>
          </p:nvPr>
        </p:nvSpPr>
        <p:spPr>
          <a:xfrm>
            <a:off x="4784875" y="2098184"/>
            <a:ext cx="3423600" cy="862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latin typeface="Roboto" panose="02000000000000000000" pitchFamily="2" charset="0"/>
                <a:ea typeface="Roboto" panose="02000000000000000000" pitchFamily="2" charset="0"/>
              </a:rPr>
              <a:t>Introduction</a:t>
            </a:r>
            <a:endParaRPr dirty="0">
              <a:latin typeface="Roboto" panose="02000000000000000000" pitchFamily="2" charset="0"/>
              <a:ea typeface="Roboto" panose="02000000000000000000" pitchFamily="2" charset="0"/>
            </a:endParaRPr>
          </a:p>
        </p:txBody>
      </p:sp>
      <p:sp>
        <p:nvSpPr>
          <p:cNvPr id="261" name="Google Shape;261;p39"/>
          <p:cNvSpPr txBox="1">
            <a:spLocks noGrp="1"/>
          </p:cNvSpPr>
          <p:nvPr>
            <p:ph type="title" idx="2"/>
          </p:nvPr>
        </p:nvSpPr>
        <p:spPr>
          <a:xfrm>
            <a:off x="5151175" y="1032009"/>
            <a:ext cx="3057300" cy="862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dirty="0"/>
          </a:p>
        </p:txBody>
      </p:sp>
      <p:sp>
        <p:nvSpPr>
          <p:cNvPr id="10" name="TextBox 9">
            <a:extLst>
              <a:ext uri="{FF2B5EF4-FFF2-40B4-BE49-F238E27FC236}">
                <a16:creationId xmlns:a16="http://schemas.microsoft.com/office/drawing/2014/main" id="{D0D509AA-B7D7-4FBA-9EF9-D3CFB43CE75F}"/>
              </a:ext>
            </a:extLst>
          </p:cNvPr>
          <p:cNvSpPr txBox="1"/>
          <p:nvPr/>
        </p:nvSpPr>
        <p:spPr>
          <a:xfrm>
            <a:off x="8767731" y="4719677"/>
            <a:ext cx="284052" cy="307777"/>
          </a:xfrm>
          <a:prstGeom prst="rect">
            <a:avLst/>
          </a:prstGeom>
          <a:noFill/>
        </p:spPr>
        <p:txBody>
          <a:bodyPr wrap="none" rtlCol="0">
            <a:spAutoFit/>
          </a:bodyPr>
          <a:lstStyle/>
          <a:p>
            <a:r>
              <a:rPr lang="en-US" dirty="0">
                <a:solidFill>
                  <a:schemeClr val="bg1"/>
                </a:solidFil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276"/>
        <p:cNvGrpSpPr/>
        <p:nvPr/>
      </p:nvGrpSpPr>
      <p:grpSpPr>
        <a:xfrm>
          <a:off x="0" y="0"/>
          <a:ext cx="0" cy="0"/>
          <a:chOff x="0" y="0"/>
          <a:chExt cx="0" cy="0"/>
        </a:xfrm>
      </p:grpSpPr>
      <p:sp>
        <p:nvSpPr>
          <p:cNvPr id="277" name="Google Shape;277;p41"/>
          <p:cNvSpPr txBox="1">
            <a:spLocks noGrp="1"/>
          </p:cNvSpPr>
          <p:nvPr>
            <p:ph type="body" idx="1"/>
          </p:nvPr>
        </p:nvSpPr>
        <p:spPr>
          <a:xfrm>
            <a:off x="2517475" y="2351960"/>
            <a:ext cx="4109100" cy="148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effectLst/>
                <a:latin typeface="Roboto" panose="02000000000000000000" pitchFamily="2" charset="0"/>
                <a:ea typeface="Roboto" panose="02000000000000000000" pitchFamily="2" charset="0"/>
              </a:rPr>
              <a:t>A public enterprise is an industrial or commercial undertaking which the government owns and manages. Also, the primary objective of such an enterprise is social welfare and upholding the interest of the general public.</a:t>
            </a:r>
            <a:endParaRPr dirty="0">
              <a:latin typeface="Roboto" panose="02000000000000000000" pitchFamily="2" charset="0"/>
              <a:ea typeface="Roboto" panose="02000000000000000000" pitchFamily="2" charset="0"/>
            </a:endParaRPr>
          </a:p>
        </p:txBody>
      </p:sp>
      <p:sp>
        <p:nvSpPr>
          <p:cNvPr id="278" name="Google Shape;278;p41"/>
          <p:cNvSpPr txBox="1">
            <a:spLocks noGrp="1"/>
          </p:cNvSpPr>
          <p:nvPr>
            <p:ph type="title"/>
          </p:nvPr>
        </p:nvSpPr>
        <p:spPr>
          <a:xfrm>
            <a:off x="1687950" y="1521325"/>
            <a:ext cx="57681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latin typeface="Roboto" panose="02000000000000000000" pitchFamily="2" charset="0"/>
                <a:ea typeface="Roboto" panose="02000000000000000000" pitchFamily="2" charset="0"/>
              </a:rPr>
              <a:t>The definition of public enterprise</a:t>
            </a:r>
            <a:endParaRPr b="1" dirty="0">
              <a:latin typeface="Roboto" panose="02000000000000000000" pitchFamily="2" charset="0"/>
              <a:ea typeface="Roboto" panose="02000000000000000000" pitchFamily="2" charset="0"/>
            </a:endParaRPr>
          </a:p>
        </p:txBody>
      </p:sp>
      <p:cxnSp>
        <p:nvCxnSpPr>
          <p:cNvPr id="279" name="Google Shape;279;p41"/>
          <p:cNvCxnSpPr/>
          <p:nvPr/>
        </p:nvCxnSpPr>
        <p:spPr>
          <a:xfrm>
            <a:off x="4248450" y="2255020"/>
            <a:ext cx="647100" cy="0"/>
          </a:xfrm>
          <a:prstGeom prst="straightConnector1">
            <a:avLst/>
          </a:prstGeom>
          <a:noFill/>
          <a:ln w="19050" cap="flat" cmpd="sng">
            <a:solidFill>
              <a:schemeClr val="dk1"/>
            </a:solidFill>
            <a:prstDash val="solid"/>
            <a:round/>
            <a:headEnd type="none" w="med" len="med"/>
            <a:tailEnd type="none" w="med" len="med"/>
          </a:ln>
        </p:spPr>
      </p:cxnSp>
      <p:sp>
        <p:nvSpPr>
          <p:cNvPr id="5" name="TextBox 4">
            <a:extLst>
              <a:ext uri="{FF2B5EF4-FFF2-40B4-BE49-F238E27FC236}">
                <a16:creationId xmlns:a16="http://schemas.microsoft.com/office/drawing/2014/main" id="{2FC0D705-FC30-4B64-AD8B-4D5AAAFD584E}"/>
              </a:ext>
            </a:extLst>
          </p:cNvPr>
          <p:cNvSpPr txBox="1"/>
          <p:nvPr/>
        </p:nvSpPr>
        <p:spPr>
          <a:xfrm>
            <a:off x="8767731" y="4719677"/>
            <a:ext cx="284052" cy="307777"/>
          </a:xfrm>
          <a:prstGeom prst="rect">
            <a:avLst/>
          </a:prstGeom>
          <a:noFill/>
        </p:spPr>
        <p:txBody>
          <a:bodyPr wrap="none" rtlCol="0">
            <a:spAutoFit/>
          </a:bodyPr>
          <a:lstStyle/>
          <a:p>
            <a:r>
              <a:rPr lang="en-US"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39"/>
          <p:cNvPicPr preferRelativeResize="0"/>
          <p:nvPr/>
        </p:nvPicPr>
        <p:blipFill rotWithShape="1">
          <a:blip r:embed="rId3">
            <a:alphaModFix/>
          </a:blip>
          <a:srcRect l="-22703" t="-36170" r="379" b="10447"/>
          <a:stretch/>
        </p:blipFill>
        <p:spPr>
          <a:xfrm>
            <a:off x="-5733350" y="-3280217"/>
            <a:ext cx="12187200" cy="8466600"/>
          </a:xfrm>
          <a:prstGeom prst="triangle">
            <a:avLst>
              <a:gd name="adj" fmla="val 49963"/>
            </a:avLst>
          </a:prstGeom>
          <a:noFill/>
          <a:ln>
            <a:noFill/>
          </a:ln>
        </p:spPr>
      </p:pic>
      <p:sp>
        <p:nvSpPr>
          <p:cNvPr id="259" name="Google Shape;259;p39"/>
          <p:cNvSpPr/>
          <p:nvPr/>
        </p:nvSpPr>
        <p:spPr>
          <a:xfrm>
            <a:off x="-6534075" y="-3736925"/>
            <a:ext cx="13101900" cy="9029700"/>
          </a:xfrm>
          <a:prstGeom prst="triangle">
            <a:avLst>
              <a:gd name="adj" fmla="val 50000"/>
            </a:avLst>
          </a:prstGeom>
          <a:solidFill>
            <a:schemeClr val="lt1">
              <a:alpha val="32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260;p39"/>
          <p:cNvSpPr txBox="1">
            <a:spLocks noGrp="1"/>
          </p:cNvSpPr>
          <p:nvPr>
            <p:ph type="title"/>
          </p:nvPr>
        </p:nvSpPr>
        <p:spPr>
          <a:xfrm>
            <a:off x="4784874" y="2098184"/>
            <a:ext cx="4202371" cy="86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dk1"/>
                </a:solidFill>
                <a:latin typeface="Roboto" panose="02000000000000000000" pitchFamily="2" charset="0"/>
                <a:ea typeface="Roboto" panose="02000000000000000000" pitchFamily="2" charset="0"/>
              </a:rPr>
              <a:t>The Characteristics</a:t>
            </a:r>
          </a:p>
        </p:txBody>
      </p:sp>
      <p:sp>
        <p:nvSpPr>
          <p:cNvPr id="261" name="Google Shape;261;p39"/>
          <p:cNvSpPr txBox="1">
            <a:spLocks noGrp="1"/>
          </p:cNvSpPr>
          <p:nvPr>
            <p:ph type="title" idx="2"/>
          </p:nvPr>
        </p:nvSpPr>
        <p:spPr>
          <a:xfrm>
            <a:off x="5151175" y="1032009"/>
            <a:ext cx="3057300" cy="862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
        <p:nvSpPr>
          <p:cNvPr id="6" name="TextBox 5">
            <a:extLst>
              <a:ext uri="{FF2B5EF4-FFF2-40B4-BE49-F238E27FC236}">
                <a16:creationId xmlns:a16="http://schemas.microsoft.com/office/drawing/2014/main" id="{2F58F83F-9A87-4C05-9562-602EE9DEAD24}"/>
              </a:ext>
            </a:extLst>
          </p:cNvPr>
          <p:cNvSpPr txBox="1"/>
          <p:nvPr/>
        </p:nvSpPr>
        <p:spPr>
          <a:xfrm>
            <a:off x="8767731" y="4719677"/>
            <a:ext cx="284052" cy="307777"/>
          </a:xfrm>
          <a:prstGeom prst="rect">
            <a:avLst/>
          </a:prstGeom>
          <a:noFill/>
        </p:spPr>
        <p:txBody>
          <a:bodyPr wrap="none" rtlCol="0">
            <a:spAutoFit/>
          </a:bodyPr>
          <a:lstStyle/>
          <a:p>
            <a:r>
              <a:rPr lang="en-US" dirty="0">
                <a:solidFill>
                  <a:schemeClr val="bg1"/>
                </a:solidFill>
              </a:rPr>
              <a:t>4</a:t>
            </a:r>
          </a:p>
        </p:txBody>
      </p:sp>
    </p:spTree>
    <p:extLst>
      <p:ext uri="{BB962C8B-B14F-4D97-AF65-F5344CB8AC3E}">
        <p14:creationId xmlns:p14="http://schemas.microsoft.com/office/powerpoint/2010/main" val="2225405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41"/>
          <p:cNvSpPr txBox="1">
            <a:spLocks noGrp="1"/>
          </p:cNvSpPr>
          <p:nvPr>
            <p:ph type="body" idx="1"/>
          </p:nvPr>
        </p:nvSpPr>
        <p:spPr>
          <a:xfrm>
            <a:off x="2517475" y="2351960"/>
            <a:ext cx="4109100" cy="1484100"/>
          </a:xfrm>
          <a:prstGeom prst="rect">
            <a:avLst/>
          </a:prstGeom>
        </p:spPr>
        <p:txBody>
          <a:bodyPr spcFirstLastPara="1" wrap="square" lIns="91425" tIns="91425" rIns="91425" bIns="91425" anchor="t" anchorCtr="0">
            <a:noAutofit/>
          </a:bodyPr>
          <a:lstStyle/>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They are state owned</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It is created by specific government status, it may be by edit or by law</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It is subject to company law, but only the company type</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It has a legal personality</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It can sue or be sued</a:t>
            </a:r>
          </a:p>
          <a:p>
            <a:pPr algn="l" fontAlgn="base">
              <a:buFont typeface="Arial" panose="020B0604020202020204" pitchFamily="34" charset="0"/>
              <a:buChar char="•"/>
            </a:pPr>
            <a:r>
              <a:rPr lang="en-US" sz="1200" dirty="0">
                <a:solidFill>
                  <a:srgbClr val="41474C"/>
                </a:solidFill>
                <a:latin typeface="Roboto" panose="02000000000000000000" pitchFamily="2" charset="0"/>
                <a:ea typeface="Roboto" panose="02000000000000000000" pitchFamily="2" charset="0"/>
              </a:rPr>
              <a:t>They </a:t>
            </a:r>
            <a:r>
              <a:rPr lang="en-US" sz="1200" b="0" i="0" dirty="0">
                <a:solidFill>
                  <a:srgbClr val="41474C"/>
                </a:solidFill>
                <a:effectLst/>
                <a:latin typeface="Roboto" panose="02000000000000000000" pitchFamily="2" charset="0"/>
                <a:ea typeface="Roboto" panose="02000000000000000000" pitchFamily="2" charset="0"/>
              </a:rPr>
              <a:t>finance differently from others</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It can generate funds from shares</a:t>
            </a:r>
          </a:p>
        </p:txBody>
      </p:sp>
      <p:sp>
        <p:nvSpPr>
          <p:cNvPr id="278" name="Google Shape;278;p41"/>
          <p:cNvSpPr txBox="1">
            <a:spLocks noGrp="1"/>
          </p:cNvSpPr>
          <p:nvPr>
            <p:ph type="title"/>
          </p:nvPr>
        </p:nvSpPr>
        <p:spPr>
          <a:xfrm>
            <a:off x="1687950" y="1521325"/>
            <a:ext cx="57681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Roboto" panose="02000000000000000000" pitchFamily="2" charset="0"/>
                <a:ea typeface="Roboto" panose="02000000000000000000" pitchFamily="2" charset="0"/>
              </a:rPr>
              <a:t>The Characteristics</a:t>
            </a:r>
            <a:endParaRPr b="1" dirty="0">
              <a:latin typeface="Roboto" panose="02000000000000000000" pitchFamily="2" charset="0"/>
              <a:ea typeface="Roboto" panose="02000000000000000000" pitchFamily="2" charset="0"/>
            </a:endParaRPr>
          </a:p>
        </p:txBody>
      </p:sp>
      <p:cxnSp>
        <p:nvCxnSpPr>
          <p:cNvPr id="279" name="Google Shape;279;p41"/>
          <p:cNvCxnSpPr/>
          <p:nvPr/>
        </p:nvCxnSpPr>
        <p:spPr>
          <a:xfrm>
            <a:off x="4248450" y="2255020"/>
            <a:ext cx="647100" cy="0"/>
          </a:xfrm>
          <a:prstGeom prst="straightConnector1">
            <a:avLst/>
          </a:prstGeom>
          <a:noFill/>
          <a:ln w="19050" cap="flat" cmpd="sng">
            <a:solidFill>
              <a:schemeClr val="dk1"/>
            </a:solidFill>
            <a:prstDash val="solid"/>
            <a:round/>
            <a:headEnd type="none" w="med" len="med"/>
            <a:tailEnd type="none" w="med" len="med"/>
          </a:ln>
        </p:spPr>
      </p:cxnSp>
      <p:sp>
        <p:nvSpPr>
          <p:cNvPr id="5" name="TextBox 4">
            <a:extLst>
              <a:ext uri="{FF2B5EF4-FFF2-40B4-BE49-F238E27FC236}">
                <a16:creationId xmlns:a16="http://schemas.microsoft.com/office/drawing/2014/main" id="{D12D672B-9916-40D3-8CC4-7B08C100FB26}"/>
              </a:ext>
            </a:extLst>
          </p:cNvPr>
          <p:cNvSpPr txBox="1"/>
          <p:nvPr/>
        </p:nvSpPr>
        <p:spPr>
          <a:xfrm>
            <a:off x="8767731" y="4719677"/>
            <a:ext cx="284052" cy="307777"/>
          </a:xfrm>
          <a:prstGeom prst="rect">
            <a:avLst/>
          </a:prstGeom>
          <a:noFill/>
        </p:spPr>
        <p:txBody>
          <a:bodyPr wrap="none" rtlCol="0">
            <a:spAutoFit/>
          </a:bodyPr>
          <a:lstStyle/>
          <a:p>
            <a:r>
              <a:rPr lang="en-US" dirty="0"/>
              <a:t>5</a:t>
            </a:r>
          </a:p>
        </p:txBody>
      </p:sp>
    </p:spTree>
    <p:extLst>
      <p:ext uri="{BB962C8B-B14F-4D97-AF65-F5344CB8AC3E}">
        <p14:creationId xmlns:p14="http://schemas.microsoft.com/office/powerpoint/2010/main" val="482430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39"/>
          <p:cNvPicPr preferRelativeResize="0"/>
          <p:nvPr/>
        </p:nvPicPr>
        <p:blipFill rotWithShape="1">
          <a:blip r:embed="rId3">
            <a:alphaModFix/>
          </a:blip>
          <a:srcRect l="-22703" t="-36170" r="379" b="10447"/>
          <a:stretch/>
        </p:blipFill>
        <p:spPr>
          <a:xfrm>
            <a:off x="-5733350" y="-3280217"/>
            <a:ext cx="12187200" cy="8466600"/>
          </a:xfrm>
          <a:prstGeom prst="triangle">
            <a:avLst>
              <a:gd name="adj" fmla="val 49963"/>
            </a:avLst>
          </a:prstGeom>
          <a:noFill/>
          <a:ln>
            <a:noFill/>
          </a:ln>
        </p:spPr>
      </p:pic>
      <p:sp>
        <p:nvSpPr>
          <p:cNvPr id="259" name="Google Shape;259;p39"/>
          <p:cNvSpPr/>
          <p:nvPr/>
        </p:nvSpPr>
        <p:spPr>
          <a:xfrm>
            <a:off x="-6534075" y="-3736925"/>
            <a:ext cx="13101900" cy="9029700"/>
          </a:xfrm>
          <a:prstGeom prst="triangle">
            <a:avLst>
              <a:gd name="adj" fmla="val 50000"/>
            </a:avLst>
          </a:prstGeom>
          <a:solidFill>
            <a:schemeClr val="lt1">
              <a:alpha val="32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260;p39"/>
          <p:cNvSpPr txBox="1">
            <a:spLocks noGrp="1"/>
          </p:cNvSpPr>
          <p:nvPr>
            <p:ph type="title"/>
          </p:nvPr>
        </p:nvSpPr>
        <p:spPr>
          <a:xfrm>
            <a:off x="4784874" y="2098184"/>
            <a:ext cx="4202371" cy="86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800" dirty="0">
                <a:latin typeface="Roboto" panose="02000000000000000000" pitchFamily="2" charset="0"/>
                <a:ea typeface="Roboto" panose="02000000000000000000" pitchFamily="2" charset="0"/>
              </a:rPr>
              <a:t>Reasons Of Engagement </a:t>
            </a:r>
            <a:endParaRPr lang="en-US" sz="2800" dirty="0">
              <a:solidFill>
                <a:schemeClr val="dk1"/>
              </a:solidFill>
              <a:latin typeface="Roboto" panose="02000000000000000000" pitchFamily="2" charset="0"/>
              <a:ea typeface="Roboto" panose="02000000000000000000" pitchFamily="2" charset="0"/>
            </a:endParaRPr>
          </a:p>
        </p:txBody>
      </p:sp>
      <p:sp>
        <p:nvSpPr>
          <p:cNvPr id="261" name="Google Shape;261;p39"/>
          <p:cNvSpPr txBox="1">
            <a:spLocks noGrp="1"/>
          </p:cNvSpPr>
          <p:nvPr>
            <p:ph type="title" idx="2"/>
          </p:nvPr>
        </p:nvSpPr>
        <p:spPr>
          <a:xfrm>
            <a:off x="5151175" y="1032009"/>
            <a:ext cx="3057300" cy="862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03</a:t>
            </a:r>
            <a:endParaRPr dirty="0"/>
          </a:p>
        </p:txBody>
      </p:sp>
      <p:sp>
        <p:nvSpPr>
          <p:cNvPr id="6" name="TextBox 5">
            <a:extLst>
              <a:ext uri="{FF2B5EF4-FFF2-40B4-BE49-F238E27FC236}">
                <a16:creationId xmlns:a16="http://schemas.microsoft.com/office/drawing/2014/main" id="{1FCE3170-B836-4698-88BC-530D06F9EDD9}"/>
              </a:ext>
            </a:extLst>
          </p:cNvPr>
          <p:cNvSpPr txBox="1"/>
          <p:nvPr/>
        </p:nvSpPr>
        <p:spPr>
          <a:xfrm>
            <a:off x="8767731" y="4719677"/>
            <a:ext cx="284052" cy="307777"/>
          </a:xfrm>
          <a:prstGeom prst="rect">
            <a:avLst/>
          </a:prstGeom>
          <a:noFill/>
        </p:spPr>
        <p:txBody>
          <a:bodyPr wrap="none" rtlCol="0">
            <a:spAutoFit/>
          </a:bodyPr>
          <a:lstStyle/>
          <a:p>
            <a:r>
              <a:rPr lang="en-US" dirty="0">
                <a:solidFill>
                  <a:schemeClr val="bg1"/>
                </a:solidFill>
              </a:rPr>
              <a:t>6</a:t>
            </a:r>
          </a:p>
        </p:txBody>
      </p:sp>
    </p:spTree>
    <p:extLst>
      <p:ext uri="{BB962C8B-B14F-4D97-AF65-F5344CB8AC3E}">
        <p14:creationId xmlns:p14="http://schemas.microsoft.com/office/powerpoint/2010/main" val="1368902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41"/>
          <p:cNvSpPr txBox="1">
            <a:spLocks noGrp="1"/>
          </p:cNvSpPr>
          <p:nvPr>
            <p:ph type="body" idx="1"/>
          </p:nvPr>
        </p:nvSpPr>
        <p:spPr>
          <a:xfrm>
            <a:off x="2517475" y="2351960"/>
            <a:ext cx="4109100" cy="1484100"/>
          </a:xfrm>
          <a:prstGeom prst="rect">
            <a:avLst/>
          </a:prstGeom>
        </p:spPr>
        <p:txBody>
          <a:bodyPr spcFirstLastPara="1" wrap="square" lIns="91425" tIns="91425" rIns="91425" bIns="91425" anchor="t" anchorCtr="0">
            <a:noAutofit/>
          </a:bodyPr>
          <a:lstStyle/>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break the monopoly of the private sector</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overcome economic stagnation</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ensure better utilization of available resources</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ensure sources of revenue for the government</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ensure equitable sharing and availability of scares resources</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ensure provision for the needs of our people</a:t>
            </a:r>
          </a:p>
          <a:p>
            <a:pPr algn="l" fontAlgn="base">
              <a:buFont typeface="Arial" panose="020B0604020202020204" pitchFamily="34" charset="0"/>
              <a:buChar char="•"/>
            </a:pPr>
            <a:r>
              <a:rPr lang="en-US" sz="1200" b="0" i="0" dirty="0">
                <a:solidFill>
                  <a:srgbClr val="41474C"/>
                </a:solidFill>
                <a:effectLst/>
                <a:latin typeface="Roboto" panose="02000000000000000000" pitchFamily="2" charset="0"/>
                <a:ea typeface="Roboto" panose="02000000000000000000" pitchFamily="2" charset="0"/>
              </a:rPr>
              <a:t>To ensure supply of people need and wants.</a:t>
            </a:r>
          </a:p>
        </p:txBody>
      </p:sp>
      <p:sp>
        <p:nvSpPr>
          <p:cNvPr id="278" name="Google Shape;278;p41"/>
          <p:cNvSpPr txBox="1">
            <a:spLocks noGrp="1"/>
          </p:cNvSpPr>
          <p:nvPr>
            <p:ph type="title"/>
          </p:nvPr>
        </p:nvSpPr>
        <p:spPr>
          <a:xfrm>
            <a:off x="1687950" y="1521325"/>
            <a:ext cx="57681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latin typeface="Roboto" panose="02000000000000000000" pitchFamily="2" charset="0"/>
                <a:ea typeface="Roboto" panose="02000000000000000000" pitchFamily="2" charset="0"/>
              </a:rPr>
              <a:t>Reasons Of Engagement </a:t>
            </a:r>
            <a:endParaRPr b="1" dirty="0">
              <a:latin typeface="Roboto" panose="02000000000000000000" pitchFamily="2" charset="0"/>
              <a:ea typeface="Roboto" panose="02000000000000000000" pitchFamily="2" charset="0"/>
            </a:endParaRPr>
          </a:p>
        </p:txBody>
      </p:sp>
      <p:cxnSp>
        <p:nvCxnSpPr>
          <p:cNvPr id="279" name="Google Shape;279;p41"/>
          <p:cNvCxnSpPr/>
          <p:nvPr/>
        </p:nvCxnSpPr>
        <p:spPr>
          <a:xfrm>
            <a:off x="4248450" y="2255020"/>
            <a:ext cx="647100" cy="0"/>
          </a:xfrm>
          <a:prstGeom prst="straightConnector1">
            <a:avLst/>
          </a:prstGeom>
          <a:noFill/>
          <a:ln w="19050" cap="flat" cmpd="sng">
            <a:solidFill>
              <a:schemeClr val="dk1"/>
            </a:solidFill>
            <a:prstDash val="solid"/>
            <a:round/>
            <a:headEnd type="none" w="med" len="med"/>
            <a:tailEnd type="none" w="med" len="med"/>
          </a:ln>
        </p:spPr>
      </p:cxnSp>
      <p:sp>
        <p:nvSpPr>
          <p:cNvPr id="5" name="TextBox 4">
            <a:extLst>
              <a:ext uri="{FF2B5EF4-FFF2-40B4-BE49-F238E27FC236}">
                <a16:creationId xmlns:a16="http://schemas.microsoft.com/office/drawing/2014/main" id="{1B2F07D4-0FB3-4AFD-85AF-23DC6DB5F6F8}"/>
              </a:ext>
            </a:extLst>
          </p:cNvPr>
          <p:cNvSpPr txBox="1"/>
          <p:nvPr/>
        </p:nvSpPr>
        <p:spPr>
          <a:xfrm>
            <a:off x="8767731" y="4719677"/>
            <a:ext cx="284052" cy="307777"/>
          </a:xfrm>
          <a:prstGeom prst="rect">
            <a:avLst/>
          </a:prstGeom>
          <a:noFill/>
        </p:spPr>
        <p:txBody>
          <a:bodyPr wrap="none" rtlCol="0">
            <a:spAutoFit/>
          </a:bodyPr>
          <a:lstStyle/>
          <a:p>
            <a:r>
              <a:rPr lang="en-US" dirty="0"/>
              <a:t>7</a:t>
            </a:r>
          </a:p>
        </p:txBody>
      </p:sp>
    </p:spTree>
    <p:extLst>
      <p:ext uri="{BB962C8B-B14F-4D97-AF65-F5344CB8AC3E}">
        <p14:creationId xmlns:p14="http://schemas.microsoft.com/office/powerpoint/2010/main" val="3446791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39"/>
          <p:cNvPicPr preferRelativeResize="0"/>
          <p:nvPr/>
        </p:nvPicPr>
        <p:blipFill rotWithShape="1">
          <a:blip r:embed="rId3">
            <a:alphaModFix/>
          </a:blip>
          <a:srcRect l="-22703" t="-36170" r="379" b="10447"/>
          <a:stretch/>
        </p:blipFill>
        <p:spPr>
          <a:xfrm>
            <a:off x="-5733350" y="-3280217"/>
            <a:ext cx="12187200" cy="8466600"/>
          </a:xfrm>
          <a:prstGeom prst="triangle">
            <a:avLst>
              <a:gd name="adj" fmla="val 49963"/>
            </a:avLst>
          </a:prstGeom>
          <a:noFill/>
          <a:ln>
            <a:noFill/>
          </a:ln>
        </p:spPr>
      </p:pic>
      <p:sp>
        <p:nvSpPr>
          <p:cNvPr id="259" name="Google Shape;259;p39"/>
          <p:cNvSpPr/>
          <p:nvPr/>
        </p:nvSpPr>
        <p:spPr>
          <a:xfrm>
            <a:off x="-6534075" y="-3736925"/>
            <a:ext cx="13101900" cy="9029700"/>
          </a:xfrm>
          <a:prstGeom prst="triangle">
            <a:avLst>
              <a:gd name="adj" fmla="val 50000"/>
            </a:avLst>
          </a:prstGeom>
          <a:solidFill>
            <a:schemeClr val="lt1">
              <a:alpha val="32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260;p39"/>
          <p:cNvSpPr txBox="1">
            <a:spLocks noGrp="1"/>
          </p:cNvSpPr>
          <p:nvPr>
            <p:ph type="title"/>
          </p:nvPr>
        </p:nvSpPr>
        <p:spPr>
          <a:xfrm>
            <a:off x="4784874" y="2098184"/>
            <a:ext cx="4202371" cy="862200"/>
          </a:xfrm>
          <a:prstGeom prst="rect">
            <a:avLst/>
          </a:prstGeom>
        </p:spPr>
        <p:txBody>
          <a:bodyPr spcFirstLastPara="1" wrap="square" lIns="91425" tIns="91425" rIns="91425" bIns="91425" anchor="ctr" anchorCtr="0">
            <a:noAutofit/>
          </a:bodyPr>
          <a:lstStyle/>
          <a:p>
            <a:pPr algn="ctr" fontAlgn="base"/>
            <a:r>
              <a:rPr lang="en-US" sz="2800" b="1" i="0" dirty="0">
                <a:effectLst/>
                <a:latin typeface="Roboto" panose="02000000000000000000" pitchFamily="2" charset="0"/>
                <a:ea typeface="Roboto" panose="02000000000000000000" pitchFamily="2" charset="0"/>
              </a:rPr>
              <a:t>Bureau Of Public Enterprise</a:t>
            </a:r>
            <a:endParaRPr lang="en-US" sz="2800" b="0" i="0" dirty="0">
              <a:effectLst/>
              <a:latin typeface="Roboto" panose="02000000000000000000" pitchFamily="2" charset="0"/>
              <a:ea typeface="Roboto" panose="02000000000000000000" pitchFamily="2" charset="0"/>
            </a:endParaRPr>
          </a:p>
        </p:txBody>
      </p:sp>
      <p:sp>
        <p:nvSpPr>
          <p:cNvPr id="261" name="Google Shape;261;p39"/>
          <p:cNvSpPr txBox="1">
            <a:spLocks noGrp="1"/>
          </p:cNvSpPr>
          <p:nvPr>
            <p:ph type="title" idx="2"/>
          </p:nvPr>
        </p:nvSpPr>
        <p:spPr>
          <a:xfrm>
            <a:off x="5151175" y="1032009"/>
            <a:ext cx="3057300" cy="862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
        <p:nvSpPr>
          <p:cNvPr id="6" name="TextBox 5">
            <a:extLst>
              <a:ext uri="{FF2B5EF4-FFF2-40B4-BE49-F238E27FC236}">
                <a16:creationId xmlns:a16="http://schemas.microsoft.com/office/drawing/2014/main" id="{2114ADCC-0BF0-4AA8-9712-EBAD7C54448B}"/>
              </a:ext>
            </a:extLst>
          </p:cNvPr>
          <p:cNvSpPr txBox="1"/>
          <p:nvPr/>
        </p:nvSpPr>
        <p:spPr>
          <a:xfrm>
            <a:off x="8767731" y="4719677"/>
            <a:ext cx="284052" cy="307777"/>
          </a:xfrm>
          <a:prstGeom prst="rect">
            <a:avLst/>
          </a:prstGeom>
          <a:noFill/>
        </p:spPr>
        <p:txBody>
          <a:bodyPr wrap="none" rtlCol="0">
            <a:spAutoFit/>
          </a:bodyPr>
          <a:lstStyle/>
          <a:p>
            <a:r>
              <a:rPr lang="en-US" dirty="0">
                <a:solidFill>
                  <a:schemeClr val="bg1"/>
                </a:solidFill>
              </a:rPr>
              <a:t>8</a:t>
            </a:r>
          </a:p>
        </p:txBody>
      </p:sp>
    </p:spTree>
    <p:extLst>
      <p:ext uri="{BB962C8B-B14F-4D97-AF65-F5344CB8AC3E}">
        <p14:creationId xmlns:p14="http://schemas.microsoft.com/office/powerpoint/2010/main" val="3564226125"/>
      </p:ext>
    </p:extLst>
  </p:cSld>
  <p:clrMapOvr>
    <a:masterClrMapping/>
  </p:clrMapOvr>
</p:sld>
</file>

<file path=ppt/theme/theme1.xml><?xml version="1.0" encoding="utf-8"?>
<a:theme xmlns:a="http://schemas.openxmlformats.org/drawingml/2006/main" name="Minimalist Grayscale Pitch Deck by Slidesgo">
  <a:themeElements>
    <a:clrScheme name="Simple Light">
      <a:dk1>
        <a:srgbClr val="383838"/>
      </a:dk1>
      <a:lt1>
        <a:srgbClr val="EEEEEE"/>
      </a:lt1>
      <a:dk2>
        <a:srgbClr val="DBDBDB"/>
      </a:dk2>
      <a:lt2>
        <a:srgbClr val="929292"/>
      </a:lt2>
      <a:accent1>
        <a:srgbClr val="383838"/>
      </a:accent1>
      <a:accent2>
        <a:srgbClr val="383838"/>
      </a:accent2>
      <a:accent3>
        <a:srgbClr val="383838"/>
      </a:accent3>
      <a:accent4>
        <a:srgbClr val="383838"/>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679</TotalTime>
  <Words>326</Words>
  <Application>Microsoft Office PowerPoint</Application>
  <PresentationFormat>On-screen Show (16:9)</PresentationFormat>
  <Paragraphs>67</Paragraphs>
  <Slides>14</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Montserrat</vt:lpstr>
      <vt:lpstr>Humnst777 Lt BT</vt:lpstr>
      <vt:lpstr>Didact Gothic</vt:lpstr>
      <vt:lpstr>Arial</vt:lpstr>
      <vt:lpstr>Questrial</vt:lpstr>
      <vt:lpstr>Julius Sans One</vt:lpstr>
      <vt:lpstr>Roboto</vt:lpstr>
      <vt:lpstr>Minimalist Grayscale Pitch Deck by Slidesgo</vt:lpstr>
      <vt:lpstr>The Fundamentals of Public Enterprises</vt:lpstr>
      <vt:lpstr>Table of contents</vt:lpstr>
      <vt:lpstr>Introduction</vt:lpstr>
      <vt:lpstr>The definition of public enterprise</vt:lpstr>
      <vt:lpstr>The Characteristics</vt:lpstr>
      <vt:lpstr>The Characteristics</vt:lpstr>
      <vt:lpstr>Reasons Of Engagement </vt:lpstr>
      <vt:lpstr>Reasons Of Engagement </vt:lpstr>
      <vt:lpstr>Bureau Of Public Enterprise</vt:lpstr>
      <vt:lpstr>Bureau Of Public Enterprise</vt:lpstr>
      <vt:lpstr>Bureau Of Public Enterprise</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Fundamentals Of Public Enterprises</dc:title>
  <dc:creator>Abdo Eljazwi</dc:creator>
  <cp:lastModifiedBy>user</cp:lastModifiedBy>
  <cp:revision>5</cp:revision>
  <dcterms:modified xsi:type="dcterms:W3CDTF">2021-11-30T07:38:48Z</dcterms:modified>
</cp:coreProperties>
</file>