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7"/>
  </p:notesMasterIdLst>
  <p:sldIdLst>
    <p:sldId id="256" r:id="rId2"/>
    <p:sldId id="258" r:id="rId3"/>
    <p:sldId id="257" r:id="rId4"/>
    <p:sldId id="259" r:id="rId5"/>
    <p:sldId id="270" r:id="rId6"/>
    <p:sldId id="261" r:id="rId7"/>
    <p:sldId id="276" r:id="rId8"/>
    <p:sldId id="273" r:id="rId9"/>
    <p:sldId id="309" r:id="rId10"/>
    <p:sldId id="282" r:id="rId11"/>
    <p:sldId id="310" r:id="rId12"/>
    <p:sldId id="275" r:id="rId13"/>
    <p:sldId id="285" r:id="rId14"/>
    <p:sldId id="286" r:id="rId15"/>
    <p:sldId id="311" r:id="rId16"/>
  </p:sldIdLst>
  <p:sldSz cx="9144000" cy="5143500" type="screen16x9"/>
  <p:notesSz cx="6858000" cy="9144000"/>
  <p:embeddedFontLst>
    <p:embeddedFont>
      <p:font typeface="Arial Black" panose="020B0A04020102020204" pitchFamily="34" charset="0"/>
      <p:bold r:id="rId18"/>
    </p:embeddedFont>
    <p:embeddedFont>
      <p:font typeface="Bebas Neue" panose="020B0606020202050201" pitchFamily="34" charset="0"/>
      <p:regular r:id="rId19"/>
    </p:embeddedFont>
    <p:embeddedFont>
      <p:font typeface="Bellota" panose="020B0604020202020204" charset="0"/>
      <p:regular r:id="rId20"/>
      <p:bold r:id="rId21"/>
      <p:italic r:id="rId22"/>
      <p:boldItalic r:id="rId23"/>
    </p:embeddedFont>
    <p:embeddedFont>
      <p:font typeface="Calibri" panose="020F0502020204030204" pitchFamily="34" charset="0"/>
      <p:regular r:id="rId24"/>
      <p:bold r:id="rId25"/>
    </p:embeddedFont>
    <p:embeddedFont>
      <p:font typeface="Calibri Light" panose="020F0302020204030204" pitchFamily="34" charset="0"/>
      <p:regular r:id="rId26"/>
    </p:embeddedFont>
    <p:embeddedFont>
      <p:font typeface="Helvetica" panose="020B0604020202020204" pitchFamily="34" charset="0"/>
      <p:regular r:id="rId27"/>
      <p:bold r:id="rId28"/>
    </p:embeddedFont>
    <p:embeddedFont>
      <p:font typeface="Open Sans" panose="020B0606030504020204" pitchFamily="34" charset="0"/>
      <p:regular r:id="rId29"/>
      <p:bold r:id="rId30"/>
      <p:italic r:id="rId31"/>
      <p:boldItalic r:id="rId32"/>
    </p:embeddedFont>
    <p:embeddedFont>
      <p:font typeface="Poppins" panose="00000500000000000000" pitchFamily="2" charset="0"/>
      <p:regular r:id="rId33"/>
      <p:bold r:id="rId34"/>
      <p:italic r:id="rId35"/>
      <p:boldItalic r:id="rId36"/>
    </p:embeddedFont>
    <p:embeddedFont>
      <p:font typeface="Poppins Light" panose="00000400000000000000" pitchFamily="2" charset="0"/>
      <p:regular r:id="rId37"/>
      <p:bold r:id="rId38"/>
      <p:italic r:id="rId39"/>
      <p:boldItalic r:id="rId40"/>
    </p:embeddedFont>
    <p:embeddedFont>
      <p:font typeface="Poppins SemiBold" panose="00000700000000000000" pitchFamily="2" charset="0"/>
      <p:bold r:id="rId41"/>
      <p:boldItalic r:id="rId42"/>
    </p:embeddedFont>
    <p:embeddedFont>
      <p:font typeface="Raleway" pitchFamily="2" charset="0"/>
      <p:regular r:id="rId43"/>
      <p:bold r:id="rId44"/>
      <p:italic r:id="rId45"/>
      <p:boldItalic r:id="rId46"/>
    </p:embeddedFont>
    <p:embeddedFont>
      <p:font typeface="Roboto" panose="02000000000000000000" pitchFamily="2" charset="0"/>
      <p:regular r:id="rId47"/>
      <p:bold r:id="rId48"/>
      <p:italic r:id="rId49"/>
      <p:boldItalic r:id="rId50"/>
    </p:embeddedFont>
    <p:embeddedFont>
      <p:font typeface="Roboto Condensed Light" panose="02000000000000000000" pitchFamily="2" charset="0"/>
      <p:regular r:id="rId51"/>
      <p:italic r:id="rId52"/>
    </p:embeddedFont>
    <p:embeddedFont>
      <p:font typeface="Segoe UI" panose="020B0502040204020203" pitchFamily="3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1D80924-A500-42B7-99A2-94A27E518500}">
  <a:tblStyle styleId="{41D80924-A500-42B7-99A2-94A27E51850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67" autoAdjust="0"/>
    <p:restoredTop sz="75506" autoAdjust="0"/>
  </p:normalViewPr>
  <p:slideViewPr>
    <p:cSldViewPr snapToGrid="0">
      <p:cViewPr varScale="1">
        <p:scale>
          <a:sx n="72" d="100"/>
          <a:sy n="72" d="100"/>
        </p:scale>
        <p:origin x="1482" y="6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font" Target="fonts/font25.fntdata"/><Relationship Id="rId47" Type="http://schemas.openxmlformats.org/officeDocument/2006/relationships/font" Target="fonts/font30.fntdata"/><Relationship Id="rId50" Type="http://schemas.openxmlformats.org/officeDocument/2006/relationships/font" Target="fonts/font33.fntdata"/><Relationship Id="rId55" Type="http://schemas.openxmlformats.org/officeDocument/2006/relationships/font" Target="fonts/font3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 Id="rId46" Type="http://schemas.openxmlformats.org/officeDocument/2006/relationships/font" Target="fonts/font29.fntdata"/><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font" Target="fonts/font24.fntdata"/><Relationship Id="rId54" Type="http://schemas.openxmlformats.org/officeDocument/2006/relationships/font" Target="fonts/font3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schemas.openxmlformats.org/officeDocument/2006/relationships/font" Target="fonts/font23.fntdata"/><Relationship Id="rId45" Type="http://schemas.openxmlformats.org/officeDocument/2006/relationships/font" Target="fonts/font28.fntdata"/><Relationship Id="rId53" Type="http://schemas.openxmlformats.org/officeDocument/2006/relationships/font" Target="fonts/font36.fntdata"/><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49" Type="http://schemas.openxmlformats.org/officeDocument/2006/relationships/font" Target="fonts/font32.fntdata"/><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4" Type="http://schemas.openxmlformats.org/officeDocument/2006/relationships/font" Target="fonts/font27.fntdata"/><Relationship Id="rId52" Type="http://schemas.openxmlformats.org/officeDocument/2006/relationships/font" Target="fonts/font35.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font" Target="fonts/font26.fntdata"/><Relationship Id="rId48" Type="http://schemas.openxmlformats.org/officeDocument/2006/relationships/font" Target="fonts/font31.fntdata"/><Relationship Id="rId56" Type="http://schemas.openxmlformats.org/officeDocument/2006/relationships/font" Target="fonts/font39.fntdata"/><Relationship Id="rId8" Type="http://schemas.openxmlformats.org/officeDocument/2006/relationships/slide" Target="slides/slide7.xml"/><Relationship Id="rId51" Type="http://schemas.openxmlformats.org/officeDocument/2006/relationships/font" Target="fonts/font34.fntdata"/><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891576303631741"/>
          <c:y val="0.223522620183322"/>
          <c:w val="0.37215756727236449"/>
          <c:h val="0.63905036081823285"/>
        </c:manualLayout>
      </c:layout>
      <c:doughnutChart>
        <c:varyColors val="1"/>
        <c:ser>
          <c:idx val="0"/>
          <c:order val="0"/>
          <c:tx>
            <c:strRef>
              <c:f>Sheet1!$B$1</c:f>
              <c:strCache>
                <c:ptCount val="1"/>
                <c:pt idx="0">
                  <c:v>Sales</c:v>
                </c:pt>
              </c:strCache>
            </c:strRef>
          </c:tx>
          <c:explosion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female</c:v>
                </c:pt>
                <c:pt idx="1">
                  <c:v>male</c:v>
                </c:pt>
              </c:strCache>
            </c:strRef>
          </c:cat>
          <c:val>
            <c:numRef>
              <c:f>Sheet1!$B$2:$B$3</c:f>
              <c:numCache>
                <c:formatCode>General</c:formatCode>
                <c:ptCount val="2"/>
                <c:pt idx="0">
                  <c:v>4.5999999999999996</c:v>
                </c:pt>
                <c:pt idx="1">
                  <c:v>5.4</c:v>
                </c:pt>
              </c:numCache>
            </c:numRef>
          </c:val>
          <c:extLst>
            <c:ext xmlns:c16="http://schemas.microsoft.com/office/drawing/2014/chart" uri="{C3380CC4-5D6E-409C-BE32-E72D297353CC}">
              <c16:uniqueId val="{00000000-B038-482B-AC15-A3031601FA5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0"/>
        <p:cNvGrpSpPr/>
        <p:nvPr/>
      </p:nvGrpSpPr>
      <p:grpSpPr>
        <a:xfrm>
          <a:off x="0" y="0"/>
          <a:ext cx="0" cy="0"/>
          <a:chOff x="0" y="0"/>
          <a:chExt cx="0" cy="0"/>
        </a:xfrm>
      </p:grpSpPr>
      <p:sp>
        <p:nvSpPr>
          <p:cNvPr id="3871" name="Google Shape;3871;ge89ff46d9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2" name="Google Shape;3872;ge89ff46d9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4"/>
        <p:cNvGrpSpPr/>
        <p:nvPr/>
      </p:nvGrpSpPr>
      <p:grpSpPr>
        <a:xfrm>
          <a:off x="0" y="0"/>
          <a:ext cx="0" cy="0"/>
          <a:chOff x="0" y="0"/>
          <a:chExt cx="0" cy="0"/>
        </a:xfrm>
      </p:grpSpPr>
      <p:sp>
        <p:nvSpPr>
          <p:cNvPr id="5195" name="Google Shape;5195;ge9441d3b3a_0_27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96" name="Google Shape;5196;ge9441d3b3a_0_27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dirty="0">
                <a:solidFill>
                  <a:srgbClr val="212121"/>
                </a:solidFill>
                <a:effectLst/>
                <a:latin typeface="Segoe UI" panose="020B0502040204020203" pitchFamily="34" charset="0"/>
                <a:ea typeface="Calibri" panose="020F0502020204030204" pitchFamily="34" charset="0"/>
                <a:cs typeface="Arial" panose="020B0604020202020204" pitchFamily="34" charset="0"/>
              </a:rPr>
              <a:t>Treatment depends on severity (mostly the treatment is by psychopharmacological agents and center therapies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7"/>
        <p:cNvGrpSpPr/>
        <p:nvPr/>
      </p:nvGrpSpPr>
      <p:grpSpPr>
        <a:xfrm>
          <a:off x="0" y="0"/>
          <a:ext cx="0" cy="0"/>
          <a:chOff x="0" y="0"/>
          <a:chExt cx="0" cy="0"/>
        </a:xfrm>
      </p:grpSpPr>
      <p:sp>
        <p:nvSpPr>
          <p:cNvPr id="4808" name="Google Shape;4808;ge9441d3b3a_0_14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9" name="Google Shape;4809;ge9441d3b3a_0_14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111111"/>
                </a:solidFill>
                <a:effectLst/>
                <a:latin typeface="Helvetica" panose="020B0604020202020204" pitchFamily="34" charset="0"/>
                <a:ea typeface="Calibri" panose="020F0502020204030204" pitchFamily="34" charset="0"/>
                <a:cs typeface="Arial" panose="020B0604020202020204" pitchFamily="34" charset="0"/>
              </a:rPr>
              <a:t>There's no sure way to prevent mental illness. However, if you have a mental illness, taking steps to control stress, to increase your resilience and to boost low self-esteem </a:t>
            </a:r>
            <a:endParaRPr lang="en-US" sz="1800" b="1"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en-US" sz="1800" b="1"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a:t>
            </a:r>
            <a:r>
              <a:rPr lang="en-US" sz="1800"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 Work with your doctor or therapist to learn what might trigger your symptoms</a:t>
            </a:r>
          </a:p>
          <a:p>
            <a:pPr marL="0" lvl="0" indent="0" algn="l" rtl="0">
              <a:spcBef>
                <a:spcPts val="0"/>
              </a:spcBef>
              <a:spcAft>
                <a:spcPts val="0"/>
              </a:spcAft>
              <a:buNone/>
            </a:pPr>
            <a:r>
              <a:rPr lang="en-US" sz="1800"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Don't neglect checkups or skip visits to your primary care provider, especially if you aren't feeling well. </a:t>
            </a:r>
          </a:p>
          <a:p>
            <a:pPr marL="0" lvl="0" indent="0" algn="l" rtl="0">
              <a:spcBef>
                <a:spcPts val="0"/>
              </a:spcBef>
              <a:spcAft>
                <a:spcPts val="0"/>
              </a:spcAft>
              <a:buNone/>
            </a:pPr>
            <a:r>
              <a:rPr lang="en-US" sz="1800" b="1"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a:t>
            </a:r>
            <a:r>
              <a:rPr lang="en-US" sz="1800"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 Mental health conditions can be harder to treat if you wait until symptoms get bad</a:t>
            </a:r>
          </a:p>
          <a:p>
            <a:pPr marL="0" lvl="0" indent="0" algn="l" rtl="0">
              <a:spcBef>
                <a:spcPts val="0"/>
              </a:spcBef>
              <a:spcAft>
                <a:spcPts val="0"/>
              </a:spcAft>
              <a:buNone/>
            </a:pPr>
            <a:r>
              <a:rPr lang="en-US" sz="1800" dirty="0">
                <a:solidFill>
                  <a:srgbClr val="111111"/>
                </a:solidFill>
                <a:effectLst/>
                <a:latin typeface="Helvetica" panose="020B0604020202020204" pitchFamily="34" charset="0"/>
                <a:ea typeface="Times New Roman" panose="02020603050405020304" pitchFamily="18" charset="0"/>
                <a:cs typeface="Times New Roman" panose="02020603050405020304" pitchFamily="18" charset="0"/>
              </a:rPr>
              <a:t>-Sufficient sleep, healthy eating and regular physical activity are important. Try to maintain a regular schedule.</a:t>
            </a:r>
            <a:endParaRPr dirty="0"/>
          </a:p>
        </p:txBody>
      </p:sp>
    </p:spTree>
    <p:extLst>
      <p:ext uri="{BB962C8B-B14F-4D97-AF65-F5344CB8AC3E}">
        <p14:creationId xmlns:p14="http://schemas.microsoft.com/office/powerpoint/2010/main" val="1138081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9"/>
        <p:cNvGrpSpPr/>
        <p:nvPr/>
      </p:nvGrpSpPr>
      <p:grpSpPr>
        <a:xfrm>
          <a:off x="0" y="0"/>
          <a:ext cx="0" cy="0"/>
          <a:chOff x="0" y="0"/>
          <a:chExt cx="0" cy="0"/>
        </a:xfrm>
      </p:grpSpPr>
      <p:sp>
        <p:nvSpPr>
          <p:cNvPr id="4940" name="Google Shape;4940;geabc7c4719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1" name="Google Shape;4941;geabc7c4719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2"/>
        <p:cNvGrpSpPr/>
        <p:nvPr/>
      </p:nvGrpSpPr>
      <p:grpSpPr>
        <a:xfrm>
          <a:off x="0" y="0"/>
          <a:ext cx="0" cy="0"/>
          <a:chOff x="0" y="0"/>
          <a:chExt cx="0" cy="0"/>
        </a:xfrm>
      </p:grpSpPr>
      <p:sp>
        <p:nvSpPr>
          <p:cNvPr id="5313" name="Google Shape;5313;ge9441d3b3a_0_3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4" name="Google Shape;5314;ge9441d3b3a_0_3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1" dirty="0">
                <a:solidFill>
                  <a:srgbClr val="212121"/>
                </a:solidFill>
                <a:effectLst/>
                <a:latin typeface="Segoe UI" panose="020B0502040204020203" pitchFamily="34" charset="0"/>
                <a:ea typeface="Calibri" panose="020F0502020204030204" pitchFamily="34" charset="0"/>
              </a:rPr>
              <a:t>: </a:t>
            </a:r>
            <a:r>
              <a:rPr lang="en-US" sz="1800" dirty="0">
                <a:solidFill>
                  <a:srgbClr val="111111"/>
                </a:solidFill>
                <a:effectLst/>
                <a:latin typeface="Helvetica" panose="020B0604020202020204" pitchFamily="34" charset="0"/>
                <a:ea typeface="Calibri" panose="020F0502020204030204" pitchFamily="34" charset="0"/>
                <a:cs typeface="Arial" panose="020B0604020202020204" pitchFamily="34" charset="0"/>
              </a:rPr>
              <a:t>If your loved one shows signs of mental illness, have an open and honest discussion with them about your concerns. You may not be able to force someone to get professional care, but you can offer encouragement and support</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1"/>
        <p:cNvGrpSpPr/>
        <p:nvPr/>
      </p:nvGrpSpPr>
      <p:grpSpPr>
        <a:xfrm>
          <a:off x="0" y="0"/>
          <a:ext cx="0" cy="0"/>
          <a:chOff x="0" y="0"/>
          <a:chExt cx="0" cy="0"/>
        </a:xfrm>
      </p:grpSpPr>
      <p:sp>
        <p:nvSpPr>
          <p:cNvPr id="5362" name="Google Shape;5362;ge9441d3b3a_0_34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3" name="Google Shape;5363;ge9441d3b3a_0_34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6"/>
        <p:cNvGrpSpPr/>
        <p:nvPr/>
      </p:nvGrpSpPr>
      <p:grpSpPr>
        <a:xfrm>
          <a:off x="0" y="0"/>
          <a:ext cx="0" cy="0"/>
          <a:chOff x="0" y="0"/>
          <a:chExt cx="0" cy="0"/>
        </a:xfrm>
      </p:grpSpPr>
      <p:sp>
        <p:nvSpPr>
          <p:cNvPr id="3947" name="Google Shape;3947;ge89ff46d9b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8" name="Google Shape;3948;ge89ff46d9b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0"/>
        <p:cNvGrpSpPr/>
        <p:nvPr/>
      </p:nvGrpSpPr>
      <p:grpSpPr>
        <a:xfrm>
          <a:off x="0" y="0"/>
          <a:ext cx="0" cy="0"/>
          <a:chOff x="0" y="0"/>
          <a:chExt cx="0" cy="0"/>
        </a:xfrm>
      </p:grpSpPr>
      <p:sp>
        <p:nvSpPr>
          <p:cNvPr id="3941" name="Google Shape;3941;gb86038fcd7_1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2" name="Google Shape;3942;gb86038fcd7_1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a:lnSpc>
                <a:spcPct val="107000"/>
              </a:lnSpc>
              <a:spcBef>
                <a:spcPts val="0"/>
              </a:spcBef>
              <a:spcAft>
                <a:spcPts val="800"/>
              </a:spcAft>
            </a:pPr>
            <a:r>
              <a:rPr lang="en-US" sz="1800" b="1" dirty="0">
                <a:solidFill>
                  <a:srgbClr val="212121"/>
                </a:solidFill>
                <a:effectLst/>
                <a:latin typeface="Segoe UI" panose="020B0502040204020203" pitchFamily="34" charset="0"/>
                <a:ea typeface="Calibri" panose="020F0502020204030204" pitchFamily="34" charset="0"/>
                <a:cs typeface="Arial" panose="020B0604020202020204" pitchFamily="34" charset="0"/>
              </a:rPr>
              <a:t>. </a:t>
            </a:r>
            <a:r>
              <a:rPr lang="en-US" sz="1800" b="1" cap="all" dirty="0">
                <a:solidFill>
                  <a:srgbClr val="515151"/>
                </a:solidFill>
                <a:effectLst/>
                <a:latin typeface="Roboto" panose="02000000000000000000" pitchFamily="2" charset="0"/>
                <a:ea typeface="Calibri" panose="020F0502020204030204" pitchFamily="34" charset="0"/>
                <a:cs typeface="Arial" panose="020B0604020202020204" pitchFamily="34" charset="0"/>
              </a:rPr>
              <a:t> </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Mental health disorders in adolescence are a significant problem,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relatively common, and amenable to treatment or intervention.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The doctors see that adolescent patients are highly likely to be seen with one or more mental health disorder;</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Some of these disorders may interfere with a patient’s ability to understand or articulate their health concerns and seek for treatment.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1"/>
        <p:cNvGrpSpPr/>
        <p:nvPr/>
      </p:nvGrpSpPr>
      <p:grpSpPr>
        <a:xfrm>
          <a:off x="0" y="0"/>
          <a:ext cx="0" cy="0"/>
          <a:chOff x="0" y="0"/>
          <a:chExt cx="0" cy="0"/>
        </a:xfrm>
      </p:grpSpPr>
      <p:sp>
        <p:nvSpPr>
          <p:cNvPr id="3972" name="Google Shape;3972;geabc7c471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3" name="Google Shape;3973;geabc7c47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9"/>
        <p:cNvGrpSpPr/>
        <p:nvPr/>
      </p:nvGrpSpPr>
      <p:grpSpPr>
        <a:xfrm>
          <a:off x="0" y="0"/>
          <a:ext cx="0" cy="0"/>
          <a:chOff x="0" y="0"/>
          <a:chExt cx="0" cy="0"/>
        </a:xfrm>
      </p:grpSpPr>
      <p:sp>
        <p:nvSpPr>
          <p:cNvPr id="4680" name="Google Shape;4680;geabc7c4719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1" name="Google Shape;4681;geabc7c4719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rPr>
              <a:t>Anxiety Disorders: the most common type are GAD </a:t>
            </a:r>
          </a:p>
          <a:p>
            <a:pPr marL="0" lvl="0" indent="0" algn="l" rtl="0">
              <a:spcBef>
                <a:spcPts val="0"/>
              </a:spcBef>
              <a:spcAft>
                <a:spcPts val="0"/>
              </a:spcAft>
              <a:buNone/>
            </a:pPr>
            <a:r>
              <a:rPr lang="en-US" sz="1800" b="1" dirty="0">
                <a:solidFill>
                  <a:srgbClr val="515151"/>
                </a:solidFill>
                <a:effectLst/>
                <a:latin typeface="Roboto" panose="02000000000000000000" pitchFamily="2" charset="0"/>
                <a:cs typeface="Arial" panose="020B0604020202020204" pitchFamily="34" charset="0"/>
              </a:rPr>
              <a:t>GAD= </a:t>
            </a:r>
            <a:r>
              <a:rPr lang="en-US" sz="1800" i="1" dirty="0">
                <a:solidFill>
                  <a:srgbClr val="515151"/>
                </a:solidFill>
                <a:effectLst/>
                <a:latin typeface="Roboto" panose="02000000000000000000" pitchFamily="2" charset="0"/>
                <a:ea typeface="Times New Roman" panose="02020603050405020304" pitchFamily="18" charset="0"/>
                <a:cs typeface="Times New Roman" panose="02020603050405020304" pitchFamily="18" charset="0"/>
              </a:rPr>
              <a:t>):</a:t>
            </a:r>
            <a:r>
              <a:rPr lang="en-US" sz="1800" dirty="0">
                <a:solidFill>
                  <a:srgbClr val="515151"/>
                </a:solidFill>
                <a:effectLst/>
                <a:latin typeface="Roboto" panose="02000000000000000000" pitchFamily="2" charset="0"/>
                <a:ea typeface="Times New Roman" panose="02020603050405020304" pitchFamily="18" charset="0"/>
                <a:cs typeface="Times New Roman" panose="02020603050405020304" pitchFamily="18" charset="0"/>
              </a:rPr>
              <a:t> Excessive anxiety and worry about a number of events or activities.</a:t>
            </a:r>
            <a:endPar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endParaRPr>
          </a:p>
          <a:p>
            <a:pPr marL="0" lvl="0" indent="0" algn="l" rtl="0">
              <a:spcBef>
                <a:spcPts val="0"/>
              </a:spcBef>
              <a:spcAft>
                <a:spcPts val="0"/>
              </a:spcAft>
              <a:buNone/>
            </a:pPr>
            <a:r>
              <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rPr>
              <a:t>mood disorders,</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 </a:t>
            </a:r>
            <a:r>
              <a:rPr lang="en-US" sz="1800" i="1" dirty="0">
                <a:solidFill>
                  <a:srgbClr val="515151"/>
                </a:solidFill>
                <a:effectLst/>
                <a:latin typeface="Roboto" panose="02000000000000000000" pitchFamily="2" charset="0"/>
                <a:ea typeface="Calibri" panose="020F0502020204030204" pitchFamily="34" charset="0"/>
                <a:cs typeface="Arial" panose="020B0604020202020204" pitchFamily="34" charset="0"/>
              </a:rPr>
              <a:t>Adjustment Disorder With Depressed Mood:</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 The development of emotional or behavioral symptoms in response to an identifiable stressor(s) low mood, tearfulness, or feelings of hopelessness are predominant.</a:t>
            </a:r>
            <a:endParaRPr lang="en-US" sz="1800" dirty="0">
              <a:solidFill>
                <a:srgbClr val="515151"/>
              </a:solidFill>
              <a:effectLst/>
              <a:latin typeface="Roboto" panose="02000000000000000000" pitchFamily="2" charset="0"/>
              <a:cs typeface="Arial" panose="020B0604020202020204" pitchFamily="34" charset="0"/>
            </a:endParaRPr>
          </a:p>
          <a:p>
            <a:pPr marL="0" lvl="0" indent="0" algn="l" rtl="0">
              <a:spcBef>
                <a:spcPts val="0"/>
              </a:spcBef>
              <a:spcAft>
                <a:spcPts val="0"/>
              </a:spcAft>
              <a:buNone/>
            </a:pP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ADHD,</a:t>
            </a:r>
            <a:r>
              <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rPr>
              <a:t> Attention Deficit Hyperactivity Disorder -</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Symptoms of inattention and hyperactivity for at least 6 months to a degree that is inconsistent with developmental level </a:t>
            </a:r>
            <a:r>
              <a:rPr lang="ar-LY"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 </a:t>
            </a:r>
            <a:endParaRPr lang="en-US" sz="1800" dirty="0">
              <a:solidFill>
                <a:srgbClr val="515151"/>
              </a:solidFill>
              <a:effectLst/>
              <a:latin typeface="Roboto" panose="02000000000000000000" pitchFamily="2" charset="0"/>
              <a:cs typeface="Arial" panose="020B0604020202020204" pitchFamily="34" charset="0"/>
            </a:endParaRPr>
          </a:p>
          <a:p>
            <a:pPr marL="0" lvl="0" indent="0" algn="l" rtl="0">
              <a:spcBef>
                <a:spcPts val="0"/>
              </a:spcBef>
              <a:spcAft>
                <a:spcPts val="0"/>
              </a:spcAft>
              <a:buNone/>
            </a:pP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 </a:t>
            </a:r>
            <a:r>
              <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rPr>
              <a:t>Depression or</a:t>
            </a:r>
            <a:r>
              <a:rPr lang="en-US" sz="1800" b="1" i="1" dirty="0">
                <a:solidFill>
                  <a:srgbClr val="515151"/>
                </a:solidFill>
                <a:effectLst/>
                <a:latin typeface="Roboto" panose="02000000000000000000" pitchFamily="2" charset="0"/>
                <a:ea typeface="Calibri" panose="020F0502020204030204" pitchFamily="34" charset="0"/>
                <a:cs typeface="Arial" panose="020B0604020202020204" pitchFamily="34" charset="0"/>
              </a:rPr>
              <a:t> Major Depressive Disorder (MDD):</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 A period of at least 2 weeks during which there is either depressed mood or the loss of interest or pleasure in nearly all activities. </a:t>
            </a:r>
          </a:p>
          <a:p>
            <a:pPr marL="0" lvl="0" indent="0" algn="l" rtl="0">
              <a:spcBef>
                <a:spcPts val="0"/>
              </a:spcBef>
              <a:spcAft>
                <a:spcPts val="0"/>
              </a:spcAft>
              <a:buNone/>
            </a:pPr>
            <a:r>
              <a:rPr lang="en-US" sz="1800" b="1" dirty="0">
                <a:solidFill>
                  <a:srgbClr val="515151"/>
                </a:solidFill>
                <a:effectLst/>
                <a:latin typeface="Roboto" panose="02000000000000000000" pitchFamily="2" charset="0"/>
                <a:ea typeface="Calibri" panose="020F0502020204030204" pitchFamily="34" charset="0"/>
                <a:cs typeface="Arial" panose="020B0604020202020204" pitchFamily="34" charset="0"/>
              </a:rPr>
              <a:t>and behavior disorders.</a:t>
            </a:r>
            <a:r>
              <a:rPr lang="en-US" sz="1800" i="1" dirty="0">
                <a:solidFill>
                  <a:srgbClr val="515151"/>
                </a:solidFill>
                <a:effectLst/>
                <a:latin typeface="Roboto" panose="02000000000000000000" pitchFamily="2" charset="0"/>
                <a:ea typeface="Calibri" panose="020F0502020204030204" pitchFamily="34" charset="0"/>
                <a:cs typeface="Arial" panose="020B0604020202020204" pitchFamily="34" charset="0"/>
              </a:rPr>
              <a:t> </a:t>
            </a:r>
            <a:r>
              <a:rPr lang="en-US" sz="1800" dirty="0">
                <a:solidFill>
                  <a:srgbClr val="515151"/>
                </a:solidFill>
                <a:effectLst/>
                <a:latin typeface="Roboto" panose="02000000000000000000" pitchFamily="2" charset="0"/>
                <a:ea typeface="Calibri" panose="020F0502020204030204" pitchFamily="34" charset="0"/>
                <a:cs typeface="Arial" panose="020B0604020202020204" pitchFamily="34" charset="0"/>
              </a:rPr>
              <a:t>Repetitive and persistent pattern of behavior that violates the basic rights of others or the age-appropriate societal norms, including aggression to people and animals, destruction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0"/>
        <p:cNvGrpSpPr/>
        <p:nvPr/>
      </p:nvGrpSpPr>
      <p:grpSpPr>
        <a:xfrm>
          <a:off x="0" y="0"/>
          <a:ext cx="0" cy="0"/>
          <a:chOff x="0" y="0"/>
          <a:chExt cx="0" cy="0"/>
        </a:xfrm>
      </p:grpSpPr>
      <p:sp>
        <p:nvSpPr>
          <p:cNvPr id="4191" name="Google Shape;4191;ge7df4d5529_0_5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2" name="Google Shape;4192;ge7df4d5529_0_5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solidFill>
                  <a:srgbClr val="666666"/>
                </a:solidFill>
                <a:effectLst/>
                <a:latin typeface="Helvetica" panose="020B0604020202020204" pitchFamily="34" charset="0"/>
                <a:ea typeface="Times New Roman" panose="02020603050405020304" pitchFamily="18" charset="0"/>
                <a:cs typeface="Times New Roman" panose="02020603050405020304" pitchFamily="18" charset="0"/>
              </a:rPr>
              <a:t>Biological factors refer to anything physical that can cause an adverse effect on a person’s mental health.</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solidFill>
                  <a:srgbClr val="666666"/>
                </a:solidFill>
                <a:effectLst/>
                <a:latin typeface="Helvetica" panose="020B0604020202020204" pitchFamily="34" charset="0"/>
                <a:ea typeface="Calibri" panose="020F0502020204030204" pitchFamily="34" charset="0"/>
                <a:cs typeface="Arial" panose="020B0604020202020204" pitchFamily="34" charset="0"/>
              </a:rPr>
              <a:t>Genes can be responsible for abnormalities in an adolescent’s development</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dirty="0">
                <a:solidFill>
                  <a:srgbClr val="666666"/>
                </a:solidFill>
                <a:effectLst/>
                <a:latin typeface="Helvetica" panose="020B0604020202020204" pitchFamily="34" charset="0"/>
                <a:ea typeface="Times New Roman" panose="02020603050405020304" pitchFamily="18" charset="0"/>
                <a:cs typeface="Times New Roman" panose="02020603050405020304" pitchFamily="18" charset="0"/>
              </a:rPr>
              <a:t>Genes may influence one’s susceptibility (or vulnerability) to depression, anxiety, personality, and/or substance abuse disorders.   Children and adolescents who have a first-degree relative with mental illness (i.e. – depression, anxiety, PTSD) are at a higher risk for the development of their own mental health disorder(s).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fontAlgn="base">
              <a:lnSpc>
                <a:spcPts val="1680"/>
              </a:lnSpc>
              <a:spcBef>
                <a:spcPts val="0"/>
              </a:spcBef>
              <a:spcAft>
                <a:spcPts val="0"/>
              </a:spcAft>
            </a:pPr>
            <a:r>
              <a:rPr lang="en-US" sz="1800" b="1" cap="all" dirty="0">
                <a:solidFill>
                  <a:srgbClr val="C39941"/>
                </a:solidFill>
                <a:effectLst/>
                <a:latin typeface="Raleway" pitchFamily="2" charset="0"/>
                <a:ea typeface="Times New Roman" panose="02020603050405020304" pitchFamily="18" charset="0"/>
                <a:cs typeface="Times New Roman" panose="02020603050405020304" pitchFamily="18" charset="0"/>
              </a:rPr>
              <a:t>SUBSTANCE ABUSE </a:t>
            </a:r>
            <a:endParaRPr lang="en-US" sz="1800" b="1"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1800" dirty="0">
                <a:solidFill>
                  <a:srgbClr val="666666"/>
                </a:solidFill>
                <a:effectLst/>
                <a:latin typeface="Helvetica" panose="020B0604020202020204" pitchFamily="34" charset="0"/>
                <a:ea typeface="Calibri" panose="020F0502020204030204" pitchFamily="34" charset="0"/>
                <a:cs typeface="Arial" panose="020B0604020202020204" pitchFamily="34" charset="0"/>
              </a:rPr>
              <a:t>Any substance abuse, especially long-term use and abuse, can cause the development of mental illness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5"/>
        <p:cNvGrpSpPr/>
        <p:nvPr/>
      </p:nvGrpSpPr>
      <p:grpSpPr>
        <a:xfrm>
          <a:off x="0" y="0"/>
          <a:ext cx="0" cy="0"/>
          <a:chOff x="0" y="0"/>
          <a:chExt cx="0" cy="0"/>
        </a:xfrm>
      </p:grpSpPr>
      <p:sp>
        <p:nvSpPr>
          <p:cNvPr id="4986" name="Google Shape;4986;ge8320db861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7" name="Google Shape;4987;ge8320db861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Stat by the UNICEF  globally in 2019 </a:t>
            </a:r>
          </a:p>
          <a:p>
            <a:pPr marL="0" lvl="0" indent="0" algn="l" rtl="0">
              <a:spcBef>
                <a:spcPts val="0"/>
              </a:spcBef>
              <a:spcAft>
                <a:spcPts val="0"/>
              </a:spcAft>
              <a:buNone/>
            </a:pPr>
            <a:r>
              <a:rPr lang="en-US" dirty="0"/>
              <a:t>46% female</a:t>
            </a:r>
          </a:p>
          <a:p>
            <a:pPr marL="0" lvl="0" indent="0" algn="l" rtl="0">
              <a:spcBef>
                <a:spcPts val="0"/>
              </a:spcBef>
              <a:spcAft>
                <a:spcPts val="0"/>
              </a:spcAft>
              <a:buNone/>
            </a:pPr>
            <a:r>
              <a:rPr lang="en-US" dirty="0"/>
              <a:t>54%male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2"/>
        <p:cNvGrpSpPr/>
        <p:nvPr/>
      </p:nvGrpSpPr>
      <p:grpSpPr>
        <a:xfrm>
          <a:off x="0" y="0"/>
          <a:ext cx="0" cy="0"/>
          <a:chOff x="0" y="0"/>
          <a:chExt cx="0" cy="0"/>
        </a:xfrm>
      </p:grpSpPr>
      <p:sp>
        <p:nvSpPr>
          <p:cNvPr id="4843" name="Google Shape;4843;ge9441d3b3a_0_1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4" name="Google Shape;4844;ge9441d3b3a_0_1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6"/>
        <p:cNvGrpSpPr/>
        <p:nvPr/>
      </p:nvGrpSpPr>
      <p:grpSpPr>
        <a:xfrm>
          <a:off x="0" y="0"/>
          <a:ext cx="0" cy="0"/>
          <a:chOff x="0" y="0"/>
          <a:chExt cx="0" cy="0"/>
        </a:xfrm>
      </p:grpSpPr>
      <p:sp>
        <p:nvSpPr>
          <p:cNvPr id="4267" name="Google Shape;4267;ge9441d3b3a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8" name="Google Shape;4268;ge9441d3b3a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111111"/>
                </a:solidFill>
                <a:effectLst/>
                <a:latin typeface="+mn-lt"/>
                <a:ea typeface="Times New Roman" panose="02020603050405020304" pitchFamily="18" charset="0"/>
                <a:cs typeface="Times New Roman" panose="02020603050405020304" pitchFamily="18" charset="0"/>
              </a:rPr>
              <a:t>Immune reaction: so your body has a hard time resisting infections.</a:t>
            </a:r>
            <a:endParaRPr lang="en-US" sz="1100" dirty="0">
              <a:effectLst/>
              <a:latin typeface="+mn-lt"/>
              <a:ea typeface="Calibri" panose="020F0502020204030204" pitchFamily="34" charset="0"/>
              <a:cs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102693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810350" y="994638"/>
            <a:ext cx="5028000" cy="26226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Clr>
                <a:srgbClr val="191919"/>
              </a:buClr>
              <a:buSzPts val="5200"/>
              <a:buNone/>
              <a:defRPr sz="8500">
                <a:solidFill>
                  <a:srgbClr val="191919"/>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810350" y="3534025"/>
            <a:ext cx="30093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3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5599989" y="2523119"/>
            <a:ext cx="4770220" cy="3287115"/>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 name="Google Shape;12;p2"/>
          <p:cNvSpPr/>
          <p:nvPr/>
        </p:nvSpPr>
        <p:spPr>
          <a:xfrm rot="-8592475">
            <a:off x="-937791" y="-1165271"/>
            <a:ext cx="3100449" cy="3400536"/>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8279199">
            <a:off x="-884663" y="1100691"/>
            <a:ext cx="1552975" cy="1621309"/>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313214" y="4376556"/>
            <a:ext cx="282522" cy="463886"/>
          </a:xfrm>
          <a:custGeom>
            <a:avLst/>
            <a:gdLst/>
            <a:ahLst/>
            <a:cxnLst/>
            <a:rect l="l" t="t" r="r" b="b"/>
            <a:pathLst>
              <a:path w="9560" h="15697" extrusionOk="0">
                <a:moveTo>
                  <a:pt x="2216" y="0"/>
                </a:moveTo>
                <a:cubicBezTo>
                  <a:pt x="2164" y="0"/>
                  <a:pt x="2120" y="37"/>
                  <a:pt x="2106" y="84"/>
                </a:cubicBezTo>
                <a:lnTo>
                  <a:pt x="16" y="8944"/>
                </a:lnTo>
                <a:cubicBezTo>
                  <a:pt x="1" y="9013"/>
                  <a:pt x="52" y="9079"/>
                  <a:pt x="126" y="9079"/>
                </a:cubicBezTo>
                <a:lnTo>
                  <a:pt x="3905" y="9079"/>
                </a:lnTo>
                <a:cubicBezTo>
                  <a:pt x="3979" y="9079"/>
                  <a:pt x="4034" y="9149"/>
                  <a:pt x="4015" y="9219"/>
                </a:cubicBezTo>
                <a:lnTo>
                  <a:pt x="2409" y="15559"/>
                </a:lnTo>
                <a:cubicBezTo>
                  <a:pt x="2390" y="15638"/>
                  <a:pt x="2456" y="15697"/>
                  <a:pt x="2523" y="15697"/>
                </a:cubicBezTo>
                <a:cubicBezTo>
                  <a:pt x="2556" y="15697"/>
                  <a:pt x="2589" y="15683"/>
                  <a:pt x="2612" y="15651"/>
                </a:cubicBezTo>
                <a:lnTo>
                  <a:pt x="9509" y="5893"/>
                </a:lnTo>
                <a:cubicBezTo>
                  <a:pt x="9560" y="5819"/>
                  <a:pt x="9509" y="5716"/>
                  <a:pt x="9417" y="5716"/>
                </a:cubicBezTo>
                <a:lnTo>
                  <a:pt x="4485" y="5716"/>
                </a:lnTo>
                <a:cubicBezTo>
                  <a:pt x="4394" y="5716"/>
                  <a:pt x="4342" y="5614"/>
                  <a:pt x="4394" y="5540"/>
                </a:cubicBezTo>
                <a:lnTo>
                  <a:pt x="8082" y="176"/>
                </a:lnTo>
                <a:cubicBezTo>
                  <a:pt x="8134" y="99"/>
                  <a:pt x="8079" y="0"/>
                  <a:pt x="79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2071211" y="147296"/>
            <a:ext cx="487570" cy="775408"/>
          </a:xfrm>
          <a:custGeom>
            <a:avLst/>
            <a:gdLst/>
            <a:ahLst/>
            <a:cxnLst/>
            <a:rect l="l" t="t" r="r" b="b"/>
            <a:pathLst>
              <a:path w="9315" h="14812" extrusionOk="0">
                <a:moveTo>
                  <a:pt x="4640" y="0"/>
                </a:moveTo>
                <a:cubicBezTo>
                  <a:pt x="4634" y="0"/>
                  <a:pt x="4628" y="1"/>
                  <a:pt x="4621" y="1"/>
                </a:cubicBezTo>
                <a:cubicBezTo>
                  <a:pt x="3950" y="12"/>
                  <a:pt x="3400" y="603"/>
                  <a:pt x="3433" y="1273"/>
                </a:cubicBezTo>
                <a:cubicBezTo>
                  <a:pt x="3451" y="1647"/>
                  <a:pt x="3642" y="1977"/>
                  <a:pt x="3924" y="2182"/>
                </a:cubicBezTo>
                <a:cubicBezTo>
                  <a:pt x="4042" y="2270"/>
                  <a:pt x="4104" y="2414"/>
                  <a:pt x="4104" y="2561"/>
                </a:cubicBezTo>
                <a:cubicBezTo>
                  <a:pt x="4104" y="2659"/>
                  <a:pt x="4024" y="2740"/>
                  <a:pt x="3924" y="2740"/>
                </a:cubicBezTo>
                <a:lnTo>
                  <a:pt x="1500" y="2740"/>
                </a:lnTo>
                <a:cubicBezTo>
                  <a:pt x="1475" y="2740"/>
                  <a:pt x="1453" y="2747"/>
                  <a:pt x="1431" y="2754"/>
                </a:cubicBezTo>
                <a:lnTo>
                  <a:pt x="1" y="2754"/>
                </a:lnTo>
                <a:lnTo>
                  <a:pt x="1" y="6748"/>
                </a:lnTo>
                <a:cubicBezTo>
                  <a:pt x="30" y="6814"/>
                  <a:pt x="92" y="6858"/>
                  <a:pt x="165" y="6858"/>
                </a:cubicBezTo>
                <a:cubicBezTo>
                  <a:pt x="312" y="6858"/>
                  <a:pt x="456" y="6796"/>
                  <a:pt x="544" y="6679"/>
                </a:cubicBezTo>
                <a:cubicBezTo>
                  <a:pt x="752" y="6393"/>
                  <a:pt x="1082" y="6205"/>
                  <a:pt x="1456" y="6187"/>
                </a:cubicBezTo>
                <a:cubicBezTo>
                  <a:pt x="1475" y="6186"/>
                  <a:pt x="1494" y="6185"/>
                  <a:pt x="1513" y="6185"/>
                </a:cubicBezTo>
                <a:cubicBezTo>
                  <a:pt x="2161" y="6185"/>
                  <a:pt x="2718" y="6723"/>
                  <a:pt x="2725" y="7375"/>
                </a:cubicBezTo>
                <a:cubicBezTo>
                  <a:pt x="2736" y="8053"/>
                  <a:pt x="2189" y="8603"/>
                  <a:pt x="1515" y="8603"/>
                </a:cubicBezTo>
                <a:cubicBezTo>
                  <a:pt x="1133" y="8603"/>
                  <a:pt x="789" y="8424"/>
                  <a:pt x="569" y="8145"/>
                </a:cubicBezTo>
                <a:cubicBezTo>
                  <a:pt x="481" y="8039"/>
                  <a:pt x="356" y="7965"/>
                  <a:pt x="217" y="7965"/>
                </a:cubicBezTo>
                <a:lnTo>
                  <a:pt x="165" y="7965"/>
                </a:lnTo>
                <a:cubicBezTo>
                  <a:pt x="92" y="7965"/>
                  <a:pt x="30" y="8013"/>
                  <a:pt x="1" y="8075"/>
                </a:cubicBezTo>
                <a:lnTo>
                  <a:pt x="1" y="12069"/>
                </a:lnTo>
                <a:lnTo>
                  <a:pt x="3924" y="12069"/>
                </a:lnTo>
                <a:cubicBezTo>
                  <a:pt x="4024" y="12069"/>
                  <a:pt x="4104" y="12149"/>
                  <a:pt x="4104" y="12249"/>
                </a:cubicBezTo>
                <a:lnTo>
                  <a:pt x="4104" y="12303"/>
                </a:lnTo>
                <a:cubicBezTo>
                  <a:pt x="4104" y="12439"/>
                  <a:pt x="4034" y="12567"/>
                  <a:pt x="3924" y="12652"/>
                </a:cubicBezTo>
                <a:cubicBezTo>
                  <a:pt x="3646" y="12875"/>
                  <a:pt x="3466" y="13217"/>
                  <a:pt x="3466" y="13601"/>
                </a:cubicBezTo>
                <a:cubicBezTo>
                  <a:pt x="3466" y="14269"/>
                  <a:pt x="4009" y="14811"/>
                  <a:pt x="4673" y="14811"/>
                </a:cubicBezTo>
                <a:cubicBezTo>
                  <a:pt x="4680" y="14811"/>
                  <a:pt x="4687" y="14811"/>
                  <a:pt x="4694" y="14811"/>
                </a:cubicBezTo>
                <a:cubicBezTo>
                  <a:pt x="5369" y="14801"/>
                  <a:pt x="5919" y="14210"/>
                  <a:pt x="5886" y="13540"/>
                </a:cubicBezTo>
                <a:cubicBezTo>
                  <a:pt x="5868" y="13166"/>
                  <a:pt x="5677" y="12836"/>
                  <a:pt x="5395" y="12626"/>
                </a:cubicBezTo>
                <a:cubicBezTo>
                  <a:pt x="5278" y="12542"/>
                  <a:pt x="5212" y="12395"/>
                  <a:pt x="5212" y="12249"/>
                </a:cubicBezTo>
                <a:cubicBezTo>
                  <a:pt x="5212" y="12149"/>
                  <a:pt x="5292" y="12069"/>
                  <a:pt x="5391" y="12069"/>
                </a:cubicBezTo>
                <a:lnTo>
                  <a:pt x="9314" y="12069"/>
                </a:lnTo>
                <a:lnTo>
                  <a:pt x="9314" y="8101"/>
                </a:lnTo>
                <a:cubicBezTo>
                  <a:pt x="9296" y="8024"/>
                  <a:pt x="9230" y="7965"/>
                  <a:pt x="9146" y="7965"/>
                </a:cubicBezTo>
                <a:cubicBezTo>
                  <a:pt x="8999" y="7965"/>
                  <a:pt x="8856" y="8028"/>
                  <a:pt x="8768" y="8149"/>
                </a:cubicBezTo>
                <a:cubicBezTo>
                  <a:pt x="8559" y="8431"/>
                  <a:pt x="8229" y="8622"/>
                  <a:pt x="7855" y="8640"/>
                </a:cubicBezTo>
                <a:cubicBezTo>
                  <a:pt x="7836" y="8641"/>
                  <a:pt x="7817" y="8642"/>
                  <a:pt x="7799" y="8642"/>
                </a:cubicBezTo>
                <a:cubicBezTo>
                  <a:pt x="7151" y="8642"/>
                  <a:pt x="6594" y="8104"/>
                  <a:pt x="6586" y="7449"/>
                </a:cubicBezTo>
                <a:cubicBezTo>
                  <a:pt x="6576" y="6774"/>
                  <a:pt x="7122" y="6220"/>
                  <a:pt x="7796" y="6220"/>
                </a:cubicBezTo>
                <a:cubicBezTo>
                  <a:pt x="8178" y="6220"/>
                  <a:pt x="8522" y="6400"/>
                  <a:pt x="8742" y="6679"/>
                </a:cubicBezTo>
                <a:cubicBezTo>
                  <a:pt x="8830" y="6789"/>
                  <a:pt x="8955" y="6858"/>
                  <a:pt x="9094" y="6858"/>
                </a:cubicBezTo>
                <a:lnTo>
                  <a:pt x="9146" y="6858"/>
                </a:lnTo>
                <a:cubicBezTo>
                  <a:pt x="9230" y="6858"/>
                  <a:pt x="9296" y="6799"/>
                  <a:pt x="9314" y="6726"/>
                </a:cubicBezTo>
                <a:lnTo>
                  <a:pt x="9314" y="2754"/>
                </a:lnTo>
                <a:lnTo>
                  <a:pt x="7884" y="2754"/>
                </a:lnTo>
                <a:cubicBezTo>
                  <a:pt x="7866" y="2747"/>
                  <a:pt x="7840" y="2740"/>
                  <a:pt x="7818" y="2740"/>
                </a:cubicBezTo>
                <a:lnTo>
                  <a:pt x="5391" y="2740"/>
                </a:lnTo>
                <a:cubicBezTo>
                  <a:pt x="5292" y="2740"/>
                  <a:pt x="5212" y="2659"/>
                  <a:pt x="5212" y="2561"/>
                </a:cubicBezTo>
                <a:lnTo>
                  <a:pt x="5212" y="2509"/>
                </a:lnTo>
                <a:cubicBezTo>
                  <a:pt x="5212" y="2370"/>
                  <a:pt x="5285" y="2245"/>
                  <a:pt x="5391" y="2160"/>
                </a:cubicBezTo>
                <a:cubicBezTo>
                  <a:pt x="5670" y="1937"/>
                  <a:pt x="5850" y="1596"/>
                  <a:pt x="5850" y="1211"/>
                </a:cubicBezTo>
                <a:cubicBezTo>
                  <a:pt x="5850" y="543"/>
                  <a:pt x="5310" y="0"/>
                  <a:pt x="4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rot="-2505336">
            <a:off x="-339176" y="4501147"/>
            <a:ext cx="1401494" cy="817091"/>
            <a:chOff x="3864475" y="2225200"/>
            <a:chExt cx="862200" cy="502675"/>
          </a:xfrm>
        </p:grpSpPr>
        <p:sp>
          <p:nvSpPr>
            <p:cNvPr id="17" name="Google Shape;17;p2"/>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27;p2"/>
          <p:cNvGrpSpPr/>
          <p:nvPr/>
        </p:nvGrpSpPr>
        <p:grpSpPr>
          <a:xfrm rot="-6203082">
            <a:off x="7931080" y="3808045"/>
            <a:ext cx="2201237" cy="1283353"/>
            <a:chOff x="3864475" y="2225200"/>
            <a:chExt cx="862200" cy="502675"/>
          </a:xfrm>
        </p:grpSpPr>
        <p:sp>
          <p:nvSpPr>
            <p:cNvPr id="28" name="Google Shape;28;p2"/>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1996"/>
        <p:cNvGrpSpPr/>
        <p:nvPr/>
      </p:nvGrpSpPr>
      <p:grpSpPr>
        <a:xfrm>
          <a:off x="0" y="0"/>
          <a:ext cx="0" cy="0"/>
          <a:chOff x="0" y="0"/>
          <a:chExt cx="0" cy="0"/>
        </a:xfrm>
      </p:grpSpPr>
      <p:sp>
        <p:nvSpPr>
          <p:cNvPr id="1997" name="Google Shape;1997;p22"/>
          <p:cNvSpPr txBox="1">
            <a:spLocks noGrp="1"/>
          </p:cNvSpPr>
          <p:nvPr>
            <p:ph type="title"/>
          </p:nvPr>
        </p:nvSpPr>
        <p:spPr>
          <a:xfrm>
            <a:off x="948600" y="232176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8" name="Google Shape;1998;p22"/>
          <p:cNvSpPr txBox="1">
            <a:spLocks noGrp="1"/>
          </p:cNvSpPr>
          <p:nvPr>
            <p:ph type="subTitle" idx="1"/>
          </p:nvPr>
        </p:nvSpPr>
        <p:spPr>
          <a:xfrm>
            <a:off x="948600" y="2759652"/>
            <a:ext cx="2336400" cy="656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1999" name="Google Shape;1999;p22"/>
          <p:cNvSpPr txBox="1">
            <a:spLocks noGrp="1"/>
          </p:cNvSpPr>
          <p:nvPr>
            <p:ph type="title" idx="2"/>
          </p:nvPr>
        </p:nvSpPr>
        <p:spPr>
          <a:xfrm>
            <a:off x="3403800" y="3501940"/>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00" name="Google Shape;2000;p22"/>
          <p:cNvSpPr txBox="1">
            <a:spLocks noGrp="1"/>
          </p:cNvSpPr>
          <p:nvPr>
            <p:ph type="subTitle" idx="3"/>
          </p:nvPr>
        </p:nvSpPr>
        <p:spPr>
          <a:xfrm>
            <a:off x="3403800" y="3939764"/>
            <a:ext cx="2336400" cy="656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001" name="Google Shape;2001;p22"/>
          <p:cNvSpPr txBox="1">
            <a:spLocks noGrp="1"/>
          </p:cNvSpPr>
          <p:nvPr>
            <p:ph type="title" idx="4"/>
          </p:nvPr>
        </p:nvSpPr>
        <p:spPr>
          <a:xfrm>
            <a:off x="5859000" y="232176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02" name="Google Shape;2002;p22"/>
          <p:cNvSpPr txBox="1">
            <a:spLocks noGrp="1"/>
          </p:cNvSpPr>
          <p:nvPr>
            <p:ph type="subTitle" idx="5"/>
          </p:nvPr>
        </p:nvSpPr>
        <p:spPr>
          <a:xfrm>
            <a:off x="5859000" y="2759652"/>
            <a:ext cx="2336400" cy="656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003" name="Google Shape;2003;p22"/>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004" name="Google Shape;2004;p22"/>
          <p:cNvSpPr/>
          <p:nvPr/>
        </p:nvSpPr>
        <p:spPr>
          <a:xfrm rot="-4404619">
            <a:off x="7288068" y="-1820268"/>
            <a:ext cx="4159862" cy="4552386"/>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05" name="Google Shape;2005;p22"/>
          <p:cNvSpPr/>
          <p:nvPr/>
        </p:nvSpPr>
        <p:spPr>
          <a:xfrm rot="6096557">
            <a:off x="-1170685" y="2755302"/>
            <a:ext cx="4266380" cy="4669003"/>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6" name="Google Shape;2006;p22"/>
          <p:cNvGrpSpPr/>
          <p:nvPr/>
        </p:nvGrpSpPr>
        <p:grpSpPr>
          <a:xfrm>
            <a:off x="297781" y="292918"/>
            <a:ext cx="422231" cy="758174"/>
            <a:chOff x="568513" y="2939200"/>
            <a:chExt cx="293175" cy="526400"/>
          </a:xfrm>
        </p:grpSpPr>
        <p:sp>
          <p:nvSpPr>
            <p:cNvPr id="2007" name="Google Shape;2007;p22"/>
            <p:cNvSpPr/>
            <p:nvPr/>
          </p:nvSpPr>
          <p:spPr>
            <a:xfrm>
              <a:off x="641838" y="3104675"/>
              <a:ext cx="219850" cy="360925"/>
            </a:xfrm>
            <a:custGeom>
              <a:avLst/>
              <a:gdLst/>
              <a:ahLst/>
              <a:cxnLst/>
              <a:rect l="l" t="t" r="r" b="b"/>
              <a:pathLst>
                <a:path w="8794" h="14437" extrusionOk="0">
                  <a:moveTo>
                    <a:pt x="2039" y="0"/>
                  </a:moveTo>
                  <a:cubicBezTo>
                    <a:pt x="1992" y="0"/>
                    <a:pt x="1951" y="34"/>
                    <a:pt x="1940" y="81"/>
                  </a:cubicBezTo>
                  <a:lnTo>
                    <a:pt x="15" y="8225"/>
                  </a:lnTo>
                  <a:cubicBezTo>
                    <a:pt x="0" y="8288"/>
                    <a:pt x="51" y="8350"/>
                    <a:pt x="117" y="8350"/>
                  </a:cubicBezTo>
                  <a:lnTo>
                    <a:pt x="3594" y="8350"/>
                  </a:lnTo>
                  <a:cubicBezTo>
                    <a:pt x="3660" y="8350"/>
                    <a:pt x="3712" y="8416"/>
                    <a:pt x="3693" y="8479"/>
                  </a:cubicBezTo>
                  <a:lnTo>
                    <a:pt x="2219" y="14309"/>
                  </a:lnTo>
                  <a:cubicBezTo>
                    <a:pt x="2202" y="14383"/>
                    <a:pt x="2262" y="14437"/>
                    <a:pt x="2323" y="14437"/>
                  </a:cubicBezTo>
                  <a:cubicBezTo>
                    <a:pt x="2353" y="14437"/>
                    <a:pt x="2384" y="14424"/>
                    <a:pt x="2406" y="14394"/>
                  </a:cubicBezTo>
                  <a:lnTo>
                    <a:pt x="8746" y="5420"/>
                  </a:lnTo>
                  <a:cubicBezTo>
                    <a:pt x="8794" y="5354"/>
                    <a:pt x="8746" y="5258"/>
                    <a:pt x="8662" y="5258"/>
                  </a:cubicBezTo>
                  <a:lnTo>
                    <a:pt x="4126" y="5258"/>
                  </a:lnTo>
                  <a:cubicBezTo>
                    <a:pt x="4045" y="5258"/>
                    <a:pt x="3994" y="5163"/>
                    <a:pt x="4042" y="5097"/>
                  </a:cubicBezTo>
                  <a:lnTo>
                    <a:pt x="7437" y="162"/>
                  </a:lnTo>
                  <a:cubicBezTo>
                    <a:pt x="7481" y="92"/>
                    <a:pt x="7433" y="0"/>
                    <a:pt x="73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22"/>
            <p:cNvSpPr/>
            <p:nvPr/>
          </p:nvSpPr>
          <p:spPr>
            <a:xfrm>
              <a:off x="634513" y="2939200"/>
              <a:ext cx="49325" cy="97475"/>
            </a:xfrm>
            <a:custGeom>
              <a:avLst/>
              <a:gdLst/>
              <a:ahLst/>
              <a:cxnLst/>
              <a:rect l="l" t="t" r="r" b="b"/>
              <a:pathLst>
                <a:path w="1973" h="3899" extrusionOk="0">
                  <a:moveTo>
                    <a:pt x="726" y="221"/>
                  </a:moveTo>
                  <a:lnTo>
                    <a:pt x="726" y="232"/>
                  </a:lnTo>
                  <a:cubicBezTo>
                    <a:pt x="726" y="228"/>
                    <a:pt x="726" y="228"/>
                    <a:pt x="723" y="225"/>
                  </a:cubicBezTo>
                  <a:lnTo>
                    <a:pt x="726" y="221"/>
                  </a:lnTo>
                  <a:close/>
                  <a:moveTo>
                    <a:pt x="730" y="257"/>
                  </a:moveTo>
                  <a:lnTo>
                    <a:pt x="733" y="261"/>
                  </a:lnTo>
                  <a:cubicBezTo>
                    <a:pt x="730" y="261"/>
                    <a:pt x="730" y="261"/>
                    <a:pt x="730" y="257"/>
                  </a:cubicBezTo>
                  <a:close/>
                  <a:moveTo>
                    <a:pt x="748" y="257"/>
                  </a:moveTo>
                  <a:lnTo>
                    <a:pt x="748" y="261"/>
                  </a:lnTo>
                  <a:cubicBezTo>
                    <a:pt x="745" y="261"/>
                    <a:pt x="745" y="261"/>
                    <a:pt x="745" y="257"/>
                  </a:cubicBezTo>
                  <a:close/>
                  <a:moveTo>
                    <a:pt x="711" y="419"/>
                  </a:moveTo>
                  <a:lnTo>
                    <a:pt x="711" y="423"/>
                  </a:lnTo>
                  <a:cubicBezTo>
                    <a:pt x="711" y="423"/>
                    <a:pt x="711" y="419"/>
                    <a:pt x="708" y="419"/>
                  </a:cubicBezTo>
                  <a:close/>
                  <a:moveTo>
                    <a:pt x="740" y="452"/>
                  </a:moveTo>
                  <a:lnTo>
                    <a:pt x="737" y="455"/>
                  </a:lnTo>
                  <a:cubicBezTo>
                    <a:pt x="737" y="452"/>
                    <a:pt x="737" y="452"/>
                    <a:pt x="740" y="452"/>
                  </a:cubicBezTo>
                  <a:close/>
                  <a:moveTo>
                    <a:pt x="880" y="621"/>
                  </a:moveTo>
                  <a:lnTo>
                    <a:pt x="880" y="628"/>
                  </a:lnTo>
                  <a:cubicBezTo>
                    <a:pt x="877" y="624"/>
                    <a:pt x="880" y="624"/>
                    <a:pt x="880" y="621"/>
                  </a:cubicBezTo>
                  <a:close/>
                  <a:moveTo>
                    <a:pt x="880" y="639"/>
                  </a:moveTo>
                  <a:lnTo>
                    <a:pt x="880" y="643"/>
                  </a:lnTo>
                  <a:lnTo>
                    <a:pt x="877" y="643"/>
                  </a:lnTo>
                  <a:lnTo>
                    <a:pt x="877" y="639"/>
                  </a:lnTo>
                  <a:close/>
                  <a:moveTo>
                    <a:pt x="960" y="907"/>
                  </a:moveTo>
                  <a:cubicBezTo>
                    <a:pt x="965" y="910"/>
                    <a:pt x="965" y="914"/>
                    <a:pt x="965" y="914"/>
                  </a:cubicBezTo>
                  <a:lnTo>
                    <a:pt x="960" y="910"/>
                  </a:lnTo>
                  <a:lnTo>
                    <a:pt x="960" y="907"/>
                  </a:lnTo>
                  <a:close/>
                  <a:moveTo>
                    <a:pt x="1177" y="1464"/>
                  </a:moveTo>
                  <a:lnTo>
                    <a:pt x="1177" y="1467"/>
                  </a:lnTo>
                  <a:lnTo>
                    <a:pt x="1173" y="1464"/>
                  </a:lnTo>
                  <a:close/>
                  <a:moveTo>
                    <a:pt x="1232" y="1713"/>
                  </a:moveTo>
                  <a:cubicBezTo>
                    <a:pt x="1236" y="1713"/>
                    <a:pt x="1236" y="1717"/>
                    <a:pt x="1236" y="1717"/>
                  </a:cubicBezTo>
                  <a:lnTo>
                    <a:pt x="1232" y="1713"/>
                  </a:lnTo>
                  <a:close/>
                  <a:moveTo>
                    <a:pt x="677" y="2342"/>
                  </a:moveTo>
                  <a:lnTo>
                    <a:pt x="677" y="2342"/>
                  </a:lnTo>
                  <a:cubicBezTo>
                    <a:pt x="678" y="2343"/>
                    <a:pt x="678" y="2343"/>
                    <a:pt x="679" y="2344"/>
                  </a:cubicBezTo>
                  <a:cubicBezTo>
                    <a:pt x="678" y="2343"/>
                    <a:pt x="678" y="2343"/>
                    <a:pt x="677" y="2342"/>
                  </a:cubicBezTo>
                  <a:close/>
                  <a:moveTo>
                    <a:pt x="689" y="2370"/>
                  </a:moveTo>
                  <a:cubicBezTo>
                    <a:pt x="689" y="2373"/>
                    <a:pt x="689" y="2377"/>
                    <a:pt x="693" y="2381"/>
                  </a:cubicBezTo>
                  <a:cubicBezTo>
                    <a:pt x="689" y="2373"/>
                    <a:pt x="689" y="2373"/>
                    <a:pt x="689" y="2370"/>
                  </a:cubicBezTo>
                  <a:close/>
                  <a:moveTo>
                    <a:pt x="1639" y="2597"/>
                  </a:moveTo>
                  <a:lnTo>
                    <a:pt x="1639" y="2601"/>
                  </a:lnTo>
                  <a:cubicBezTo>
                    <a:pt x="1639" y="2601"/>
                    <a:pt x="1639" y="2601"/>
                    <a:pt x="1639" y="2602"/>
                  </a:cubicBezTo>
                  <a:lnTo>
                    <a:pt x="1639" y="2602"/>
                  </a:lnTo>
                  <a:cubicBezTo>
                    <a:pt x="1639" y="2600"/>
                    <a:pt x="1639" y="2599"/>
                    <a:pt x="1639" y="2597"/>
                  </a:cubicBezTo>
                  <a:close/>
                  <a:moveTo>
                    <a:pt x="1660" y="2664"/>
                  </a:moveTo>
                  <a:cubicBezTo>
                    <a:pt x="1661" y="2665"/>
                    <a:pt x="1661" y="2667"/>
                    <a:pt x="1661" y="2667"/>
                  </a:cubicBezTo>
                  <a:cubicBezTo>
                    <a:pt x="1661" y="2666"/>
                    <a:pt x="1660" y="2665"/>
                    <a:pt x="1660" y="2664"/>
                  </a:cubicBezTo>
                  <a:close/>
                  <a:moveTo>
                    <a:pt x="965" y="3121"/>
                  </a:moveTo>
                  <a:lnTo>
                    <a:pt x="968" y="3125"/>
                  </a:lnTo>
                  <a:lnTo>
                    <a:pt x="965" y="3125"/>
                  </a:lnTo>
                  <a:lnTo>
                    <a:pt x="965" y="3121"/>
                  </a:lnTo>
                  <a:close/>
                  <a:moveTo>
                    <a:pt x="1359" y="3874"/>
                  </a:moveTo>
                  <a:cubicBezTo>
                    <a:pt x="1359" y="3874"/>
                    <a:pt x="1359" y="3875"/>
                    <a:pt x="1361" y="3877"/>
                  </a:cubicBezTo>
                  <a:cubicBezTo>
                    <a:pt x="1361" y="3875"/>
                    <a:pt x="1360" y="3874"/>
                    <a:pt x="1359" y="3874"/>
                  </a:cubicBezTo>
                  <a:close/>
                  <a:moveTo>
                    <a:pt x="693" y="1"/>
                  </a:moveTo>
                  <a:cubicBezTo>
                    <a:pt x="693" y="8"/>
                    <a:pt x="686" y="4"/>
                    <a:pt x="682" y="8"/>
                  </a:cubicBezTo>
                  <a:cubicBezTo>
                    <a:pt x="682" y="8"/>
                    <a:pt x="679" y="8"/>
                    <a:pt x="674" y="4"/>
                  </a:cubicBezTo>
                  <a:lnTo>
                    <a:pt x="674" y="8"/>
                  </a:lnTo>
                  <a:cubicBezTo>
                    <a:pt x="671" y="8"/>
                    <a:pt x="667" y="8"/>
                    <a:pt x="667" y="4"/>
                  </a:cubicBezTo>
                  <a:cubicBezTo>
                    <a:pt x="664" y="4"/>
                    <a:pt x="660" y="4"/>
                    <a:pt x="660" y="8"/>
                  </a:cubicBezTo>
                  <a:cubicBezTo>
                    <a:pt x="657" y="15"/>
                    <a:pt x="652" y="23"/>
                    <a:pt x="652" y="30"/>
                  </a:cubicBezTo>
                  <a:lnTo>
                    <a:pt x="649" y="30"/>
                  </a:lnTo>
                  <a:cubicBezTo>
                    <a:pt x="649" y="34"/>
                    <a:pt x="645" y="34"/>
                    <a:pt x="645" y="37"/>
                  </a:cubicBezTo>
                  <a:lnTo>
                    <a:pt x="642" y="37"/>
                  </a:lnTo>
                  <a:lnTo>
                    <a:pt x="638" y="41"/>
                  </a:lnTo>
                  <a:cubicBezTo>
                    <a:pt x="635" y="41"/>
                    <a:pt x="635" y="41"/>
                    <a:pt x="635" y="45"/>
                  </a:cubicBezTo>
                  <a:cubicBezTo>
                    <a:pt x="630" y="48"/>
                    <a:pt x="630" y="48"/>
                    <a:pt x="627" y="48"/>
                  </a:cubicBezTo>
                  <a:cubicBezTo>
                    <a:pt x="623" y="52"/>
                    <a:pt x="623" y="52"/>
                    <a:pt x="620" y="56"/>
                  </a:cubicBezTo>
                  <a:cubicBezTo>
                    <a:pt x="616" y="56"/>
                    <a:pt x="613" y="59"/>
                    <a:pt x="608" y="59"/>
                  </a:cubicBezTo>
                  <a:lnTo>
                    <a:pt x="608" y="63"/>
                  </a:lnTo>
                  <a:cubicBezTo>
                    <a:pt x="605" y="63"/>
                    <a:pt x="605" y="67"/>
                    <a:pt x="605" y="70"/>
                  </a:cubicBezTo>
                  <a:cubicBezTo>
                    <a:pt x="601" y="70"/>
                    <a:pt x="601" y="67"/>
                    <a:pt x="601" y="67"/>
                  </a:cubicBezTo>
                  <a:cubicBezTo>
                    <a:pt x="598" y="67"/>
                    <a:pt x="601" y="70"/>
                    <a:pt x="598" y="70"/>
                  </a:cubicBezTo>
                  <a:cubicBezTo>
                    <a:pt x="594" y="70"/>
                    <a:pt x="594" y="78"/>
                    <a:pt x="594" y="81"/>
                  </a:cubicBezTo>
                  <a:cubicBezTo>
                    <a:pt x="594" y="85"/>
                    <a:pt x="591" y="85"/>
                    <a:pt x="591" y="85"/>
                  </a:cubicBezTo>
                  <a:cubicBezTo>
                    <a:pt x="591" y="85"/>
                    <a:pt x="589" y="83"/>
                    <a:pt x="588" y="83"/>
                  </a:cubicBezTo>
                  <a:cubicBezTo>
                    <a:pt x="587" y="83"/>
                    <a:pt x="586" y="83"/>
                    <a:pt x="586" y="85"/>
                  </a:cubicBezTo>
                  <a:lnTo>
                    <a:pt x="583" y="89"/>
                  </a:lnTo>
                  <a:cubicBezTo>
                    <a:pt x="583" y="87"/>
                    <a:pt x="582" y="86"/>
                    <a:pt x="581" y="86"/>
                  </a:cubicBezTo>
                  <a:cubicBezTo>
                    <a:pt x="580" y="86"/>
                    <a:pt x="579" y="87"/>
                    <a:pt x="579" y="89"/>
                  </a:cubicBezTo>
                  <a:cubicBezTo>
                    <a:pt x="576" y="89"/>
                    <a:pt x="572" y="92"/>
                    <a:pt x="569" y="92"/>
                  </a:cubicBezTo>
                  <a:cubicBezTo>
                    <a:pt x="569" y="92"/>
                    <a:pt x="569" y="96"/>
                    <a:pt x="564" y="96"/>
                  </a:cubicBezTo>
                  <a:cubicBezTo>
                    <a:pt x="564" y="95"/>
                    <a:pt x="563" y="95"/>
                    <a:pt x="563" y="95"/>
                  </a:cubicBezTo>
                  <a:cubicBezTo>
                    <a:pt x="561" y="95"/>
                    <a:pt x="560" y="100"/>
                    <a:pt x="557" y="100"/>
                  </a:cubicBezTo>
                  <a:cubicBezTo>
                    <a:pt x="557" y="103"/>
                    <a:pt x="554" y="107"/>
                    <a:pt x="554" y="111"/>
                  </a:cubicBezTo>
                  <a:cubicBezTo>
                    <a:pt x="550" y="114"/>
                    <a:pt x="550" y="118"/>
                    <a:pt x="547" y="118"/>
                  </a:cubicBezTo>
                  <a:cubicBezTo>
                    <a:pt x="547" y="122"/>
                    <a:pt x="545" y="124"/>
                    <a:pt x="544" y="124"/>
                  </a:cubicBezTo>
                  <a:cubicBezTo>
                    <a:pt x="543" y="124"/>
                    <a:pt x="542" y="123"/>
                    <a:pt x="542" y="122"/>
                  </a:cubicBezTo>
                  <a:cubicBezTo>
                    <a:pt x="540" y="122"/>
                    <a:pt x="539" y="123"/>
                    <a:pt x="538" y="123"/>
                  </a:cubicBezTo>
                  <a:cubicBezTo>
                    <a:pt x="537" y="123"/>
                    <a:pt x="537" y="123"/>
                    <a:pt x="535" y="122"/>
                  </a:cubicBezTo>
                  <a:lnTo>
                    <a:pt x="532" y="125"/>
                  </a:lnTo>
                  <a:cubicBezTo>
                    <a:pt x="532" y="129"/>
                    <a:pt x="528" y="136"/>
                    <a:pt x="528" y="136"/>
                  </a:cubicBezTo>
                  <a:lnTo>
                    <a:pt x="517" y="136"/>
                  </a:lnTo>
                  <a:cubicBezTo>
                    <a:pt x="517" y="133"/>
                    <a:pt x="513" y="133"/>
                    <a:pt x="510" y="129"/>
                  </a:cubicBezTo>
                  <a:lnTo>
                    <a:pt x="506" y="129"/>
                  </a:lnTo>
                  <a:cubicBezTo>
                    <a:pt x="506" y="133"/>
                    <a:pt x="510" y="133"/>
                    <a:pt x="510" y="136"/>
                  </a:cubicBezTo>
                  <a:cubicBezTo>
                    <a:pt x="506" y="133"/>
                    <a:pt x="506" y="129"/>
                    <a:pt x="503" y="129"/>
                  </a:cubicBezTo>
                  <a:cubicBezTo>
                    <a:pt x="501" y="130"/>
                    <a:pt x="500" y="130"/>
                    <a:pt x="499" y="130"/>
                  </a:cubicBezTo>
                  <a:cubicBezTo>
                    <a:pt x="497" y="130"/>
                    <a:pt x="495" y="128"/>
                    <a:pt x="495" y="125"/>
                  </a:cubicBezTo>
                  <a:cubicBezTo>
                    <a:pt x="491" y="125"/>
                    <a:pt x="488" y="122"/>
                    <a:pt x="488" y="122"/>
                  </a:cubicBezTo>
                  <a:cubicBezTo>
                    <a:pt x="484" y="122"/>
                    <a:pt x="484" y="118"/>
                    <a:pt x="481" y="118"/>
                  </a:cubicBezTo>
                  <a:cubicBezTo>
                    <a:pt x="481" y="119"/>
                    <a:pt x="481" y="120"/>
                    <a:pt x="481" y="120"/>
                  </a:cubicBezTo>
                  <a:cubicBezTo>
                    <a:pt x="480" y="120"/>
                    <a:pt x="479" y="118"/>
                    <a:pt x="476" y="118"/>
                  </a:cubicBezTo>
                  <a:lnTo>
                    <a:pt x="466" y="118"/>
                  </a:lnTo>
                  <a:cubicBezTo>
                    <a:pt x="466" y="118"/>
                    <a:pt x="462" y="118"/>
                    <a:pt x="459" y="122"/>
                  </a:cubicBezTo>
                  <a:cubicBezTo>
                    <a:pt x="459" y="122"/>
                    <a:pt x="447" y="122"/>
                    <a:pt x="444" y="118"/>
                  </a:cubicBezTo>
                  <a:cubicBezTo>
                    <a:pt x="440" y="114"/>
                    <a:pt x="437" y="114"/>
                    <a:pt x="437" y="114"/>
                  </a:cubicBezTo>
                  <a:cubicBezTo>
                    <a:pt x="435" y="116"/>
                    <a:pt x="433" y="116"/>
                    <a:pt x="432" y="116"/>
                  </a:cubicBezTo>
                  <a:cubicBezTo>
                    <a:pt x="432" y="116"/>
                    <a:pt x="431" y="116"/>
                    <a:pt x="429" y="118"/>
                  </a:cubicBezTo>
                  <a:cubicBezTo>
                    <a:pt x="429" y="119"/>
                    <a:pt x="428" y="120"/>
                    <a:pt x="428" y="120"/>
                  </a:cubicBezTo>
                  <a:cubicBezTo>
                    <a:pt x="427" y="120"/>
                    <a:pt x="425" y="118"/>
                    <a:pt x="425" y="118"/>
                  </a:cubicBezTo>
                  <a:cubicBezTo>
                    <a:pt x="422" y="122"/>
                    <a:pt x="418" y="122"/>
                    <a:pt x="418" y="125"/>
                  </a:cubicBezTo>
                  <a:cubicBezTo>
                    <a:pt x="418" y="125"/>
                    <a:pt x="415" y="125"/>
                    <a:pt x="415" y="122"/>
                  </a:cubicBezTo>
                  <a:cubicBezTo>
                    <a:pt x="411" y="129"/>
                    <a:pt x="406" y="132"/>
                    <a:pt x="401" y="132"/>
                  </a:cubicBezTo>
                  <a:cubicBezTo>
                    <a:pt x="396" y="132"/>
                    <a:pt x="391" y="129"/>
                    <a:pt x="385" y="125"/>
                  </a:cubicBezTo>
                  <a:lnTo>
                    <a:pt x="385" y="140"/>
                  </a:lnTo>
                  <a:cubicBezTo>
                    <a:pt x="385" y="145"/>
                    <a:pt x="385" y="148"/>
                    <a:pt x="383" y="148"/>
                  </a:cubicBezTo>
                  <a:cubicBezTo>
                    <a:pt x="383" y="148"/>
                    <a:pt x="382" y="148"/>
                    <a:pt x="381" y="147"/>
                  </a:cubicBezTo>
                  <a:lnTo>
                    <a:pt x="378" y="144"/>
                  </a:lnTo>
                  <a:lnTo>
                    <a:pt x="371" y="144"/>
                  </a:lnTo>
                  <a:cubicBezTo>
                    <a:pt x="366" y="144"/>
                    <a:pt x="366" y="140"/>
                    <a:pt x="363" y="136"/>
                  </a:cubicBezTo>
                  <a:cubicBezTo>
                    <a:pt x="363" y="136"/>
                    <a:pt x="363" y="133"/>
                    <a:pt x="359" y="129"/>
                  </a:cubicBezTo>
                  <a:lnTo>
                    <a:pt x="359" y="133"/>
                  </a:lnTo>
                  <a:lnTo>
                    <a:pt x="359" y="140"/>
                  </a:lnTo>
                  <a:cubicBezTo>
                    <a:pt x="357" y="138"/>
                    <a:pt x="356" y="138"/>
                    <a:pt x="355" y="138"/>
                  </a:cubicBezTo>
                  <a:cubicBezTo>
                    <a:pt x="353" y="138"/>
                    <a:pt x="352" y="141"/>
                    <a:pt x="350" y="141"/>
                  </a:cubicBezTo>
                  <a:cubicBezTo>
                    <a:pt x="350" y="141"/>
                    <a:pt x="349" y="141"/>
                    <a:pt x="349" y="140"/>
                  </a:cubicBezTo>
                  <a:cubicBezTo>
                    <a:pt x="349" y="144"/>
                    <a:pt x="348" y="144"/>
                    <a:pt x="347" y="144"/>
                  </a:cubicBezTo>
                  <a:cubicBezTo>
                    <a:pt x="345" y="144"/>
                    <a:pt x="344" y="144"/>
                    <a:pt x="344" y="144"/>
                  </a:cubicBezTo>
                  <a:cubicBezTo>
                    <a:pt x="343" y="145"/>
                    <a:pt x="342" y="146"/>
                    <a:pt x="341" y="146"/>
                  </a:cubicBezTo>
                  <a:cubicBezTo>
                    <a:pt x="340" y="146"/>
                    <a:pt x="339" y="144"/>
                    <a:pt x="337" y="140"/>
                  </a:cubicBezTo>
                  <a:cubicBezTo>
                    <a:pt x="334" y="136"/>
                    <a:pt x="330" y="136"/>
                    <a:pt x="330" y="136"/>
                  </a:cubicBezTo>
                  <a:cubicBezTo>
                    <a:pt x="328" y="136"/>
                    <a:pt x="327" y="133"/>
                    <a:pt x="327" y="133"/>
                  </a:cubicBezTo>
                  <a:cubicBezTo>
                    <a:pt x="327" y="133"/>
                    <a:pt x="327" y="134"/>
                    <a:pt x="327" y="136"/>
                  </a:cubicBezTo>
                  <a:cubicBezTo>
                    <a:pt x="325" y="135"/>
                    <a:pt x="324" y="135"/>
                    <a:pt x="324" y="135"/>
                  </a:cubicBezTo>
                  <a:cubicBezTo>
                    <a:pt x="322" y="135"/>
                    <a:pt x="322" y="136"/>
                    <a:pt x="322" y="136"/>
                  </a:cubicBezTo>
                  <a:cubicBezTo>
                    <a:pt x="322" y="138"/>
                    <a:pt x="321" y="138"/>
                    <a:pt x="321" y="138"/>
                  </a:cubicBezTo>
                  <a:cubicBezTo>
                    <a:pt x="320" y="138"/>
                    <a:pt x="319" y="138"/>
                    <a:pt x="319" y="140"/>
                  </a:cubicBezTo>
                  <a:cubicBezTo>
                    <a:pt x="317" y="136"/>
                    <a:pt x="315" y="136"/>
                    <a:pt x="314" y="136"/>
                  </a:cubicBezTo>
                  <a:cubicBezTo>
                    <a:pt x="312" y="136"/>
                    <a:pt x="310" y="136"/>
                    <a:pt x="308" y="136"/>
                  </a:cubicBezTo>
                  <a:cubicBezTo>
                    <a:pt x="308" y="136"/>
                    <a:pt x="305" y="133"/>
                    <a:pt x="305" y="129"/>
                  </a:cubicBezTo>
                  <a:lnTo>
                    <a:pt x="305" y="140"/>
                  </a:lnTo>
                  <a:lnTo>
                    <a:pt x="305" y="147"/>
                  </a:lnTo>
                  <a:lnTo>
                    <a:pt x="300" y="147"/>
                  </a:lnTo>
                  <a:cubicBezTo>
                    <a:pt x="299" y="146"/>
                    <a:pt x="298" y="146"/>
                    <a:pt x="297" y="146"/>
                  </a:cubicBezTo>
                  <a:cubicBezTo>
                    <a:pt x="295" y="146"/>
                    <a:pt x="292" y="148"/>
                    <a:pt x="290" y="151"/>
                  </a:cubicBezTo>
                  <a:cubicBezTo>
                    <a:pt x="286" y="151"/>
                    <a:pt x="286" y="155"/>
                    <a:pt x="286" y="158"/>
                  </a:cubicBezTo>
                  <a:lnTo>
                    <a:pt x="286" y="166"/>
                  </a:lnTo>
                  <a:cubicBezTo>
                    <a:pt x="285" y="167"/>
                    <a:pt x="283" y="168"/>
                    <a:pt x="281" y="168"/>
                  </a:cubicBezTo>
                  <a:cubicBezTo>
                    <a:pt x="279" y="168"/>
                    <a:pt x="277" y="167"/>
                    <a:pt x="275" y="166"/>
                  </a:cubicBezTo>
                  <a:cubicBezTo>
                    <a:pt x="275" y="169"/>
                    <a:pt x="271" y="169"/>
                    <a:pt x="271" y="169"/>
                  </a:cubicBezTo>
                  <a:cubicBezTo>
                    <a:pt x="270" y="167"/>
                    <a:pt x="269" y="167"/>
                    <a:pt x="268" y="167"/>
                  </a:cubicBezTo>
                  <a:cubicBezTo>
                    <a:pt x="267" y="167"/>
                    <a:pt x="266" y="167"/>
                    <a:pt x="264" y="166"/>
                  </a:cubicBezTo>
                  <a:lnTo>
                    <a:pt x="261" y="162"/>
                  </a:lnTo>
                  <a:cubicBezTo>
                    <a:pt x="256" y="158"/>
                    <a:pt x="256" y="155"/>
                    <a:pt x="256" y="151"/>
                  </a:cubicBezTo>
                  <a:cubicBezTo>
                    <a:pt x="256" y="155"/>
                    <a:pt x="256" y="158"/>
                    <a:pt x="253" y="162"/>
                  </a:cubicBezTo>
                  <a:cubicBezTo>
                    <a:pt x="253" y="166"/>
                    <a:pt x="253" y="169"/>
                    <a:pt x="249" y="169"/>
                  </a:cubicBezTo>
                  <a:cubicBezTo>
                    <a:pt x="246" y="169"/>
                    <a:pt x="246" y="169"/>
                    <a:pt x="242" y="166"/>
                  </a:cubicBezTo>
                  <a:cubicBezTo>
                    <a:pt x="239" y="166"/>
                    <a:pt x="239" y="166"/>
                    <a:pt x="234" y="155"/>
                  </a:cubicBezTo>
                  <a:lnTo>
                    <a:pt x="234" y="158"/>
                  </a:lnTo>
                  <a:cubicBezTo>
                    <a:pt x="234" y="162"/>
                    <a:pt x="234" y="166"/>
                    <a:pt x="231" y="173"/>
                  </a:cubicBezTo>
                  <a:cubicBezTo>
                    <a:pt x="231" y="177"/>
                    <a:pt x="227" y="184"/>
                    <a:pt x="224" y="184"/>
                  </a:cubicBezTo>
                  <a:cubicBezTo>
                    <a:pt x="220" y="184"/>
                    <a:pt x="220" y="184"/>
                    <a:pt x="220" y="191"/>
                  </a:cubicBezTo>
                  <a:lnTo>
                    <a:pt x="212" y="191"/>
                  </a:lnTo>
                  <a:cubicBezTo>
                    <a:pt x="212" y="193"/>
                    <a:pt x="212" y="194"/>
                    <a:pt x="212" y="194"/>
                  </a:cubicBezTo>
                  <a:cubicBezTo>
                    <a:pt x="211" y="194"/>
                    <a:pt x="211" y="193"/>
                    <a:pt x="209" y="191"/>
                  </a:cubicBezTo>
                  <a:cubicBezTo>
                    <a:pt x="209" y="188"/>
                    <a:pt x="205" y="188"/>
                    <a:pt x="205" y="184"/>
                  </a:cubicBezTo>
                  <a:lnTo>
                    <a:pt x="205" y="191"/>
                  </a:lnTo>
                  <a:lnTo>
                    <a:pt x="205" y="199"/>
                  </a:lnTo>
                  <a:lnTo>
                    <a:pt x="205" y="202"/>
                  </a:lnTo>
                  <a:lnTo>
                    <a:pt x="205" y="210"/>
                  </a:lnTo>
                  <a:cubicBezTo>
                    <a:pt x="205" y="213"/>
                    <a:pt x="202" y="217"/>
                    <a:pt x="198" y="217"/>
                  </a:cubicBezTo>
                  <a:cubicBezTo>
                    <a:pt x="198" y="217"/>
                    <a:pt x="197" y="215"/>
                    <a:pt x="196" y="215"/>
                  </a:cubicBezTo>
                  <a:cubicBezTo>
                    <a:pt x="195" y="215"/>
                    <a:pt x="195" y="215"/>
                    <a:pt x="195" y="217"/>
                  </a:cubicBezTo>
                  <a:cubicBezTo>
                    <a:pt x="190" y="221"/>
                    <a:pt x="187" y="221"/>
                    <a:pt x="187" y="221"/>
                  </a:cubicBezTo>
                  <a:lnTo>
                    <a:pt x="183" y="225"/>
                  </a:lnTo>
                  <a:cubicBezTo>
                    <a:pt x="180" y="225"/>
                    <a:pt x="180" y="225"/>
                    <a:pt x="180" y="232"/>
                  </a:cubicBezTo>
                  <a:cubicBezTo>
                    <a:pt x="180" y="235"/>
                    <a:pt x="176" y="235"/>
                    <a:pt x="176" y="235"/>
                  </a:cubicBezTo>
                  <a:cubicBezTo>
                    <a:pt x="175" y="237"/>
                    <a:pt x="173" y="238"/>
                    <a:pt x="170" y="238"/>
                  </a:cubicBezTo>
                  <a:cubicBezTo>
                    <a:pt x="168" y="238"/>
                    <a:pt x="165" y="237"/>
                    <a:pt x="161" y="235"/>
                  </a:cubicBezTo>
                  <a:lnTo>
                    <a:pt x="158" y="235"/>
                  </a:lnTo>
                  <a:lnTo>
                    <a:pt x="158" y="232"/>
                  </a:lnTo>
                  <a:lnTo>
                    <a:pt x="154" y="232"/>
                  </a:lnTo>
                  <a:cubicBezTo>
                    <a:pt x="154" y="232"/>
                    <a:pt x="153" y="233"/>
                    <a:pt x="152" y="233"/>
                  </a:cubicBezTo>
                  <a:cubicBezTo>
                    <a:pt x="151" y="233"/>
                    <a:pt x="151" y="233"/>
                    <a:pt x="151" y="232"/>
                  </a:cubicBezTo>
                  <a:cubicBezTo>
                    <a:pt x="149" y="229"/>
                    <a:pt x="148" y="228"/>
                    <a:pt x="147" y="228"/>
                  </a:cubicBezTo>
                  <a:cubicBezTo>
                    <a:pt x="146" y="228"/>
                    <a:pt x="146" y="229"/>
                    <a:pt x="145" y="229"/>
                  </a:cubicBezTo>
                  <a:cubicBezTo>
                    <a:pt x="144" y="229"/>
                    <a:pt x="144" y="229"/>
                    <a:pt x="143" y="228"/>
                  </a:cubicBezTo>
                  <a:lnTo>
                    <a:pt x="139" y="228"/>
                  </a:lnTo>
                  <a:cubicBezTo>
                    <a:pt x="136" y="225"/>
                    <a:pt x="136" y="221"/>
                    <a:pt x="132" y="221"/>
                  </a:cubicBezTo>
                  <a:lnTo>
                    <a:pt x="132" y="225"/>
                  </a:lnTo>
                  <a:lnTo>
                    <a:pt x="129" y="228"/>
                  </a:lnTo>
                  <a:lnTo>
                    <a:pt x="124" y="228"/>
                  </a:lnTo>
                  <a:cubicBezTo>
                    <a:pt x="123" y="226"/>
                    <a:pt x="121" y="226"/>
                    <a:pt x="120" y="226"/>
                  </a:cubicBezTo>
                  <a:cubicBezTo>
                    <a:pt x="118" y="226"/>
                    <a:pt x="117" y="226"/>
                    <a:pt x="117" y="225"/>
                  </a:cubicBezTo>
                  <a:lnTo>
                    <a:pt x="114" y="221"/>
                  </a:lnTo>
                  <a:cubicBezTo>
                    <a:pt x="107" y="217"/>
                    <a:pt x="102" y="213"/>
                    <a:pt x="99" y="210"/>
                  </a:cubicBezTo>
                  <a:cubicBezTo>
                    <a:pt x="95" y="213"/>
                    <a:pt x="95" y="217"/>
                    <a:pt x="95" y="221"/>
                  </a:cubicBezTo>
                  <a:cubicBezTo>
                    <a:pt x="99" y="221"/>
                    <a:pt x="99" y="225"/>
                    <a:pt x="99" y="228"/>
                  </a:cubicBezTo>
                  <a:lnTo>
                    <a:pt x="99" y="232"/>
                  </a:lnTo>
                  <a:cubicBezTo>
                    <a:pt x="95" y="232"/>
                    <a:pt x="95" y="239"/>
                    <a:pt x="95" y="239"/>
                  </a:cubicBezTo>
                  <a:lnTo>
                    <a:pt x="92" y="243"/>
                  </a:lnTo>
                  <a:cubicBezTo>
                    <a:pt x="91" y="242"/>
                    <a:pt x="90" y="241"/>
                    <a:pt x="89" y="241"/>
                  </a:cubicBezTo>
                  <a:cubicBezTo>
                    <a:pt x="88" y="241"/>
                    <a:pt x="88" y="243"/>
                    <a:pt x="88" y="243"/>
                  </a:cubicBezTo>
                  <a:cubicBezTo>
                    <a:pt x="80" y="243"/>
                    <a:pt x="77" y="239"/>
                    <a:pt x="73" y="232"/>
                  </a:cubicBezTo>
                  <a:cubicBezTo>
                    <a:pt x="70" y="232"/>
                    <a:pt x="70" y="228"/>
                    <a:pt x="70" y="228"/>
                  </a:cubicBezTo>
                  <a:cubicBezTo>
                    <a:pt x="70" y="229"/>
                    <a:pt x="70" y="229"/>
                    <a:pt x="69" y="229"/>
                  </a:cubicBezTo>
                  <a:cubicBezTo>
                    <a:pt x="68" y="229"/>
                    <a:pt x="66" y="225"/>
                    <a:pt x="63" y="225"/>
                  </a:cubicBezTo>
                  <a:lnTo>
                    <a:pt x="63" y="225"/>
                  </a:lnTo>
                  <a:cubicBezTo>
                    <a:pt x="66" y="232"/>
                    <a:pt x="66" y="235"/>
                    <a:pt x="66" y="239"/>
                  </a:cubicBezTo>
                  <a:cubicBezTo>
                    <a:pt x="70" y="247"/>
                    <a:pt x="66" y="250"/>
                    <a:pt x="70" y="257"/>
                  </a:cubicBezTo>
                  <a:cubicBezTo>
                    <a:pt x="70" y="257"/>
                    <a:pt x="66" y="257"/>
                    <a:pt x="66" y="261"/>
                  </a:cubicBezTo>
                  <a:cubicBezTo>
                    <a:pt x="63" y="261"/>
                    <a:pt x="63" y="265"/>
                    <a:pt x="58" y="265"/>
                  </a:cubicBezTo>
                  <a:cubicBezTo>
                    <a:pt x="63" y="272"/>
                    <a:pt x="58" y="272"/>
                    <a:pt x="58" y="276"/>
                  </a:cubicBezTo>
                  <a:cubicBezTo>
                    <a:pt x="58" y="279"/>
                    <a:pt x="55" y="283"/>
                    <a:pt x="51" y="283"/>
                  </a:cubicBezTo>
                  <a:lnTo>
                    <a:pt x="48" y="287"/>
                  </a:lnTo>
                  <a:cubicBezTo>
                    <a:pt x="44" y="279"/>
                    <a:pt x="36" y="283"/>
                    <a:pt x="33" y="276"/>
                  </a:cubicBezTo>
                  <a:cubicBezTo>
                    <a:pt x="33" y="276"/>
                    <a:pt x="33" y="276"/>
                    <a:pt x="32" y="276"/>
                  </a:cubicBezTo>
                  <a:cubicBezTo>
                    <a:pt x="31" y="276"/>
                    <a:pt x="29" y="273"/>
                    <a:pt x="27" y="273"/>
                  </a:cubicBezTo>
                  <a:cubicBezTo>
                    <a:pt x="26" y="273"/>
                    <a:pt x="26" y="274"/>
                    <a:pt x="26" y="276"/>
                  </a:cubicBezTo>
                  <a:cubicBezTo>
                    <a:pt x="22" y="276"/>
                    <a:pt x="19" y="279"/>
                    <a:pt x="19" y="279"/>
                  </a:cubicBezTo>
                  <a:cubicBezTo>
                    <a:pt x="14" y="283"/>
                    <a:pt x="11" y="283"/>
                    <a:pt x="11" y="287"/>
                  </a:cubicBezTo>
                  <a:cubicBezTo>
                    <a:pt x="7" y="294"/>
                    <a:pt x="7" y="294"/>
                    <a:pt x="7" y="301"/>
                  </a:cubicBezTo>
                  <a:cubicBezTo>
                    <a:pt x="7" y="309"/>
                    <a:pt x="11" y="316"/>
                    <a:pt x="11" y="320"/>
                  </a:cubicBezTo>
                  <a:cubicBezTo>
                    <a:pt x="11" y="323"/>
                    <a:pt x="14" y="327"/>
                    <a:pt x="11" y="331"/>
                  </a:cubicBezTo>
                  <a:cubicBezTo>
                    <a:pt x="14" y="338"/>
                    <a:pt x="14" y="345"/>
                    <a:pt x="11" y="349"/>
                  </a:cubicBezTo>
                  <a:cubicBezTo>
                    <a:pt x="11" y="351"/>
                    <a:pt x="11" y="352"/>
                    <a:pt x="10" y="352"/>
                  </a:cubicBezTo>
                  <a:cubicBezTo>
                    <a:pt x="10" y="352"/>
                    <a:pt x="9" y="351"/>
                    <a:pt x="7" y="349"/>
                  </a:cubicBezTo>
                  <a:cubicBezTo>
                    <a:pt x="6" y="348"/>
                    <a:pt x="6" y="347"/>
                    <a:pt x="5" y="347"/>
                  </a:cubicBezTo>
                  <a:cubicBezTo>
                    <a:pt x="4" y="347"/>
                    <a:pt x="4" y="350"/>
                    <a:pt x="4" y="353"/>
                  </a:cubicBezTo>
                  <a:cubicBezTo>
                    <a:pt x="4" y="353"/>
                    <a:pt x="0" y="353"/>
                    <a:pt x="0" y="357"/>
                  </a:cubicBezTo>
                  <a:cubicBezTo>
                    <a:pt x="4" y="357"/>
                    <a:pt x="4" y="360"/>
                    <a:pt x="4" y="360"/>
                  </a:cubicBezTo>
                  <a:cubicBezTo>
                    <a:pt x="7" y="371"/>
                    <a:pt x="11" y="382"/>
                    <a:pt x="19" y="393"/>
                  </a:cubicBezTo>
                  <a:cubicBezTo>
                    <a:pt x="22" y="404"/>
                    <a:pt x="22" y="411"/>
                    <a:pt x="26" y="423"/>
                  </a:cubicBezTo>
                  <a:cubicBezTo>
                    <a:pt x="29" y="430"/>
                    <a:pt x="33" y="437"/>
                    <a:pt x="36" y="445"/>
                  </a:cubicBezTo>
                  <a:cubicBezTo>
                    <a:pt x="36" y="448"/>
                    <a:pt x="41" y="452"/>
                    <a:pt x="41" y="455"/>
                  </a:cubicBezTo>
                  <a:cubicBezTo>
                    <a:pt x="41" y="459"/>
                    <a:pt x="44" y="463"/>
                    <a:pt x="44" y="467"/>
                  </a:cubicBezTo>
                  <a:cubicBezTo>
                    <a:pt x="44" y="470"/>
                    <a:pt x="44" y="474"/>
                    <a:pt x="48" y="477"/>
                  </a:cubicBezTo>
                  <a:cubicBezTo>
                    <a:pt x="51" y="492"/>
                    <a:pt x="55" y="507"/>
                    <a:pt x="63" y="521"/>
                  </a:cubicBezTo>
                  <a:cubicBezTo>
                    <a:pt x="70" y="536"/>
                    <a:pt x="73" y="551"/>
                    <a:pt x="77" y="565"/>
                  </a:cubicBezTo>
                  <a:cubicBezTo>
                    <a:pt x="80" y="580"/>
                    <a:pt x="88" y="591"/>
                    <a:pt x="92" y="606"/>
                  </a:cubicBezTo>
                  <a:cubicBezTo>
                    <a:pt x="92" y="613"/>
                    <a:pt x="95" y="617"/>
                    <a:pt x="95" y="621"/>
                  </a:cubicBezTo>
                  <a:cubicBezTo>
                    <a:pt x="99" y="628"/>
                    <a:pt x="102" y="631"/>
                    <a:pt x="102" y="635"/>
                  </a:cubicBezTo>
                  <a:cubicBezTo>
                    <a:pt x="107" y="639"/>
                    <a:pt x="107" y="646"/>
                    <a:pt x="107" y="653"/>
                  </a:cubicBezTo>
                  <a:cubicBezTo>
                    <a:pt x="110" y="657"/>
                    <a:pt x="110" y="661"/>
                    <a:pt x="114" y="668"/>
                  </a:cubicBezTo>
                  <a:cubicBezTo>
                    <a:pt x="114" y="672"/>
                    <a:pt x="117" y="672"/>
                    <a:pt x="117" y="679"/>
                  </a:cubicBezTo>
                  <a:cubicBezTo>
                    <a:pt x="121" y="690"/>
                    <a:pt x="124" y="701"/>
                    <a:pt x="129" y="709"/>
                  </a:cubicBezTo>
                  <a:cubicBezTo>
                    <a:pt x="136" y="723"/>
                    <a:pt x="139" y="741"/>
                    <a:pt x="146" y="753"/>
                  </a:cubicBezTo>
                  <a:cubicBezTo>
                    <a:pt x="154" y="782"/>
                    <a:pt x="165" y="804"/>
                    <a:pt x="173" y="833"/>
                  </a:cubicBezTo>
                  <a:cubicBezTo>
                    <a:pt x="173" y="833"/>
                    <a:pt x="176" y="837"/>
                    <a:pt x="176" y="841"/>
                  </a:cubicBezTo>
                  <a:cubicBezTo>
                    <a:pt x="176" y="844"/>
                    <a:pt x="176" y="844"/>
                    <a:pt x="180" y="848"/>
                  </a:cubicBezTo>
                  <a:cubicBezTo>
                    <a:pt x="180" y="855"/>
                    <a:pt x="183" y="866"/>
                    <a:pt x="187" y="873"/>
                  </a:cubicBezTo>
                  <a:cubicBezTo>
                    <a:pt x="187" y="877"/>
                    <a:pt x="187" y="885"/>
                    <a:pt x="190" y="885"/>
                  </a:cubicBezTo>
                  <a:cubicBezTo>
                    <a:pt x="190" y="888"/>
                    <a:pt x="195" y="892"/>
                    <a:pt x="195" y="895"/>
                  </a:cubicBezTo>
                  <a:cubicBezTo>
                    <a:pt x="198" y="903"/>
                    <a:pt x="198" y="910"/>
                    <a:pt x="202" y="917"/>
                  </a:cubicBezTo>
                  <a:cubicBezTo>
                    <a:pt x="202" y="925"/>
                    <a:pt x="205" y="929"/>
                    <a:pt x="202" y="929"/>
                  </a:cubicBezTo>
                  <a:cubicBezTo>
                    <a:pt x="205" y="932"/>
                    <a:pt x="205" y="932"/>
                    <a:pt x="205" y="936"/>
                  </a:cubicBezTo>
                  <a:lnTo>
                    <a:pt x="205" y="939"/>
                  </a:lnTo>
                  <a:lnTo>
                    <a:pt x="205" y="943"/>
                  </a:lnTo>
                  <a:cubicBezTo>
                    <a:pt x="209" y="951"/>
                    <a:pt x="212" y="958"/>
                    <a:pt x="212" y="961"/>
                  </a:cubicBezTo>
                  <a:cubicBezTo>
                    <a:pt x="217" y="969"/>
                    <a:pt x="217" y="976"/>
                    <a:pt x="220" y="983"/>
                  </a:cubicBezTo>
                  <a:lnTo>
                    <a:pt x="220" y="991"/>
                  </a:lnTo>
                  <a:cubicBezTo>
                    <a:pt x="224" y="995"/>
                    <a:pt x="220" y="995"/>
                    <a:pt x="224" y="998"/>
                  </a:cubicBezTo>
                  <a:lnTo>
                    <a:pt x="224" y="1005"/>
                  </a:lnTo>
                  <a:cubicBezTo>
                    <a:pt x="224" y="1009"/>
                    <a:pt x="224" y="1013"/>
                    <a:pt x="227" y="1013"/>
                  </a:cubicBezTo>
                  <a:cubicBezTo>
                    <a:pt x="231" y="1017"/>
                    <a:pt x="227" y="1020"/>
                    <a:pt x="231" y="1024"/>
                  </a:cubicBezTo>
                  <a:lnTo>
                    <a:pt x="231" y="1031"/>
                  </a:lnTo>
                  <a:cubicBezTo>
                    <a:pt x="231" y="1035"/>
                    <a:pt x="231" y="1039"/>
                    <a:pt x="234" y="1046"/>
                  </a:cubicBezTo>
                  <a:cubicBezTo>
                    <a:pt x="234" y="1049"/>
                    <a:pt x="239" y="1053"/>
                    <a:pt x="239" y="1061"/>
                  </a:cubicBezTo>
                  <a:cubicBezTo>
                    <a:pt x="239" y="1064"/>
                    <a:pt x="242" y="1071"/>
                    <a:pt x="242" y="1075"/>
                  </a:cubicBezTo>
                  <a:cubicBezTo>
                    <a:pt x="246" y="1083"/>
                    <a:pt x="246" y="1090"/>
                    <a:pt x="246" y="1093"/>
                  </a:cubicBezTo>
                  <a:cubicBezTo>
                    <a:pt x="249" y="1097"/>
                    <a:pt x="249" y="1101"/>
                    <a:pt x="249" y="1105"/>
                  </a:cubicBezTo>
                  <a:cubicBezTo>
                    <a:pt x="253" y="1108"/>
                    <a:pt x="253" y="1112"/>
                    <a:pt x="253" y="1115"/>
                  </a:cubicBezTo>
                  <a:lnTo>
                    <a:pt x="253" y="1119"/>
                  </a:lnTo>
                  <a:cubicBezTo>
                    <a:pt x="256" y="1134"/>
                    <a:pt x="264" y="1145"/>
                    <a:pt x="264" y="1159"/>
                  </a:cubicBezTo>
                  <a:cubicBezTo>
                    <a:pt x="268" y="1163"/>
                    <a:pt x="268" y="1171"/>
                    <a:pt x="271" y="1174"/>
                  </a:cubicBezTo>
                  <a:cubicBezTo>
                    <a:pt x="271" y="1178"/>
                    <a:pt x="275" y="1185"/>
                    <a:pt x="275" y="1189"/>
                  </a:cubicBezTo>
                  <a:cubicBezTo>
                    <a:pt x="275" y="1193"/>
                    <a:pt x="278" y="1196"/>
                    <a:pt x="278" y="1200"/>
                  </a:cubicBezTo>
                  <a:lnTo>
                    <a:pt x="278" y="1207"/>
                  </a:lnTo>
                  <a:cubicBezTo>
                    <a:pt x="278" y="1211"/>
                    <a:pt x="283" y="1215"/>
                    <a:pt x="283" y="1218"/>
                  </a:cubicBezTo>
                  <a:cubicBezTo>
                    <a:pt x="283" y="1222"/>
                    <a:pt x="286" y="1225"/>
                    <a:pt x="286" y="1229"/>
                  </a:cubicBezTo>
                  <a:cubicBezTo>
                    <a:pt x="290" y="1237"/>
                    <a:pt x="290" y="1240"/>
                    <a:pt x="290" y="1244"/>
                  </a:cubicBezTo>
                  <a:cubicBezTo>
                    <a:pt x="293" y="1247"/>
                    <a:pt x="293" y="1251"/>
                    <a:pt x="297" y="1255"/>
                  </a:cubicBezTo>
                  <a:cubicBezTo>
                    <a:pt x="293" y="1259"/>
                    <a:pt x="297" y="1262"/>
                    <a:pt x="297" y="1266"/>
                  </a:cubicBezTo>
                  <a:cubicBezTo>
                    <a:pt x="308" y="1291"/>
                    <a:pt x="315" y="1317"/>
                    <a:pt x="322" y="1343"/>
                  </a:cubicBezTo>
                  <a:cubicBezTo>
                    <a:pt x="327" y="1350"/>
                    <a:pt x="327" y="1354"/>
                    <a:pt x="327" y="1357"/>
                  </a:cubicBezTo>
                  <a:cubicBezTo>
                    <a:pt x="327" y="1361"/>
                    <a:pt x="330" y="1365"/>
                    <a:pt x="330" y="1369"/>
                  </a:cubicBezTo>
                  <a:cubicBezTo>
                    <a:pt x="334" y="1369"/>
                    <a:pt x="334" y="1372"/>
                    <a:pt x="334" y="1376"/>
                  </a:cubicBezTo>
                  <a:cubicBezTo>
                    <a:pt x="334" y="1383"/>
                    <a:pt x="337" y="1391"/>
                    <a:pt x="337" y="1398"/>
                  </a:cubicBezTo>
                  <a:cubicBezTo>
                    <a:pt x="344" y="1413"/>
                    <a:pt x="349" y="1423"/>
                    <a:pt x="352" y="1438"/>
                  </a:cubicBezTo>
                  <a:lnTo>
                    <a:pt x="352" y="1445"/>
                  </a:lnTo>
                  <a:cubicBezTo>
                    <a:pt x="356" y="1453"/>
                    <a:pt x="359" y="1460"/>
                    <a:pt x="359" y="1464"/>
                  </a:cubicBezTo>
                  <a:lnTo>
                    <a:pt x="359" y="1471"/>
                  </a:lnTo>
                  <a:cubicBezTo>
                    <a:pt x="363" y="1471"/>
                    <a:pt x="363" y="1475"/>
                    <a:pt x="366" y="1479"/>
                  </a:cubicBezTo>
                  <a:cubicBezTo>
                    <a:pt x="366" y="1486"/>
                    <a:pt x="366" y="1493"/>
                    <a:pt x="374" y="1501"/>
                  </a:cubicBezTo>
                  <a:lnTo>
                    <a:pt x="374" y="1504"/>
                  </a:lnTo>
                  <a:cubicBezTo>
                    <a:pt x="371" y="1508"/>
                    <a:pt x="378" y="1511"/>
                    <a:pt x="378" y="1519"/>
                  </a:cubicBezTo>
                  <a:cubicBezTo>
                    <a:pt x="381" y="1523"/>
                    <a:pt x="381" y="1526"/>
                    <a:pt x="381" y="1533"/>
                  </a:cubicBezTo>
                  <a:cubicBezTo>
                    <a:pt x="388" y="1555"/>
                    <a:pt x="396" y="1574"/>
                    <a:pt x="403" y="1596"/>
                  </a:cubicBezTo>
                  <a:cubicBezTo>
                    <a:pt x="403" y="1599"/>
                    <a:pt x="403" y="1603"/>
                    <a:pt x="407" y="1603"/>
                  </a:cubicBezTo>
                  <a:cubicBezTo>
                    <a:pt x="407" y="1607"/>
                    <a:pt x="410" y="1611"/>
                    <a:pt x="410" y="1614"/>
                  </a:cubicBezTo>
                  <a:cubicBezTo>
                    <a:pt x="410" y="1618"/>
                    <a:pt x="415" y="1621"/>
                    <a:pt x="415" y="1625"/>
                  </a:cubicBezTo>
                  <a:cubicBezTo>
                    <a:pt x="418" y="1633"/>
                    <a:pt x="418" y="1640"/>
                    <a:pt x="422" y="1647"/>
                  </a:cubicBezTo>
                  <a:cubicBezTo>
                    <a:pt x="425" y="1655"/>
                    <a:pt x="429" y="1662"/>
                    <a:pt x="429" y="1669"/>
                  </a:cubicBezTo>
                  <a:cubicBezTo>
                    <a:pt x="432" y="1677"/>
                    <a:pt x="437" y="1684"/>
                    <a:pt x="437" y="1691"/>
                  </a:cubicBezTo>
                  <a:cubicBezTo>
                    <a:pt x="437" y="1695"/>
                    <a:pt x="440" y="1695"/>
                    <a:pt x="440" y="1699"/>
                  </a:cubicBezTo>
                  <a:cubicBezTo>
                    <a:pt x="444" y="1699"/>
                    <a:pt x="444" y="1702"/>
                    <a:pt x="444" y="1702"/>
                  </a:cubicBezTo>
                  <a:cubicBezTo>
                    <a:pt x="444" y="1709"/>
                    <a:pt x="444" y="1713"/>
                    <a:pt x="447" y="1717"/>
                  </a:cubicBezTo>
                  <a:cubicBezTo>
                    <a:pt x="451" y="1724"/>
                    <a:pt x="451" y="1731"/>
                    <a:pt x="454" y="1735"/>
                  </a:cubicBezTo>
                  <a:cubicBezTo>
                    <a:pt x="459" y="1743"/>
                    <a:pt x="459" y="1750"/>
                    <a:pt x="462" y="1753"/>
                  </a:cubicBezTo>
                  <a:lnTo>
                    <a:pt x="462" y="1761"/>
                  </a:lnTo>
                  <a:cubicBezTo>
                    <a:pt x="466" y="1765"/>
                    <a:pt x="466" y="1768"/>
                    <a:pt x="466" y="1768"/>
                  </a:cubicBezTo>
                  <a:cubicBezTo>
                    <a:pt x="466" y="1772"/>
                    <a:pt x="469" y="1775"/>
                    <a:pt x="469" y="1775"/>
                  </a:cubicBezTo>
                  <a:cubicBezTo>
                    <a:pt x="473" y="1787"/>
                    <a:pt x="476" y="1797"/>
                    <a:pt x="476" y="1805"/>
                  </a:cubicBezTo>
                  <a:cubicBezTo>
                    <a:pt x="481" y="1809"/>
                    <a:pt x="481" y="1812"/>
                    <a:pt x="481" y="1812"/>
                  </a:cubicBezTo>
                  <a:cubicBezTo>
                    <a:pt x="484" y="1816"/>
                    <a:pt x="484" y="1819"/>
                    <a:pt x="484" y="1823"/>
                  </a:cubicBezTo>
                  <a:cubicBezTo>
                    <a:pt x="488" y="1827"/>
                    <a:pt x="488" y="1834"/>
                    <a:pt x="491" y="1838"/>
                  </a:cubicBezTo>
                  <a:cubicBezTo>
                    <a:pt x="503" y="1867"/>
                    <a:pt x="510" y="1900"/>
                    <a:pt x="520" y="1929"/>
                  </a:cubicBezTo>
                  <a:cubicBezTo>
                    <a:pt x="525" y="1933"/>
                    <a:pt x="525" y="1941"/>
                    <a:pt x="525" y="1944"/>
                  </a:cubicBezTo>
                  <a:cubicBezTo>
                    <a:pt x="528" y="1948"/>
                    <a:pt x="528" y="1955"/>
                    <a:pt x="532" y="1959"/>
                  </a:cubicBezTo>
                  <a:cubicBezTo>
                    <a:pt x="535" y="1970"/>
                    <a:pt x="539" y="1981"/>
                    <a:pt x="539" y="1992"/>
                  </a:cubicBezTo>
                  <a:cubicBezTo>
                    <a:pt x="542" y="1992"/>
                    <a:pt x="542" y="1995"/>
                    <a:pt x="542" y="1995"/>
                  </a:cubicBezTo>
                  <a:cubicBezTo>
                    <a:pt x="547" y="2003"/>
                    <a:pt x="550" y="2010"/>
                    <a:pt x="554" y="2017"/>
                  </a:cubicBezTo>
                  <a:lnTo>
                    <a:pt x="554" y="2021"/>
                  </a:lnTo>
                  <a:cubicBezTo>
                    <a:pt x="557" y="2025"/>
                    <a:pt x="557" y="2029"/>
                    <a:pt x="557" y="2036"/>
                  </a:cubicBezTo>
                  <a:cubicBezTo>
                    <a:pt x="561" y="2039"/>
                    <a:pt x="564" y="2047"/>
                    <a:pt x="564" y="2051"/>
                  </a:cubicBezTo>
                  <a:cubicBezTo>
                    <a:pt x="572" y="2073"/>
                    <a:pt x="579" y="2095"/>
                    <a:pt x="586" y="2120"/>
                  </a:cubicBezTo>
                  <a:cubicBezTo>
                    <a:pt x="591" y="2127"/>
                    <a:pt x="594" y="2135"/>
                    <a:pt x="598" y="2142"/>
                  </a:cubicBezTo>
                  <a:lnTo>
                    <a:pt x="598" y="2146"/>
                  </a:lnTo>
                  <a:cubicBezTo>
                    <a:pt x="605" y="2161"/>
                    <a:pt x="613" y="2175"/>
                    <a:pt x="616" y="2193"/>
                  </a:cubicBezTo>
                  <a:lnTo>
                    <a:pt x="616" y="2197"/>
                  </a:lnTo>
                  <a:lnTo>
                    <a:pt x="620" y="2197"/>
                  </a:lnTo>
                  <a:cubicBezTo>
                    <a:pt x="620" y="2197"/>
                    <a:pt x="623" y="2201"/>
                    <a:pt x="623" y="2205"/>
                  </a:cubicBezTo>
                  <a:cubicBezTo>
                    <a:pt x="627" y="2219"/>
                    <a:pt x="635" y="2234"/>
                    <a:pt x="638" y="2249"/>
                  </a:cubicBezTo>
                  <a:lnTo>
                    <a:pt x="638" y="2252"/>
                  </a:lnTo>
                  <a:cubicBezTo>
                    <a:pt x="642" y="2259"/>
                    <a:pt x="645" y="2267"/>
                    <a:pt x="649" y="2274"/>
                  </a:cubicBezTo>
                  <a:lnTo>
                    <a:pt x="649" y="2278"/>
                  </a:lnTo>
                  <a:cubicBezTo>
                    <a:pt x="652" y="2285"/>
                    <a:pt x="657" y="2289"/>
                    <a:pt x="660" y="2296"/>
                  </a:cubicBezTo>
                  <a:lnTo>
                    <a:pt x="660" y="2303"/>
                  </a:lnTo>
                  <a:cubicBezTo>
                    <a:pt x="664" y="2311"/>
                    <a:pt x="667" y="2318"/>
                    <a:pt x="671" y="2329"/>
                  </a:cubicBezTo>
                  <a:cubicBezTo>
                    <a:pt x="671" y="2333"/>
                    <a:pt x="674" y="2339"/>
                    <a:pt x="677" y="2342"/>
                  </a:cubicBezTo>
                  <a:lnTo>
                    <a:pt x="677" y="2342"/>
                  </a:lnTo>
                  <a:cubicBezTo>
                    <a:pt x="674" y="2339"/>
                    <a:pt x="674" y="2336"/>
                    <a:pt x="674" y="2333"/>
                  </a:cubicBezTo>
                  <a:lnTo>
                    <a:pt x="674" y="2333"/>
                  </a:lnTo>
                  <a:cubicBezTo>
                    <a:pt x="674" y="2337"/>
                    <a:pt x="679" y="2340"/>
                    <a:pt x="679" y="2344"/>
                  </a:cubicBezTo>
                  <a:cubicBezTo>
                    <a:pt x="679" y="2347"/>
                    <a:pt x="679" y="2351"/>
                    <a:pt x="682" y="2351"/>
                  </a:cubicBezTo>
                  <a:cubicBezTo>
                    <a:pt x="682" y="2355"/>
                    <a:pt x="682" y="2359"/>
                    <a:pt x="686" y="2359"/>
                  </a:cubicBezTo>
                  <a:cubicBezTo>
                    <a:pt x="686" y="2362"/>
                    <a:pt x="686" y="2366"/>
                    <a:pt x="689" y="2369"/>
                  </a:cubicBezTo>
                  <a:cubicBezTo>
                    <a:pt x="689" y="2369"/>
                    <a:pt x="689" y="2369"/>
                    <a:pt x="689" y="2369"/>
                  </a:cubicBezTo>
                  <a:lnTo>
                    <a:pt x="689" y="2369"/>
                  </a:lnTo>
                  <a:cubicBezTo>
                    <a:pt x="693" y="2373"/>
                    <a:pt x="693" y="2377"/>
                    <a:pt x="693" y="2377"/>
                  </a:cubicBezTo>
                  <a:cubicBezTo>
                    <a:pt x="696" y="2391"/>
                    <a:pt x="704" y="2403"/>
                    <a:pt x="708" y="2413"/>
                  </a:cubicBezTo>
                  <a:lnTo>
                    <a:pt x="708" y="2417"/>
                  </a:lnTo>
                  <a:cubicBezTo>
                    <a:pt x="711" y="2421"/>
                    <a:pt x="711" y="2428"/>
                    <a:pt x="715" y="2432"/>
                  </a:cubicBezTo>
                  <a:cubicBezTo>
                    <a:pt x="715" y="2439"/>
                    <a:pt x="718" y="2443"/>
                    <a:pt x="723" y="2447"/>
                  </a:cubicBezTo>
                  <a:lnTo>
                    <a:pt x="723" y="2454"/>
                  </a:lnTo>
                  <a:cubicBezTo>
                    <a:pt x="726" y="2457"/>
                    <a:pt x="726" y="2461"/>
                    <a:pt x="726" y="2465"/>
                  </a:cubicBezTo>
                  <a:cubicBezTo>
                    <a:pt x="730" y="2472"/>
                    <a:pt x="733" y="2476"/>
                    <a:pt x="733" y="2479"/>
                  </a:cubicBezTo>
                  <a:cubicBezTo>
                    <a:pt x="737" y="2487"/>
                    <a:pt x="740" y="2491"/>
                    <a:pt x="740" y="2498"/>
                  </a:cubicBezTo>
                  <a:cubicBezTo>
                    <a:pt x="748" y="2505"/>
                    <a:pt x="748" y="2516"/>
                    <a:pt x="752" y="2527"/>
                  </a:cubicBezTo>
                  <a:cubicBezTo>
                    <a:pt x="755" y="2535"/>
                    <a:pt x="759" y="2542"/>
                    <a:pt x="762" y="2549"/>
                  </a:cubicBezTo>
                  <a:cubicBezTo>
                    <a:pt x="762" y="2553"/>
                    <a:pt x="767" y="2560"/>
                    <a:pt x="767" y="2567"/>
                  </a:cubicBezTo>
                  <a:cubicBezTo>
                    <a:pt x="770" y="2575"/>
                    <a:pt x="774" y="2579"/>
                    <a:pt x="774" y="2586"/>
                  </a:cubicBezTo>
                  <a:cubicBezTo>
                    <a:pt x="777" y="2593"/>
                    <a:pt x="781" y="2604"/>
                    <a:pt x="784" y="2611"/>
                  </a:cubicBezTo>
                  <a:cubicBezTo>
                    <a:pt x="789" y="2615"/>
                    <a:pt x="789" y="2619"/>
                    <a:pt x="789" y="2623"/>
                  </a:cubicBezTo>
                  <a:lnTo>
                    <a:pt x="789" y="2626"/>
                  </a:lnTo>
                  <a:cubicBezTo>
                    <a:pt x="792" y="2630"/>
                    <a:pt x="792" y="2630"/>
                    <a:pt x="792" y="2633"/>
                  </a:cubicBezTo>
                  <a:cubicBezTo>
                    <a:pt x="796" y="2645"/>
                    <a:pt x="799" y="2659"/>
                    <a:pt x="806" y="2670"/>
                  </a:cubicBezTo>
                  <a:cubicBezTo>
                    <a:pt x="806" y="2674"/>
                    <a:pt x="806" y="2677"/>
                    <a:pt x="811" y="2681"/>
                  </a:cubicBezTo>
                  <a:lnTo>
                    <a:pt x="811" y="2692"/>
                  </a:lnTo>
                  <a:cubicBezTo>
                    <a:pt x="814" y="2692"/>
                    <a:pt x="814" y="2696"/>
                    <a:pt x="818" y="2699"/>
                  </a:cubicBezTo>
                  <a:cubicBezTo>
                    <a:pt x="818" y="2703"/>
                    <a:pt x="818" y="2707"/>
                    <a:pt x="821" y="2711"/>
                  </a:cubicBezTo>
                  <a:cubicBezTo>
                    <a:pt x="821" y="2714"/>
                    <a:pt x="821" y="2718"/>
                    <a:pt x="825" y="2718"/>
                  </a:cubicBezTo>
                  <a:lnTo>
                    <a:pt x="825" y="2725"/>
                  </a:lnTo>
                  <a:lnTo>
                    <a:pt x="825" y="2729"/>
                  </a:lnTo>
                  <a:cubicBezTo>
                    <a:pt x="828" y="2729"/>
                    <a:pt x="828" y="2733"/>
                    <a:pt x="828" y="2736"/>
                  </a:cubicBezTo>
                  <a:cubicBezTo>
                    <a:pt x="828" y="2736"/>
                    <a:pt x="833" y="2740"/>
                    <a:pt x="833" y="2743"/>
                  </a:cubicBezTo>
                  <a:cubicBezTo>
                    <a:pt x="833" y="2747"/>
                    <a:pt x="833" y="2747"/>
                    <a:pt x="836" y="2751"/>
                  </a:cubicBezTo>
                  <a:cubicBezTo>
                    <a:pt x="836" y="2762"/>
                    <a:pt x="840" y="2769"/>
                    <a:pt x="843" y="2777"/>
                  </a:cubicBezTo>
                  <a:cubicBezTo>
                    <a:pt x="843" y="2780"/>
                    <a:pt x="847" y="2784"/>
                    <a:pt x="847" y="2787"/>
                  </a:cubicBezTo>
                  <a:cubicBezTo>
                    <a:pt x="847" y="2787"/>
                    <a:pt x="847" y="2795"/>
                    <a:pt x="850" y="2799"/>
                  </a:cubicBezTo>
                  <a:cubicBezTo>
                    <a:pt x="855" y="2806"/>
                    <a:pt x="855" y="2813"/>
                    <a:pt x="858" y="2821"/>
                  </a:cubicBezTo>
                  <a:cubicBezTo>
                    <a:pt x="862" y="2824"/>
                    <a:pt x="862" y="2831"/>
                    <a:pt x="865" y="2839"/>
                  </a:cubicBezTo>
                  <a:cubicBezTo>
                    <a:pt x="865" y="2843"/>
                    <a:pt x="869" y="2850"/>
                    <a:pt x="869" y="2857"/>
                  </a:cubicBezTo>
                  <a:cubicBezTo>
                    <a:pt x="872" y="2861"/>
                    <a:pt x="872" y="2868"/>
                    <a:pt x="877" y="2875"/>
                  </a:cubicBezTo>
                  <a:cubicBezTo>
                    <a:pt x="877" y="2879"/>
                    <a:pt x="880" y="2887"/>
                    <a:pt x="880" y="2894"/>
                  </a:cubicBezTo>
                  <a:cubicBezTo>
                    <a:pt x="884" y="2897"/>
                    <a:pt x="884" y="2901"/>
                    <a:pt x="887" y="2909"/>
                  </a:cubicBezTo>
                  <a:cubicBezTo>
                    <a:pt x="887" y="2916"/>
                    <a:pt x="891" y="2919"/>
                    <a:pt x="894" y="2927"/>
                  </a:cubicBezTo>
                  <a:lnTo>
                    <a:pt x="894" y="2931"/>
                  </a:lnTo>
                  <a:cubicBezTo>
                    <a:pt x="894" y="2931"/>
                    <a:pt x="899" y="2934"/>
                    <a:pt x="899" y="2938"/>
                  </a:cubicBezTo>
                  <a:lnTo>
                    <a:pt x="899" y="2945"/>
                  </a:lnTo>
                  <a:cubicBezTo>
                    <a:pt x="902" y="2945"/>
                    <a:pt x="902" y="2949"/>
                    <a:pt x="902" y="2953"/>
                  </a:cubicBezTo>
                  <a:cubicBezTo>
                    <a:pt x="906" y="2953"/>
                    <a:pt x="902" y="2956"/>
                    <a:pt x="906" y="2956"/>
                  </a:cubicBezTo>
                  <a:lnTo>
                    <a:pt x="906" y="2963"/>
                  </a:lnTo>
                  <a:cubicBezTo>
                    <a:pt x="913" y="2978"/>
                    <a:pt x="916" y="2993"/>
                    <a:pt x="924" y="3007"/>
                  </a:cubicBezTo>
                  <a:cubicBezTo>
                    <a:pt x="924" y="3011"/>
                    <a:pt x="924" y="3019"/>
                    <a:pt x="928" y="3022"/>
                  </a:cubicBezTo>
                  <a:cubicBezTo>
                    <a:pt x="928" y="3026"/>
                    <a:pt x="931" y="3033"/>
                    <a:pt x="931" y="3037"/>
                  </a:cubicBezTo>
                  <a:cubicBezTo>
                    <a:pt x="935" y="3041"/>
                    <a:pt x="935" y="3048"/>
                    <a:pt x="938" y="3051"/>
                  </a:cubicBezTo>
                  <a:cubicBezTo>
                    <a:pt x="938" y="3055"/>
                    <a:pt x="938" y="3059"/>
                    <a:pt x="943" y="3059"/>
                  </a:cubicBezTo>
                  <a:lnTo>
                    <a:pt x="943" y="3063"/>
                  </a:lnTo>
                  <a:cubicBezTo>
                    <a:pt x="943" y="3066"/>
                    <a:pt x="943" y="3066"/>
                    <a:pt x="946" y="3070"/>
                  </a:cubicBezTo>
                  <a:lnTo>
                    <a:pt x="946" y="3081"/>
                  </a:lnTo>
                  <a:cubicBezTo>
                    <a:pt x="950" y="3085"/>
                    <a:pt x="950" y="3088"/>
                    <a:pt x="950" y="3092"/>
                  </a:cubicBezTo>
                  <a:cubicBezTo>
                    <a:pt x="953" y="3095"/>
                    <a:pt x="953" y="3095"/>
                    <a:pt x="953" y="3099"/>
                  </a:cubicBezTo>
                  <a:lnTo>
                    <a:pt x="953" y="3103"/>
                  </a:lnTo>
                  <a:cubicBezTo>
                    <a:pt x="957" y="3107"/>
                    <a:pt x="957" y="3107"/>
                    <a:pt x="957" y="3110"/>
                  </a:cubicBezTo>
                  <a:cubicBezTo>
                    <a:pt x="957" y="3114"/>
                    <a:pt x="960" y="3117"/>
                    <a:pt x="960" y="3121"/>
                  </a:cubicBezTo>
                  <a:lnTo>
                    <a:pt x="960" y="3125"/>
                  </a:lnTo>
                  <a:cubicBezTo>
                    <a:pt x="960" y="3129"/>
                    <a:pt x="965" y="3129"/>
                    <a:pt x="965" y="3132"/>
                  </a:cubicBezTo>
                  <a:lnTo>
                    <a:pt x="965" y="3136"/>
                  </a:lnTo>
                  <a:cubicBezTo>
                    <a:pt x="965" y="3135"/>
                    <a:pt x="966" y="3135"/>
                    <a:pt x="966" y="3135"/>
                  </a:cubicBezTo>
                  <a:cubicBezTo>
                    <a:pt x="968" y="3135"/>
                    <a:pt x="969" y="3143"/>
                    <a:pt x="972" y="3143"/>
                  </a:cubicBezTo>
                  <a:lnTo>
                    <a:pt x="972" y="3132"/>
                  </a:lnTo>
                  <a:cubicBezTo>
                    <a:pt x="968" y="3121"/>
                    <a:pt x="968" y="3114"/>
                    <a:pt x="965" y="3103"/>
                  </a:cubicBezTo>
                  <a:cubicBezTo>
                    <a:pt x="960" y="3099"/>
                    <a:pt x="960" y="3092"/>
                    <a:pt x="960" y="3088"/>
                  </a:cubicBezTo>
                  <a:lnTo>
                    <a:pt x="957" y="3085"/>
                  </a:lnTo>
                  <a:cubicBezTo>
                    <a:pt x="957" y="3081"/>
                    <a:pt x="957" y="3081"/>
                    <a:pt x="953" y="3077"/>
                  </a:cubicBezTo>
                  <a:cubicBezTo>
                    <a:pt x="950" y="3066"/>
                    <a:pt x="946" y="3051"/>
                    <a:pt x="943" y="3041"/>
                  </a:cubicBezTo>
                  <a:lnTo>
                    <a:pt x="943" y="3026"/>
                  </a:lnTo>
                  <a:cubicBezTo>
                    <a:pt x="935" y="3019"/>
                    <a:pt x="935" y="3019"/>
                    <a:pt x="931" y="3007"/>
                  </a:cubicBezTo>
                  <a:cubicBezTo>
                    <a:pt x="938" y="3007"/>
                    <a:pt x="943" y="3011"/>
                    <a:pt x="946" y="3019"/>
                  </a:cubicBezTo>
                  <a:cubicBezTo>
                    <a:pt x="946" y="3022"/>
                    <a:pt x="946" y="3026"/>
                    <a:pt x="950" y="3029"/>
                  </a:cubicBezTo>
                  <a:cubicBezTo>
                    <a:pt x="950" y="3033"/>
                    <a:pt x="950" y="3037"/>
                    <a:pt x="953" y="3041"/>
                  </a:cubicBezTo>
                  <a:cubicBezTo>
                    <a:pt x="953" y="3051"/>
                    <a:pt x="957" y="3059"/>
                    <a:pt x="960" y="3066"/>
                  </a:cubicBezTo>
                  <a:cubicBezTo>
                    <a:pt x="960" y="3077"/>
                    <a:pt x="968" y="3081"/>
                    <a:pt x="968" y="3092"/>
                  </a:cubicBezTo>
                  <a:cubicBezTo>
                    <a:pt x="972" y="3092"/>
                    <a:pt x="972" y="3095"/>
                    <a:pt x="972" y="3099"/>
                  </a:cubicBezTo>
                  <a:cubicBezTo>
                    <a:pt x="972" y="3103"/>
                    <a:pt x="972" y="3107"/>
                    <a:pt x="975" y="3107"/>
                  </a:cubicBezTo>
                  <a:lnTo>
                    <a:pt x="975" y="3110"/>
                  </a:lnTo>
                  <a:cubicBezTo>
                    <a:pt x="975" y="3114"/>
                    <a:pt x="975" y="3117"/>
                    <a:pt x="979" y="3121"/>
                  </a:cubicBezTo>
                  <a:lnTo>
                    <a:pt x="979" y="3132"/>
                  </a:lnTo>
                  <a:lnTo>
                    <a:pt x="982" y="3136"/>
                  </a:lnTo>
                  <a:cubicBezTo>
                    <a:pt x="982" y="3139"/>
                    <a:pt x="987" y="3143"/>
                    <a:pt x="987" y="3147"/>
                  </a:cubicBezTo>
                  <a:cubicBezTo>
                    <a:pt x="987" y="3151"/>
                    <a:pt x="990" y="3154"/>
                    <a:pt x="990" y="3158"/>
                  </a:cubicBezTo>
                  <a:lnTo>
                    <a:pt x="990" y="3165"/>
                  </a:lnTo>
                  <a:cubicBezTo>
                    <a:pt x="994" y="3169"/>
                    <a:pt x="994" y="3173"/>
                    <a:pt x="994" y="3173"/>
                  </a:cubicBezTo>
                  <a:cubicBezTo>
                    <a:pt x="994" y="3176"/>
                    <a:pt x="997" y="3180"/>
                    <a:pt x="997" y="3183"/>
                  </a:cubicBezTo>
                  <a:cubicBezTo>
                    <a:pt x="997" y="3187"/>
                    <a:pt x="997" y="3191"/>
                    <a:pt x="1001" y="3191"/>
                  </a:cubicBezTo>
                  <a:cubicBezTo>
                    <a:pt x="1004" y="3209"/>
                    <a:pt x="1009" y="3224"/>
                    <a:pt x="1016" y="3239"/>
                  </a:cubicBezTo>
                  <a:cubicBezTo>
                    <a:pt x="1016" y="3246"/>
                    <a:pt x="1019" y="3253"/>
                    <a:pt x="1019" y="3257"/>
                  </a:cubicBezTo>
                  <a:cubicBezTo>
                    <a:pt x="1023" y="3261"/>
                    <a:pt x="1026" y="3268"/>
                    <a:pt x="1031" y="3271"/>
                  </a:cubicBezTo>
                  <a:cubicBezTo>
                    <a:pt x="1034" y="3283"/>
                    <a:pt x="1038" y="3290"/>
                    <a:pt x="1041" y="3301"/>
                  </a:cubicBezTo>
                  <a:lnTo>
                    <a:pt x="1041" y="3305"/>
                  </a:lnTo>
                  <a:cubicBezTo>
                    <a:pt x="1041" y="3308"/>
                    <a:pt x="1045" y="3319"/>
                    <a:pt x="1045" y="3323"/>
                  </a:cubicBezTo>
                  <a:cubicBezTo>
                    <a:pt x="1048" y="3323"/>
                    <a:pt x="1053" y="3334"/>
                    <a:pt x="1053" y="3337"/>
                  </a:cubicBezTo>
                  <a:cubicBezTo>
                    <a:pt x="1056" y="3341"/>
                    <a:pt x="1056" y="3349"/>
                    <a:pt x="1056" y="3352"/>
                  </a:cubicBezTo>
                  <a:cubicBezTo>
                    <a:pt x="1063" y="3367"/>
                    <a:pt x="1063" y="3367"/>
                    <a:pt x="1067" y="3381"/>
                  </a:cubicBezTo>
                  <a:lnTo>
                    <a:pt x="1067" y="3385"/>
                  </a:lnTo>
                  <a:cubicBezTo>
                    <a:pt x="1070" y="3389"/>
                    <a:pt x="1070" y="3396"/>
                    <a:pt x="1075" y="3400"/>
                  </a:cubicBezTo>
                  <a:lnTo>
                    <a:pt x="1075" y="3407"/>
                  </a:lnTo>
                  <a:cubicBezTo>
                    <a:pt x="1078" y="3411"/>
                    <a:pt x="1078" y="3418"/>
                    <a:pt x="1082" y="3425"/>
                  </a:cubicBezTo>
                  <a:cubicBezTo>
                    <a:pt x="1082" y="3429"/>
                    <a:pt x="1085" y="3437"/>
                    <a:pt x="1085" y="3440"/>
                  </a:cubicBezTo>
                  <a:cubicBezTo>
                    <a:pt x="1089" y="3447"/>
                    <a:pt x="1089" y="3451"/>
                    <a:pt x="1092" y="3455"/>
                  </a:cubicBezTo>
                  <a:lnTo>
                    <a:pt x="1092" y="3462"/>
                  </a:lnTo>
                  <a:cubicBezTo>
                    <a:pt x="1097" y="3469"/>
                    <a:pt x="1097" y="3473"/>
                    <a:pt x="1100" y="3477"/>
                  </a:cubicBezTo>
                  <a:cubicBezTo>
                    <a:pt x="1100" y="3484"/>
                    <a:pt x="1100" y="3491"/>
                    <a:pt x="1104" y="3499"/>
                  </a:cubicBezTo>
                  <a:cubicBezTo>
                    <a:pt x="1107" y="3506"/>
                    <a:pt x="1111" y="3517"/>
                    <a:pt x="1114" y="3528"/>
                  </a:cubicBezTo>
                  <a:cubicBezTo>
                    <a:pt x="1119" y="3535"/>
                    <a:pt x="1126" y="3547"/>
                    <a:pt x="1126" y="3557"/>
                  </a:cubicBezTo>
                  <a:cubicBezTo>
                    <a:pt x="1129" y="3561"/>
                    <a:pt x="1129" y="3561"/>
                    <a:pt x="1129" y="3565"/>
                  </a:cubicBezTo>
                  <a:cubicBezTo>
                    <a:pt x="1129" y="3569"/>
                    <a:pt x="1133" y="3572"/>
                    <a:pt x="1133" y="3576"/>
                  </a:cubicBezTo>
                  <a:cubicBezTo>
                    <a:pt x="1129" y="3579"/>
                    <a:pt x="1133" y="3579"/>
                    <a:pt x="1133" y="3583"/>
                  </a:cubicBezTo>
                  <a:cubicBezTo>
                    <a:pt x="1136" y="3591"/>
                    <a:pt x="1141" y="3601"/>
                    <a:pt x="1144" y="3609"/>
                  </a:cubicBezTo>
                  <a:lnTo>
                    <a:pt x="1144" y="3616"/>
                  </a:lnTo>
                  <a:cubicBezTo>
                    <a:pt x="1144" y="3623"/>
                    <a:pt x="1148" y="3627"/>
                    <a:pt x="1151" y="3631"/>
                  </a:cubicBezTo>
                  <a:cubicBezTo>
                    <a:pt x="1155" y="3635"/>
                    <a:pt x="1158" y="3638"/>
                    <a:pt x="1158" y="3645"/>
                  </a:cubicBezTo>
                  <a:lnTo>
                    <a:pt x="1163" y="3645"/>
                  </a:lnTo>
                  <a:cubicBezTo>
                    <a:pt x="1166" y="3649"/>
                    <a:pt x="1166" y="3653"/>
                    <a:pt x="1166" y="3657"/>
                  </a:cubicBezTo>
                  <a:cubicBezTo>
                    <a:pt x="1170" y="3664"/>
                    <a:pt x="1170" y="3664"/>
                    <a:pt x="1166" y="3667"/>
                  </a:cubicBezTo>
                  <a:cubicBezTo>
                    <a:pt x="1170" y="3675"/>
                    <a:pt x="1173" y="3682"/>
                    <a:pt x="1180" y="3689"/>
                  </a:cubicBezTo>
                  <a:cubicBezTo>
                    <a:pt x="1180" y="3693"/>
                    <a:pt x="1185" y="3697"/>
                    <a:pt x="1188" y="3697"/>
                  </a:cubicBezTo>
                  <a:lnTo>
                    <a:pt x="1188" y="3701"/>
                  </a:lnTo>
                  <a:cubicBezTo>
                    <a:pt x="1192" y="3701"/>
                    <a:pt x="1192" y="3704"/>
                    <a:pt x="1192" y="3708"/>
                  </a:cubicBezTo>
                  <a:cubicBezTo>
                    <a:pt x="1193" y="3707"/>
                    <a:pt x="1193" y="3707"/>
                    <a:pt x="1194" y="3707"/>
                  </a:cubicBezTo>
                  <a:cubicBezTo>
                    <a:pt x="1196" y="3707"/>
                    <a:pt x="1196" y="3712"/>
                    <a:pt x="1199" y="3715"/>
                  </a:cubicBezTo>
                  <a:cubicBezTo>
                    <a:pt x="1199" y="3715"/>
                    <a:pt x="1202" y="3719"/>
                    <a:pt x="1202" y="3723"/>
                  </a:cubicBezTo>
                  <a:cubicBezTo>
                    <a:pt x="1204" y="3724"/>
                    <a:pt x="1205" y="3724"/>
                    <a:pt x="1206" y="3724"/>
                  </a:cubicBezTo>
                  <a:cubicBezTo>
                    <a:pt x="1207" y="3724"/>
                    <a:pt x="1208" y="3723"/>
                    <a:pt x="1210" y="3723"/>
                  </a:cubicBezTo>
                  <a:cubicBezTo>
                    <a:pt x="1210" y="3726"/>
                    <a:pt x="1214" y="3730"/>
                    <a:pt x="1217" y="3730"/>
                  </a:cubicBezTo>
                  <a:cubicBezTo>
                    <a:pt x="1221" y="3733"/>
                    <a:pt x="1224" y="3733"/>
                    <a:pt x="1224" y="3741"/>
                  </a:cubicBezTo>
                  <a:cubicBezTo>
                    <a:pt x="1229" y="3741"/>
                    <a:pt x="1229" y="3748"/>
                    <a:pt x="1232" y="3748"/>
                  </a:cubicBezTo>
                  <a:cubicBezTo>
                    <a:pt x="1236" y="3752"/>
                    <a:pt x="1236" y="3755"/>
                    <a:pt x="1239" y="3759"/>
                  </a:cubicBezTo>
                  <a:cubicBezTo>
                    <a:pt x="1243" y="3763"/>
                    <a:pt x="1246" y="3770"/>
                    <a:pt x="1254" y="3774"/>
                  </a:cubicBezTo>
                  <a:lnTo>
                    <a:pt x="1258" y="3777"/>
                  </a:lnTo>
                  <a:cubicBezTo>
                    <a:pt x="1258" y="3777"/>
                    <a:pt x="1258" y="3781"/>
                    <a:pt x="1261" y="3781"/>
                  </a:cubicBezTo>
                  <a:lnTo>
                    <a:pt x="1265" y="3785"/>
                  </a:lnTo>
                  <a:lnTo>
                    <a:pt x="1265" y="3789"/>
                  </a:lnTo>
                  <a:cubicBezTo>
                    <a:pt x="1267" y="3791"/>
                    <a:pt x="1268" y="3791"/>
                    <a:pt x="1269" y="3791"/>
                  </a:cubicBezTo>
                  <a:cubicBezTo>
                    <a:pt x="1270" y="3791"/>
                    <a:pt x="1271" y="3791"/>
                    <a:pt x="1273" y="3792"/>
                  </a:cubicBezTo>
                  <a:cubicBezTo>
                    <a:pt x="1273" y="3796"/>
                    <a:pt x="1273" y="3796"/>
                    <a:pt x="1276" y="3796"/>
                  </a:cubicBezTo>
                  <a:lnTo>
                    <a:pt x="1287" y="3796"/>
                  </a:lnTo>
                  <a:cubicBezTo>
                    <a:pt x="1287" y="3797"/>
                    <a:pt x="1287" y="3797"/>
                    <a:pt x="1287" y="3797"/>
                  </a:cubicBezTo>
                  <a:cubicBezTo>
                    <a:pt x="1288" y="3797"/>
                    <a:pt x="1289" y="3795"/>
                    <a:pt x="1290" y="3795"/>
                  </a:cubicBezTo>
                  <a:cubicBezTo>
                    <a:pt x="1290" y="3795"/>
                    <a:pt x="1290" y="3795"/>
                    <a:pt x="1290" y="3796"/>
                  </a:cubicBezTo>
                  <a:cubicBezTo>
                    <a:pt x="1290" y="3796"/>
                    <a:pt x="1295" y="3796"/>
                    <a:pt x="1298" y="3799"/>
                  </a:cubicBezTo>
                  <a:lnTo>
                    <a:pt x="1298" y="3796"/>
                  </a:lnTo>
                  <a:cubicBezTo>
                    <a:pt x="1298" y="3795"/>
                    <a:pt x="1298" y="3794"/>
                    <a:pt x="1298" y="3794"/>
                  </a:cubicBezTo>
                  <a:cubicBezTo>
                    <a:pt x="1299" y="3794"/>
                    <a:pt x="1300" y="3796"/>
                    <a:pt x="1302" y="3796"/>
                  </a:cubicBezTo>
                  <a:cubicBezTo>
                    <a:pt x="1305" y="3799"/>
                    <a:pt x="1309" y="3799"/>
                    <a:pt x="1309" y="3799"/>
                  </a:cubicBezTo>
                  <a:lnTo>
                    <a:pt x="1309" y="3796"/>
                  </a:lnTo>
                  <a:lnTo>
                    <a:pt x="1312" y="3796"/>
                  </a:lnTo>
                  <a:cubicBezTo>
                    <a:pt x="1314" y="3797"/>
                    <a:pt x="1315" y="3797"/>
                    <a:pt x="1316" y="3797"/>
                  </a:cubicBezTo>
                  <a:cubicBezTo>
                    <a:pt x="1319" y="3797"/>
                    <a:pt x="1320" y="3795"/>
                    <a:pt x="1320" y="3792"/>
                  </a:cubicBezTo>
                  <a:lnTo>
                    <a:pt x="1324" y="3792"/>
                  </a:lnTo>
                  <a:lnTo>
                    <a:pt x="1324" y="3789"/>
                  </a:lnTo>
                  <a:cubicBezTo>
                    <a:pt x="1325" y="3790"/>
                    <a:pt x="1326" y="3790"/>
                    <a:pt x="1326" y="3790"/>
                  </a:cubicBezTo>
                  <a:cubicBezTo>
                    <a:pt x="1327" y="3790"/>
                    <a:pt x="1327" y="3789"/>
                    <a:pt x="1327" y="3789"/>
                  </a:cubicBezTo>
                  <a:lnTo>
                    <a:pt x="1331" y="3789"/>
                  </a:lnTo>
                  <a:cubicBezTo>
                    <a:pt x="1334" y="3785"/>
                    <a:pt x="1339" y="3781"/>
                    <a:pt x="1342" y="3781"/>
                  </a:cubicBezTo>
                  <a:cubicBezTo>
                    <a:pt x="1342" y="3774"/>
                    <a:pt x="1349" y="3774"/>
                    <a:pt x="1349" y="3763"/>
                  </a:cubicBezTo>
                  <a:lnTo>
                    <a:pt x="1349" y="3759"/>
                  </a:lnTo>
                  <a:cubicBezTo>
                    <a:pt x="1353" y="3755"/>
                    <a:pt x="1349" y="3752"/>
                    <a:pt x="1353" y="3752"/>
                  </a:cubicBezTo>
                  <a:cubicBezTo>
                    <a:pt x="1349" y="3745"/>
                    <a:pt x="1353" y="3741"/>
                    <a:pt x="1349" y="3733"/>
                  </a:cubicBezTo>
                  <a:lnTo>
                    <a:pt x="1349" y="3730"/>
                  </a:lnTo>
                  <a:lnTo>
                    <a:pt x="1346" y="3726"/>
                  </a:lnTo>
                  <a:lnTo>
                    <a:pt x="1349" y="3726"/>
                  </a:lnTo>
                  <a:cubicBezTo>
                    <a:pt x="1349" y="3723"/>
                    <a:pt x="1353" y="3723"/>
                    <a:pt x="1353" y="3723"/>
                  </a:cubicBezTo>
                  <a:cubicBezTo>
                    <a:pt x="1350" y="3720"/>
                    <a:pt x="1351" y="3717"/>
                    <a:pt x="1352" y="3717"/>
                  </a:cubicBezTo>
                  <a:lnTo>
                    <a:pt x="1352" y="3717"/>
                  </a:lnTo>
                  <a:cubicBezTo>
                    <a:pt x="1353" y="3717"/>
                    <a:pt x="1353" y="3718"/>
                    <a:pt x="1353" y="3719"/>
                  </a:cubicBezTo>
                  <a:cubicBezTo>
                    <a:pt x="1355" y="3719"/>
                    <a:pt x="1356" y="3718"/>
                    <a:pt x="1357" y="3718"/>
                  </a:cubicBezTo>
                  <a:cubicBezTo>
                    <a:pt x="1358" y="3718"/>
                    <a:pt x="1359" y="3719"/>
                    <a:pt x="1361" y="3723"/>
                  </a:cubicBezTo>
                  <a:cubicBezTo>
                    <a:pt x="1364" y="3723"/>
                    <a:pt x="1364" y="3730"/>
                    <a:pt x="1368" y="3733"/>
                  </a:cubicBezTo>
                  <a:cubicBezTo>
                    <a:pt x="1371" y="3737"/>
                    <a:pt x="1371" y="3745"/>
                    <a:pt x="1371" y="3745"/>
                  </a:cubicBezTo>
                  <a:lnTo>
                    <a:pt x="1371" y="3748"/>
                  </a:lnTo>
                  <a:cubicBezTo>
                    <a:pt x="1375" y="3755"/>
                    <a:pt x="1378" y="3759"/>
                    <a:pt x="1383" y="3759"/>
                  </a:cubicBezTo>
                  <a:cubicBezTo>
                    <a:pt x="1386" y="3763"/>
                    <a:pt x="1390" y="3767"/>
                    <a:pt x="1390" y="3770"/>
                  </a:cubicBezTo>
                  <a:lnTo>
                    <a:pt x="1390" y="3781"/>
                  </a:lnTo>
                  <a:lnTo>
                    <a:pt x="1390" y="3785"/>
                  </a:lnTo>
                  <a:lnTo>
                    <a:pt x="1390" y="3792"/>
                  </a:lnTo>
                  <a:cubicBezTo>
                    <a:pt x="1390" y="3799"/>
                    <a:pt x="1386" y="3807"/>
                    <a:pt x="1383" y="3811"/>
                  </a:cubicBezTo>
                  <a:cubicBezTo>
                    <a:pt x="1378" y="3811"/>
                    <a:pt x="1378" y="3807"/>
                    <a:pt x="1378" y="3807"/>
                  </a:cubicBezTo>
                  <a:lnTo>
                    <a:pt x="1378" y="3811"/>
                  </a:lnTo>
                  <a:lnTo>
                    <a:pt x="1378" y="3821"/>
                  </a:lnTo>
                  <a:cubicBezTo>
                    <a:pt x="1375" y="3821"/>
                    <a:pt x="1375" y="3821"/>
                    <a:pt x="1375" y="3818"/>
                  </a:cubicBezTo>
                  <a:lnTo>
                    <a:pt x="1375" y="3825"/>
                  </a:lnTo>
                  <a:lnTo>
                    <a:pt x="1375" y="3833"/>
                  </a:lnTo>
                  <a:cubicBezTo>
                    <a:pt x="1371" y="3836"/>
                    <a:pt x="1371" y="3840"/>
                    <a:pt x="1371" y="3843"/>
                  </a:cubicBezTo>
                  <a:lnTo>
                    <a:pt x="1368" y="3847"/>
                  </a:lnTo>
                  <a:lnTo>
                    <a:pt x="1368" y="3836"/>
                  </a:lnTo>
                  <a:cubicBezTo>
                    <a:pt x="1364" y="3840"/>
                    <a:pt x="1368" y="3843"/>
                    <a:pt x="1368" y="3851"/>
                  </a:cubicBezTo>
                  <a:lnTo>
                    <a:pt x="1368" y="3858"/>
                  </a:lnTo>
                  <a:cubicBezTo>
                    <a:pt x="1364" y="3858"/>
                    <a:pt x="1364" y="3865"/>
                    <a:pt x="1364" y="3869"/>
                  </a:cubicBezTo>
                  <a:cubicBezTo>
                    <a:pt x="1364" y="3873"/>
                    <a:pt x="1364" y="3873"/>
                    <a:pt x="1361" y="3877"/>
                  </a:cubicBezTo>
                  <a:cubicBezTo>
                    <a:pt x="1361" y="3880"/>
                    <a:pt x="1356" y="3884"/>
                    <a:pt x="1356" y="3884"/>
                  </a:cubicBezTo>
                  <a:lnTo>
                    <a:pt x="1356" y="3895"/>
                  </a:lnTo>
                  <a:lnTo>
                    <a:pt x="1356" y="3899"/>
                  </a:lnTo>
                  <a:cubicBezTo>
                    <a:pt x="1356" y="3891"/>
                    <a:pt x="1364" y="3887"/>
                    <a:pt x="1364" y="3880"/>
                  </a:cubicBezTo>
                  <a:cubicBezTo>
                    <a:pt x="1364" y="3873"/>
                    <a:pt x="1368" y="3877"/>
                    <a:pt x="1371" y="3873"/>
                  </a:cubicBezTo>
                  <a:cubicBezTo>
                    <a:pt x="1371" y="3876"/>
                    <a:pt x="1371" y="3878"/>
                    <a:pt x="1373" y="3878"/>
                  </a:cubicBezTo>
                  <a:cubicBezTo>
                    <a:pt x="1373" y="3878"/>
                    <a:pt x="1374" y="3878"/>
                    <a:pt x="1375" y="3877"/>
                  </a:cubicBezTo>
                  <a:lnTo>
                    <a:pt x="1375" y="3873"/>
                  </a:lnTo>
                  <a:lnTo>
                    <a:pt x="1378" y="3862"/>
                  </a:lnTo>
                  <a:lnTo>
                    <a:pt x="1378" y="3855"/>
                  </a:lnTo>
                  <a:cubicBezTo>
                    <a:pt x="1383" y="3851"/>
                    <a:pt x="1383" y="3847"/>
                    <a:pt x="1386" y="3847"/>
                  </a:cubicBezTo>
                  <a:cubicBezTo>
                    <a:pt x="1390" y="3851"/>
                    <a:pt x="1390" y="3855"/>
                    <a:pt x="1393" y="3858"/>
                  </a:cubicBezTo>
                  <a:lnTo>
                    <a:pt x="1393" y="3855"/>
                  </a:lnTo>
                  <a:cubicBezTo>
                    <a:pt x="1390" y="3851"/>
                    <a:pt x="1390" y="3843"/>
                    <a:pt x="1386" y="3840"/>
                  </a:cubicBezTo>
                  <a:cubicBezTo>
                    <a:pt x="1390" y="3840"/>
                    <a:pt x="1390" y="3836"/>
                    <a:pt x="1390" y="3836"/>
                  </a:cubicBezTo>
                  <a:cubicBezTo>
                    <a:pt x="1390" y="3833"/>
                    <a:pt x="1393" y="3829"/>
                    <a:pt x="1393" y="3829"/>
                  </a:cubicBezTo>
                  <a:cubicBezTo>
                    <a:pt x="1393" y="3821"/>
                    <a:pt x="1397" y="3821"/>
                    <a:pt x="1397" y="3814"/>
                  </a:cubicBezTo>
                  <a:cubicBezTo>
                    <a:pt x="1397" y="3814"/>
                    <a:pt x="1400" y="3811"/>
                    <a:pt x="1400" y="3807"/>
                  </a:cubicBezTo>
                  <a:lnTo>
                    <a:pt x="1400" y="3799"/>
                  </a:lnTo>
                  <a:cubicBezTo>
                    <a:pt x="1405" y="3799"/>
                    <a:pt x="1405" y="3796"/>
                    <a:pt x="1408" y="3796"/>
                  </a:cubicBezTo>
                  <a:lnTo>
                    <a:pt x="1412" y="3796"/>
                  </a:lnTo>
                  <a:cubicBezTo>
                    <a:pt x="1412" y="3794"/>
                    <a:pt x="1413" y="3793"/>
                    <a:pt x="1414" y="3793"/>
                  </a:cubicBezTo>
                  <a:cubicBezTo>
                    <a:pt x="1415" y="3793"/>
                    <a:pt x="1415" y="3794"/>
                    <a:pt x="1415" y="3796"/>
                  </a:cubicBezTo>
                  <a:lnTo>
                    <a:pt x="1419" y="3796"/>
                  </a:lnTo>
                  <a:cubicBezTo>
                    <a:pt x="1419" y="3796"/>
                    <a:pt x="1421" y="3797"/>
                    <a:pt x="1422" y="3797"/>
                  </a:cubicBezTo>
                  <a:cubicBezTo>
                    <a:pt x="1422" y="3797"/>
                    <a:pt x="1422" y="3797"/>
                    <a:pt x="1422" y="3796"/>
                  </a:cubicBezTo>
                  <a:lnTo>
                    <a:pt x="1422" y="3792"/>
                  </a:lnTo>
                  <a:cubicBezTo>
                    <a:pt x="1423" y="3793"/>
                    <a:pt x="1424" y="3793"/>
                    <a:pt x="1425" y="3793"/>
                  </a:cubicBezTo>
                  <a:cubicBezTo>
                    <a:pt x="1427" y="3793"/>
                    <a:pt x="1427" y="3789"/>
                    <a:pt x="1427" y="3789"/>
                  </a:cubicBezTo>
                  <a:cubicBezTo>
                    <a:pt x="1427" y="3781"/>
                    <a:pt x="1427" y="3777"/>
                    <a:pt x="1430" y="3774"/>
                  </a:cubicBezTo>
                  <a:lnTo>
                    <a:pt x="1434" y="3774"/>
                  </a:lnTo>
                  <a:lnTo>
                    <a:pt x="1437" y="3770"/>
                  </a:lnTo>
                  <a:lnTo>
                    <a:pt x="1437" y="3767"/>
                  </a:lnTo>
                  <a:cubicBezTo>
                    <a:pt x="1437" y="3763"/>
                    <a:pt x="1437" y="3755"/>
                    <a:pt x="1444" y="3755"/>
                  </a:cubicBezTo>
                  <a:cubicBezTo>
                    <a:pt x="1444" y="3755"/>
                    <a:pt x="1444" y="3752"/>
                    <a:pt x="1449" y="3748"/>
                  </a:cubicBezTo>
                  <a:lnTo>
                    <a:pt x="1452" y="3752"/>
                  </a:lnTo>
                  <a:cubicBezTo>
                    <a:pt x="1456" y="3752"/>
                    <a:pt x="1456" y="3752"/>
                    <a:pt x="1459" y="3755"/>
                  </a:cubicBezTo>
                  <a:cubicBezTo>
                    <a:pt x="1459" y="3756"/>
                    <a:pt x="1459" y="3756"/>
                    <a:pt x="1459" y="3756"/>
                  </a:cubicBezTo>
                  <a:cubicBezTo>
                    <a:pt x="1459" y="3756"/>
                    <a:pt x="1460" y="3751"/>
                    <a:pt x="1462" y="3751"/>
                  </a:cubicBezTo>
                  <a:cubicBezTo>
                    <a:pt x="1462" y="3751"/>
                    <a:pt x="1462" y="3751"/>
                    <a:pt x="1463" y="3752"/>
                  </a:cubicBezTo>
                  <a:cubicBezTo>
                    <a:pt x="1463" y="3752"/>
                    <a:pt x="1466" y="3752"/>
                    <a:pt x="1466" y="3755"/>
                  </a:cubicBezTo>
                  <a:cubicBezTo>
                    <a:pt x="1471" y="3755"/>
                    <a:pt x="1474" y="3755"/>
                    <a:pt x="1474" y="3759"/>
                  </a:cubicBezTo>
                  <a:cubicBezTo>
                    <a:pt x="1481" y="3759"/>
                    <a:pt x="1485" y="3759"/>
                    <a:pt x="1493" y="3767"/>
                  </a:cubicBezTo>
                  <a:cubicBezTo>
                    <a:pt x="1493" y="3767"/>
                    <a:pt x="1496" y="3770"/>
                    <a:pt x="1500" y="3770"/>
                  </a:cubicBezTo>
                  <a:cubicBezTo>
                    <a:pt x="1501" y="3769"/>
                    <a:pt x="1502" y="3769"/>
                    <a:pt x="1503" y="3769"/>
                  </a:cubicBezTo>
                  <a:cubicBezTo>
                    <a:pt x="1504" y="3769"/>
                    <a:pt x="1505" y="3770"/>
                    <a:pt x="1507" y="3770"/>
                  </a:cubicBezTo>
                  <a:cubicBezTo>
                    <a:pt x="1509" y="3773"/>
                    <a:pt x="1512" y="3775"/>
                    <a:pt x="1515" y="3775"/>
                  </a:cubicBezTo>
                  <a:cubicBezTo>
                    <a:pt x="1516" y="3775"/>
                    <a:pt x="1517" y="3775"/>
                    <a:pt x="1518" y="3774"/>
                  </a:cubicBezTo>
                  <a:cubicBezTo>
                    <a:pt x="1522" y="3774"/>
                    <a:pt x="1522" y="3774"/>
                    <a:pt x="1525" y="3777"/>
                  </a:cubicBezTo>
                  <a:lnTo>
                    <a:pt x="1529" y="3777"/>
                  </a:lnTo>
                  <a:cubicBezTo>
                    <a:pt x="1529" y="3776"/>
                    <a:pt x="1529" y="3776"/>
                    <a:pt x="1529" y="3776"/>
                  </a:cubicBezTo>
                  <a:cubicBezTo>
                    <a:pt x="1529" y="3776"/>
                    <a:pt x="1530" y="3777"/>
                    <a:pt x="1532" y="3777"/>
                  </a:cubicBezTo>
                  <a:lnTo>
                    <a:pt x="1532" y="3781"/>
                  </a:lnTo>
                  <a:cubicBezTo>
                    <a:pt x="1534" y="3780"/>
                    <a:pt x="1535" y="3779"/>
                    <a:pt x="1536" y="3779"/>
                  </a:cubicBezTo>
                  <a:cubicBezTo>
                    <a:pt x="1537" y="3779"/>
                    <a:pt x="1538" y="3781"/>
                    <a:pt x="1540" y="3781"/>
                  </a:cubicBezTo>
                  <a:lnTo>
                    <a:pt x="1544" y="3785"/>
                  </a:lnTo>
                  <a:cubicBezTo>
                    <a:pt x="1545" y="3784"/>
                    <a:pt x="1546" y="3783"/>
                    <a:pt x="1547" y="3783"/>
                  </a:cubicBezTo>
                  <a:cubicBezTo>
                    <a:pt x="1550" y="3783"/>
                    <a:pt x="1552" y="3785"/>
                    <a:pt x="1554" y="3785"/>
                  </a:cubicBezTo>
                  <a:cubicBezTo>
                    <a:pt x="1559" y="3785"/>
                    <a:pt x="1562" y="3785"/>
                    <a:pt x="1566" y="3789"/>
                  </a:cubicBezTo>
                  <a:cubicBezTo>
                    <a:pt x="1566" y="3785"/>
                    <a:pt x="1567" y="3784"/>
                    <a:pt x="1568" y="3784"/>
                  </a:cubicBezTo>
                  <a:cubicBezTo>
                    <a:pt x="1568" y="3784"/>
                    <a:pt x="1569" y="3785"/>
                    <a:pt x="1569" y="3785"/>
                  </a:cubicBezTo>
                  <a:cubicBezTo>
                    <a:pt x="1572" y="3785"/>
                    <a:pt x="1573" y="3787"/>
                    <a:pt x="1573" y="3787"/>
                  </a:cubicBezTo>
                  <a:cubicBezTo>
                    <a:pt x="1573" y="3787"/>
                    <a:pt x="1573" y="3786"/>
                    <a:pt x="1573" y="3785"/>
                  </a:cubicBezTo>
                  <a:cubicBezTo>
                    <a:pt x="1573" y="3784"/>
                    <a:pt x="1573" y="3783"/>
                    <a:pt x="1574" y="3783"/>
                  </a:cubicBezTo>
                  <a:cubicBezTo>
                    <a:pt x="1575" y="3783"/>
                    <a:pt x="1576" y="3785"/>
                    <a:pt x="1576" y="3785"/>
                  </a:cubicBezTo>
                  <a:lnTo>
                    <a:pt x="1581" y="3785"/>
                  </a:lnTo>
                  <a:cubicBezTo>
                    <a:pt x="1584" y="3785"/>
                    <a:pt x="1584" y="3785"/>
                    <a:pt x="1584" y="3789"/>
                  </a:cubicBezTo>
                  <a:cubicBezTo>
                    <a:pt x="1584" y="3785"/>
                    <a:pt x="1588" y="3785"/>
                    <a:pt x="1588" y="3785"/>
                  </a:cubicBezTo>
                  <a:cubicBezTo>
                    <a:pt x="1590" y="3785"/>
                    <a:pt x="1593" y="3787"/>
                    <a:pt x="1594" y="3787"/>
                  </a:cubicBezTo>
                  <a:cubicBezTo>
                    <a:pt x="1595" y="3787"/>
                    <a:pt x="1595" y="3786"/>
                    <a:pt x="1595" y="3785"/>
                  </a:cubicBezTo>
                  <a:lnTo>
                    <a:pt x="1610" y="3785"/>
                  </a:lnTo>
                  <a:cubicBezTo>
                    <a:pt x="1610" y="3785"/>
                    <a:pt x="1610" y="3783"/>
                    <a:pt x="1611" y="3783"/>
                  </a:cubicBezTo>
                  <a:cubicBezTo>
                    <a:pt x="1611" y="3783"/>
                    <a:pt x="1612" y="3784"/>
                    <a:pt x="1613" y="3785"/>
                  </a:cubicBezTo>
                  <a:lnTo>
                    <a:pt x="1617" y="3785"/>
                  </a:lnTo>
                  <a:cubicBezTo>
                    <a:pt x="1620" y="3781"/>
                    <a:pt x="1625" y="3781"/>
                    <a:pt x="1625" y="3781"/>
                  </a:cubicBezTo>
                  <a:lnTo>
                    <a:pt x="1628" y="3781"/>
                  </a:lnTo>
                  <a:cubicBezTo>
                    <a:pt x="1632" y="3785"/>
                    <a:pt x="1635" y="3785"/>
                    <a:pt x="1635" y="3785"/>
                  </a:cubicBezTo>
                  <a:lnTo>
                    <a:pt x="1647" y="3785"/>
                  </a:lnTo>
                  <a:cubicBezTo>
                    <a:pt x="1648" y="3786"/>
                    <a:pt x="1649" y="3787"/>
                    <a:pt x="1649" y="3787"/>
                  </a:cubicBezTo>
                  <a:cubicBezTo>
                    <a:pt x="1650" y="3787"/>
                    <a:pt x="1650" y="3785"/>
                    <a:pt x="1650" y="3785"/>
                  </a:cubicBezTo>
                  <a:cubicBezTo>
                    <a:pt x="1652" y="3786"/>
                    <a:pt x="1653" y="3787"/>
                    <a:pt x="1654" y="3787"/>
                  </a:cubicBezTo>
                  <a:cubicBezTo>
                    <a:pt x="1656" y="3787"/>
                    <a:pt x="1657" y="3785"/>
                    <a:pt x="1657" y="3785"/>
                  </a:cubicBezTo>
                  <a:cubicBezTo>
                    <a:pt x="1659" y="3783"/>
                    <a:pt x="1661" y="3781"/>
                    <a:pt x="1664" y="3781"/>
                  </a:cubicBezTo>
                  <a:cubicBezTo>
                    <a:pt x="1665" y="3781"/>
                    <a:pt x="1667" y="3782"/>
                    <a:pt x="1669" y="3785"/>
                  </a:cubicBezTo>
                  <a:lnTo>
                    <a:pt x="1672" y="3785"/>
                  </a:lnTo>
                  <a:cubicBezTo>
                    <a:pt x="1672" y="3781"/>
                    <a:pt x="1672" y="3777"/>
                    <a:pt x="1669" y="3774"/>
                  </a:cubicBezTo>
                  <a:cubicBezTo>
                    <a:pt x="1672" y="3770"/>
                    <a:pt x="1672" y="3767"/>
                    <a:pt x="1672" y="3767"/>
                  </a:cubicBezTo>
                  <a:cubicBezTo>
                    <a:pt x="1672" y="3763"/>
                    <a:pt x="1676" y="3767"/>
                    <a:pt x="1676" y="3759"/>
                  </a:cubicBezTo>
                  <a:cubicBezTo>
                    <a:pt x="1679" y="3759"/>
                    <a:pt x="1683" y="3755"/>
                    <a:pt x="1683" y="3752"/>
                  </a:cubicBezTo>
                  <a:cubicBezTo>
                    <a:pt x="1686" y="3752"/>
                    <a:pt x="1686" y="3748"/>
                    <a:pt x="1686" y="3748"/>
                  </a:cubicBezTo>
                  <a:cubicBezTo>
                    <a:pt x="1691" y="3748"/>
                    <a:pt x="1691" y="3748"/>
                    <a:pt x="1691" y="3745"/>
                  </a:cubicBezTo>
                  <a:cubicBezTo>
                    <a:pt x="1691" y="3741"/>
                    <a:pt x="1691" y="3733"/>
                    <a:pt x="1694" y="3730"/>
                  </a:cubicBezTo>
                  <a:cubicBezTo>
                    <a:pt x="1698" y="3730"/>
                    <a:pt x="1694" y="3723"/>
                    <a:pt x="1694" y="3719"/>
                  </a:cubicBezTo>
                  <a:cubicBezTo>
                    <a:pt x="1698" y="3719"/>
                    <a:pt x="1698" y="3719"/>
                    <a:pt x="1698" y="3715"/>
                  </a:cubicBezTo>
                  <a:cubicBezTo>
                    <a:pt x="1698" y="3711"/>
                    <a:pt x="1701" y="3711"/>
                    <a:pt x="1701" y="3711"/>
                  </a:cubicBezTo>
                  <a:cubicBezTo>
                    <a:pt x="1701" y="3708"/>
                    <a:pt x="1698" y="3708"/>
                    <a:pt x="1698" y="3704"/>
                  </a:cubicBezTo>
                  <a:cubicBezTo>
                    <a:pt x="1701" y="3704"/>
                    <a:pt x="1701" y="3704"/>
                    <a:pt x="1701" y="3697"/>
                  </a:cubicBezTo>
                  <a:lnTo>
                    <a:pt x="1701" y="3689"/>
                  </a:lnTo>
                  <a:cubicBezTo>
                    <a:pt x="1701" y="3688"/>
                    <a:pt x="1701" y="3688"/>
                    <a:pt x="1702" y="3688"/>
                  </a:cubicBezTo>
                  <a:cubicBezTo>
                    <a:pt x="1702" y="3688"/>
                    <a:pt x="1703" y="3689"/>
                    <a:pt x="1705" y="3689"/>
                  </a:cubicBezTo>
                  <a:cubicBezTo>
                    <a:pt x="1705" y="3686"/>
                    <a:pt x="1705" y="3682"/>
                    <a:pt x="1708" y="3679"/>
                  </a:cubicBezTo>
                  <a:cubicBezTo>
                    <a:pt x="1708" y="3675"/>
                    <a:pt x="1708" y="3671"/>
                    <a:pt x="1716" y="3671"/>
                  </a:cubicBezTo>
                  <a:lnTo>
                    <a:pt x="1716" y="3675"/>
                  </a:lnTo>
                  <a:cubicBezTo>
                    <a:pt x="1716" y="3667"/>
                    <a:pt x="1720" y="3667"/>
                    <a:pt x="1720" y="3667"/>
                  </a:cubicBezTo>
                  <a:cubicBezTo>
                    <a:pt x="1722" y="3669"/>
                    <a:pt x="1723" y="3669"/>
                    <a:pt x="1723" y="3669"/>
                  </a:cubicBezTo>
                  <a:cubicBezTo>
                    <a:pt x="1724" y="3669"/>
                    <a:pt x="1725" y="3669"/>
                    <a:pt x="1727" y="3671"/>
                  </a:cubicBezTo>
                  <a:cubicBezTo>
                    <a:pt x="1728" y="3670"/>
                    <a:pt x="1728" y="3670"/>
                    <a:pt x="1729" y="3670"/>
                  </a:cubicBezTo>
                  <a:cubicBezTo>
                    <a:pt x="1731" y="3670"/>
                    <a:pt x="1731" y="3675"/>
                    <a:pt x="1735" y="3675"/>
                  </a:cubicBezTo>
                  <a:lnTo>
                    <a:pt x="1738" y="3675"/>
                  </a:lnTo>
                  <a:lnTo>
                    <a:pt x="1742" y="3679"/>
                  </a:lnTo>
                  <a:cubicBezTo>
                    <a:pt x="1742" y="3686"/>
                    <a:pt x="1745" y="3686"/>
                    <a:pt x="1745" y="3689"/>
                  </a:cubicBezTo>
                  <a:cubicBezTo>
                    <a:pt x="1749" y="3693"/>
                    <a:pt x="1749" y="3693"/>
                    <a:pt x="1749" y="3697"/>
                  </a:cubicBezTo>
                  <a:cubicBezTo>
                    <a:pt x="1752" y="3704"/>
                    <a:pt x="1757" y="3704"/>
                    <a:pt x="1757" y="3704"/>
                  </a:cubicBezTo>
                  <a:cubicBezTo>
                    <a:pt x="1760" y="3704"/>
                    <a:pt x="1767" y="3708"/>
                    <a:pt x="1771" y="3708"/>
                  </a:cubicBezTo>
                  <a:lnTo>
                    <a:pt x="1771" y="3711"/>
                  </a:lnTo>
                  <a:cubicBezTo>
                    <a:pt x="1774" y="3711"/>
                    <a:pt x="1779" y="3711"/>
                    <a:pt x="1779" y="3708"/>
                  </a:cubicBezTo>
                  <a:cubicBezTo>
                    <a:pt x="1782" y="3708"/>
                    <a:pt x="1782" y="3708"/>
                    <a:pt x="1786" y="3704"/>
                  </a:cubicBezTo>
                  <a:cubicBezTo>
                    <a:pt x="1786" y="3704"/>
                    <a:pt x="1787" y="3706"/>
                    <a:pt x="1789" y="3706"/>
                  </a:cubicBezTo>
                  <a:cubicBezTo>
                    <a:pt x="1789" y="3706"/>
                    <a:pt x="1789" y="3705"/>
                    <a:pt x="1789" y="3704"/>
                  </a:cubicBezTo>
                  <a:lnTo>
                    <a:pt x="1793" y="3704"/>
                  </a:lnTo>
                  <a:cubicBezTo>
                    <a:pt x="1793" y="3708"/>
                    <a:pt x="1796" y="3708"/>
                    <a:pt x="1796" y="3708"/>
                  </a:cubicBezTo>
                  <a:cubicBezTo>
                    <a:pt x="1799" y="3706"/>
                    <a:pt x="1801" y="3705"/>
                    <a:pt x="1803" y="3705"/>
                  </a:cubicBezTo>
                  <a:cubicBezTo>
                    <a:pt x="1804" y="3705"/>
                    <a:pt x="1806" y="3706"/>
                    <a:pt x="1808" y="3708"/>
                  </a:cubicBezTo>
                  <a:lnTo>
                    <a:pt x="1811" y="3708"/>
                  </a:lnTo>
                  <a:cubicBezTo>
                    <a:pt x="1815" y="3711"/>
                    <a:pt x="1815" y="3715"/>
                    <a:pt x="1818" y="3719"/>
                  </a:cubicBezTo>
                  <a:lnTo>
                    <a:pt x="1826" y="3719"/>
                  </a:lnTo>
                  <a:cubicBezTo>
                    <a:pt x="1830" y="3723"/>
                    <a:pt x="1833" y="3723"/>
                    <a:pt x="1837" y="3726"/>
                  </a:cubicBezTo>
                  <a:lnTo>
                    <a:pt x="1848" y="3726"/>
                  </a:lnTo>
                  <a:cubicBezTo>
                    <a:pt x="1852" y="3726"/>
                    <a:pt x="1855" y="3730"/>
                    <a:pt x="1855" y="3730"/>
                  </a:cubicBezTo>
                  <a:cubicBezTo>
                    <a:pt x="1857" y="3729"/>
                    <a:pt x="1857" y="3728"/>
                    <a:pt x="1858" y="3728"/>
                  </a:cubicBezTo>
                  <a:cubicBezTo>
                    <a:pt x="1859" y="3728"/>
                    <a:pt x="1859" y="3730"/>
                    <a:pt x="1859" y="3730"/>
                  </a:cubicBezTo>
                  <a:cubicBezTo>
                    <a:pt x="1862" y="3730"/>
                    <a:pt x="1867" y="3733"/>
                    <a:pt x="1870" y="3733"/>
                  </a:cubicBezTo>
                  <a:cubicBezTo>
                    <a:pt x="1870" y="3732"/>
                    <a:pt x="1870" y="3732"/>
                    <a:pt x="1871" y="3732"/>
                  </a:cubicBezTo>
                  <a:cubicBezTo>
                    <a:pt x="1871" y="3732"/>
                    <a:pt x="1872" y="3733"/>
                    <a:pt x="1874" y="3733"/>
                  </a:cubicBezTo>
                  <a:cubicBezTo>
                    <a:pt x="1874" y="3732"/>
                    <a:pt x="1875" y="3732"/>
                    <a:pt x="1876" y="3732"/>
                  </a:cubicBezTo>
                  <a:cubicBezTo>
                    <a:pt x="1877" y="3732"/>
                    <a:pt x="1877" y="3732"/>
                    <a:pt x="1877" y="3730"/>
                  </a:cubicBezTo>
                  <a:lnTo>
                    <a:pt x="1889" y="3730"/>
                  </a:lnTo>
                  <a:cubicBezTo>
                    <a:pt x="1891" y="3732"/>
                    <a:pt x="1892" y="3732"/>
                    <a:pt x="1894" y="3732"/>
                  </a:cubicBezTo>
                  <a:cubicBezTo>
                    <a:pt x="1895" y="3732"/>
                    <a:pt x="1896" y="3732"/>
                    <a:pt x="1896" y="3733"/>
                  </a:cubicBezTo>
                  <a:lnTo>
                    <a:pt x="1899" y="3737"/>
                  </a:lnTo>
                  <a:cubicBezTo>
                    <a:pt x="1903" y="3741"/>
                    <a:pt x="1906" y="3741"/>
                    <a:pt x="1914" y="3745"/>
                  </a:cubicBezTo>
                  <a:cubicBezTo>
                    <a:pt x="1914" y="3748"/>
                    <a:pt x="1918" y="3748"/>
                    <a:pt x="1921" y="3748"/>
                  </a:cubicBezTo>
                  <a:cubicBezTo>
                    <a:pt x="1925" y="3748"/>
                    <a:pt x="1928" y="3755"/>
                    <a:pt x="1933" y="3755"/>
                  </a:cubicBezTo>
                  <a:cubicBezTo>
                    <a:pt x="1934" y="3755"/>
                    <a:pt x="1934" y="3754"/>
                    <a:pt x="1935" y="3754"/>
                  </a:cubicBezTo>
                  <a:cubicBezTo>
                    <a:pt x="1939" y="3754"/>
                    <a:pt x="1944" y="3759"/>
                    <a:pt x="1947" y="3759"/>
                  </a:cubicBezTo>
                  <a:cubicBezTo>
                    <a:pt x="1947" y="3759"/>
                    <a:pt x="1947" y="3763"/>
                    <a:pt x="1950" y="3763"/>
                  </a:cubicBezTo>
                  <a:cubicBezTo>
                    <a:pt x="1950" y="3762"/>
                    <a:pt x="1951" y="3761"/>
                    <a:pt x="1952" y="3761"/>
                  </a:cubicBezTo>
                  <a:cubicBezTo>
                    <a:pt x="1953" y="3761"/>
                    <a:pt x="1956" y="3764"/>
                    <a:pt x="1958" y="3767"/>
                  </a:cubicBezTo>
                  <a:lnTo>
                    <a:pt x="1958" y="3759"/>
                  </a:lnTo>
                  <a:cubicBezTo>
                    <a:pt x="1962" y="3755"/>
                    <a:pt x="1965" y="3752"/>
                    <a:pt x="1962" y="3745"/>
                  </a:cubicBezTo>
                  <a:cubicBezTo>
                    <a:pt x="1965" y="3745"/>
                    <a:pt x="1965" y="3745"/>
                    <a:pt x="1969" y="3741"/>
                  </a:cubicBezTo>
                  <a:cubicBezTo>
                    <a:pt x="1969" y="3741"/>
                    <a:pt x="1969" y="3737"/>
                    <a:pt x="1972" y="3737"/>
                  </a:cubicBezTo>
                  <a:lnTo>
                    <a:pt x="1972" y="3733"/>
                  </a:lnTo>
                  <a:lnTo>
                    <a:pt x="1972" y="3719"/>
                  </a:lnTo>
                  <a:cubicBezTo>
                    <a:pt x="1972" y="3708"/>
                    <a:pt x="1969" y="3701"/>
                    <a:pt x="1965" y="3693"/>
                  </a:cubicBezTo>
                  <a:lnTo>
                    <a:pt x="1965" y="3686"/>
                  </a:lnTo>
                  <a:cubicBezTo>
                    <a:pt x="1965" y="3679"/>
                    <a:pt x="1962" y="3667"/>
                    <a:pt x="1962" y="3660"/>
                  </a:cubicBezTo>
                  <a:cubicBezTo>
                    <a:pt x="1958" y="3653"/>
                    <a:pt x="1958" y="3649"/>
                    <a:pt x="1958" y="3642"/>
                  </a:cubicBezTo>
                  <a:cubicBezTo>
                    <a:pt x="1955" y="3638"/>
                    <a:pt x="1955" y="3631"/>
                    <a:pt x="1955" y="3627"/>
                  </a:cubicBezTo>
                  <a:cubicBezTo>
                    <a:pt x="1950" y="3623"/>
                    <a:pt x="1950" y="3620"/>
                    <a:pt x="1950" y="3616"/>
                  </a:cubicBezTo>
                  <a:lnTo>
                    <a:pt x="1950" y="3613"/>
                  </a:lnTo>
                  <a:lnTo>
                    <a:pt x="1950" y="3598"/>
                  </a:lnTo>
                  <a:cubicBezTo>
                    <a:pt x="1947" y="3594"/>
                    <a:pt x="1947" y="3591"/>
                    <a:pt x="1947" y="3587"/>
                  </a:cubicBezTo>
                  <a:lnTo>
                    <a:pt x="1947" y="3583"/>
                  </a:lnTo>
                  <a:cubicBezTo>
                    <a:pt x="1943" y="3572"/>
                    <a:pt x="1940" y="3561"/>
                    <a:pt x="1936" y="3554"/>
                  </a:cubicBezTo>
                  <a:lnTo>
                    <a:pt x="1936" y="3543"/>
                  </a:lnTo>
                  <a:cubicBezTo>
                    <a:pt x="1933" y="3539"/>
                    <a:pt x="1933" y="3532"/>
                    <a:pt x="1928" y="3528"/>
                  </a:cubicBezTo>
                  <a:lnTo>
                    <a:pt x="1933" y="3525"/>
                  </a:lnTo>
                  <a:cubicBezTo>
                    <a:pt x="1928" y="3521"/>
                    <a:pt x="1925" y="3521"/>
                    <a:pt x="1925" y="3513"/>
                  </a:cubicBezTo>
                  <a:cubicBezTo>
                    <a:pt x="1925" y="3506"/>
                    <a:pt x="1925" y="3503"/>
                    <a:pt x="1921" y="3495"/>
                  </a:cubicBezTo>
                  <a:lnTo>
                    <a:pt x="1921" y="3491"/>
                  </a:lnTo>
                  <a:cubicBezTo>
                    <a:pt x="1918" y="3488"/>
                    <a:pt x="1918" y="3484"/>
                    <a:pt x="1918" y="3484"/>
                  </a:cubicBezTo>
                  <a:cubicBezTo>
                    <a:pt x="1918" y="3473"/>
                    <a:pt x="1914" y="3466"/>
                    <a:pt x="1911" y="3459"/>
                  </a:cubicBezTo>
                  <a:lnTo>
                    <a:pt x="1911" y="3455"/>
                  </a:lnTo>
                  <a:cubicBezTo>
                    <a:pt x="1906" y="3451"/>
                    <a:pt x="1906" y="3447"/>
                    <a:pt x="1906" y="3444"/>
                  </a:cubicBezTo>
                  <a:lnTo>
                    <a:pt x="1906" y="3437"/>
                  </a:lnTo>
                  <a:lnTo>
                    <a:pt x="1903" y="3433"/>
                  </a:lnTo>
                  <a:lnTo>
                    <a:pt x="1903" y="3429"/>
                  </a:lnTo>
                  <a:lnTo>
                    <a:pt x="1903" y="3422"/>
                  </a:lnTo>
                  <a:cubicBezTo>
                    <a:pt x="1899" y="3418"/>
                    <a:pt x="1899" y="3411"/>
                    <a:pt x="1899" y="3407"/>
                  </a:cubicBezTo>
                  <a:cubicBezTo>
                    <a:pt x="1892" y="3393"/>
                    <a:pt x="1889" y="3378"/>
                    <a:pt x="1884" y="3363"/>
                  </a:cubicBezTo>
                  <a:lnTo>
                    <a:pt x="1884" y="3359"/>
                  </a:lnTo>
                  <a:cubicBezTo>
                    <a:pt x="1884" y="3352"/>
                    <a:pt x="1881" y="3345"/>
                    <a:pt x="1881" y="3337"/>
                  </a:cubicBezTo>
                  <a:cubicBezTo>
                    <a:pt x="1877" y="3334"/>
                    <a:pt x="1874" y="3327"/>
                    <a:pt x="1874" y="3319"/>
                  </a:cubicBezTo>
                  <a:cubicBezTo>
                    <a:pt x="1874" y="3319"/>
                    <a:pt x="1870" y="3315"/>
                    <a:pt x="1870" y="3312"/>
                  </a:cubicBezTo>
                  <a:cubicBezTo>
                    <a:pt x="1870" y="3305"/>
                    <a:pt x="1867" y="3301"/>
                    <a:pt x="1867" y="3293"/>
                  </a:cubicBezTo>
                  <a:cubicBezTo>
                    <a:pt x="1862" y="3290"/>
                    <a:pt x="1862" y="3283"/>
                    <a:pt x="1862" y="3279"/>
                  </a:cubicBezTo>
                  <a:cubicBezTo>
                    <a:pt x="1855" y="3261"/>
                    <a:pt x="1852" y="3246"/>
                    <a:pt x="1848" y="3231"/>
                  </a:cubicBezTo>
                  <a:cubicBezTo>
                    <a:pt x="1845" y="3227"/>
                    <a:pt x="1845" y="3224"/>
                    <a:pt x="1845" y="3220"/>
                  </a:cubicBezTo>
                  <a:cubicBezTo>
                    <a:pt x="1840" y="3213"/>
                    <a:pt x="1837" y="3205"/>
                    <a:pt x="1837" y="3198"/>
                  </a:cubicBezTo>
                  <a:cubicBezTo>
                    <a:pt x="1833" y="3191"/>
                    <a:pt x="1833" y="3180"/>
                    <a:pt x="1826" y="3173"/>
                  </a:cubicBezTo>
                  <a:cubicBezTo>
                    <a:pt x="1826" y="3165"/>
                    <a:pt x="1823" y="3161"/>
                    <a:pt x="1818" y="3154"/>
                  </a:cubicBezTo>
                  <a:cubicBezTo>
                    <a:pt x="1815" y="3143"/>
                    <a:pt x="1815" y="3143"/>
                    <a:pt x="1811" y="3132"/>
                  </a:cubicBezTo>
                  <a:lnTo>
                    <a:pt x="1811" y="3125"/>
                  </a:lnTo>
                  <a:cubicBezTo>
                    <a:pt x="1808" y="3125"/>
                    <a:pt x="1808" y="3121"/>
                    <a:pt x="1808" y="3117"/>
                  </a:cubicBezTo>
                  <a:cubicBezTo>
                    <a:pt x="1804" y="3110"/>
                    <a:pt x="1804" y="3107"/>
                    <a:pt x="1804" y="3103"/>
                  </a:cubicBezTo>
                  <a:cubicBezTo>
                    <a:pt x="1801" y="3095"/>
                    <a:pt x="1801" y="3092"/>
                    <a:pt x="1796" y="3085"/>
                  </a:cubicBezTo>
                  <a:lnTo>
                    <a:pt x="1796" y="3077"/>
                  </a:lnTo>
                  <a:cubicBezTo>
                    <a:pt x="1796" y="3073"/>
                    <a:pt x="1793" y="3073"/>
                    <a:pt x="1793" y="3070"/>
                  </a:cubicBezTo>
                  <a:cubicBezTo>
                    <a:pt x="1786" y="3048"/>
                    <a:pt x="1779" y="3029"/>
                    <a:pt x="1771" y="3007"/>
                  </a:cubicBezTo>
                  <a:lnTo>
                    <a:pt x="1771" y="3000"/>
                  </a:lnTo>
                  <a:lnTo>
                    <a:pt x="1767" y="2997"/>
                  </a:lnTo>
                  <a:cubicBezTo>
                    <a:pt x="1767" y="2993"/>
                    <a:pt x="1771" y="2989"/>
                    <a:pt x="1767" y="2989"/>
                  </a:cubicBezTo>
                  <a:lnTo>
                    <a:pt x="1767" y="2985"/>
                  </a:lnTo>
                  <a:cubicBezTo>
                    <a:pt x="1767" y="2982"/>
                    <a:pt x="1764" y="2982"/>
                    <a:pt x="1764" y="2978"/>
                  </a:cubicBezTo>
                  <a:cubicBezTo>
                    <a:pt x="1764" y="2975"/>
                    <a:pt x="1760" y="2971"/>
                    <a:pt x="1760" y="2967"/>
                  </a:cubicBezTo>
                  <a:cubicBezTo>
                    <a:pt x="1760" y="2960"/>
                    <a:pt x="1757" y="2953"/>
                    <a:pt x="1752" y="2945"/>
                  </a:cubicBezTo>
                  <a:lnTo>
                    <a:pt x="1752" y="2941"/>
                  </a:lnTo>
                  <a:cubicBezTo>
                    <a:pt x="1752" y="2934"/>
                    <a:pt x="1749" y="2931"/>
                    <a:pt x="1745" y="2923"/>
                  </a:cubicBezTo>
                  <a:lnTo>
                    <a:pt x="1745" y="2909"/>
                  </a:lnTo>
                  <a:cubicBezTo>
                    <a:pt x="1745" y="2905"/>
                    <a:pt x="1742" y="2897"/>
                    <a:pt x="1738" y="2897"/>
                  </a:cubicBezTo>
                  <a:cubicBezTo>
                    <a:pt x="1738" y="2890"/>
                    <a:pt x="1735" y="2887"/>
                    <a:pt x="1735" y="2879"/>
                  </a:cubicBezTo>
                  <a:cubicBezTo>
                    <a:pt x="1730" y="2875"/>
                    <a:pt x="1730" y="2872"/>
                    <a:pt x="1727" y="2868"/>
                  </a:cubicBezTo>
                  <a:cubicBezTo>
                    <a:pt x="1727" y="2861"/>
                    <a:pt x="1727" y="2857"/>
                    <a:pt x="1723" y="2853"/>
                  </a:cubicBezTo>
                  <a:cubicBezTo>
                    <a:pt x="1723" y="2850"/>
                    <a:pt x="1723" y="2846"/>
                    <a:pt x="1720" y="2843"/>
                  </a:cubicBezTo>
                  <a:cubicBezTo>
                    <a:pt x="1716" y="2831"/>
                    <a:pt x="1713" y="2821"/>
                    <a:pt x="1708" y="2809"/>
                  </a:cubicBezTo>
                  <a:cubicBezTo>
                    <a:pt x="1705" y="2799"/>
                    <a:pt x="1705" y="2787"/>
                    <a:pt x="1698" y="2780"/>
                  </a:cubicBezTo>
                  <a:cubicBezTo>
                    <a:pt x="1694" y="2762"/>
                    <a:pt x="1686" y="2747"/>
                    <a:pt x="1683" y="2733"/>
                  </a:cubicBezTo>
                  <a:cubicBezTo>
                    <a:pt x="1679" y="2721"/>
                    <a:pt x="1676" y="2711"/>
                    <a:pt x="1672" y="2699"/>
                  </a:cubicBezTo>
                  <a:lnTo>
                    <a:pt x="1672" y="2696"/>
                  </a:lnTo>
                  <a:lnTo>
                    <a:pt x="1669" y="2699"/>
                  </a:lnTo>
                  <a:lnTo>
                    <a:pt x="1669" y="2692"/>
                  </a:lnTo>
                  <a:cubicBezTo>
                    <a:pt x="1664" y="2681"/>
                    <a:pt x="1664" y="2674"/>
                    <a:pt x="1661" y="2663"/>
                  </a:cubicBezTo>
                  <a:lnTo>
                    <a:pt x="1659" y="2663"/>
                  </a:lnTo>
                  <a:cubicBezTo>
                    <a:pt x="1653" y="2649"/>
                    <a:pt x="1650" y="2632"/>
                    <a:pt x="1642" y="2619"/>
                  </a:cubicBezTo>
                  <a:cubicBezTo>
                    <a:pt x="1647" y="2619"/>
                    <a:pt x="1647" y="2623"/>
                    <a:pt x="1647" y="2623"/>
                  </a:cubicBezTo>
                  <a:cubicBezTo>
                    <a:pt x="1647" y="2615"/>
                    <a:pt x="1643" y="2608"/>
                    <a:pt x="1639" y="2602"/>
                  </a:cubicBezTo>
                  <a:lnTo>
                    <a:pt x="1639" y="2602"/>
                  </a:lnTo>
                  <a:cubicBezTo>
                    <a:pt x="1640" y="2606"/>
                    <a:pt x="1642" y="2609"/>
                    <a:pt x="1642" y="2615"/>
                  </a:cubicBezTo>
                  <a:cubicBezTo>
                    <a:pt x="1639" y="2604"/>
                    <a:pt x="1635" y="2597"/>
                    <a:pt x="1632" y="2589"/>
                  </a:cubicBezTo>
                  <a:lnTo>
                    <a:pt x="1628" y="2589"/>
                  </a:lnTo>
                  <a:cubicBezTo>
                    <a:pt x="1628" y="2586"/>
                    <a:pt x="1625" y="2579"/>
                    <a:pt x="1625" y="2579"/>
                  </a:cubicBezTo>
                  <a:cubicBezTo>
                    <a:pt x="1620" y="2571"/>
                    <a:pt x="1617" y="2567"/>
                    <a:pt x="1613" y="2564"/>
                  </a:cubicBezTo>
                  <a:cubicBezTo>
                    <a:pt x="1613" y="2560"/>
                    <a:pt x="1610" y="2557"/>
                    <a:pt x="1610" y="2553"/>
                  </a:cubicBezTo>
                  <a:lnTo>
                    <a:pt x="1610" y="2549"/>
                  </a:lnTo>
                  <a:cubicBezTo>
                    <a:pt x="1610" y="2545"/>
                    <a:pt x="1606" y="2538"/>
                    <a:pt x="1606" y="2535"/>
                  </a:cubicBezTo>
                  <a:lnTo>
                    <a:pt x="1606" y="2531"/>
                  </a:lnTo>
                  <a:cubicBezTo>
                    <a:pt x="1603" y="2527"/>
                    <a:pt x="1603" y="2520"/>
                    <a:pt x="1603" y="2516"/>
                  </a:cubicBezTo>
                  <a:cubicBezTo>
                    <a:pt x="1595" y="2505"/>
                    <a:pt x="1591" y="2491"/>
                    <a:pt x="1588" y="2479"/>
                  </a:cubicBezTo>
                  <a:cubicBezTo>
                    <a:pt x="1588" y="2476"/>
                    <a:pt x="1588" y="2476"/>
                    <a:pt x="1584" y="2476"/>
                  </a:cubicBezTo>
                  <a:cubicBezTo>
                    <a:pt x="1584" y="2472"/>
                    <a:pt x="1581" y="2465"/>
                    <a:pt x="1581" y="2461"/>
                  </a:cubicBezTo>
                  <a:lnTo>
                    <a:pt x="1581" y="2457"/>
                  </a:lnTo>
                  <a:cubicBezTo>
                    <a:pt x="1581" y="2454"/>
                    <a:pt x="1576" y="2450"/>
                    <a:pt x="1576" y="2447"/>
                  </a:cubicBezTo>
                  <a:cubicBezTo>
                    <a:pt x="1573" y="2443"/>
                    <a:pt x="1573" y="2432"/>
                    <a:pt x="1566" y="2425"/>
                  </a:cubicBezTo>
                  <a:cubicBezTo>
                    <a:pt x="1566" y="2417"/>
                    <a:pt x="1559" y="2406"/>
                    <a:pt x="1559" y="2395"/>
                  </a:cubicBezTo>
                  <a:cubicBezTo>
                    <a:pt x="1559" y="2391"/>
                    <a:pt x="1559" y="2388"/>
                    <a:pt x="1554" y="2388"/>
                  </a:cubicBezTo>
                  <a:cubicBezTo>
                    <a:pt x="1554" y="2384"/>
                    <a:pt x="1554" y="2377"/>
                    <a:pt x="1551" y="2373"/>
                  </a:cubicBezTo>
                  <a:cubicBezTo>
                    <a:pt x="1547" y="2369"/>
                    <a:pt x="1547" y="2366"/>
                    <a:pt x="1544" y="2362"/>
                  </a:cubicBezTo>
                  <a:lnTo>
                    <a:pt x="1544" y="2355"/>
                  </a:lnTo>
                  <a:cubicBezTo>
                    <a:pt x="1540" y="2351"/>
                    <a:pt x="1540" y="2347"/>
                    <a:pt x="1540" y="2344"/>
                  </a:cubicBezTo>
                  <a:cubicBezTo>
                    <a:pt x="1537" y="2340"/>
                    <a:pt x="1537" y="2337"/>
                    <a:pt x="1532" y="2333"/>
                  </a:cubicBezTo>
                  <a:cubicBezTo>
                    <a:pt x="1532" y="2325"/>
                    <a:pt x="1529" y="2318"/>
                    <a:pt x="1525" y="2311"/>
                  </a:cubicBezTo>
                  <a:cubicBezTo>
                    <a:pt x="1522" y="2296"/>
                    <a:pt x="1518" y="2285"/>
                    <a:pt x="1510" y="2274"/>
                  </a:cubicBezTo>
                  <a:cubicBezTo>
                    <a:pt x="1510" y="2267"/>
                    <a:pt x="1503" y="2256"/>
                    <a:pt x="1503" y="2249"/>
                  </a:cubicBezTo>
                  <a:cubicBezTo>
                    <a:pt x="1500" y="2245"/>
                    <a:pt x="1500" y="2237"/>
                    <a:pt x="1496" y="2234"/>
                  </a:cubicBezTo>
                  <a:cubicBezTo>
                    <a:pt x="1493" y="2227"/>
                    <a:pt x="1488" y="2215"/>
                    <a:pt x="1485" y="2208"/>
                  </a:cubicBezTo>
                  <a:cubicBezTo>
                    <a:pt x="1485" y="2201"/>
                    <a:pt x="1481" y="2193"/>
                    <a:pt x="1478" y="2186"/>
                  </a:cubicBezTo>
                  <a:cubicBezTo>
                    <a:pt x="1478" y="2186"/>
                    <a:pt x="1474" y="2183"/>
                    <a:pt x="1474" y="2179"/>
                  </a:cubicBezTo>
                  <a:lnTo>
                    <a:pt x="1471" y="2175"/>
                  </a:lnTo>
                  <a:cubicBezTo>
                    <a:pt x="1471" y="2171"/>
                    <a:pt x="1466" y="2168"/>
                    <a:pt x="1466" y="2164"/>
                  </a:cubicBezTo>
                  <a:lnTo>
                    <a:pt x="1466" y="2161"/>
                  </a:lnTo>
                  <a:cubicBezTo>
                    <a:pt x="1463" y="2157"/>
                    <a:pt x="1463" y="2149"/>
                    <a:pt x="1459" y="2146"/>
                  </a:cubicBezTo>
                  <a:cubicBezTo>
                    <a:pt x="1459" y="2142"/>
                    <a:pt x="1456" y="2139"/>
                    <a:pt x="1456" y="2135"/>
                  </a:cubicBezTo>
                  <a:cubicBezTo>
                    <a:pt x="1452" y="2127"/>
                    <a:pt x="1449" y="2120"/>
                    <a:pt x="1449" y="2113"/>
                  </a:cubicBezTo>
                  <a:lnTo>
                    <a:pt x="1449" y="2109"/>
                  </a:lnTo>
                  <a:cubicBezTo>
                    <a:pt x="1441" y="2105"/>
                    <a:pt x="1441" y="2095"/>
                    <a:pt x="1437" y="2087"/>
                  </a:cubicBezTo>
                  <a:cubicBezTo>
                    <a:pt x="1437" y="2083"/>
                    <a:pt x="1437" y="2076"/>
                    <a:pt x="1434" y="2073"/>
                  </a:cubicBezTo>
                  <a:lnTo>
                    <a:pt x="1430" y="2069"/>
                  </a:lnTo>
                  <a:lnTo>
                    <a:pt x="1430" y="2061"/>
                  </a:lnTo>
                  <a:cubicBezTo>
                    <a:pt x="1427" y="2058"/>
                    <a:pt x="1427" y="2054"/>
                    <a:pt x="1422" y="2051"/>
                  </a:cubicBezTo>
                  <a:cubicBezTo>
                    <a:pt x="1422" y="2047"/>
                    <a:pt x="1419" y="2043"/>
                    <a:pt x="1415" y="2036"/>
                  </a:cubicBezTo>
                  <a:cubicBezTo>
                    <a:pt x="1412" y="2032"/>
                    <a:pt x="1412" y="2025"/>
                    <a:pt x="1408" y="2021"/>
                  </a:cubicBezTo>
                  <a:lnTo>
                    <a:pt x="1405" y="2017"/>
                  </a:lnTo>
                  <a:cubicBezTo>
                    <a:pt x="1405" y="2014"/>
                    <a:pt x="1405" y="2010"/>
                    <a:pt x="1400" y="2007"/>
                  </a:cubicBezTo>
                  <a:cubicBezTo>
                    <a:pt x="1400" y="2003"/>
                    <a:pt x="1397" y="1999"/>
                    <a:pt x="1397" y="1995"/>
                  </a:cubicBezTo>
                  <a:cubicBezTo>
                    <a:pt x="1393" y="1988"/>
                    <a:pt x="1393" y="1985"/>
                    <a:pt x="1390" y="1977"/>
                  </a:cubicBezTo>
                  <a:cubicBezTo>
                    <a:pt x="1390" y="1973"/>
                    <a:pt x="1386" y="1970"/>
                    <a:pt x="1386" y="1966"/>
                  </a:cubicBezTo>
                  <a:cubicBezTo>
                    <a:pt x="1386" y="1963"/>
                    <a:pt x="1386" y="1963"/>
                    <a:pt x="1383" y="1959"/>
                  </a:cubicBezTo>
                  <a:cubicBezTo>
                    <a:pt x="1383" y="1959"/>
                    <a:pt x="1378" y="1955"/>
                    <a:pt x="1378" y="1951"/>
                  </a:cubicBezTo>
                  <a:cubicBezTo>
                    <a:pt x="1375" y="1944"/>
                    <a:pt x="1375" y="1933"/>
                    <a:pt x="1368" y="1926"/>
                  </a:cubicBezTo>
                  <a:lnTo>
                    <a:pt x="1368" y="1919"/>
                  </a:lnTo>
                  <a:cubicBezTo>
                    <a:pt x="1364" y="1919"/>
                    <a:pt x="1368" y="1915"/>
                    <a:pt x="1364" y="1911"/>
                  </a:cubicBezTo>
                  <a:cubicBezTo>
                    <a:pt x="1361" y="1907"/>
                    <a:pt x="1361" y="1900"/>
                    <a:pt x="1361" y="1897"/>
                  </a:cubicBezTo>
                  <a:cubicBezTo>
                    <a:pt x="1356" y="1889"/>
                    <a:pt x="1356" y="1885"/>
                    <a:pt x="1353" y="1882"/>
                  </a:cubicBezTo>
                  <a:cubicBezTo>
                    <a:pt x="1349" y="1878"/>
                    <a:pt x="1349" y="1878"/>
                    <a:pt x="1346" y="1875"/>
                  </a:cubicBezTo>
                  <a:cubicBezTo>
                    <a:pt x="1349" y="1875"/>
                    <a:pt x="1349" y="1871"/>
                    <a:pt x="1346" y="1867"/>
                  </a:cubicBezTo>
                  <a:lnTo>
                    <a:pt x="1346" y="1863"/>
                  </a:lnTo>
                  <a:cubicBezTo>
                    <a:pt x="1346" y="1856"/>
                    <a:pt x="1342" y="1853"/>
                    <a:pt x="1339" y="1849"/>
                  </a:cubicBezTo>
                  <a:cubicBezTo>
                    <a:pt x="1339" y="1845"/>
                    <a:pt x="1339" y="1841"/>
                    <a:pt x="1334" y="1838"/>
                  </a:cubicBezTo>
                  <a:cubicBezTo>
                    <a:pt x="1334" y="1831"/>
                    <a:pt x="1334" y="1827"/>
                    <a:pt x="1331" y="1823"/>
                  </a:cubicBezTo>
                  <a:cubicBezTo>
                    <a:pt x="1331" y="1816"/>
                    <a:pt x="1331" y="1812"/>
                    <a:pt x="1327" y="1809"/>
                  </a:cubicBezTo>
                  <a:lnTo>
                    <a:pt x="1324" y="1805"/>
                  </a:lnTo>
                  <a:cubicBezTo>
                    <a:pt x="1327" y="1805"/>
                    <a:pt x="1324" y="1801"/>
                    <a:pt x="1324" y="1797"/>
                  </a:cubicBezTo>
                  <a:cubicBezTo>
                    <a:pt x="1324" y="1797"/>
                    <a:pt x="1320" y="1794"/>
                    <a:pt x="1320" y="1790"/>
                  </a:cubicBezTo>
                  <a:cubicBezTo>
                    <a:pt x="1317" y="1779"/>
                    <a:pt x="1312" y="1765"/>
                    <a:pt x="1309" y="1753"/>
                  </a:cubicBezTo>
                  <a:cubicBezTo>
                    <a:pt x="1305" y="1750"/>
                    <a:pt x="1305" y="1746"/>
                    <a:pt x="1305" y="1746"/>
                  </a:cubicBezTo>
                  <a:cubicBezTo>
                    <a:pt x="1302" y="1743"/>
                    <a:pt x="1302" y="1739"/>
                    <a:pt x="1302" y="1731"/>
                  </a:cubicBezTo>
                  <a:cubicBezTo>
                    <a:pt x="1298" y="1728"/>
                    <a:pt x="1298" y="1724"/>
                    <a:pt x="1295" y="1721"/>
                  </a:cubicBezTo>
                  <a:cubicBezTo>
                    <a:pt x="1295" y="1717"/>
                    <a:pt x="1290" y="1713"/>
                    <a:pt x="1290" y="1709"/>
                  </a:cubicBezTo>
                  <a:cubicBezTo>
                    <a:pt x="1290" y="1709"/>
                    <a:pt x="1290" y="1706"/>
                    <a:pt x="1287" y="1702"/>
                  </a:cubicBezTo>
                  <a:cubicBezTo>
                    <a:pt x="1287" y="1702"/>
                    <a:pt x="1283" y="1699"/>
                    <a:pt x="1283" y="1695"/>
                  </a:cubicBezTo>
                  <a:cubicBezTo>
                    <a:pt x="1283" y="1695"/>
                    <a:pt x="1283" y="1691"/>
                    <a:pt x="1280" y="1691"/>
                  </a:cubicBezTo>
                  <a:cubicBezTo>
                    <a:pt x="1280" y="1687"/>
                    <a:pt x="1280" y="1680"/>
                    <a:pt x="1276" y="1677"/>
                  </a:cubicBezTo>
                  <a:cubicBezTo>
                    <a:pt x="1276" y="1669"/>
                    <a:pt x="1273" y="1665"/>
                    <a:pt x="1273" y="1658"/>
                  </a:cubicBezTo>
                  <a:lnTo>
                    <a:pt x="1273" y="1647"/>
                  </a:lnTo>
                  <a:cubicBezTo>
                    <a:pt x="1268" y="1640"/>
                    <a:pt x="1265" y="1633"/>
                    <a:pt x="1261" y="1621"/>
                  </a:cubicBezTo>
                  <a:cubicBezTo>
                    <a:pt x="1261" y="1614"/>
                    <a:pt x="1258" y="1607"/>
                    <a:pt x="1254" y="1599"/>
                  </a:cubicBezTo>
                  <a:cubicBezTo>
                    <a:pt x="1254" y="1596"/>
                    <a:pt x="1251" y="1592"/>
                    <a:pt x="1246" y="1589"/>
                  </a:cubicBezTo>
                  <a:cubicBezTo>
                    <a:pt x="1246" y="1585"/>
                    <a:pt x="1251" y="1585"/>
                    <a:pt x="1251" y="1581"/>
                  </a:cubicBezTo>
                  <a:lnTo>
                    <a:pt x="1246" y="1581"/>
                  </a:lnTo>
                  <a:cubicBezTo>
                    <a:pt x="1243" y="1570"/>
                    <a:pt x="1239" y="1563"/>
                    <a:pt x="1236" y="1552"/>
                  </a:cubicBezTo>
                  <a:lnTo>
                    <a:pt x="1236" y="1548"/>
                  </a:lnTo>
                  <a:cubicBezTo>
                    <a:pt x="1232" y="1548"/>
                    <a:pt x="1232" y="1545"/>
                    <a:pt x="1232" y="1541"/>
                  </a:cubicBezTo>
                  <a:lnTo>
                    <a:pt x="1232" y="1537"/>
                  </a:lnTo>
                  <a:cubicBezTo>
                    <a:pt x="1232" y="1533"/>
                    <a:pt x="1229" y="1530"/>
                    <a:pt x="1229" y="1530"/>
                  </a:cubicBezTo>
                  <a:cubicBezTo>
                    <a:pt x="1229" y="1526"/>
                    <a:pt x="1229" y="1523"/>
                    <a:pt x="1224" y="1523"/>
                  </a:cubicBezTo>
                  <a:lnTo>
                    <a:pt x="1224" y="1515"/>
                  </a:lnTo>
                  <a:cubicBezTo>
                    <a:pt x="1224" y="1511"/>
                    <a:pt x="1221" y="1511"/>
                    <a:pt x="1221" y="1508"/>
                  </a:cubicBezTo>
                  <a:cubicBezTo>
                    <a:pt x="1221" y="1508"/>
                    <a:pt x="1217" y="1504"/>
                    <a:pt x="1217" y="1501"/>
                  </a:cubicBezTo>
                  <a:lnTo>
                    <a:pt x="1217" y="1493"/>
                  </a:lnTo>
                  <a:cubicBezTo>
                    <a:pt x="1214" y="1493"/>
                    <a:pt x="1214" y="1489"/>
                    <a:pt x="1214" y="1486"/>
                  </a:cubicBezTo>
                  <a:cubicBezTo>
                    <a:pt x="1210" y="1486"/>
                    <a:pt x="1210" y="1482"/>
                    <a:pt x="1210" y="1479"/>
                  </a:cubicBezTo>
                  <a:cubicBezTo>
                    <a:pt x="1210" y="1471"/>
                    <a:pt x="1207" y="1464"/>
                    <a:pt x="1202" y="1460"/>
                  </a:cubicBezTo>
                  <a:cubicBezTo>
                    <a:pt x="1202" y="1453"/>
                    <a:pt x="1199" y="1445"/>
                    <a:pt x="1199" y="1438"/>
                  </a:cubicBezTo>
                  <a:lnTo>
                    <a:pt x="1195" y="1435"/>
                  </a:lnTo>
                  <a:lnTo>
                    <a:pt x="1192" y="1431"/>
                  </a:lnTo>
                  <a:lnTo>
                    <a:pt x="1188" y="1423"/>
                  </a:lnTo>
                  <a:cubicBezTo>
                    <a:pt x="1188" y="1420"/>
                    <a:pt x="1188" y="1413"/>
                    <a:pt x="1185" y="1405"/>
                  </a:cubicBezTo>
                  <a:cubicBezTo>
                    <a:pt x="1185" y="1401"/>
                    <a:pt x="1185" y="1401"/>
                    <a:pt x="1180" y="1398"/>
                  </a:cubicBezTo>
                  <a:lnTo>
                    <a:pt x="1180" y="1394"/>
                  </a:lnTo>
                  <a:cubicBezTo>
                    <a:pt x="1177" y="1387"/>
                    <a:pt x="1173" y="1383"/>
                    <a:pt x="1173" y="1376"/>
                  </a:cubicBezTo>
                  <a:cubicBezTo>
                    <a:pt x="1173" y="1372"/>
                    <a:pt x="1166" y="1369"/>
                    <a:pt x="1170" y="1361"/>
                  </a:cubicBezTo>
                  <a:lnTo>
                    <a:pt x="1166" y="1357"/>
                  </a:lnTo>
                  <a:lnTo>
                    <a:pt x="1163" y="1354"/>
                  </a:lnTo>
                  <a:lnTo>
                    <a:pt x="1163" y="1347"/>
                  </a:lnTo>
                  <a:cubicBezTo>
                    <a:pt x="1155" y="1335"/>
                    <a:pt x="1155" y="1325"/>
                    <a:pt x="1151" y="1313"/>
                  </a:cubicBezTo>
                  <a:cubicBezTo>
                    <a:pt x="1148" y="1306"/>
                    <a:pt x="1144" y="1295"/>
                    <a:pt x="1144" y="1288"/>
                  </a:cubicBezTo>
                  <a:cubicBezTo>
                    <a:pt x="1141" y="1284"/>
                    <a:pt x="1136" y="1281"/>
                    <a:pt x="1141" y="1273"/>
                  </a:cubicBezTo>
                  <a:cubicBezTo>
                    <a:pt x="1136" y="1266"/>
                    <a:pt x="1136" y="1259"/>
                    <a:pt x="1133" y="1251"/>
                  </a:cubicBezTo>
                  <a:cubicBezTo>
                    <a:pt x="1129" y="1247"/>
                    <a:pt x="1129" y="1244"/>
                    <a:pt x="1129" y="1240"/>
                  </a:cubicBezTo>
                  <a:lnTo>
                    <a:pt x="1126" y="1229"/>
                  </a:lnTo>
                  <a:cubicBezTo>
                    <a:pt x="1122" y="1229"/>
                    <a:pt x="1122" y="1225"/>
                    <a:pt x="1122" y="1225"/>
                  </a:cubicBezTo>
                  <a:lnTo>
                    <a:pt x="1119" y="1215"/>
                  </a:lnTo>
                  <a:cubicBezTo>
                    <a:pt x="1114" y="1211"/>
                    <a:pt x="1114" y="1203"/>
                    <a:pt x="1111" y="1200"/>
                  </a:cubicBezTo>
                  <a:cubicBezTo>
                    <a:pt x="1111" y="1196"/>
                    <a:pt x="1107" y="1189"/>
                    <a:pt x="1107" y="1185"/>
                  </a:cubicBezTo>
                  <a:lnTo>
                    <a:pt x="1107" y="1178"/>
                  </a:lnTo>
                  <a:cubicBezTo>
                    <a:pt x="1107" y="1174"/>
                    <a:pt x="1107" y="1167"/>
                    <a:pt x="1104" y="1159"/>
                  </a:cubicBezTo>
                  <a:lnTo>
                    <a:pt x="1104" y="1156"/>
                  </a:lnTo>
                  <a:cubicBezTo>
                    <a:pt x="1104" y="1152"/>
                    <a:pt x="1100" y="1149"/>
                    <a:pt x="1100" y="1149"/>
                  </a:cubicBezTo>
                  <a:cubicBezTo>
                    <a:pt x="1100" y="1145"/>
                    <a:pt x="1100" y="1145"/>
                    <a:pt x="1097" y="1141"/>
                  </a:cubicBezTo>
                  <a:cubicBezTo>
                    <a:pt x="1097" y="1137"/>
                    <a:pt x="1097" y="1137"/>
                    <a:pt x="1092" y="1134"/>
                  </a:cubicBezTo>
                  <a:lnTo>
                    <a:pt x="1092" y="1123"/>
                  </a:lnTo>
                  <a:lnTo>
                    <a:pt x="1089" y="1119"/>
                  </a:lnTo>
                  <a:cubicBezTo>
                    <a:pt x="1085" y="1115"/>
                    <a:pt x="1085" y="1105"/>
                    <a:pt x="1082" y="1097"/>
                  </a:cubicBezTo>
                  <a:lnTo>
                    <a:pt x="1082" y="1090"/>
                  </a:lnTo>
                  <a:cubicBezTo>
                    <a:pt x="1078" y="1086"/>
                    <a:pt x="1078" y="1083"/>
                    <a:pt x="1078" y="1079"/>
                  </a:cubicBezTo>
                  <a:lnTo>
                    <a:pt x="1078" y="1075"/>
                  </a:lnTo>
                  <a:cubicBezTo>
                    <a:pt x="1075" y="1068"/>
                    <a:pt x="1075" y="1061"/>
                    <a:pt x="1070" y="1053"/>
                  </a:cubicBezTo>
                  <a:cubicBezTo>
                    <a:pt x="1067" y="1053"/>
                    <a:pt x="1067" y="1049"/>
                    <a:pt x="1067" y="1046"/>
                  </a:cubicBezTo>
                  <a:cubicBezTo>
                    <a:pt x="1067" y="1039"/>
                    <a:pt x="1063" y="1039"/>
                    <a:pt x="1063" y="1031"/>
                  </a:cubicBezTo>
                  <a:cubicBezTo>
                    <a:pt x="1063" y="1027"/>
                    <a:pt x="1060" y="1024"/>
                    <a:pt x="1060" y="1024"/>
                  </a:cubicBezTo>
                  <a:cubicBezTo>
                    <a:pt x="1060" y="1017"/>
                    <a:pt x="1056" y="1009"/>
                    <a:pt x="1056" y="1002"/>
                  </a:cubicBezTo>
                  <a:cubicBezTo>
                    <a:pt x="1048" y="995"/>
                    <a:pt x="1045" y="987"/>
                    <a:pt x="1045" y="976"/>
                  </a:cubicBezTo>
                  <a:cubicBezTo>
                    <a:pt x="1041" y="969"/>
                    <a:pt x="1041" y="969"/>
                    <a:pt x="1041" y="961"/>
                  </a:cubicBezTo>
                  <a:cubicBezTo>
                    <a:pt x="1041" y="958"/>
                    <a:pt x="1041" y="954"/>
                    <a:pt x="1038" y="954"/>
                  </a:cubicBezTo>
                  <a:cubicBezTo>
                    <a:pt x="1038" y="951"/>
                    <a:pt x="1034" y="947"/>
                    <a:pt x="1034" y="939"/>
                  </a:cubicBezTo>
                  <a:lnTo>
                    <a:pt x="1034" y="932"/>
                  </a:lnTo>
                  <a:cubicBezTo>
                    <a:pt x="1026" y="917"/>
                    <a:pt x="1023" y="899"/>
                    <a:pt x="1019" y="885"/>
                  </a:cubicBezTo>
                  <a:cubicBezTo>
                    <a:pt x="1019" y="881"/>
                    <a:pt x="1016" y="877"/>
                    <a:pt x="1016" y="870"/>
                  </a:cubicBezTo>
                  <a:cubicBezTo>
                    <a:pt x="1016" y="866"/>
                    <a:pt x="1016" y="863"/>
                    <a:pt x="1012" y="859"/>
                  </a:cubicBezTo>
                  <a:lnTo>
                    <a:pt x="1012" y="848"/>
                  </a:lnTo>
                  <a:cubicBezTo>
                    <a:pt x="1009" y="844"/>
                    <a:pt x="1009" y="841"/>
                    <a:pt x="1009" y="837"/>
                  </a:cubicBezTo>
                  <a:cubicBezTo>
                    <a:pt x="1009" y="833"/>
                    <a:pt x="1004" y="829"/>
                    <a:pt x="1004" y="826"/>
                  </a:cubicBezTo>
                  <a:cubicBezTo>
                    <a:pt x="1001" y="819"/>
                    <a:pt x="1004" y="815"/>
                    <a:pt x="1001" y="811"/>
                  </a:cubicBezTo>
                  <a:cubicBezTo>
                    <a:pt x="997" y="807"/>
                    <a:pt x="1001" y="804"/>
                    <a:pt x="997" y="800"/>
                  </a:cubicBezTo>
                  <a:cubicBezTo>
                    <a:pt x="997" y="797"/>
                    <a:pt x="997" y="793"/>
                    <a:pt x="994" y="789"/>
                  </a:cubicBezTo>
                  <a:cubicBezTo>
                    <a:pt x="994" y="785"/>
                    <a:pt x="990" y="782"/>
                    <a:pt x="990" y="775"/>
                  </a:cubicBezTo>
                  <a:cubicBezTo>
                    <a:pt x="987" y="775"/>
                    <a:pt x="987" y="771"/>
                    <a:pt x="987" y="767"/>
                  </a:cubicBezTo>
                  <a:cubicBezTo>
                    <a:pt x="987" y="763"/>
                    <a:pt x="982" y="760"/>
                    <a:pt x="982" y="753"/>
                  </a:cubicBezTo>
                  <a:cubicBezTo>
                    <a:pt x="982" y="749"/>
                    <a:pt x="979" y="741"/>
                    <a:pt x="979" y="738"/>
                  </a:cubicBezTo>
                  <a:cubicBezTo>
                    <a:pt x="975" y="734"/>
                    <a:pt x="975" y="727"/>
                    <a:pt x="975" y="723"/>
                  </a:cubicBezTo>
                  <a:lnTo>
                    <a:pt x="975" y="719"/>
                  </a:lnTo>
                  <a:cubicBezTo>
                    <a:pt x="975" y="716"/>
                    <a:pt x="972" y="712"/>
                    <a:pt x="972" y="705"/>
                  </a:cubicBezTo>
                  <a:lnTo>
                    <a:pt x="968" y="701"/>
                  </a:lnTo>
                  <a:cubicBezTo>
                    <a:pt x="965" y="697"/>
                    <a:pt x="965" y="697"/>
                    <a:pt x="965" y="687"/>
                  </a:cubicBezTo>
                  <a:cubicBezTo>
                    <a:pt x="960" y="683"/>
                    <a:pt x="960" y="679"/>
                    <a:pt x="960" y="672"/>
                  </a:cubicBezTo>
                  <a:lnTo>
                    <a:pt x="957" y="672"/>
                  </a:lnTo>
                  <a:lnTo>
                    <a:pt x="957" y="665"/>
                  </a:lnTo>
                  <a:lnTo>
                    <a:pt x="953" y="665"/>
                  </a:lnTo>
                  <a:lnTo>
                    <a:pt x="953" y="657"/>
                  </a:lnTo>
                  <a:cubicBezTo>
                    <a:pt x="953" y="653"/>
                    <a:pt x="950" y="653"/>
                    <a:pt x="950" y="650"/>
                  </a:cubicBezTo>
                  <a:lnTo>
                    <a:pt x="950" y="646"/>
                  </a:lnTo>
                  <a:cubicBezTo>
                    <a:pt x="946" y="643"/>
                    <a:pt x="946" y="635"/>
                    <a:pt x="946" y="628"/>
                  </a:cubicBezTo>
                  <a:cubicBezTo>
                    <a:pt x="943" y="624"/>
                    <a:pt x="943" y="624"/>
                    <a:pt x="943" y="621"/>
                  </a:cubicBezTo>
                  <a:cubicBezTo>
                    <a:pt x="943" y="619"/>
                    <a:pt x="943" y="619"/>
                    <a:pt x="942" y="619"/>
                  </a:cubicBezTo>
                  <a:cubicBezTo>
                    <a:pt x="942" y="619"/>
                    <a:pt x="941" y="619"/>
                    <a:pt x="938" y="617"/>
                  </a:cubicBezTo>
                  <a:lnTo>
                    <a:pt x="938" y="609"/>
                  </a:lnTo>
                  <a:lnTo>
                    <a:pt x="935" y="609"/>
                  </a:lnTo>
                  <a:lnTo>
                    <a:pt x="935" y="602"/>
                  </a:lnTo>
                  <a:cubicBezTo>
                    <a:pt x="935" y="599"/>
                    <a:pt x="935" y="591"/>
                    <a:pt x="931" y="591"/>
                  </a:cubicBezTo>
                  <a:cubicBezTo>
                    <a:pt x="928" y="584"/>
                    <a:pt x="928" y="577"/>
                    <a:pt x="924" y="569"/>
                  </a:cubicBezTo>
                  <a:lnTo>
                    <a:pt x="921" y="569"/>
                  </a:lnTo>
                  <a:cubicBezTo>
                    <a:pt x="921" y="562"/>
                    <a:pt x="921" y="558"/>
                    <a:pt x="916" y="551"/>
                  </a:cubicBezTo>
                  <a:cubicBezTo>
                    <a:pt x="913" y="543"/>
                    <a:pt x="909" y="536"/>
                    <a:pt x="906" y="525"/>
                  </a:cubicBezTo>
                  <a:cubicBezTo>
                    <a:pt x="906" y="521"/>
                    <a:pt x="902" y="514"/>
                    <a:pt x="899" y="507"/>
                  </a:cubicBezTo>
                  <a:cubicBezTo>
                    <a:pt x="894" y="499"/>
                    <a:pt x="894" y="499"/>
                    <a:pt x="894" y="489"/>
                  </a:cubicBezTo>
                  <a:cubicBezTo>
                    <a:pt x="894" y="486"/>
                    <a:pt x="893" y="483"/>
                    <a:pt x="892" y="483"/>
                  </a:cubicBezTo>
                  <a:cubicBezTo>
                    <a:pt x="891" y="483"/>
                    <a:pt x="891" y="484"/>
                    <a:pt x="891" y="485"/>
                  </a:cubicBezTo>
                  <a:lnTo>
                    <a:pt x="891" y="481"/>
                  </a:lnTo>
                  <a:cubicBezTo>
                    <a:pt x="887" y="477"/>
                    <a:pt x="887" y="474"/>
                    <a:pt x="884" y="467"/>
                  </a:cubicBezTo>
                  <a:cubicBezTo>
                    <a:pt x="880" y="463"/>
                    <a:pt x="880" y="459"/>
                    <a:pt x="877" y="452"/>
                  </a:cubicBezTo>
                  <a:lnTo>
                    <a:pt x="877" y="445"/>
                  </a:lnTo>
                  <a:cubicBezTo>
                    <a:pt x="872" y="441"/>
                    <a:pt x="872" y="433"/>
                    <a:pt x="872" y="433"/>
                  </a:cubicBezTo>
                  <a:cubicBezTo>
                    <a:pt x="869" y="430"/>
                    <a:pt x="872" y="426"/>
                    <a:pt x="869" y="423"/>
                  </a:cubicBezTo>
                  <a:cubicBezTo>
                    <a:pt x="865" y="423"/>
                    <a:pt x="865" y="419"/>
                    <a:pt x="865" y="415"/>
                  </a:cubicBezTo>
                  <a:cubicBezTo>
                    <a:pt x="858" y="393"/>
                    <a:pt x="850" y="375"/>
                    <a:pt x="843" y="353"/>
                  </a:cubicBezTo>
                  <a:cubicBezTo>
                    <a:pt x="843" y="349"/>
                    <a:pt x="843" y="349"/>
                    <a:pt x="840" y="345"/>
                  </a:cubicBezTo>
                  <a:lnTo>
                    <a:pt x="840" y="342"/>
                  </a:lnTo>
                  <a:cubicBezTo>
                    <a:pt x="836" y="338"/>
                    <a:pt x="836" y="331"/>
                    <a:pt x="836" y="327"/>
                  </a:cubicBezTo>
                  <a:cubicBezTo>
                    <a:pt x="833" y="323"/>
                    <a:pt x="828" y="320"/>
                    <a:pt x="828" y="313"/>
                  </a:cubicBezTo>
                  <a:lnTo>
                    <a:pt x="828" y="309"/>
                  </a:lnTo>
                  <a:cubicBezTo>
                    <a:pt x="825" y="309"/>
                    <a:pt x="825" y="305"/>
                    <a:pt x="825" y="301"/>
                  </a:cubicBezTo>
                  <a:cubicBezTo>
                    <a:pt x="821" y="294"/>
                    <a:pt x="818" y="287"/>
                    <a:pt x="818" y="279"/>
                  </a:cubicBezTo>
                  <a:cubicBezTo>
                    <a:pt x="814" y="276"/>
                    <a:pt x="814" y="272"/>
                    <a:pt x="814" y="272"/>
                  </a:cubicBezTo>
                  <a:cubicBezTo>
                    <a:pt x="814" y="269"/>
                    <a:pt x="811" y="265"/>
                    <a:pt x="811" y="265"/>
                  </a:cubicBezTo>
                  <a:cubicBezTo>
                    <a:pt x="806" y="261"/>
                    <a:pt x="806" y="257"/>
                    <a:pt x="806" y="254"/>
                  </a:cubicBezTo>
                  <a:cubicBezTo>
                    <a:pt x="806" y="254"/>
                    <a:pt x="806" y="250"/>
                    <a:pt x="803" y="247"/>
                  </a:cubicBezTo>
                  <a:cubicBezTo>
                    <a:pt x="799" y="243"/>
                    <a:pt x="799" y="235"/>
                    <a:pt x="799" y="232"/>
                  </a:cubicBezTo>
                  <a:cubicBezTo>
                    <a:pt x="796" y="225"/>
                    <a:pt x="792" y="221"/>
                    <a:pt x="792" y="213"/>
                  </a:cubicBezTo>
                  <a:cubicBezTo>
                    <a:pt x="789" y="206"/>
                    <a:pt x="789" y="199"/>
                    <a:pt x="784" y="191"/>
                  </a:cubicBezTo>
                  <a:cubicBezTo>
                    <a:pt x="781" y="188"/>
                    <a:pt x="781" y="180"/>
                    <a:pt x="777" y="173"/>
                  </a:cubicBezTo>
                  <a:cubicBezTo>
                    <a:pt x="774" y="173"/>
                    <a:pt x="774" y="166"/>
                    <a:pt x="770" y="162"/>
                  </a:cubicBezTo>
                  <a:lnTo>
                    <a:pt x="770" y="155"/>
                  </a:lnTo>
                  <a:cubicBezTo>
                    <a:pt x="767" y="151"/>
                    <a:pt x="767" y="151"/>
                    <a:pt x="767" y="147"/>
                  </a:cubicBezTo>
                  <a:cubicBezTo>
                    <a:pt x="767" y="144"/>
                    <a:pt x="762" y="144"/>
                    <a:pt x="762" y="140"/>
                  </a:cubicBezTo>
                  <a:lnTo>
                    <a:pt x="762" y="133"/>
                  </a:lnTo>
                  <a:cubicBezTo>
                    <a:pt x="759" y="129"/>
                    <a:pt x="759" y="129"/>
                    <a:pt x="759" y="125"/>
                  </a:cubicBezTo>
                  <a:lnTo>
                    <a:pt x="759" y="114"/>
                  </a:lnTo>
                  <a:cubicBezTo>
                    <a:pt x="755" y="111"/>
                    <a:pt x="755" y="107"/>
                    <a:pt x="755" y="103"/>
                  </a:cubicBezTo>
                  <a:cubicBezTo>
                    <a:pt x="752" y="100"/>
                    <a:pt x="752" y="96"/>
                    <a:pt x="752" y="92"/>
                  </a:cubicBezTo>
                  <a:cubicBezTo>
                    <a:pt x="752" y="89"/>
                    <a:pt x="748" y="85"/>
                    <a:pt x="748" y="85"/>
                  </a:cubicBezTo>
                  <a:lnTo>
                    <a:pt x="748" y="59"/>
                  </a:lnTo>
                  <a:cubicBezTo>
                    <a:pt x="748" y="56"/>
                    <a:pt x="748" y="52"/>
                    <a:pt x="745" y="45"/>
                  </a:cubicBezTo>
                  <a:lnTo>
                    <a:pt x="740" y="45"/>
                  </a:lnTo>
                  <a:cubicBezTo>
                    <a:pt x="740" y="37"/>
                    <a:pt x="740" y="34"/>
                    <a:pt x="733" y="26"/>
                  </a:cubicBezTo>
                  <a:cubicBezTo>
                    <a:pt x="730" y="23"/>
                    <a:pt x="730" y="19"/>
                    <a:pt x="726" y="12"/>
                  </a:cubicBezTo>
                  <a:cubicBezTo>
                    <a:pt x="725" y="15"/>
                    <a:pt x="723" y="16"/>
                    <a:pt x="720" y="16"/>
                  </a:cubicBezTo>
                  <a:cubicBezTo>
                    <a:pt x="717" y="16"/>
                    <a:pt x="713" y="14"/>
                    <a:pt x="711" y="12"/>
                  </a:cubicBezTo>
                  <a:cubicBezTo>
                    <a:pt x="708" y="8"/>
                    <a:pt x="704" y="8"/>
                    <a:pt x="701" y="4"/>
                  </a:cubicBezTo>
                  <a:cubicBezTo>
                    <a:pt x="701" y="1"/>
                    <a:pt x="696" y="1"/>
                    <a:pt x="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22"/>
            <p:cNvSpPr/>
            <p:nvPr/>
          </p:nvSpPr>
          <p:spPr>
            <a:xfrm>
              <a:off x="681613" y="3023250"/>
              <a:ext cx="125" cy="25"/>
            </a:xfrm>
            <a:custGeom>
              <a:avLst/>
              <a:gdLst/>
              <a:ahLst/>
              <a:cxnLst/>
              <a:rect l="l" t="t" r="r" b="b"/>
              <a:pathLst>
                <a:path w="5" h="1" extrusionOk="0">
                  <a:moveTo>
                    <a:pt x="5"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22"/>
            <p:cNvSpPr/>
            <p:nvPr/>
          </p:nvSpPr>
          <p:spPr>
            <a:xfrm>
              <a:off x="675938" y="300565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22"/>
            <p:cNvSpPr/>
            <p:nvPr/>
          </p:nvSpPr>
          <p:spPr>
            <a:xfrm>
              <a:off x="637263" y="295780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22"/>
            <p:cNvSpPr/>
            <p:nvPr/>
          </p:nvSpPr>
          <p:spPr>
            <a:xfrm>
              <a:off x="735263" y="2969175"/>
              <a:ext cx="27975" cy="56300"/>
            </a:xfrm>
            <a:custGeom>
              <a:avLst/>
              <a:gdLst/>
              <a:ahLst/>
              <a:cxnLst/>
              <a:rect l="l" t="t" r="r" b="b"/>
              <a:pathLst>
                <a:path w="1119" h="2252" extrusionOk="0">
                  <a:moveTo>
                    <a:pt x="1053" y="239"/>
                  </a:moveTo>
                  <a:cubicBezTo>
                    <a:pt x="1053" y="239"/>
                    <a:pt x="1053" y="243"/>
                    <a:pt x="1049" y="243"/>
                  </a:cubicBezTo>
                  <a:cubicBezTo>
                    <a:pt x="1049" y="239"/>
                    <a:pt x="1049" y="239"/>
                    <a:pt x="1053" y="239"/>
                  </a:cubicBezTo>
                  <a:close/>
                  <a:moveTo>
                    <a:pt x="1027" y="246"/>
                  </a:moveTo>
                  <a:cubicBezTo>
                    <a:pt x="1031" y="246"/>
                    <a:pt x="1027" y="246"/>
                    <a:pt x="1027" y="250"/>
                  </a:cubicBezTo>
                  <a:lnTo>
                    <a:pt x="1027" y="246"/>
                  </a:lnTo>
                  <a:close/>
                  <a:moveTo>
                    <a:pt x="1019" y="261"/>
                  </a:moveTo>
                  <a:lnTo>
                    <a:pt x="1019" y="265"/>
                  </a:lnTo>
                  <a:cubicBezTo>
                    <a:pt x="1016" y="265"/>
                    <a:pt x="1016" y="265"/>
                    <a:pt x="1019" y="261"/>
                  </a:cubicBezTo>
                  <a:close/>
                  <a:moveTo>
                    <a:pt x="931" y="324"/>
                  </a:moveTo>
                  <a:lnTo>
                    <a:pt x="935" y="327"/>
                  </a:lnTo>
                  <a:lnTo>
                    <a:pt x="931" y="327"/>
                  </a:lnTo>
                  <a:lnTo>
                    <a:pt x="931" y="324"/>
                  </a:lnTo>
                  <a:close/>
                  <a:moveTo>
                    <a:pt x="1001" y="478"/>
                  </a:moveTo>
                  <a:lnTo>
                    <a:pt x="997" y="481"/>
                  </a:lnTo>
                  <a:cubicBezTo>
                    <a:pt x="997" y="478"/>
                    <a:pt x="1001" y="478"/>
                    <a:pt x="1001" y="478"/>
                  </a:cubicBezTo>
                  <a:close/>
                  <a:moveTo>
                    <a:pt x="865" y="1622"/>
                  </a:moveTo>
                  <a:cubicBezTo>
                    <a:pt x="862" y="1625"/>
                    <a:pt x="862" y="1629"/>
                    <a:pt x="862" y="1632"/>
                  </a:cubicBezTo>
                  <a:lnTo>
                    <a:pt x="862" y="1636"/>
                  </a:lnTo>
                  <a:cubicBezTo>
                    <a:pt x="862" y="1632"/>
                    <a:pt x="862" y="1629"/>
                    <a:pt x="865" y="1625"/>
                  </a:cubicBezTo>
                  <a:lnTo>
                    <a:pt x="865" y="1622"/>
                  </a:lnTo>
                  <a:close/>
                  <a:moveTo>
                    <a:pt x="80" y="2086"/>
                  </a:moveTo>
                  <a:cubicBezTo>
                    <a:pt x="79" y="2086"/>
                    <a:pt x="78" y="2086"/>
                    <a:pt x="77" y="2087"/>
                  </a:cubicBezTo>
                  <a:cubicBezTo>
                    <a:pt x="79" y="2087"/>
                    <a:pt x="80" y="2086"/>
                    <a:pt x="80" y="2086"/>
                  </a:cubicBezTo>
                  <a:close/>
                  <a:moveTo>
                    <a:pt x="437" y="1"/>
                  </a:moveTo>
                  <a:cubicBezTo>
                    <a:pt x="437" y="4"/>
                    <a:pt x="433" y="8"/>
                    <a:pt x="433" y="12"/>
                  </a:cubicBezTo>
                  <a:cubicBezTo>
                    <a:pt x="433" y="16"/>
                    <a:pt x="429" y="16"/>
                    <a:pt x="429" y="19"/>
                  </a:cubicBezTo>
                  <a:lnTo>
                    <a:pt x="418" y="19"/>
                  </a:lnTo>
                  <a:cubicBezTo>
                    <a:pt x="415" y="23"/>
                    <a:pt x="415" y="23"/>
                    <a:pt x="411" y="23"/>
                  </a:cubicBezTo>
                  <a:cubicBezTo>
                    <a:pt x="409" y="24"/>
                    <a:pt x="407" y="25"/>
                    <a:pt x="405" y="25"/>
                  </a:cubicBezTo>
                  <a:cubicBezTo>
                    <a:pt x="403" y="25"/>
                    <a:pt x="401" y="24"/>
                    <a:pt x="400" y="23"/>
                  </a:cubicBezTo>
                  <a:lnTo>
                    <a:pt x="396" y="23"/>
                  </a:lnTo>
                  <a:cubicBezTo>
                    <a:pt x="396" y="19"/>
                    <a:pt x="389" y="19"/>
                    <a:pt x="389" y="16"/>
                  </a:cubicBezTo>
                  <a:cubicBezTo>
                    <a:pt x="386" y="16"/>
                    <a:pt x="385" y="11"/>
                    <a:pt x="383" y="11"/>
                  </a:cubicBezTo>
                  <a:cubicBezTo>
                    <a:pt x="383" y="11"/>
                    <a:pt x="382" y="11"/>
                    <a:pt x="381" y="12"/>
                  </a:cubicBezTo>
                  <a:lnTo>
                    <a:pt x="363" y="12"/>
                  </a:lnTo>
                  <a:cubicBezTo>
                    <a:pt x="359" y="12"/>
                    <a:pt x="359" y="12"/>
                    <a:pt x="356" y="16"/>
                  </a:cubicBezTo>
                  <a:cubicBezTo>
                    <a:pt x="352" y="19"/>
                    <a:pt x="352" y="23"/>
                    <a:pt x="349" y="26"/>
                  </a:cubicBezTo>
                  <a:cubicBezTo>
                    <a:pt x="349" y="26"/>
                    <a:pt x="349" y="30"/>
                    <a:pt x="345" y="30"/>
                  </a:cubicBezTo>
                  <a:cubicBezTo>
                    <a:pt x="345" y="34"/>
                    <a:pt x="341" y="38"/>
                    <a:pt x="337" y="38"/>
                  </a:cubicBezTo>
                  <a:lnTo>
                    <a:pt x="334" y="38"/>
                  </a:lnTo>
                  <a:cubicBezTo>
                    <a:pt x="334" y="36"/>
                    <a:pt x="333" y="35"/>
                    <a:pt x="332" y="35"/>
                  </a:cubicBezTo>
                  <a:cubicBezTo>
                    <a:pt x="331" y="35"/>
                    <a:pt x="330" y="36"/>
                    <a:pt x="330" y="38"/>
                  </a:cubicBezTo>
                  <a:lnTo>
                    <a:pt x="327" y="38"/>
                  </a:lnTo>
                  <a:lnTo>
                    <a:pt x="327" y="41"/>
                  </a:lnTo>
                  <a:cubicBezTo>
                    <a:pt x="327" y="48"/>
                    <a:pt x="327" y="52"/>
                    <a:pt x="323" y="60"/>
                  </a:cubicBezTo>
                  <a:lnTo>
                    <a:pt x="323" y="74"/>
                  </a:lnTo>
                  <a:cubicBezTo>
                    <a:pt x="323" y="78"/>
                    <a:pt x="319" y="85"/>
                    <a:pt x="319" y="89"/>
                  </a:cubicBezTo>
                  <a:lnTo>
                    <a:pt x="319" y="96"/>
                  </a:lnTo>
                  <a:lnTo>
                    <a:pt x="319" y="100"/>
                  </a:lnTo>
                  <a:lnTo>
                    <a:pt x="319" y="107"/>
                  </a:lnTo>
                  <a:cubicBezTo>
                    <a:pt x="315" y="114"/>
                    <a:pt x="315" y="126"/>
                    <a:pt x="312" y="133"/>
                  </a:cubicBezTo>
                  <a:cubicBezTo>
                    <a:pt x="312" y="140"/>
                    <a:pt x="312" y="148"/>
                    <a:pt x="308" y="155"/>
                  </a:cubicBezTo>
                  <a:cubicBezTo>
                    <a:pt x="308" y="166"/>
                    <a:pt x="308" y="173"/>
                    <a:pt x="305" y="180"/>
                  </a:cubicBezTo>
                  <a:cubicBezTo>
                    <a:pt x="305" y="184"/>
                    <a:pt x="305" y="188"/>
                    <a:pt x="301" y="188"/>
                  </a:cubicBezTo>
                  <a:cubicBezTo>
                    <a:pt x="301" y="192"/>
                    <a:pt x="305" y="195"/>
                    <a:pt x="301" y="195"/>
                  </a:cubicBezTo>
                  <a:lnTo>
                    <a:pt x="301" y="206"/>
                  </a:lnTo>
                  <a:cubicBezTo>
                    <a:pt x="301" y="210"/>
                    <a:pt x="297" y="214"/>
                    <a:pt x="297" y="214"/>
                  </a:cubicBezTo>
                  <a:lnTo>
                    <a:pt x="297" y="221"/>
                  </a:lnTo>
                  <a:lnTo>
                    <a:pt x="297" y="239"/>
                  </a:lnTo>
                  <a:cubicBezTo>
                    <a:pt x="293" y="246"/>
                    <a:pt x="290" y="258"/>
                    <a:pt x="290" y="265"/>
                  </a:cubicBezTo>
                  <a:cubicBezTo>
                    <a:pt x="286" y="280"/>
                    <a:pt x="286" y="294"/>
                    <a:pt x="283" y="309"/>
                  </a:cubicBezTo>
                  <a:lnTo>
                    <a:pt x="283" y="312"/>
                  </a:lnTo>
                  <a:lnTo>
                    <a:pt x="283" y="316"/>
                  </a:lnTo>
                  <a:cubicBezTo>
                    <a:pt x="283" y="324"/>
                    <a:pt x="283" y="327"/>
                    <a:pt x="279" y="331"/>
                  </a:cubicBezTo>
                  <a:cubicBezTo>
                    <a:pt x="275" y="334"/>
                    <a:pt x="275" y="338"/>
                    <a:pt x="275" y="338"/>
                  </a:cubicBezTo>
                  <a:cubicBezTo>
                    <a:pt x="279" y="342"/>
                    <a:pt x="275" y="342"/>
                    <a:pt x="275" y="346"/>
                  </a:cubicBezTo>
                  <a:lnTo>
                    <a:pt x="275" y="356"/>
                  </a:lnTo>
                  <a:lnTo>
                    <a:pt x="268" y="364"/>
                  </a:lnTo>
                  <a:lnTo>
                    <a:pt x="271" y="368"/>
                  </a:lnTo>
                  <a:lnTo>
                    <a:pt x="268" y="368"/>
                  </a:lnTo>
                  <a:lnTo>
                    <a:pt x="268" y="371"/>
                  </a:lnTo>
                  <a:cubicBezTo>
                    <a:pt x="268" y="375"/>
                    <a:pt x="268" y="378"/>
                    <a:pt x="264" y="382"/>
                  </a:cubicBezTo>
                  <a:cubicBezTo>
                    <a:pt x="264" y="386"/>
                    <a:pt x="264" y="390"/>
                    <a:pt x="261" y="393"/>
                  </a:cubicBezTo>
                  <a:lnTo>
                    <a:pt x="261" y="397"/>
                  </a:lnTo>
                  <a:lnTo>
                    <a:pt x="261" y="400"/>
                  </a:lnTo>
                  <a:lnTo>
                    <a:pt x="257" y="404"/>
                  </a:lnTo>
                  <a:lnTo>
                    <a:pt x="257" y="408"/>
                  </a:lnTo>
                  <a:cubicBezTo>
                    <a:pt x="257" y="412"/>
                    <a:pt x="257" y="412"/>
                    <a:pt x="253" y="415"/>
                  </a:cubicBezTo>
                  <a:lnTo>
                    <a:pt x="253" y="419"/>
                  </a:lnTo>
                  <a:cubicBezTo>
                    <a:pt x="253" y="419"/>
                    <a:pt x="249" y="422"/>
                    <a:pt x="249" y="426"/>
                  </a:cubicBezTo>
                  <a:lnTo>
                    <a:pt x="249" y="434"/>
                  </a:lnTo>
                  <a:cubicBezTo>
                    <a:pt x="246" y="434"/>
                    <a:pt x="246" y="437"/>
                    <a:pt x="246" y="441"/>
                  </a:cubicBezTo>
                  <a:cubicBezTo>
                    <a:pt x="246" y="444"/>
                    <a:pt x="242" y="448"/>
                    <a:pt x="242" y="452"/>
                  </a:cubicBezTo>
                  <a:lnTo>
                    <a:pt x="242" y="456"/>
                  </a:lnTo>
                  <a:cubicBezTo>
                    <a:pt x="239" y="459"/>
                    <a:pt x="239" y="459"/>
                    <a:pt x="239" y="463"/>
                  </a:cubicBezTo>
                  <a:cubicBezTo>
                    <a:pt x="235" y="470"/>
                    <a:pt x="235" y="481"/>
                    <a:pt x="231" y="488"/>
                  </a:cubicBezTo>
                  <a:cubicBezTo>
                    <a:pt x="231" y="488"/>
                    <a:pt x="231" y="492"/>
                    <a:pt x="227" y="496"/>
                  </a:cubicBezTo>
                  <a:lnTo>
                    <a:pt x="227" y="503"/>
                  </a:lnTo>
                  <a:cubicBezTo>
                    <a:pt x="224" y="503"/>
                    <a:pt x="227" y="507"/>
                    <a:pt x="227" y="510"/>
                  </a:cubicBezTo>
                  <a:lnTo>
                    <a:pt x="224" y="510"/>
                  </a:lnTo>
                  <a:lnTo>
                    <a:pt x="224" y="518"/>
                  </a:lnTo>
                  <a:cubicBezTo>
                    <a:pt x="224" y="522"/>
                    <a:pt x="220" y="522"/>
                    <a:pt x="220" y="525"/>
                  </a:cubicBezTo>
                  <a:lnTo>
                    <a:pt x="220" y="532"/>
                  </a:lnTo>
                  <a:cubicBezTo>
                    <a:pt x="220" y="536"/>
                    <a:pt x="217" y="536"/>
                    <a:pt x="220" y="540"/>
                  </a:cubicBezTo>
                  <a:cubicBezTo>
                    <a:pt x="217" y="540"/>
                    <a:pt x="217" y="544"/>
                    <a:pt x="217" y="547"/>
                  </a:cubicBezTo>
                  <a:cubicBezTo>
                    <a:pt x="213" y="562"/>
                    <a:pt x="209" y="573"/>
                    <a:pt x="205" y="588"/>
                  </a:cubicBezTo>
                  <a:lnTo>
                    <a:pt x="205" y="595"/>
                  </a:lnTo>
                  <a:cubicBezTo>
                    <a:pt x="205" y="598"/>
                    <a:pt x="202" y="598"/>
                    <a:pt x="205" y="602"/>
                  </a:cubicBezTo>
                  <a:lnTo>
                    <a:pt x="202" y="606"/>
                  </a:lnTo>
                  <a:cubicBezTo>
                    <a:pt x="202" y="610"/>
                    <a:pt x="198" y="613"/>
                    <a:pt x="198" y="617"/>
                  </a:cubicBezTo>
                  <a:cubicBezTo>
                    <a:pt x="198" y="624"/>
                    <a:pt x="195" y="632"/>
                    <a:pt x="195" y="639"/>
                  </a:cubicBezTo>
                  <a:cubicBezTo>
                    <a:pt x="195" y="642"/>
                    <a:pt x="191" y="642"/>
                    <a:pt x="191" y="646"/>
                  </a:cubicBezTo>
                  <a:lnTo>
                    <a:pt x="191" y="654"/>
                  </a:lnTo>
                  <a:lnTo>
                    <a:pt x="187" y="657"/>
                  </a:lnTo>
                  <a:cubicBezTo>
                    <a:pt x="191" y="661"/>
                    <a:pt x="187" y="661"/>
                    <a:pt x="187" y="664"/>
                  </a:cubicBezTo>
                  <a:cubicBezTo>
                    <a:pt x="187" y="668"/>
                    <a:pt x="183" y="672"/>
                    <a:pt x="187" y="676"/>
                  </a:cubicBezTo>
                  <a:cubicBezTo>
                    <a:pt x="183" y="679"/>
                    <a:pt x="183" y="683"/>
                    <a:pt x="183" y="683"/>
                  </a:cubicBezTo>
                  <a:lnTo>
                    <a:pt x="183" y="694"/>
                  </a:lnTo>
                  <a:cubicBezTo>
                    <a:pt x="180" y="705"/>
                    <a:pt x="176" y="716"/>
                    <a:pt x="173" y="730"/>
                  </a:cubicBezTo>
                  <a:lnTo>
                    <a:pt x="173" y="734"/>
                  </a:lnTo>
                  <a:lnTo>
                    <a:pt x="173" y="738"/>
                  </a:lnTo>
                  <a:lnTo>
                    <a:pt x="173" y="745"/>
                  </a:lnTo>
                  <a:lnTo>
                    <a:pt x="173" y="756"/>
                  </a:lnTo>
                  <a:cubicBezTo>
                    <a:pt x="173" y="764"/>
                    <a:pt x="169" y="767"/>
                    <a:pt x="169" y="771"/>
                  </a:cubicBezTo>
                  <a:cubicBezTo>
                    <a:pt x="169" y="774"/>
                    <a:pt x="169" y="778"/>
                    <a:pt x="165" y="782"/>
                  </a:cubicBezTo>
                  <a:lnTo>
                    <a:pt x="165" y="786"/>
                  </a:lnTo>
                  <a:lnTo>
                    <a:pt x="165" y="789"/>
                  </a:lnTo>
                  <a:lnTo>
                    <a:pt x="165" y="796"/>
                  </a:lnTo>
                  <a:cubicBezTo>
                    <a:pt x="165" y="800"/>
                    <a:pt x="161" y="804"/>
                    <a:pt x="161" y="808"/>
                  </a:cubicBezTo>
                  <a:lnTo>
                    <a:pt x="161" y="818"/>
                  </a:lnTo>
                  <a:cubicBezTo>
                    <a:pt x="161" y="822"/>
                    <a:pt x="158" y="822"/>
                    <a:pt x="161" y="822"/>
                  </a:cubicBezTo>
                  <a:lnTo>
                    <a:pt x="158" y="826"/>
                  </a:lnTo>
                  <a:lnTo>
                    <a:pt x="158" y="833"/>
                  </a:lnTo>
                  <a:cubicBezTo>
                    <a:pt x="158" y="837"/>
                    <a:pt x="158" y="844"/>
                    <a:pt x="154" y="848"/>
                  </a:cubicBezTo>
                  <a:lnTo>
                    <a:pt x="154" y="852"/>
                  </a:lnTo>
                  <a:lnTo>
                    <a:pt x="154" y="859"/>
                  </a:lnTo>
                  <a:cubicBezTo>
                    <a:pt x="154" y="862"/>
                    <a:pt x="154" y="862"/>
                    <a:pt x="151" y="866"/>
                  </a:cubicBezTo>
                  <a:cubicBezTo>
                    <a:pt x="151" y="884"/>
                    <a:pt x="143" y="899"/>
                    <a:pt x="143" y="918"/>
                  </a:cubicBezTo>
                  <a:cubicBezTo>
                    <a:pt x="143" y="921"/>
                    <a:pt x="139" y="921"/>
                    <a:pt x="139" y="925"/>
                  </a:cubicBezTo>
                  <a:lnTo>
                    <a:pt x="139" y="936"/>
                  </a:lnTo>
                  <a:cubicBezTo>
                    <a:pt x="136" y="940"/>
                    <a:pt x="136" y="947"/>
                    <a:pt x="136" y="950"/>
                  </a:cubicBezTo>
                  <a:lnTo>
                    <a:pt x="136" y="954"/>
                  </a:lnTo>
                  <a:cubicBezTo>
                    <a:pt x="136" y="962"/>
                    <a:pt x="136" y="965"/>
                    <a:pt x="132" y="969"/>
                  </a:cubicBezTo>
                  <a:cubicBezTo>
                    <a:pt x="136" y="972"/>
                    <a:pt x="132" y="976"/>
                    <a:pt x="132" y="980"/>
                  </a:cubicBezTo>
                  <a:lnTo>
                    <a:pt x="132" y="987"/>
                  </a:lnTo>
                  <a:cubicBezTo>
                    <a:pt x="129" y="998"/>
                    <a:pt x="125" y="1013"/>
                    <a:pt x="125" y="1024"/>
                  </a:cubicBezTo>
                  <a:cubicBezTo>
                    <a:pt x="125" y="1031"/>
                    <a:pt x="121" y="1035"/>
                    <a:pt x="125" y="1038"/>
                  </a:cubicBezTo>
                  <a:lnTo>
                    <a:pt x="125" y="1042"/>
                  </a:lnTo>
                  <a:cubicBezTo>
                    <a:pt x="121" y="1050"/>
                    <a:pt x="121" y="1060"/>
                    <a:pt x="117" y="1068"/>
                  </a:cubicBezTo>
                  <a:lnTo>
                    <a:pt x="117" y="1072"/>
                  </a:lnTo>
                  <a:cubicBezTo>
                    <a:pt x="121" y="1072"/>
                    <a:pt x="121" y="1075"/>
                    <a:pt x="117" y="1075"/>
                  </a:cubicBezTo>
                  <a:cubicBezTo>
                    <a:pt x="117" y="1082"/>
                    <a:pt x="117" y="1094"/>
                    <a:pt x="114" y="1101"/>
                  </a:cubicBezTo>
                  <a:lnTo>
                    <a:pt x="114" y="1116"/>
                  </a:lnTo>
                  <a:lnTo>
                    <a:pt x="114" y="1119"/>
                  </a:lnTo>
                  <a:lnTo>
                    <a:pt x="114" y="1130"/>
                  </a:lnTo>
                  <a:lnTo>
                    <a:pt x="114" y="1134"/>
                  </a:lnTo>
                  <a:cubicBezTo>
                    <a:pt x="114" y="1138"/>
                    <a:pt x="114" y="1141"/>
                    <a:pt x="110" y="1148"/>
                  </a:cubicBezTo>
                  <a:lnTo>
                    <a:pt x="110" y="1156"/>
                  </a:lnTo>
                  <a:cubicBezTo>
                    <a:pt x="110" y="1156"/>
                    <a:pt x="110" y="1152"/>
                    <a:pt x="114" y="1152"/>
                  </a:cubicBezTo>
                  <a:cubicBezTo>
                    <a:pt x="114" y="1152"/>
                    <a:pt x="114" y="1156"/>
                    <a:pt x="110" y="1156"/>
                  </a:cubicBezTo>
                  <a:lnTo>
                    <a:pt x="110" y="1163"/>
                  </a:lnTo>
                  <a:lnTo>
                    <a:pt x="110" y="1167"/>
                  </a:lnTo>
                  <a:lnTo>
                    <a:pt x="110" y="1170"/>
                  </a:lnTo>
                  <a:lnTo>
                    <a:pt x="110" y="1178"/>
                  </a:lnTo>
                  <a:cubicBezTo>
                    <a:pt x="110" y="1185"/>
                    <a:pt x="110" y="1192"/>
                    <a:pt x="107" y="1200"/>
                  </a:cubicBezTo>
                  <a:lnTo>
                    <a:pt x="107" y="1211"/>
                  </a:lnTo>
                  <a:lnTo>
                    <a:pt x="107" y="1218"/>
                  </a:lnTo>
                  <a:lnTo>
                    <a:pt x="107" y="1222"/>
                  </a:lnTo>
                  <a:lnTo>
                    <a:pt x="107" y="1229"/>
                  </a:lnTo>
                  <a:lnTo>
                    <a:pt x="107" y="1236"/>
                  </a:lnTo>
                  <a:cubicBezTo>
                    <a:pt x="103" y="1240"/>
                    <a:pt x="107" y="1244"/>
                    <a:pt x="103" y="1248"/>
                  </a:cubicBezTo>
                  <a:cubicBezTo>
                    <a:pt x="107" y="1255"/>
                    <a:pt x="103" y="1258"/>
                    <a:pt x="103" y="1266"/>
                  </a:cubicBezTo>
                  <a:lnTo>
                    <a:pt x="103" y="1277"/>
                  </a:lnTo>
                  <a:cubicBezTo>
                    <a:pt x="103" y="1280"/>
                    <a:pt x="99" y="1284"/>
                    <a:pt x="99" y="1288"/>
                  </a:cubicBezTo>
                  <a:lnTo>
                    <a:pt x="99" y="1299"/>
                  </a:lnTo>
                  <a:cubicBezTo>
                    <a:pt x="99" y="1302"/>
                    <a:pt x="95" y="1310"/>
                    <a:pt x="95" y="1314"/>
                  </a:cubicBezTo>
                  <a:lnTo>
                    <a:pt x="95" y="1321"/>
                  </a:lnTo>
                  <a:lnTo>
                    <a:pt x="95" y="1328"/>
                  </a:lnTo>
                  <a:cubicBezTo>
                    <a:pt x="92" y="1332"/>
                    <a:pt x="92" y="1339"/>
                    <a:pt x="92" y="1346"/>
                  </a:cubicBezTo>
                  <a:cubicBezTo>
                    <a:pt x="92" y="1350"/>
                    <a:pt x="92" y="1350"/>
                    <a:pt x="88" y="1354"/>
                  </a:cubicBezTo>
                  <a:lnTo>
                    <a:pt x="88" y="1358"/>
                  </a:lnTo>
                  <a:lnTo>
                    <a:pt x="88" y="1365"/>
                  </a:lnTo>
                  <a:lnTo>
                    <a:pt x="88" y="1368"/>
                  </a:lnTo>
                  <a:cubicBezTo>
                    <a:pt x="88" y="1372"/>
                    <a:pt x="85" y="1372"/>
                    <a:pt x="88" y="1376"/>
                  </a:cubicBezTo>
                  <a:lnTo>
                    <a:pt x="85" y="1380"/>
                  </a:lnTo>
                  <a:cubicBezTo>
                    <a:pt x="88" y="1383"/>
                    <a:pt x="85" y="1383"/>
                    <a:pt x="85" y="1383"/>
                  </a:cubicBezTo>
                  <a:lnTo>
                    <a:pt x="85" y="1390"/>
                  </a:lnTo>
                  <a:lnTo>
                    <a:pt x="85" y="1394"/>
                  </a:lnTo>
                  <a:cubicBezTo>
                    <a:pt x="81" y="1398"/>
                    <a:pt x="81" y="1405"/>
                    <a:pt x="81" y="1409"/>
                  </a:cubicBezTo>
                  <a:lnTo>
                    <a:pt x="81" y="1412"/>
                  </a:lnTo>
                  <a:cubicBezTo>
                    <a:pt x="81" y="1416"/>
                    <a:pt x="77" y="1416"/>
                    <a:pt x="77" y="1420"/>
                  </a:cubicBezTo>
                  <a:lnTo>
                    <a:pt x="77" y="1431"/>
                  </a:lnTo>
                  <a:cubicBezTo>
                    <a:pt x="77" y="1434"/>
                    <a:pt x="73" y="1438"/>
                    <a:pt x="73" y="1442"/>
                  </a:cubicBezTo>
                  <a:lnTo>
                    <a:pt x="73" y="1453"/>
                  </a:lnTo>
                  <a:cubicBezTo>
                    <a:pt x="70" y="1456"/>
                    <a:pt x="70" y="1460"/>
                    <a:pt x="70" y="1464"/>
                  </a:cubicBezTo>
                  <a:cubicBezTo>
                    <a:pt x="70" y="1464"/>
                    <a:pt x="70" y="1468"/>
                    <a:pt x="66" y="1471"/>
                  </a:cubicBezTo>
                  <a:lnTo>
                    <a:pt x="66" y="1482"/>
                  </a:lnTo>
                  <a:cubicBezTo>
                    <a:pt x="63" y="1486"/>
                    <a:pt x="66" y="1490"/>
                    <a:pt x="63" y="1493"/>
                  </a:cubicBezTo>
                  <a:cubicBezTo>
                    <a:pt x="63" y="1497"/>
                    <a:pt x="66" y="1497"/>
                    <a:pt x="63" y="1497"/>
                  </a:cubicBezTo>
                  <a:lnTo>
                    <a:pt x="63" y="1500"/>
                  </a:lnTo>
                  <a:lnTo>
                    <a:pt x="63" y="1508"/>
                  </a:lnTo>
                  <a:lnTo>
                    <a:pt x="59" y="1508"/>
                  </a:lnTo>
                  <a:lnTo>
                    <a:pt x="63" y="1512"/>
                  </a:lnTo>
                  <a:cubicBezTo>
                    <a:pt x="59" y="1522"/>
                    <a:pt x="59" y="1530"/>
                    <a:pt x="55" y="1537"/>
                  </a:cubicBezTo>
                  <a:lnTo>
                    <a:pt x="55" y="1544"/>
                  </a:lnTo>
                  <a:cubicBezTo>
                    <a:pt x="55" y="1548"/>
                    <a:pt x="55" y="1552"/>
                    <a:pt x="51" y="1556"/>
                  </a:cubicBezTo>
                  <a:lnTo>
                    <a:pt x="51" y="1563"/>
                  </a:lnTo>
                  <a:cubicBezTo>
                    <a:pt x="51" y="1566"/>
                    <a:pt x="48" y="1566"/>
                    <a:pt x="51" y="1566"/>
                  </a:cubicBezTo>
                  <a:lnTo>
                    <a:pt x="51" y="1570"/>
                  </a:lnTo>
                  <a:cubicBezTo>
                    <a:pt x="48" y="1570"/>
                    <a:pt x="48" y="1570"/>
                    <a:pt x="51" y="1574"/>
                  </a:cubicBezTo>
                  <a:lnTo>
                    <a:pt x="48" y="1578"/>
                  </a:lnTo>
                  <a:lnTo>
                    <a:pt x="48" y="1581"/>
                  </a:lnTo>
                  <a:lnTo>
                    <a:pt x="48" y="1585"/>
                  </a:lnTo>
                  <a:cubicBezTo>
                    <a:pt x="48" y="1588"/>
                    <a:pt x="48" y="1588"/>
                    <a:pt x="44" y="1588"/>
                  </a:cubicBezTo>
                  <a:lnTo>
                    <a:pt x="44" y="1592"/>
                  </a:lnTo>
                  <a:lnTo>
                    <a:pt x="44" y="1596"/>
                  </a:lnTo>
                  <a:cubicBezTo>
                    <a:pt x="41" y="1596"/>
                    <a:pt x="44" y="1600"/>
                    <a:pt x="44" y="1600"/>
                  </a:cubicBezTo>
                  <a:lnTo>
                    <a:pt x="41" y="1603"/>
                  </a:lnTo>
                  <a:cubicBezTo>
                    <a:pt x="41" y="1607"/>
                    <a:pt x="44" y="1607"/>
                    <a:pt x="41" y="1607"/>
                  </a:cubicBezTo>
                  <a:lnTo>
                    <a:pt x="41" y="1610"/>
                  </a:lnTo>
                  <a:cubicBezTo>
                    <a:pt x="44" y="1610"/>
                    <a:pt x="41" y="1614"/>
                    <a:pt x="44" y="1614"/>
                  </a:cubicBezTo>
                  <a:cubicBezTo>
                    <a:pt x="48" y="1614"/>
                    <a:pt x="48" y="1614"/>
                    <a:pt x="48" y="1610"/>
                  </a:cubicBezTo>
                  <a:cubicBezTo>
                    <a:pt x="48" y="1607"/>
                    <a:pt x="51" y="1600"/>
                    <a:pt x="55" y="1596"/>
                  </a:cubicBezTo>
                  <a:lnTo>
                    <a:pt x="55" y="1588"/>
                  </a:lnTo>
                  <a:lnTo>
                    <a:pt x="55" y="1585"/>
                  </a:lnTo>
                  <a:lnTo>
                    <a:pt x="55" y="1581"/>
                  </a:lnTo>
                  <a:cubicBezTo>
                    <a:pt x="59" y="1574"/>
                    <a:pt x="59" y="1566"/>
                    <a:pt x="63" y="1559"/>
                  </a:cubicBezTo>
                  <a:cubicBezTo>
                    <a:pt x="63" y="1556"/>
                    <a:pt x="63" y="1556"/>
                    <a:pt x="66" y="1552"/>
                  </a:cubicBezTo>
                  <a:cubicBezTo>
                    <a:pt x="63" y="1548"/>
                    <a:pt x="63" y="1548"/>
                    <a:pt x="66" y="1541"/>
                  </a:cubicBezTo>
                  <a:cubicBezTo>
                    <a:pt x="70" y="1544"/>
                    <a:pt x="73" y="1544"/>
                    <a:pt x="70" y="1552"/>
                  </a:cubicBezTo>
                  <a:lnTo>
                    <a:pt x="70" y="1559"/>
                  </a:lnTo>
                  <a:lnTo>
                    <a:pt x="70" y="1563"/>
                  </a:lnTo>
                  <a:cubicBezTo>
                    <a:pt x="66" y="1570"/>
                    <a:pt x="66" y="1574"/>
                    <a:pt x="66" y="1578"/>
                  </a:cubicBezTo>
                  <a:cubicBezTo>
                    <a:pt x="63" y="1581"/>
                    <a:pt x="66" y="1588"/>
                    <a:pt x="63" y="1592"/>
                  </a:cubicBezTo>
                  <a:lnTo>
                    <a:pt x="63" y="1596"/>
                  </a:lnTo>
                  <a:cubicBezTo>
                    <a:pt x="63" y="1596"/>
                    <a:pt x="59" y="1600"/>
                    <a:pt x="63" y="1600"/>
                  </a:cubicBezTo>
                  <a:lnTo>
                    <a:pt x="63" y="1603"/>
                  </a:lnTo>
                  <a:cubicBezTo>
                    <a:pt x="59" y="1603"/>
                    <a:pt x="59" y="1607"/>
                    <a:pt x="59" y="1607"/>
                  </a:cubicBezTo>
                  <a:cubicBezTo>
                    <a:pt x="59" y="1610"/>
                    <a:pt x="59" y="1610"/>
                    <a:pt x="55" y="1614"/>
                  </a:cubicBezTo>
                  <a:cubicBezTo>
                    <a:pt x="59" y="1618"/>
                    <a:pt x="55" y="1622"/>
                    <a:pt x="55" y="1622"/>
                  </a:cubicBezTo>
                  <a:lnTo>
                    <a:pt x="55" y="1629"/>
                  </a:lnTo>
                  <a:lnTo>
                    <a:pt x="51" y="1632"/>
                  </a:lnTo>
                  <a:cubicBezTo>
                    <a:pt x="55" y="1636"/>
                    <a:pt x="51" y="1636"/>
                    <a:pt x="51" y="1636"/>
                  </a:cubicBezTo>
                  <a:lnTo>
                    <a:pt x="51" y="1644"/>
                  </a:lnTo>
                  <a:lnTo>
                    <a:pt x="48" y="1647"/>
                  </a:lnTo>
                  <a:cubicBezTo>
                    <a:pt x="48" y="1654"/>
                    <a:pt x="44" y="1666"/>
                    <a:pt x="44" y="1673"/>
                  </a:cubicBezTo>
                  <a:cubicBezTo>
                    <a:pt x="44" y="1676"/>
                    <a:pt x="41" y="1680"/>
                    <a:pt x="41" y="1684"/>
                  </a:cubicBezTo>
                  <a:lnTo>
                    <a:pt x="41" y="1695"/>
                  </a:lnTo>
                  <a:cubicBezTo>
                    <a:pt x="44" y="1698"/>
                    <a:pt x="41" y="1706"/>
                    <a:pt x="41" y="1710"/>
                  </a:cubicBezTo>
                  <a:lnTo>
                    <a:pt x="41" y="1713"/>
                  </a:lnTo>
                  <a:lnTo>
                    <a:pt x="37" y="1720"/>
                  </a:lnTo>
                  <a:lnTo>
                    <a:pt x="37" y="1732"/>
                  </a:lnTo>
                  <a:cubicBezTo>
                    <a:pt x="37" y="1735"/>
                    <a:pt x="33" y="1735"/>
                    <a:pt x="33" y="1739"/>
                  </a:cubicBezTo>
                  <a:cubicBezTo>
                    <a:pt x="33" y="1746"/>
                    <a:pt x="33" y="1746"/>
                    <a:pt x="29" y="1754"/>
                  </a:cubicBezTo>
                  <a:lnTo>
                    <a:pt x="29" y="1757"/>
                  </a:lnTo>
                  <a:cubicBezTo>
                    <a:pt x="33" y="1761"/>
                    <a:pt x="29" y="1764"/>
                    <a:pt x="29" y="1768"/>
                  </a:cubicBezTo>
                  <a:cubicBezTo>
                    <a:pt x="26" y="1772"/>
                    <a:pt x="26" y="1776"/>
                    <a:pt x="26" y="1779"/>
                  </a:cubicBezTo>
                  <a:cubicBezTo>
                    <a:pt x="26" y="1783"/>
                    <a:pt x="26" y="1786"/>
                    <a:pt x="22" y="1790"/>
                  </a:cubicBezTo>
                  <a:cubicBezTo>
                    <a:pt x="22" y="1790"/>
                    <a:pt x="22" y="1794"/>
                    <a:pt x="26" y="1798"/>
                  </a:cubicBezTo>
                  <a:cubicBezTo>
                    <a:pt x="22" y="1798"/>
                    <a:pt x="22" y="1798"/>
                    <a:pt x="22" y="1801"/>
                  </a:cubicBezTo>
                  <a:cubicBezTo>
                    <a:pt x="22" y="1805"/>
                    <a:pt x="22" y="1805"/>
                    <a:pt x="19" y="1808"/>
                  </a:cubicBezTo>
                  <a:lnTo>
                    <a:pt x="19" y="1820"/>
                  </a:lnTo>
                  <a:cubicBezTo>
                    <a:pt x="15" y="1827"/>
                    <a:pt x="15" y="1830"/>
                    <a:pt x="15" y="1838"/>
                  </a:cubicBezTo>
                  <a:cubicBezTo>
                    <a:pt x="11" y="1842"/>
                    <a:pt x="15" y="1849"/>
                    <a:pt x="11" y="1852"/>
                  </a:cubicBezTo>
                  <a:lnTo>
                    <a:pt x="11" y="1860"/>
                  </a:lnTo>
                  <a:cubicBezTo>
                    <a:pt x="7" y="1860"/>
                    <a:pt x="11" y="1864"/>
                    <a:pt x="7" y="1864"/>
                  </a:cubicBezTo>
                  <a:cubicBezTo>
                    <a:pt x="7" y="1864"/>
                    <a:pt x="11" y="1867"/>
                    <a:pt x="7" y="1867"/>
                  </a:cubicBezTo>
                  <a:cubicBezTo>
                    <a:pt x="4" y="1871"/>
                    <a:pt x="7" y="1878"/>
                    <a:pt x="4" y="1882"/>
                  </a:cubicBezTo>
                  <a:lnTo>
                    <a:pt x="4" y="1886"/>
                  </a:lnTo>
                  <a:cubicBezTo>
                    <a:pt x="0" y="1889"/>
                    <a:pt x="4" y="1893"/>
                    <a:pt x="4" y="1896"/>
                  </a:cubicBezTo>
                  <a:cubicBezTo>
                    <a:pt x="4" y="1900"/>
                    <a:pt x="7" y="1900"/>
                    <a:pt x="4" y="1904"/>
                  </a:cubicBezTo>
                  <a:lnTo>
                    <a:pt x="7" y="1908"/>
                  </a:lnTo>
                  <a:lnTo>
                    <a:pt x="7" y="1911"/>
                  </a:lnTo>
                  <a:cubicBezTo>
                    <a:pt x="7" y="1915"/>
                    <a:pt x="4" y="1915"/>
                    <a:pt x="4" y="1915"/>
                  </a:cubicBezTo>
                  <a:lnTo>
                    <a:pt x="4" y="1930"/>
                  </a:lnTo>
                  <a:cubicBezTo>
                    <a:pt x="4" y="1933"/>
                    <a:pt x="4" y="1937"/>
                    <a:pt x="7" y="1937"/>
                  </a:cubicBezTo>
                  <a:lnTo>
                    <a:pt x="7" y="1940"/>
                  </a:lnTo>
                  <a:lnTo>
                    <a:pt x="7" y="1944"/>
                  </a:lnTo>
                  <a:cubicBezTo>
                    <a:pt x="11" y="1944"/>
                    <a:pt x="7" y="1948"/>
                    <a:pt x="11" y="1948"/>
                  </a:cubicBezTo>
                  <a:lnTo>
                    <a:pt x="11" y="1955"/>
                  </a:lnTo>
                  <a:lnTo>
                    <a:pt x="19" y="1955"/>
                  </a:lnTo>
                  <a:cubicBezTo>
                    <a:pt x="19" y="1959"/>
                    <a:pt x="19" y="1962"/>
                    <a:pt x="22" y="1962"/>
                  </a:cubicBezTo>
                  <a:cubicBezTo>
                    <a:pt x="22" y="1966"/>
                    <a:pt x="26" y="1966"/>
                    <a:pt x="26" y="1970"/>
                  </a:cubicBezTo>
                  <a:lnTo>
                    <a:pt x="26" y="1977"/>
                  </a:lnTo>
                  <a:cubicBezTo>
                    <a:pt x="29" y="1977"/>
                    <a:pt x="29" y="1981"/>
                    <a:pt x="29" y="1984"/>
                  </a:cubicBezTo>
                  <a:cubicBezTo>
                    <a:pt x="29" y="1988"/>
                    <a:pt x="33" y="1992"/>
                    <a:pt x="37" y="1996"/>
                  </a:cubicBezTo>
                  <a:cubicBezTo>
                    <a:pt x="37" y="1999"/>
                    <a:pt x="37" y="2003"/>
                    <a:pt x="41" y="2003"/>
                  </a:cubicBezTo>
                  <a:lnTo>
                    <a:pt x="41" y="2006"/>
                  </a:lnTo>
                  <a:cubicBezTo>
                    <a:pt x="41" y="2008"/>
                    <a:pt x="41" y="2008"/>
                    <a:pt x="42" y="2008"/>
                  </a:cubicBezTo>
                  <a:cubicBezTo>
                    <a:pt x="43" y="2008"/>
                    <a:pt x="44" y="2008"/>
                    <a:pt x="44" y="2010"/>
                  </a:cubicBezTo>
                  <a:cubicBezTo>
                    <a:pt x="44" y="2014"/>
                    <a:pt x="44" y="2014"/>
                    <a:pt x="48" y="2014"/>
                  </a:cubicBezTo>
                  <a:cubicBezTo>
                    <a:pt x="51" y="2014"/>
                    <a:pt x="55" y="2018"/>
                    <a:pt x="55" y="2018"/>
                  </a:cubicBezTo>
                  <a:cubicBezTo>
                    <a:pt x="59" y="2018"/>
                    <a:pt x="59" y="2018"/>
                    <a:pt x="59" y="2021"/>
                  </a:cubicBezTo>
                  <a:cubicBezTo>
                    <a:pt x="60" y="2020"/>
                    <a:pt x="61" y="2020"/>
                    <a:pt x="62" y="2020"/>
                  </a:cubicBezTo>
                  <a:cubicBezTo>
                    <a:pt x="63" y="2020"/>
                    <a:pt x="63" y="2021"/>
                    <a:pt x="63" y="2021"/>
                  </a:cubicBezTo>
                  <a:lnTo>
                    <a:pt x="66" y="2021"/>
                  </a:lnTo>
                  <a:cubicBezTo>
                    <a:pt x="66" y="2021"/>
                    <a:pt x="70" y="2021"/>
                    <a:pt x="70" y="2025"/>
                  </a:cubicBezTo>
                  <a:cubicBezTo>
                    <a:pt x="70" y="2025"/>
                    <a:pt x="73" y="2025"/>
                    <a:pt x="77" y="2028"/>
                  </a:cubicBezTo>
                  <a:lnTo>
                    <a:pt x="77" y="2025"/>
                  </a:lnTo>
                  <a:lnTo>
                    <a:pt x="81" y="2025"/>
                  </a:lnTo>
                  <a:lnTo>
                    <a:pt x="81" y="2028"/>
                  </a:lnTo>
                  <a:lnTo>
                    <a:pt x="92" y="2028"/>
                  </a:lnTo>
                  <a:cubicBezTo>
                    <a:pt x="93" y="2029"/>
                    <a:pt x="94" y="2030"/>
                    <a:pt x="94" y="2030"/>
                  </a:cubicBezTo>
                  <a:cubicBezTo>
                    <a:pt x="95" y="2030"/>
                    <a:pt x="95" y="2028"/>
                    <a:pt x="95" y="2028"/>
                  </a:cubicBezTo>
                  <a:lnTo>
                    <a:pt x="99" y="2032"/>
                  </a:lnTo>
                  <a:cubicBezTo>
                    <a:pt x="102" y="2032"/>
                    <a:pt x="104" y="2030"/>
                    <a:pt x="107" y="2030"/>
                  </a:cubicBezTo>
                  <a:cubicBezTo>
                    <a:pt x="108" y="2030"/>
                    <a:pt x="109" y="2031"/>
                    <a:pt x="110" y="2032"/>
                  </a:cubicBezTo>
                  <a:lnTo>
                    <a:pt x="114" y="2032"/>
                  </a:lnTo>
                  <a:cubicBezTo>
                    <a:pt x="117" y="2028"/>
                    <a:pt x="121" y="2028"/>
                    <a:pt x="125" y="2025"/>
                  </a:cubicBezTo>
                  <a:lnTo>
                    <a:pt x="125" y="2028"/>
                  </a:lnTo>
                  <a:cubicBezTo>
                    <a:pt x="125" y="2025"/>
                    <a:pt x="129" y="2025"/>
                    <a:pt x="129" y="2025"/>
                  </a:cubicBezTo>
                  <a:cubicBezTo>
                    <a:pt x="132" y="2025"/>
                    <a:pt x="132" y="2021"/>
                    <a:pt x="132" y="2021"/>
                  </a:cubicBezTo>
                  <a:cubicBezTo>
                    <a:pt x="132" y="2018"/>
                    <a:pt x="136" y="2018"/>
                    <a:pt x="139" y="2014"/>
                  </a:cubicBezTo>
                  <a:lnTo>
                    <a:pt x="139" y="2010"/>
                  </a:lnTo>
                  <a:lnTo>
                    <a:pt x="143" y="2010"/>
                  </a:lnTo>
                  <a:lnTo>
                    <a:pt x="147" y="2006"/>
                  </a:lnTo>
                  <a:cubicBezTo>
                    <a:pt x="149" y="2008"/>
                    <a:pt x="151" y="2008"/>
                    <a:pt x="151" y="2008"/>
                  </a:cubicBezTo>
                  <a:cubicBezTo>
                    <a:pt x="152" y="2008"/>
                    <a:pt x="152" y="2008"/>
                    <a:pt x="151" y="2010"/>
                  </a:cubicBezTo>
                  <a:cubicBezTo>
                    <a:pt x="154" y="2014"/>
                    <a:pt x="154" y="2018"/>
                    <a:pt x="154" y="2021"/>
                  </a:cubicBezTo>
                  <a:lnTo>
                    <a:pt x="154" y="2028"/>
                  </a:lnTo>
                  <a:cubicBezTo>
                    <a:pt x="151" y="2032"/>
                    <a:pt x="154" y="2036"/>
                    <a:pt x="158" y="2036"/>
                  </a:cubicBezTo>
                  <a:cubicBezTo>
                    <a:pt x="158" y="2040"/>
                    <a:pt x="161" y="2043"/>
                    <a:pt x="158" y="2043"/>
                  </a:cubicBezTo>
                  <a:cubicBezTo>
                    <a:pt x="158" y="2047"/>
                    <a:pt x="158" y="2050"/>
                    <a:pt x="154" y="2050"/>
                  </a:cubicBezTo>
                  <a:lnTo>
                    <a:pt x="151" y="2050"/>
                  </a:lnTo>
                  <a:lnTo>
                    <a:pt x="151" y="2054"/>
                  </a:lnTo>
                  <a:cubicBezTo>
                    <a:pt x="143" y="2058"/>
                    <a:pt x="139" y="2058"/>
                    <a:pt x="136" y="2058"/>
                  </a:cubicBezTo>
                  <a:lnTo>
                    <a:pt x="132" y="2058"/>
                  </a:lnTo>
                  <a:cubicBezTo>
                    <a:pt x="132" y="2062"/>
                    <a:pt x="129" y="2062"/>
                    <a:pt x="125" y="2062"/>
                  </a:cubicBezTo>
                  <a:lnTo>
                    <a:pt x="125" y="2065"/>
                  </a:lnTo>
                  <a:lnTo>
                    <a:pt x="117" y="2065"/>
                  </a:lnTo>
                  <a:cubicBezTo>
                    <a:pt x="117" y="2067"/>
                    <a:pt x="116" y="2067"/>
                    <a:pt x="115" y="2067"/>
                  </a:cubicBezTo>
                  <a:cubicBezTo>
                    <a:pt x="114" y="2067"/>
                    <a:pt x="112" y="2067"/>
                    <a:pt x="110" y="2069"/>
                  </a:cubicBezTo>
                  <a:cubicBezTo>
                    <a:pt x="110" y="2065"/>
                    <a:pt x="114" y="2065"/>
                    <a:pt x="114" y="2065"/>
                  </a:cubicBezTo>
                  <a:cubicBezTo>
                    <a:pt x="110" y="2065"/>
                    <a:pt x="107" y="2069"/>
                    <a:pt x="107" y="2072"/>
                  </a:cubicBezTo>
                  <a:lnTo>
                    <a:pt x="103" y="2072"/>
                  </a:lnTo>
                  <a:cubicBezTo>
                    <a:pt x="99" y="2072"/>
                    <a:pt x="99" y="2076"/>
                    <a:pt x="95" y="2076"/>
                  </a:cubicBezTo>
                  <a:cubicBezTo>
                    <a:pt x="95" y="2080"/>
                    <a:pt x="92" y="2080"/>
                    <a:pt x="92" y="2080"/>
                  </a:cubicBezTo>
                  <a:cubicBezTo>
                    <a:pt x="89" y="2080"/>
                    <a:pt x="88" y="2078"/>
                    <a:pt x="88" y="2078"/>
                  </a:cubicBezTo>
                  <a:cubicBezTo>
                    <a:pt x="88" y="2078"/>
                    <a:pt x="88" y="2079"/>
                    <a:pt x="88" y="2080"/>
                  </a:cubicBezTo>
                  <a:cubicBezTo>
                    <a:pt x="85" y="2080"/>
                    <a:pt x="85" y="2080"/>
                    <a:pt x="81" y="2084"/>
                  </a:cubicBezTo>
                  <a:cubicBezTo>
                    <a:pt x="81" y="2084"/>
                    <a:pt x="81" y="2085"/>
                    <a:pt x="80" y="2086"/>
                  </a:cubicBezTo>
                  <a:lnTo>
                    <a:pt x="80" y="2086"/>
                  </a:lnTo>
                  <a:cubicBezTo>
                    <a:pt x="81" y="2085"/>
                    <a:pt x="82" y="2085"/>
                    <a:pt x="83" y="2085"/>
                  </a:cubicBezTo>
                  <a:cubicBezTo>
                    <a:pt x="85" y="2085"/>
                    <a:pt x="86" y="2085"/>
                    <a:pt x="88" y="2084"/>
                  </a:cubicBezTo>
                  <a:lnTo>
                    <a:pt x="92" y="2084"/>
                  </a:lnTo>
                  <a:cubicBezTo>
                    <a:pt x="92" y="2083"/>
                    <a:pt x="92" y="2082"/>
                    <a:pt x="93" y="2082"/>
                  </a:cubicBezTo>
                  <a:cubicBezTo>
                    <a:pt x="94" y="2082"/>
                    <a:pt x="96" y="2084"/>
                    <a:pt x="99" y="2084"/>
                  </a:cubicBezTo>
                  <a:lnTo>
                    <a:pt x="103" y="2084"/>
                  </a:lnTo>
                  <a:lnTo>
                    <a:pt x="110" y="2080"/>
                  </a:lnTo>
                  <a:cubicBezTo>
                    <a:pt x="114" y="2080"/>
                    <a:pt x="114" y="2080"/>
                    <a:pt x="117" y="2076"/>
                  </a:cubicBezTo>
                  <a:lnTo>
                    <a:pt x="121" y="2076"/>
                  </a:lnTo>
                  <a:cubicBezTo>
                    <a:pt x="122" y="2077"/>
                    <a:pt x="123" y="2078"/>
                    <a:pt x="124" y="2078"/>
                  </a:cubicBezTo>
                  <a:cubicBezTo>
                    <a:pt x="125" y="2078"/>
                    <a:pt x="125" y="2076"/>
                    <a:pt x="125" y="2076"/>
                  </a:cubicBezTo>
                  <a:lnTo>
                    <a:pt x="125" y="2084"/>
                  </a:lnTo>
                  <a:lnTo>
                    <a:pt x="129" y="2084"/>
                  </a:lnTo>
                  <a:lnTo>
                    <a:pt x="129" y="2072"/>
                  </a:lnTo>
                  <a:lnTo>
                    <a:pt x="139" y="2072"/>
                  </a:lnTo>
                  <a:cubicBezTo>
                    <a:pt x="139" y="2069"/>
                    <a:pt x="143" y="2069"/>
                    <a:pt x="147" y="2065"/>
                  </a:cubicBezTo>
                  <a:lnTo>
                    <a:pt x="151" y="2065"/>
                  </a:lnTo>
                  <a:cubicBezTo>
                    <a:pt x="154" y="2062"/>
                    <a:pt x="158" y="2062"/>
                    <a:pt x="158" y="2062"/>
                  </a:cubicBezTo>
                  <a:lnTo>
                    <a:pt x="165" y="2062"/>
                  </a:lnTo>
                  <a:cubicBezTo>
                    <a:pt x="165" y="2063"/>
                    <a:pt x="165" y="2063"/>
                    <a:pt x="166" y="2063"/>
                  </a:cubicBezTo>
                  <a:cubicBezTo>
                    <a:pt x="167" y="2063"/>
                    <a:pt x="169" y="2062"/>
                    <a:pt x="169" y="2062"/>
                  </a:cubicBezTo>
                  <a:cubicBezTo>
                    <a:pt x="169" y="2062"/>
                    <a:pt x="173" y="2062"/>
                    <a:pt x="173" y="2065"/>
                  </a:cubicBezTo>
                  <a:cubicBezTo>
                    <a:pt x="176" y="2065"/>
                    <a:pt x="176" y="2069"/>
                    <a:pt x="176" y="2069"/>
                  </a:cubicBezTo>
                  <a:cubicBezTo>
                    <a:pt x="180" y="2069"/>
                    <a:pt x="180" y="2069"/>
                    <a:pt x="180" y="2065"/>
                  </a:cubicBezTo>
                  <a:cubicBezTo>
                    <a:pt x="181" y="2066"/>
                    <a:pt x="182" y="2067"/>
                    <a:pt x="182" y="2067"/>
                  </a:cubicBezTo>
                  <a:cubicBezTo>
                    <a:pt x="183" y="2067"/>
                    <a:pt x="183" y="2065"/>
                    <a:pt x="183" y="2065"/>
                  </a:cubicBezTo>
                  <a:cubicBezTo>
                    <a:pt x="187" y="2062"/>
                    <a:pt x="191" y="2062"/>
                    <a:pt x="195" y="2062"/>
                  </a:cubicBezTo>
                  <a:lnTo>
                    <a:pt x="202" y="2062"/>
                  </a:lnTo>
                  <a:cubicBezTo>
                    <a:pt x="204" y="2059"/>
                    <a:pt x="207" y="2056"/>
                    <a:pt x="209" y="2056"/>
                  </a:cubicBezTo>
                  <a:cubicBezTo>
                    <a:pt x="211" y="2056"/>
                    <a:pt x="212" y="2057"/>
                    <a:pt x="213" y="2058"/>
                  </a:cubicBezTo>
                  <a:cubicBezTo>
                    <a:pt x="215" y="2058"/>
                    <a:pt x="216" y="2056"/>
                    <a:pt x="216" y="2056"/>
                  </a:cubicBezTo>
                  <a:cubicBezTo>
                    <a:pt x="217" y="2056"/>
                    <a:pt x="217" y="2057"/>
                    <a:pt x="217" y="2058"/>
                  </a:cubicBezTo>
                  <a:lnTo>
                    <a:pt x="220" y="2058"/>
                  </a:lnTo>
                  <a:cubicBezTo>
                    <a:pt x="222" y="2060"/>
                    <a:pt x="224" y="2060"/>
                    <a:pt x="225" y="2060"/>
                  </a:cubicBezTo>
                  <a:cubicBezTo>
                    <a:pt x="226" y="2060"/>
                    <a:pt x="227" y="2060"/>
                    <a:pt x="227" y="2062"/>
                  </a:cubicBezTo>
                  <a:cubicBezTo>
                    <a:pt x="227" y="2063"/>
                    <a:pt x="228" y="2063"/>
                    <a:pt x="228" y="2063"/>
                  </a:cubicBezTo>
                  <a:cubicBezTo>
                    <a:pt x="229" y="2063"/>
                    <a:pt x="231" y="2062"/>
                    <a:pt x="231" y="2062"/>
                  </a:cubicBezTo>
                  <a:lnTo>
                    <a:pt x="235" y="2065"/>
                  </a:lnTo>
                  <a:lnTo>
                    <a:pt x="239" y="2069"/>
                  </a:lnTo>
                  <a:cubicBezTo>
                    <a:pt x="246" y="2072"/>
                    <a:pt x="249" y="2076"/>
                    <a:pt x="253" y="2080"/>
                  </a:cubicBezTo>
                  <a:cubicBezTo>
                    <a:pt x="253" y="2080"/>
                    <a:pt x="253" y="2084"/>
                    <a:pt x="257" y="2084"/>
                  </a:cubicBezTo>
                  <a:cubicBezTo>
                    <a:pt x="261" y="2084"/>
                    <a:pt x="261" y="2087"/>
                    <a:pt x="264" y="2087"/>
                  </a:cubicBezTo>
                  <a:cubicBezTo>
                    <a:pt x="264" y="2091"/>
                    <a:pt x="268" y="2091"/>
                    <a:pt x="271" y="2094"/>
                  </a:cubicBezTo>
                  <a:cubicBezTo>
                    <a:pt x="275" y="2094"/>
                    <a:pt x="275" y="2094"/>
                    <a:pt x="279" y="2098"/>
                  </a:cubicBezTo>
                  <a:lnTo>
                    <a:pt x="283" y="2098"/>
                  </a:lnTo>
                  <a:lnTo>
                    <a:pt x="283" y="2102"/>
                  </a:lnTo>
                  <a:cubicBezTo>
                    <a:pt x="286" y="2102"/>
                    <a:pt x="286" y="2102"/>
                    <a:pt x="290" y="2106"/>
                  </a:cubicBezTo>
                  <a:cubicBezTo>
                    <a:pt x="297" y="2106"/>
                    <a:pt x="297" y="2109"/>
                    <a:pt x="301" y="2113"/>
                  </a:cubicBezTo>
                  <a:cubicBezTo>
                    <a:pt x="305" y="2113"/>
                    <a:pt x="305" y="2113"/>
                    <a:pt x="308" y="2116"/>
                  </a:cubicBezTo>
                  <a:cubicBezTo>
                    <a:pt x="309" y="2115"/>
                    <a:pt x="310" y="2115"/>
                    <a:pt x="311" y="2115"/>
                  </a:cubicBezTo>
                  <a:cubicBezTo>
                    <a:pt x="312" y="2115"/>
                    <a:pt x="313" y="2116"/>
                    <a:pt x="315" y="2116"/>
                  </a:cubicBezTo>
                  <a:cubicBezTo>
                    <a:pt x="315" y="2116"/>
                    <a:pt x="315" y="2118"/>
                    <a:pt x="316" y="2118"/>
                  </a:cubicBezTo>
                  <a:cubicBezTo>
                    <a:pt x="317" y="2118"/>
                    <a:pt x="318" y="2117"/>
                    <a:pt x="319" y="2116"/>
                  </a:cubicBezTo>
                  <a:lnTo>
                    <a:pt x="323" y="2120"/>
                  </a:lnTo>
                  <a:lnTo>
                    <a:pt x="327" y="2120"/>
                  </a:lnTo>
                  <a:lnTo>
                    <a:pt x="327" y="2124"/>
                  </a:lnTo>
                  <a:cubicBezTo>
                    <a:pt x="327" y="2123"/>
                    <a:pt x="327" y="2122"/>
                    <a:pt x="328" y="2122"/>
                  </a:cubicBezTo>
                  <a:cubicBezTo>
                    <a:pt x="329" y="2122"/>
                    <a:pt x="330" y="2124"/>
                    <a:pt x="330" y="2124"/>
                  </a:cubicBezTo>
                  <a:cubicBezTo>
                    <a:pt x="334" y="2124"/>
                    <a:pt x="334" y="2128"/>
                    <a:pt x="337" y="2128"/>
                  </a:cubicBezTo>
                  <a:lnTo>
                    <a:pt x="341" y="2128"/>
                  </a:lnTo>
                  <a:cubicBezTo>
                    <a:pt x="345" y="2131"/>
                    <a:pt x="349" y="2131"/>
                    <a:pt x="349" y="2131"/>
                  </a:cubicBezTo>
                  <a:lnTo>
                    <a:pt x="352" y="2131"/>
                  </a:lnTo>
                  <a:cubicBezTo>
                    <a:pt x="352" y="2133"/>
                    <a:pt x="353" y="2134"/>
                    <a:pt x="354" y="2134"/>
                  </a:cubicBezTo>
                  <a:cubicBezTo>
                    <a:pt x="355" y="2134"/>
                    <a:pt x="356" y="2133"/>
                    <a:pt x="356" y="2131"/>
                  </a:cubicBezTo>
                  <a:lnTo>
                    <a:pt x="359" y="2135"/>
                  </a:lnTo>
                  <a:lnTo>
                    <a:pt x="363" y="2135"/>
                  </a:lnTo>
                  <a:lnTo>
                    <a:pt x="367" y="2138"/>
                  </a:lnTo>
                  <a:cubicBezTo>
                    <a:pt x="371" y="2138"/>
                    <a:pt x="371" y="2138"/>
                    <a:pt x="374" y="2142"/>
                  </a:cubicBezTo>
                  <a:lnTo>
                    <a:pt x="378" y="2142"/>
                  </a:lnTo>
                  <a:lnTo>
                    <a:pt x="381" y="2146"/>
                  </a:lnTo>
                  <a:cubicBezTo>
                    <a:pt x="381" y="2147"/>
                    <a:pt x="382" y="2148"/>
                    <a:pt x="382" y="2148"/>
                  </a:cubicBezTo>
                  <a:cubicBezTo>
                    <a:pt x="383" y="2148"/>
                    <a:pt x="385" y="2146"/>
                    <a:pt x="385" y="2146"/>
                  </a:cubicBezTo>
                  <a:cubicBezTo>
                    <a:pt x="389" y="2150"/>
                    <a:pt x="389" y="2150"/>
                    <a:pt x="393" y="2150"/>
                  </a:cubicBezTo>
                  <a:cubicBezTo>
                    <a:pt x="396" y="2150"/>
                    <a:pt x="400" y="2150"/>
                    <a:pt x="403" y="2153"/>
                  </a:cubicBezTo>
                  <a:lnTo>
                    <a:pt x="407" y="2157"/>
                  </a:lnTo>
                  <a:lnTo>
                    <a:pt x="407" y="2150"/>
                  </a:lnTo>
                  <a:cubicBezTo>
                    <a:pt x="411" y="2146"/>
                    <a:pt x="411" y="2146"/>
                    <a:pt x="415" y="2146"/>
                  </a:cubicBezTo>
                  <a:lnTo>
                    <a:pt x="429" y="2146"/>
                  </a:lnTo>
                  <a:cubicBezTo>
                    <a:pt x="429" y="2146"/>
                    <a:pt x="431" y="2144"/>
                    <a:pt x="432" y="2144"/>
                  </a:cubicBezTo>
                  <a:cubicBezTo>
                    <a:pt x="433" y="2144"/>
                    <a:pt x="433" y="2145"/>
                    <a:pt x="433" y="2146"/>
                  </a:cubicBezTo>
                  <a:cubicBezTo>
                    <a:pt x="437" y="2146"/>
                    <a:pt x="437" y="2146"/>
                    <a:pt x="437" y="2142"/>
                  </a:cubicBezTo>
                  <a:cubicBezTo>
                    <a:pt x="440" y="2142"/>
                    <a:pt x="444" y="2138"/>
                    <a:pt x="447" y="2138"/>
                  </a:cubicBezTo>
                  <a:cubicBezTo>
                    <a:pt x="451" y="2138"/>
                    <a:pt x="451" y="2135"/>
                    <a:pt x="451" y="2135"/>
                  </a:cubicBezTo>
                  <a:lnTo>
                    <a:pt x="459" y="2135"/>
                  </a:lnTo>
                  <a:cubicBezTo>
                    <a:pt x="459" y="2131"/>
                    <a:pt x="459" y="2131"/>
                    <a:pt x="462" y="2131"/>
                  </a:cubicBezTo>
                  <a:lnTo>
                    <a:pt x="462" y="2128"/>
                  </a:lnTo>
                  <a:cubicBezTo>
                    <a:pt x="464" y="2128"/>
                    <a:pt x="465" y="2129"/>
                    <a:pt x="466" y="2129"/>
                  </a:cubicBezTo>
                  <a:cubicBezTo>
                    <a:pt x="466" y="2129"/>
                    <a:pt x="466" y="2129"/>
                    <a:pt x="466" y="2128"/>
                  </a:cubicBezTo>
                  <a:cubicBezTo>
                    <a:pt x="469" y="2128"/>
                    <a:pt x="466" y="2124"/>
                    <a:pt x="469" y="2124"/>
                  </a:cubicBezTo>
                  <a:lnTo>
                    <a:pt x="473" y="2124"/>
                  </a:lnTo>
                  <a:cubicBezTo>
                    <a:pt x="477" y="2124"/>
                    <a:pt x="477" y="2124"/>
                    <a:pt x="481" y="2120"/>
                  </a:cubicBezTo>
                  <a:cubicBezTo>
                    <a:pt x="483" y="2120"/>
                    <a:pt x="485" y="2118"/>
                    <a:pt x="488" y="2118"/>
                  </a:cubicBezTo>
                  <a:cubicBezTo>
                    <a:pt x="489" y="2118"/>
                    <a:pt x="490" y="2119"/>
                    <a:pt x="491" y="2120"/>
                  </a:cubicBezTo>
                  <a:lnTo>
                    <a:pt x="491" y="2124"/>
                  </a:lnTo>
                  <a:cubicBezTo>
                    <a:pt x="491" y="2120"/>
                    <a:pt x="495" y="2120"/>
                    <a:pt x="495" y="2120"/>
                  </a:cubicBezTo>
                  <a:cubicBezTo>
                    <a:pt x="497" y="2122"/>
                    <a:pt x="499" y="2122"/>
                    <a:pt x="500" y="2122"/>
                  </a:cubicBezTo>
                  <a:cubicBezTo>
                    <a:pt x="502" y="2122"/>
                    <a:pt x="503" y="2122"/>
                    <a:pt x="503" y="2124"/>
                  </a:cubicBezTo>
                  <a:cubicBezTo>
                    <a:pt x="503" y="2124"/>
                    <a:pt x="503" y="2128"/>
                    <a:pt x="506" y="2128"/>
                  </a:cubicBezTo>
                  <a:lnTo>
                    <a:pt x="510" y="2131"/>
                  </a:lnTo>
                  <a:lnTo>
                    <a:pt x="513" y="2135"/>
                  </a:lnTo>
                  <a:cubicBezTo>
                    <a:pt x="510" y="2135"/>
                    <a:pt x="510" y="2138"/>
                    <a:pt x="510" y="2138"/>
                  </a:cubicBezTo>
                  <a:cubicBezTo>
                    <a:pt x="510" y="2142"/>
                    <a:pt x="513" y="2142"/>
                    <a:pt x="513" y="2146"/>
                  </a:cubicBezTo>
                  <a:cubicBezTo>
                    <a:pt x="510" y="2150"/>
                    <a:pt x="513" y="2150"/>
                    <a:pt x="513" y="2150"/>
                  </a:cubicBezTo>
                  <a:cubicBezTo>
                    <a:pt x="517" y="2153"/>
                    <a:pt x="521" y="2157"/>
                    <a:pt x="525" y="2157"/>
                  </a:cubicBezTo>
                  <a:lnTo>
                    <a:pt x="525" y="2160"/>
                  </a:lnTo>
                  <a:lnTo>
                    <a:pt x="539" y="2160"/>
                  </a:lnTo>
                  <a:cubicBezTo>
                    <a:pt x="539" y="2160"/>
                    <a:pt x="539" y="2162"/>
                    <a:pt x="540" y="2162"/>
                  </a:cubicBezTo>
                  <a:cubicBezTo>
                    <a:pt x="541" y="2162"/>
                    <a:pt x="542" y="2161"/>
                    <a:pt x="543" y="2160"/>
                  </a:cubicBezTo>
                  <a:lnTo>
                    <a:pt x="543" y="2164"/>
                  </a:lnTo>
                  <a:lnTo>
                    <a:pt x="550" y="2164"/>
                  </a:lnTo>
                  <a:cubicBezTo>
                    <a:pt x="554" y="2168"/>
                    <a:pt x="557" y="2168"/>
                    <a:pt x="557" y="2172"/>
                  </a:cubicBezTo>
                  <a:lnTo>
                    <a:pt x="561" y="2172"/>
                  </a:lnTo>
                  <a:cubicBezTo>
                    <a:pt x="561" y="2175"/>
                    <a:pt x="565" y="2179"/>
                    <a:pt x="565" y="2179"/>
                  </a:cubicBezTo>
                  <a:lnTo>
                    <a:pt x="569" y="2182"/>
                  </a:lnTo>
                  <a:cubicBezTo>
                    <a:pt x="572" y="2186"/>
                    <a:pt x="576" y="2186"/>
                    <a:pt x="576" y="2190"/>
                  </a:cubicBezTo>
                  <a:lnTo>
                    <a:pt x="579" y="2190"/>
                  </a:lnTo>
                  <a:cubicBezTo>
                    <a:pt x="583" y="2190"/>
                    <a:pt x="583" y="2194"/>
                    <a:pt x="587" y="2194"/>
                  </a:cubicBezTo>
                  <a:cubicBezTo>
                    <a:pt x="587" y="2194"/>
                    <a:pt x="591" y="2197"/>
                    <a:pt x="594" y="2197"/>
                  </a:cubicBezTo>
                  <a:lnTo>
                    <a:pt x="594" y="2201"/>
                  </a:lnTo>
                  <a:cubicBezTo>
                    <a:pt x="598" y="2201"/>
                    <a:pt x="601" y="2204"/>
                    <a:pt x="601" y="2204"/>
                  </a:cubicBezTo>
                  <a:cubicBezTo>
                    <a:pt x="602" y="2203"/>
                    <a:pt x="603" y="2203"/>
                    <a:pt x="604" y="2203"/>
                  </a:cubicBezTo>
                  <a:cubicBezTo>
                    <a:pt x="605" y="2203"/>
                    <a:pt x="605" y="2204"/>
                    <a:pt x="605" y="2204"/>
                  </a:cubicBezTo>
                  <a:cubicBezTo>
                    <a:pt x="609" y="2204"/>
                    <a:pt x="609" y="2204"/>
                    <a:pt x="613" y="2208"/>
                  </a:cubicBezTo>
                  <a:cubicBezTo>
                    <a:pt x="616" y="2208"/>
                    <a:pt x="620" y="2208"/>
                    <a:pt x="623" y="2212"/>
                  </a:cubicBezTo>
                  <a:cubicBezTo>
                    <a:pt x="623" y="2212"/>
                    <a:pt x="627" y="2212"/>
                    <a:pt x="627" y="2216"/>
                  </a:cubicBezTo>
                  <a:cubicBezTo>
                    <a:pt x="631" y="2219"/>
                    <a:pt x="635" y="2223"/>
                    <a:pt x="638" y="2226"/>
                  </a:cubicBezTo>
                  <a:cubicBezTo>
                    <a:pt x="638" y="2226"/>
                    <a:pt x="638" y="2230"/>
                    <a:pt x="642" y="2230"/>
                  </a:cubicBezTo>
                  <a:cubicBezTo>
                    <a:pt x="645" y="2230"/>
                    <a:pt x="645" y="2238"/>
                    <a:pt x="649" y="2238"/>
                  </a:cubicBezTo>
                  <a:cubicBezTo>
                    <a:pt x="657" y="2238"/>
                    <a:pt x="657" y="2245"/>
                    <a:pt x="660" y="2245"/>
                  </a:cubicBezTo>
                  <a:lnTo>
                    <a:pt x="664" y="2245"/>
                  </a:lnTo>
                  <a:cubicBezTo>
                    <a:pt x="664" y="2245"/>
                    <a:pt x="667" y="2248"/>
                    <a:pt x="667" y="2252"/>
                  </a:cubicBezTo>
                  <a:lnTo>
                    <a:pt x="671" y="2248"/>
                  </a:lnTo>
                  <a:cubicBezTo>
                    <a:pt x="675" y="2248"/>
                    <a:pt x="679" y="2248"/>
                    <a:pt x="682" y="2245"/>
                  </a:cubicBezTo>
                  <a:lnTo>
                    <a:pt x="686" y="2245"/>
                  </a:lnTo>
                  <a:cubicBezTo>
                    <a:pt x="689" y="2245"/>
                    <a:pt x="689" y="2245"/>
                    <a:pt x="693" y="2241"/>
                  </a:cubicBezTo>
                  <a:cubicBezTo>
                    <a:pt x="697" y="2241"/>
                    <a:pt x="701" y="2238"/>
                    <a:pt x="701" y="2238"/>
                  </a:cubicBezTo>
                  <a:cubicBezTo>
                    <a:pt x="704" y="2230"/>
                    <a:pt x="704" y="2226"/>
                    <a:pt x="704" y="2223"/>
                  </a:cubicBezTo>
                  <a:lnTo>
                    <a:pt x="708" y="2219"/>
                  </a:lnTo>
                  <a:cubicBezTo>
                    <a:pt x="711" y="2216"/>
                    <a:pt x="711" y="2212"/>
                    <a:pt x="715" y="2208"/>
                  </a:cubicBezTo>
                  <a:cubicBezTo>
                    <a:pt x="715" y="2204"/>
                    <a:pt x="715" y="2201"/>
                    <a:pt x="719" y="2197"/>
                  </a:cubicBezTo>
                  <a:cubicBezTo>
                    <a:pt x="719" y="2194"/>
                    <a:pt x="723" y="2190"/>
                    <a:pt x="723" y="2190"/>
                  </a:cubicBezTo>
                  <a:cubicBezTo>
                    <a:pt x="723" y="2186"/>
                    <a:pt x="723" y="2186"/>
                    <a:pt x="726" y="2182"/>
                  </a:cubicBezTo>
                  <a:cubicBezTo>
                    <a:pt x="730" y="2179"/>
                    <a:pt x="730" y="2175"/>
                    <a:pt x="730" y="2175"/>
                  </a:cubicBezTo>
                  <a:cubicBezTo>
                    <a:pt x="730" y="2172"/>
                    <a:pt x="730" y="2172"/>
                    <a:pt x="733" y="2168"/>
                  </a:cubicBezTo>
                  <a:cubicBezTo>
                    <a:pt x="733" y="2160"/>
                    <a:pt x="737" y="2157"/>
                    <a:pt x="737" y="2150"/>
                  </a:cubicBezTo>
                  <a:lnTo>
                    <a:pt x="741" y="2146"/>
                  </a:lnTo>
                  <a:cubicBezTo>
                    <a:pt x="737" y="2142"/>
                    <a:pt x="745" y="2138"/>
                    <a:pt x="741" y="2138"/>
                  </a:cubicBezTo>
                  <a:lnTo>
                    <a:pt x="745" y="2135"/>
                  </a:lnTo>
                  <a:cubicBezTo>
                    <a:pt x="741" y="2131"/>
                    <a:pt x="741" y="2131"/>
                    <a:pt x="745" y="2128"/>
                  </a:cubicBezTo>
                  <a:cubicBezTo>
                    <a:pt x="745" y="2128"/>
                    <a:pt x="748" y="2124"/>
                    <a:pt x="748" y="2120"/>
                  </a:cubicBezTo>
                  <a:lnTo>
                    <a:pt x="748" y="2116"/>
                  </a:lnTo>
                  <a:lnTo>
                    <a:pt x="748" y="2113"/>
                  </a:lnTo>
                  <a:cubicBezTo>
                    <a:pt x="752" y="2109"/>
                    <a:pt x="752" y="2106"/>
                    <a:pt x="752" y="2102"/>
                  </a:cubicBezTo>
                  <a:lnTo>
                    <a:pt x="755" y="2098"/>
                  </a:lnTo>
                  <a:cubicBezTo>
                    <a:pt x="752" y="2094"/>
                    <a:pt x="755" y="2094"/>
                    <a:pt x="755" y="2091"/>
                  </a:cubicBezTo>
                  <a:lnTo>
                    <a:pt x="759" y="2087"/>
                  </a:lnTo>
                  <a:lnTo>
                    <a:pt x="759" y="2084"/>
                  </a:lnTo>
                  <a:lnTo>
                    <a:pt x="759" y="2080"/>
                  </a:lnTo>
                  <a:cubicBezTo>
                    <a:pt x="759" y="2076"/>
                    <a:pt x="763" y="2076"/>
                    <a:pt x="763" y="2072"/>
                  </a:cubicBezTo>
                  <a:cubicBezTo>
                    <a:pt x="767" y="2065"/>
                    <a:pt x="767" y="2054"/>
                    <a:pt x="770" y="2047"/>
                  </a:cubicBezTo>
                  <a:cubicBezTo>
                    <a:pt x="774" y="2043"/>
                    <a:pt x="774" y="2040"/>
                    <a:pt x="774" y="2036"/>
                  </a:cubicBezTo>
                  <a:cubicBezTo>
                    <a:pt x="774" y="2032"/>
                    <a:pt x="774" y="2028"/>
                    <a:pt x="777" y="2025"/>
                  </a:cubicBezTo>
                  <a:lnTo>
                    <a:pt x="777" y="2021"/>
                  </a:lnTo>
                  <a:cubicBezTo>
                    <a:pt x="781" y="2018"/>
                    <a:pt x="781" y="2014"/>
                    <a:pt x="781" y="2010"/>
                  </a:cubicBezTo>
                  <a:cubicBezTo>
                    <a:pt x="781" y="2006"/>
                    <a:pt x="785" y="2006"/>
                    <a:pt x="785" y="2003"/>
                  </a:cubicBezTo>
                  <a:cubicBezTo>
                    <a:pt x="785" y="1992"/>
                    <a:pt x="789" y="1984"/>
                    <a:pt x="789" y="1977"/>
                  </a:cubicBezTo>
                  <a:cubicBezTo>
                    <a:pt x="789" y="1974"/>
                    <a:pt x="789" y="1974"/>
                    <a:pt x="792" y="1970"/>
                  </a:cubicBezTo>
                  <a:cubicBezTo>
                    <a:pt x="792" y="1966"/>
                    <a:pt x="792" y="1962"/>
                    <a:pt x="796" y="1959"/>
                  </a:cubicBezTo>
                  <a:cubicBezTo>
                    <a:pt x="792" y="1952"/>
                    <a:pt x="796" y="1948"/>
                    <a:pt x="796" y="1944"/>
                  </a:cubicBezTo>
                  <a:cubicBezTo>
                    <a:pt x="799" y="1940"/>
                    <a:pt x="796" y="1937"/>
                    <a:pt x="799" y="1933"/>
                  </a:cubicBezTo>
                  <a:lnTo>
                    <a:pt x="799" y="1918"/>
                  </a:lnTo>
                  <a:cubicBezTo>
                    <a:pt x="799" y="1915"/>
                    <a:pt x="799" y="1915"/>
                    <a:pt x="803" y="1911"/>
                  </a:cubicBezTo>
                  <a:lnTo>
                    <a:pt x="803" y="1904"/>
                  </a:lnTo>
                  <a:cubicBezTo>
                    <a:pt x="803" y="1900"/>
                    <a:pt x="803" y="1896"/>
                    <a:pt x="807" y="1893"/>
                  </a:cubicBezTo>
                  <a:lnTo>
                    <a:pt x="807" y="1889"/>
                  </a:lnTo>
                  <a:lnTo>
                    <a:pt x="807" y="1886"/>
                  </a:lnTo>
                  <a:cubicBezTo>
                    <a:pt x="811" y="1874"/>
                    <a:pt x="814" y="1864"/>
                    <a:pt x="814" y="1849"/>
                  </a:cubicBezTo>
                  <a:lnTo>
                    <a:pt x="818" y="1849"/>
                  </a:lnTo>
                  <a:lnTo>
                    <a:pt x="814" y="1845"/>
                  </a:lnTo>
                  <a:cubicBezTo>
                    <a:pt x="818" y="1842"/>
                    <a:pt x="821" y="1842"/>
                    <a:pt x="818" y="1842"/>
                  </a:cubicBezTo>
                  <a:lnTo>
                    <a:pt x="818" y="1838"/>
                  </a:lnTo>
                  <a:cubicBezTo>
                    <a:pt x="821" y="1838"/>
                    <a:pt x="818" y="1838"/>
                    <a:pt x="818" y="1834"/>
                  </a:cubicBezTo>
                  <a:cubicBezTo>
                    <a:pt x="818" y="1834"/>
                    <a:pt x="821" y="1830"/>
                    <a:pt x="821" y="1827"/>
                  </a:cubicBezTo>
                  <a:cubicBezTo>
                    <a:pt x="825" y="1823"/>
                    <a:pt x="821" y="1820"/>
                    <a:pt x="825" y="1816"/>
                  </a:cubicBezTo>
                  <a:lnTo>
                    <a:pt x="825" y="1812"/>
                  </a:lnTo>
                  <a:cubicBezTo>
                    <a:pt x="825" y="1812"/>
                    <a:pt x="825" y="1808"/>
                    <a:pt x="829" y="1805"/>
                  </a:cubicBezTo>
                  <a:lnTo>
                    <a:pt x="829" y="1798"/>
                  </a:lnTo>
                  <a:cubicBezTo>
                    <a:pt x="833" y="1794"/>
                    <a:pt x="833" y="1794"/>
                    <a:pt x="833" y="1790"/>
                  </a:cubicBezTo>
                  <a:lnTo>
                    <a:pt x="833" y="1779"/>
                  </a:lnTo>
                  <a:lnTo>
                    <a:pt x="833" y="1772"/>
                  </a:lnTo>
                  <a:cubicBezTo>
                    <a:pt x="836" y="1772"/>
                    <a:pt x="836" y="1768"/>
                    <a:pt x="836" y="1764"/>
                  </a:cubicBezTo>
                  <a:lnTo>
                    <a:pt x="836" y="1761"/>
                  </a:lnTo>
                  <a:cubicBezTo>
                    <a:pt x="840" y="1754"/>
                    <a:pt x="840" y="1746"/>
                    <a:pt x="840" y="1742"/>
                  </a:cubicBezTo>
                  <a:cubicBezTo>
                    <a:pt x="843" y="1735"/>
                    <a:pt x="843" y="1732"/>
                    <a:pt x="843" y="1724"/>
                  </a:cubicBezTo>
                  <a:cubicBezTo>
                    <a:pt x="847" y="1713"/>
                    <a:pt x="847" y="1706"/>
                    <a:pt x="847" y="1695"/>
                  </a:cubicBezTo>
                  <a:cubicBezTo>
                    <a:pt x="851" y="1691"/>
                    <a:pt x="851" y="1684"/>
                    <a:pt x="851" y="1676"/>
                  </a:cubicBezTo>
                  <a:lnTo>
                    <a:pt x="851" y="1673"/>
                  </a:lnTo>
                  <a:lnTo>
                    <a:pt x="855" y="1676"/>
                  </a:lnTo>
                  <a:cubicBezTo>
                    <a:pt x="855" y="1669"/>
                    <a:pt x="855" y="1662"/>
                    <a:pt x="858" y="1658"/>
                  </a:cubicBezTo>
                  <a:lnTo>
                    <a:pt x="856" y="1658"/>
                  </a:lnTo>
                  <a:cubicBezTo>
                    <a:pt x="858" y="1649"/>
                    <a:pt x="859" y="1642"/>
                    <a:pt x="862" y="1632"/>
                  </a:cubicBezTo>
                  <a:lnTo>
                    <a:pt x="862" y="1614"/>
                  </a:lnTo>
                  <a:lnTo>
                    <a:pt x="858" y="1614"/>
                  </a:lnTo>
                  <a:cubicBezTo>
                    <a:pt x="862" y="1610"/>
                    <a:pt x="862" y="1610"/>
                    <a:pt x="862" y="1607"/>
                  </a:cubicBezTo>
                  <a:lnTo>
                    <a:pt x="855" y="1600"/>
                  </a:lnTo>
                  <a:cubicBezTo>
                    <a:pt x="858" y="1596"/>
                    <a:pt x="858" y="1592"/>
                    <a:pt x="858" y="1592"/>
                  </a:cubicBezTo>
                  <a:lnTo>
                    <a:pt x="862" y="1588"/>
                  </a:lnTo>
                  <a:lnTo>
                    <a:pt x="862" y="1585"/>
                  </a:lnTo>
                  <a:lnTo>
                    <a:pt x="862" y="1581"/>
                  </a:lnTo>
                  <a:cubicBezTo>
                    <a:pt x="862" y="1578"/>
                    <a:pt x="862" y="1574"/>
                    <a:pt x="865" y="1574"/>
                  </a:cubicBezTo>
                  <a:cubicBezTo>
                    <a:pt x="865" y="1566"/>
                    <a:pt x="865" y="1559"/>
                    <a:pt x="869" y="1552"/>
                  </a:cubicBezTo>
                  <a:cubicBezTo>
                    <a:pt x="869" y="1548"/>
                    <a:pt x="869" y="1548"/>
                    <a:pt x="865" y="1548"/>
                  </a:cubicBezTo>
                  <a:cubicBezTo>
                    <a:pt x="869" y="1544"/>
                    <a:pt x="869" y="1544"/>
                    <a:pt x="869" y="1541"/>
                  </a:cubicBezTo>
                  <a:lnTo>
                    <a:pt x="869" y="1537"/>
                  </a:lnTo>
                  <a:cubicBezTo>
                    <a:pt x="873" y="1537"/>
                    <a:pt x="873" y="1534"/>
                    <a:pt x="873" y="1534"/>
                  </a:cubicBezTo>
                  <a:cubicBezTo>
                    <a:pt x="869" y="1530"/>
                    <a:pt x="873" y="1526"/>
                    <a:pt x="873" y="1519"/>
                  </a:cubicBezTo>
                  <a:cubicBezTo>
                    <a:pt x="873" y="1515"/>
                    <a:pt x="873" y="1508"/>
                    <a:pt x="877" y="1504"/>
                  </a:cubicBezTo>
                  <a:lnTo>
                    <a:pt x="877" y="1500"/>
                  </a:lnTo>
                  <a:cubicBezTo>
                    <a:pt x="877" y="1497"/>
                    <a:pt x="880" y="1493"/>
                    <a:pt x="877" y="1493"/>
                  </a:cubicBezTo>
                  <a:cubicBezTo>
                    <a:pt x="877" y="1490"/>
                    <a:pt x="880" y="1486"/>
                    <a:pt x="880" y="1482"/>
                  </a:cubicBezTo>
                  <a:cubicBezTo>
                    <a:pt x="877" y="1478"/>
                    <a:pt x="880" y="1475"/>
                    <a:pt x="880" y="1475"/>
                  </a:cubicBezTo>
                  <a:lnTo>
                    <a:pt x="880" y="1468"/>
                  </a:lnTo>
                  <a:cubicBezTo>
                    <a:pt x="880" y="1464"/>
                    <a:pt x="880" y="1460"/>
                    <a:pt x="884" y="1453"/>
                  </a:cubicBezTo>
                  <a:lnTo>
                    <a:pt x="884" y="1434"/>
                  </a:lnTo>
                  <a:cubicBezTo>
                    <a:pt x="887" y="1427"/>
                    <a:pt x="884" y="1424"/>
                    <a:pt x="887" y="1420"/>
                  </a:cubicBezTo>
                  <a:lnTo>
                    <a:pt x="887" y="1409"/>
                  </a:lnTo>
                  <a:lnTo>
                    <a:pt x="887" y="1394"/>
                  </a:lnTo>
                  <a:cubicBezTo>
                    <a:pt x="891" y="1390"/>
                    <a:pt x="891" y="1387"/>
                    <a:pt x="891" y="1383"/>
                  </a:cubicBezTo>
                  <a:lnTo>
                    <a:pt x="891" y="1376"/>
                  </a:lnTo>
                  <a:lnTo>
                    <a:pt x="887" y="1376"/>
                  </a:lnTo>
                  <a:cubicBezTo>
                    <a:pt x="887" y="1372"/>
                    <a:pt x="887" y="1372"/>
                    <a:pt x="891" y="1368"/>
                  </a:cubicBezTo>
                  <a:lnTo>
                    <a:pt x="891" y="1365"/>
                  </a:lnTo>
                  <a:cubicBezTo>
                    <a:pt x="891" y="1365"/>
                    <a:pt x="895" y="1361"/>
                    <a:pt x="891" y="1358"/>
                  </a:cubicBezTo>
                  <a:lnTo>
                    <a:pt x="891" y="1350"/>
                  </a:lnTo>
                  <a:cubicBezTo>
                    <a:pt x="895" y="1346"/>
                    <a:pt x="891" y="1343"/>
                    <a:pt x="895" y="1339"/>
                  </a:cubicBezTo>
                  <a:cubicBezTo>
                    <a:pt x="891" y="1332"/>
                    <a:pt x="895" y="1328"/>
                    <a:pt x="895" y="1324"/>
                  </a:cubicBezTo>
                  <a:cubicBezTo>
                    <a:pt x="899" y="1321"/>
                    <a:pt x="899" y="1321"/>
                    <a:pt x="899" y="1317"/>
                  </a:cubicBezTo>
                  <a:lnTo>
                    <a:pt x="899" y="1314"/>
                  </a:lnTo>
                  <a:lnTo>
                    <a:pt x="899" y="1310"/>
                  </a:lnTo>
                  <a:lnTo>
                    <a:pt x="899" y="1302"/>
                  </a:lnTo>
                  <a:lnTo>
                    <a:pt x="899" y="1295"/>
                  </a:lnTo>
                  <a:cubicBezTo>
                    <a:pt x="895" y="1292"/>
                    <a:pt x="895" y="1288"/>
                    <a:pt x="895" y="1284"/>
                  </a:cubicBezTo>
                  <a:cubicBezTo>
                    <a:pt x="895" y="1280"/>
                    <a:pt x="899" y="1277"/>
                    <a:pt x="899" y="1277"/>
                  </a:cubicBezTo>
                  <a:cubicBezTo>
                    <a:pt x="895" y="1273"/>
                    <a:pt x="899" y="1270"/>
                    <a:pt x="899" y="1270"/>
                  </a:cubicBezTo>
                  <a:lnTo>
                    <a:pt x="899" y="1258"/>
                  </a:lnTo>
                  <a:lnTo>
                    <a:pt x="899" y="1251"/>
                  </a:lnTo>
                  <a:lnTo>
                    <a:pt x="902" y="1248"/>
                  </a:lnTo>
                  <a:cubicBezTo>
                    <a:pt x="899" y="1248"/>
                    <a:pt x="899" y="1244"/>
                    <a:pt x="899" y="1244"/>
                  </a:cubicBezTo>
                  <a:cubicBezTo>
                    <a:pt x="899" y="1236"/>
                    <a:pt x="906" y="1233"/>
                    <a:pt x="902" y="1229"/>
                  </a:cubicBezTo>
                  <a:lnTo>
                    <a:pt x="902" y="1226"/>
                  </a:lnTo>
                  <a:lnTo>
                    <a:pt x="902" y="1218"/>
                  </a:lnTo>
                  <a:cubicBezTo>
                    <a:pt x="902" y="1218"/>
                    <a:pt x="902" y="1214"/>
                    <a:pt x="906" y="1211"/>
                  </a:cubicBezTo>
                  <a:cubicBezTo>
                    <a:pt x="906" y="1207"/>
                    <a:pt x="906" y="1207"/>
                    <a:pt x="902" y="1204"/>
                  </a:cubicBezTo>
                  <a:lnTo>
                    <a:pt x="902" y="1196"/>
                  </a:lnTo>
                  <a:cubicBezTo>
                    <a:pt x="903" y="1197"/>
                    <a:pt x="904" y="1198"/>
                    <a:pt x="905" y="1198"/>
                  </a:cubicBezTo>
                  <a:cubicBezTo>
                    <a:pt x="906" y="1198"/>
                    <a:pt x="906" y="1196"/>
                    <a:pt x="906" y="1196"/>
                  </a:cubicBezTo>
                  <a:lnTo>
                    <a:pt x="906" y="1192"/>
                  </a:lnTo>
                  <a:cubicBezTo>
                    <a:pt x="909" y="1189"/>
                    <a:pt x="906" y="1185"/>
                    <a:pt x="906" y="1185"/>
                  </a:cubicBezTo>
                  <a:cubicBezTo>
                    <a:pt x="906" y="1182"/>
                    <a:pt x="909" y="1182"/>
                    <a:pt x="906" y="1178"/>
                  </a:cubicBezTo>
                  <a:lnTo>
                    <a:pt x="909" y="1178"/>
                  </a:lnTo>
                  <a:lnTo>
                    <a:pt x="909" y="1170"/>
                  </a:lnTo>
                  <a:cubicBezTo>
                    <a:pt x="913" y="1167"/>
                    <a:pt x="913" y="1163"/>
                    <a:pt x="909" y="1160"/>
                  </a:cubicBezTo>
                  <a:cubicBezTo>
                    <a:pt x="913" y="1160"/>
                    <a:pt x="913" y="1156"/>
                    <a:pt x="913" y="1156"/>
                  </a:cubicBezTo>
                  <a:lnTo>
                    <a:pt x="913" y="1152"/>
                  </a:lnTo>
                  <a:cubicBezTo>
                    <a:pt x="913" y="1145"/>
                    <a:pt x="917" y="1138"/>
                    <a:pt x="917" y="1130"/>
                  </a:cubicBezTo>
                  <a:lnTo>
                    <a:pt x="917" y="1126"/>
                  </a:lnTo>
                  <a:cubicBezTo>
                    <a:pt x="917" y="1123"/>
                    <a:pt x="917" y="1119"/>
                    <a:pt x="921" y="1119"/>
                  </a:cubicBezTo>
                  <a:lnTo>
                    <a:pt x="921" y="1112"/>
                  </a:lnTo>
                  <a:lnTo>
                    <a:pt x="921" y="1104"/>
                  </a:lnTo>
                  <a:lnTo>
                    <a:pt x="921" y="1101"/>
                  </a:lnTo>
                  <a:lnTo>
                    <a:pt x="921" y="1097"/>
                  </a:lnTo>
                  <a:lnTo>
                    <a:pt x="921" y="1094"/>
                  </a:lnTo>
                  <a:lnTo>
                    <a:pt x="921" y="1086"/>
                  </a:lnTo>
                  <a:cubicBezTo>
                    <a:pt x="921" y="1082"/>
                    <a:pt x="924" y="1079"/>
                    <a:pt x="924" y="1075"/>
                  </a:cubicBezTo>
                  <a:cubicBezTo>
                    <a:pt x="928" y="1075"/>
                    <a:pt x="928" y="1072"/>
                    <a:pt x="928" y="1072"/>
                  </a:cubicBezTo>
                  <a:cubicBezTo>
                    <a:pt x="928" y="1064"/>
                    <a:pt x="931" y="1060"/>
                    <a:pt x="931" y="1057"/>
                  </a:cubicBezTo>
                  <a:lnTo>
                    <a:pt x="931" y="1042"/>
                  </a:lnTo>
                  <a:cubicBezTo>
                    <a:pt x="935" y="1038"/>
                    <a:pt x="931" y="1038"/>
                    <a:pt x="931" y="1035"/>
                  </a:cubicBezTo>
                  <a:lnTo>
                    <a:pt x="935" y="1035"/>
                  </a:lnTo>
                  <a:lnTo>
                    <a:pt x="935" y="1031"/>
                  </a:lnTo>
                  <a:lnTo>
                    <a:pt x="935" y="1016"/>
                  </a:lnTo>
                  <a:lnTo>
                    <a:pt x="935" y="1013"/>
                  </a:lnTo>
                  <a:lnTo>
                    <a:pt x="939" y="1009"/>
                  </a:lnTo>
                  <a:lnTo>
                    <a:pt x="939" y="1006"/>
                  </a:lnTo>
                  <a:lnTo>
                    <a:pt x="939" y="1002"/>
                  </a:lnTo>
                  <a:lnTo>
                    <a:pt x="939" y="998"/>
                  </a:lnTo>
                  <a:lnTo>
                    <a:pt x="943" y="994"/>
                  </a:lnTo>
                  <a:lnTo>
                    <a:pt x="943" y="991"/>
                  </a:lnTo>
                  <a:cubicBezTo>
                    <a:pt x="939" y="991"/>
                    <a:pt x="939" y="987"/>
                    <a:pt x="943" y="987"/>
                  </a:cubicBezTo>
                  <a:cubicBezTo>
                    <a:pt x="939" y="987"/>
                    <a:pt x="943" y="984"/>
                    <a:pt x="943" y="984"/>
                  </a:cubicBezTo>
                  <a:lnTo>
                    <a:pt x="943" y="976"/>
                  </a:lnTo>
                  <a:lnTo>
                    <a:pt x="943" y="972"/>
                  </a:lnTo>
                  <a:cubicBezTo>
                    <a:pt x="946" y="969"/>
                    <a:pt x="946" y="965"/>
                    <a:pt x="946" y="962"/>
                  </a:cubicBezTo>
                  <a:cubicBezTo>
                    <a:pt x="946" y="962"/>
                    <a:pt x="946" y="954"/>
                    <a:pt x="950" y="950"/>
                  </a:cubicBezTo>
                  <a:cubicBezTo>
                    <a:pt x="950" y="947"/>
                    <a:pt x="950" y="947"/>
                    <a:pt x="946" y="947"/>
                  </a:cubicBezTo>
                  <a:lnTo>
                    <a:pt x="946" y="943"/>
                  </a:lnTo>
                  <a:cubicBezTo>
                    <a:pt x="946" y="940"/>
                    <a:pt x="950" y="936"/>
                    <a:pt x="950" y="932"/>
                  </a:cubicBezTo>
                  <a:cubicBezTo>
                    <a:pt x="953" y="932"/>
                    <a:pt x="950" y="928"/>
                    <a:pt x="950" y="928"/>
                  </a:cubicBezTo>
                  <a:lnTo>
                    <a:pt x="950" y="925"/>
                  </a:lnTo>
                  <a:cubicBezTo>
                    <a:pt x="950" y="921"/>
                    <a:pt x="950" y="918"/>
                    <a:pt x="953" y="918"/>
                  </a:cubicBezTo>
                  <a:cubicBezTo>
                    <a:pt x="953" y="914"/>
                    <a:pt x="950" y="910"/>
                    <a:pt x="953" y="906"/>
                  </a:cubicBezTo>
                  <a:lnTo>
                    <a:pt x="953" y="903"/>
                  </a:lnTo>
                  <a:lnTo>
                    <a:pt x="953" y="899"/>
                  </a:lnTo>
                  <a:cubicBezTo>
                    <a:pt x="953" y="892"/>
                    <a:pt x="957" y="884"/>
                    <a:pt x="957" y="881"/>
                  </a:cubicBezTo>
                  <a:lnTo>
                    <a:pt x="961" y="881"/>
                  </a:lnTo>
                  <a:lnTo>
                    <a:pt x="961" y="866"/>
                  </a:lnTo>
                  <a:cubicBezTo>
                    <a:pt x="961" y="862"/>
                    <a:pt x="961" y="859"/>
                    <a:pt x="965" y="859"/>
                  </a:cubicBezTo>
                  <a:cubicBezTo>
                    <a:pt x="965" y="855"/>
                    <a:pt x="968" y="852"/>
                    <a:pt x="968" y="848"/>
                  </a:cubicBezTo>
                  <a:lnTo>
                    <a:pt x="968" y="840"/>
                  </a:lnTo>
                  <a:lnTo>
                    <a:pt x="968" y="833"/>
                  </a:lnTo>
                  <a:lnTo>
                    <a:pt x="968" y="830"/>
                  </a:lnTo>
                  <a:lnTo>
                    <a:pt x="968" y="826"/>
                  </a:lnTo>
                  <a:cubicBezTo>
                    <a:pt x="968" y="822"/>
                    <a:pt x="972" y="818"/>
                    <a:pt x="968" y="815"/>
                  </a:cubicBezTo>
                  <a:cubicBezTo>
                    <a:pt x="972" y="815"/>
                    <a:pt x="972" y="811"/>
                    <a:pt x="972" y="808"/>
                  </a:cubicBezTo>
                  <a:lnTo>
                    <a:pt x="975" y="804"/>
                  </a:lnTo>
                  <a:cubicBezTo>
                    <a:pt x="979" y="800"/>
                    <a:pt x="979" y="800"/>
                    <a:pt x="979" y="796"/>
                  </a:cubicBezTo>
                  <a:lnTo>
                    <a:pt x="979" y="793"/>
                  </a:lnTo>
                  <a:lnTo>
                    <a:pt x="983" y="789"/>
                  </a:lnTo>
                  <a:cubicBezTo>
                    <a:pt x="979" y="789"/>
                    <a:pt x="983" y="786"/>
                    <a:pt x="983" y="786"/>
                  </a:cubicBezTo>
                  <a:lnTo>
                    <a:pt x="983" y="778"/>
                  </a:lnTo>
                  <a:lnTo>
                    <a:pt x="983" y="774"/>
                  </a:lnTo>
                  <a:cubicBezTo>
                    <a:pt x="983" y="767"/>
                    <a:pt x="987" y="764"/>
                    <a:pt x="987" y="760"/>
                  </a:cubicBezTo>
                  <a:lnTo>
                    <a:pt x="987" y="756"/>
                  </a:lnTo>
                  <a:cubicBezTo>
                    <a:pt x="987" y="752"/>
                    <a:pt x="990" y="752"/>
                    <a:pt x="990" y="752"/>
                  </a:cubicBezTo>
                  <a:lnTo>
                    <a:pt x="990" y="749"/>
                  </a:lnTo>
                  <a:cubicBezTo>
                    <a:pt x="990" y="745"/>
                    <a:pt x="994" y="742"/>
                    <a:pt x="994" y="738"/>
                  </a:cubicBezTo>
                  <a:lnTo>
                    <a:pt x="994" y="730"/>
                  </a:lnTo>
                  <a:cubicBezTo>
                    <a:pt x="994" y="727"/>
                    <a:pt x="997" y="727"/>
                    <a:pt x="997" y="723"/>
                  </a:cubicBezTo>
                  <a:lnTo>
                    <a:pt x="997" y="720"/>
                  </a:lnTo>
                  <a:cubicBezTo>
                    <a:pt x="997" y="716"/>
                    <a:pt x="1001" y="712"/>
                    <a:pt x="1001" y="708"/>
                  </a:cubicBezTo>
                  <a:cubicBezTo>
                    <a:pt x="997" y="701"/>
                    <a:pt x="997" y="698"/>
                    <a:pt x="1001" y="694"/>
                  </a:cubicBezTo>
                  <a:lnTo>
                    <a:pt x="1005" y="686"/>
                  </a:lnTo>
                  <a:cubicBezTo>
                    <a:pt x="1005" y="683"/>
                    <a:pt x="1009" y="683"/>
                    <a:pt x="1005" y="679"/>
                  </a:cubicBezTo>
                  <a:cubicBezTo>
                    <a:pt x="1005" y="679"/>
                    <a:pt x="1005" y="676"/>
                    <a:pt x="1009" y="676"/>
                  </a:cubicBezTo>
                  <a:cubicBezTo>
                    <a:pt x="1009" y="672"/>
                    <a:pt x="1009" y="672"/>
                    <a:pt x="1012" y="668"/>
                  </a:cubicBezTo>
                  <a:cubicBezTo>
                    <a:pt x="1012" y="661"/>
                    <a:pt x="1016" y="650"/>
                    <a:pt x="1019" y="642"/>
                  </a:cubicBezTo>
                  <a:lnTo>
                    <a:pt x="1019" y="635"/>
                  </a:lnTo>
                  <a:lnTo>
                    <a:pt x="1023" y="632"/>
                  </a:lnTo>
                  <a:cubicBezTo>
                    <a:pt x="1023" y="628"/>
                    <a:pt x="1023" y="624"/>
                    <a:pt x="1027" y="624"/>
                  </a:cubicBezTo>
                  <a:lnTo>
                    <a:pt x="1027" y="617"/>
                  </a:lnTo>
                  <a:cubicBezTo>
                    <a:pt x="1027" y="617"/>
                    <a:pt x="1027" y="613"/>
                    <a:pt x="1031" y="613"/>
                  </a:cubicBezTo>
                  <a:lnTo>
                    <a:pt x="1031" y="606"/>
                  </a:lnTo>
                  <a:cubicBezTo>
                    <a:pt x="1031" y="602"/>
                    <a:pt x="1034" y="602"/>
                    <a:pt x="1034" y="598"/>
                  </a:cubicBezTo>
                  <a:lnTo>
                    <a:pt x="1034" y="591"/>
                  </a:lnTo>
                  <a:cubicBezTo>
                    <a:pt x="1034" y="591"/>
                    <a:pt x="1038" y="588"/>
                    <a:pt x="1034" y="584"/>
                  </a:cubicBezTo>
                  <a:lnTo>
                    <a:pt x="1038" y="580"/>
                  </a:lnTo>
                  <a:lnTo>
                    <a:pt x="1038" y="573"/>
                  </a:lnTo>
                  <a:cubicBezTo>
                    <a:pt x="1041" y="569"/>
                    <a:pt x="1041" y="566"/>
                    <a:pt x="1041" y="566"/>
                  </a:cubicBezTo>
                  <a:cubicBezTo>
                    <a:pt x="1041" y="562"/>
                    <a:pt x="1041" y="558"/>
                    <a:pt x="1045" y="558"/>
                  </a:cubicBezTo>
                  <a:lnTo>
                    <a:pt x="1045" y="554"/>
                  </a:lnTo>
                  <a:cubicBezTo>
                    <a:pt x="1049" y="551"/>
                    <a:pt x="1045" y="551"/>
                    <a:pt x="1049" y="547"/>
                  </a:cubicBezTo>
                  <a:lnTo>
                    <a:pt x="1049" y="544"/>
                  </a:lnTo>
                  <a:lnTo>
                    <a:pt x="1049" y="536"/>
                  </a:lnTo>
                  <a:cubicBezTo>
                    <a:pt x="1049" y="532"/>
                    <a:pt x="1053" y="532"/>
                    <a:pt x="1053" y="529"/>
                  </a:cubicBezTo>
                  <a:lnTo>
                    <a:pt x="1049" y="525"/>
                  </a:lnTo>
                  <a:lnTo>
                    <a:pt x="1053" y="525"/>
                  </a:lnTo>
                  <a:lnTo>
                    <a:pt x="1053" y="522"/>
                  </a:lnTo>
                  <a:lnTo>
                    <a:pt x="1053" y="518"/>
                  </a:lnTo>
                  <a:lnTo>
                    <a:pt x="1053" y="514"/>
                  </a:lnTo>
                  <a:lnTo>
                    <a:pt x="1056" y="514"/>
                  </a:lnTo>
                  <a:cubicBezTo>
                    <a:pt x="1053" y="510"/>
                    <a:pt x="1053" y="507"/>
                    <a:pt x="1056" y="503"/>
                  </a:cubicBezTo>
                  <a:lnTo>
                    <a:pt x="1060" y="500"/>
                  </a:lnTo>
                  <a:cubicBezTo>
                    <a:pt x="1060" y="500"/>
                    <a:pt x="1056" y="500"/>
                    <a:pt x="1056" y="496"/>
                  </a:cubicBezTo>
                  <a:lnTo>
                    <a:pt x="1060" y="496"/>
                  </a:lnTo>
                  <a:lnTo>
                    <a:pt x="1056" y="492"/>
                  </a:lnTo>
                  <a:cubicBezTo>
                    <a:pt x="1060" y="492"/>
                    <a:pt x="1060" y="488"/>
                    <a:pt x="1060" y="488"/>
                  </a:cubicBezTo>
                  <a:cubicBezTo>
                    <a:pt x="1060" y="485"/>
                    <a:pt x="1063" y="485"/>
                    <a:pt x="1063" y="481"/>
                  </a:cubicBezTo>
                  <a:cubicBezTo>
                    <a:pt x="1060" y="478"/>
                    <a:pt x="1063" y="474"/>
                    <a:pt x="1063" y="470"/>
                  </a:cubicBezTo>
                  <a:lnTo>
                    <a:pt x="1060" y="470"/>
                  </a:lnTo>
                  <a:cubicBezTo>
                    <a:pt x="1063" y="466"/>
                    <a:pt x="1063" y="463"/>
                    <a:pt x="1063" y="459"/>
                  </a:cubicBezTo>
                  <a:cubicBezTo>
                    <a:pt x="1063" y="456"/>
                    <a:pt x="1063" y="448"/>
                    <a:pt x="1067" y="444"/>
                  </a:cubicBezTo>
                  <a:lnTo>
                    <a:pt x="1067" y="434"/>
                  </a:lnTo>
                  <a:cubicBezTo>
                    <a:pt x="1067" y="430"/>
                    <a:pt x="1067" y="430"/>
                    <a:pt x="1071" y="422"/>
                  </a:cubicBezTo>
                  <a:lnTo>
                    <a:pt x="1067" y="419"/>
                  </a:lnTo>
                  <a:cubicBezTo>
                    <a:pt x="1067" y="415"/>
                    <a:pt x="1071" y="415"/>
                    <a:pt x="1067" y="412"/>
                  </a:cubicBezTo>
                  <a:cubicBezTo>
                    <a:pt x="1067" y="408"/>
                    <a:pt x="1067" y="404"/>
                    <a:pt x="1071" y="404"/>
                  </a:cubicBezTo>
                  <a:lnTo>
                    <a:pt x="1071" y="397"/>
                  </a:lnTo>
                  <a:cubicBezTo>
                    <a:pt x="1071" y="397"/>
                    <a:pt x="1075" y="393"/>
                    <a:pt x="1071" y="393"/>
                  </a:cubicBezTo>
                  <a:cubicBezTo>
                    <a:pt x="1071" y="390"/>
                    <a:pt x="1075" y="390"/>
                    <a:pt x="1075" y="386"/>
                  </a:cubicBezTo>
                  <a:lnTo>
                    <a:pt x="1075" y="382"/>
                  </a:lnTo>
                  <a:cubicBezTo>
                    <a:pt x="1078" y="368"/>
                    <a:pt x="1078" y="356"/>
                    <a:pt x="1082" y="346"/>
                  </a:cubicBezTo>
                  <a:cubicBezTo>
                    <a:pt x="1082" y="346"/>
                    <a:pt x="1082" y="342"/>
                    <a:pt x="1078" y="342"/>
                  </a:cubicBezTo>
                  <a:lnTo>
                    <a:pt x="1082" y="338"/>
                  </a:lnTo>
                  <a:lnTo>
                    <a:pt x="1082" y="331"/>
                  </a:lnTo>
                  <a:cubicBezTo>
                    <a:pt x="1085" y="327"/>
                    <a:pt x="1082" y="324"/>
                    <a:pt x="1085" y="324"/>
                  </a:cubicBezTo>
                  <a:lnTo>
                    <a:pt x="1085" y="320"/>
                  </a:lnTo>
                  <a:cubicBezTo>
                    <a:pt x="1082" y="320"/>
                    <a:pt x="1082" y="316"/>
                    <a:pt x="1082" y="316"/>
                  </a:cubicBezTo>
                  <a:cubicBezTo>
                    <a:pt x="1085" y="312"/>
                    <a:pt x="1085" y="309"/>
                    <a:pt x="1085" y="305"/>
                  </a:cubicBezTo>
                  <a:lnTo>
                    <a:pt x="1085" y="298"/>
                  </a:lnTo>
                  <a:lnTo>
                    <a:pt x="1085" y="294"/>
                  </a:lnTo>
                  <a:cubicBezTo>
                    <a:pt x="1085" y="294"/>
                    <a:pt x="1085" y="290"/>
                    <a:pt x="1089" y="290"/>
                  </a:cubicBezTo>
                  <a:lnTo>
                    <a:pt x="1089" y="283"/>
                  </a:lnTo>
                  <a:lnTo>
                    <a:pt x="1089" y="276"/>
                  </a:lnTo>
                  <a:lnTo>
                    <a:pt x="1089" y="265"/>
                  </a:lnTo>
                  <a:cubicBezTo>
                    <a:pt x="1093" y="261"/>
                    <a:pt x="1093" y="258"/>
                    <a:pt x="1093" y="254"/>
                  </a:cubicBezTo>
                  <a:lnTo>
                    <a:pt x="1093" y="243"/>
                  </a:lnTo>
                  <a:lnTo>
                    <a:pt x="1093" y="236"/>
                  </a:lnTo>
                  <a:cubicBezTo>
                    <a:pt x="1093" y="236"/>
                    <a:pt x="1093" y="232"/>
                    <a:pt x="1097" y="232"/>
                  </a:cubicBezTo>
                  <a:lnTo>
                    <a:pt x="1097" y="228"/>
                  </a:lnTo>
                  <a:lnTo>
                    <a:pt x="1097" y="224"/>
                  </a:lnTo>
                  <a:lnTo>
                    <a:pt x="1097" y="217"/>
                  </a:lnTo>
                  <a:lnTo>
                    <a:pt x="1100" y="217"/>
                  </a:lnTo>
                  <a:cubicBezTo>
                    <a:pt x="1100" y="214"/>
                    <a:pt x="1104" y="214"/>
                    <a:pt x="1100" y="210"/>
                  </a:cubicBezTo>
                  <a:cubicBezTo>
                    <a:pt x="1100" y="206"/>
                    <a:pt x="1104" y="206"/>
                    <a:pt x="1104" y="206"/>
                  </a:cubicBezTo>
                  <a:lnTo>
                    <a:pt x="1104" y="199"/>
                  </a:lnTo>
                  <a:cubicBezTo>
                    <a:pt x="1104" y="195"/>
                    <a:pt x="1107" y="195"/>
                    <a:pt x="1107" y="192"/>
                  </a:cubicBezTo>
                  <a:cubicBezTo>
                    <a:pt x="1107" y="192"/>
                    <a:pt x="1111" y="184"/>
                    <a:pt x="1115" y="180"/>
                  </a:cubicBezTo>
                  <a:cubicBezTo>
                    <a:pt x="1119" y="180"/>
                    <a:pt x="1119" y="177"/>
                    <a:pt x="1119" y="173"/>
                  </a:cubicBezTo>
                  <a:lnTo>
                    <a:pt x="1115" y="173"/>
                  </a:lnTo>
                  <a:cubicBezTo>
                    <a:pt x="1119" y="170"/>
                    <a:pt x="1119" y="166"/>
                    <a:pt x="1119" y="162"/>
                  </a:cubicBezTo>
                  <a:cubicBezTo>
                    <a:pt x="1115" y="162"/>
                    <a:pt x="1115" y="158"/>
                    <a:pt x="1119" y="155"/>
                  </a:cubicBezTo>
                  <a:lnTo>
                    <a:pt x="1115" y="155"/>
                  </a:lnTo>
                  <a:cubicBezTo>
                    <a:pt x="1107" y="155"/>
                    <a:pt x="1104" y="151"/>
                    <a:pt x="1100" y="148"/>
                  </a:cubicBezTo>
                  <a:cubicBezTo>
                    <a:pt x="1104" y="144"/>
                    <a:pt x="1097" y="144"/>
                    <a:pt x="1097" y="140"/>
                  </a:cubicBezTo>
                  <a:lnTo>
                    <a:pt x="1093" y="136"/>
                  </a:lnTo>
                  <a:lnTo>
                    <a:pt x="1082" y="136"/>
                  </a:lnTo>
                  <a:cubicBezTo>
                    <a:pt x="1078" y="136"/>
                    <a:pt x="1075" y="133"/>
                    <a:pt x="1075" y="133"/>
                  </a:cubicBezTo>
                  <a:lnTo>
                    <a:pt x="1075" y="129"/>
                  </a:lnTo>
                  <a:lnTo>
                    <a:pt x="1071" y="133"/>
                  </a:lnTo>
                  <a:cubicBezTo>
                    <a:pt x="1067" y="133"/>
                    <a:pt x="1067" y="129"/>
                    <a:pt x="1063" y="129"/>
                  </a:cubicBezTo>
                  <a:cubicBezTo>
                    <a:pt x="1063" y="126"/>
                    <a:pt x="1060" y="126"/>
                    <a:pt x="1056" y="126"/>
                  </a:cubicBezTo>
                  <a:cubicBezTo>
                    <a:pt x="1053" y="129"/>
                    <a:pt x="1049" y="133"/>
                    <a:pt x="1041" y="133"/>
                  </a:cubicBezTo>
                  <a:cubicBezTo>
                    <a:pt x="1038" y="133"/>
                    <a:pt x="1034" y="133"/>
                    <a:pt x="1031" y="136"/>
                  </a:cubicBezTo>
                  <a:lnTo>
                    <a:pt x="1031" y="133"/>
                  </a:lnTo>
                  <a:lnTo>
                    <a:pt x="983" y="133"/>
                  </a:lnTo>
                  <a:lnTo>
                    <a:pt x="983" y="129"/>
                  </a:lnTo>
                  <a:lnTo>
                    <a:pt x="979" y="133"/>
                  </a:lnTo>
                  <a:cubicBezTo>
                    <a:pt x="975" y="133"/>
                    <a:pt x="972" y="133"/>
                    <a:pt x="968" y="136"/>
                  </a:cubicBezTo>
                  <a:lnTo>
                    <a:pt x="965" y="136"/>
                  </a:lnTo>
                  <a:cubicBezTo>
                    <a:pt x="965" y="133"/>
                    <a:pt x="965" y="133"/>
                    <a:pt x="961" y="133"/>
                  </a:cubicBezTo>
                  <a:lnTo>
                    <a:pt x="953" y="133"/>
                  </a:lnTo>
                  <a:cubicBezTo>
                    <a:pt x="950" y="133"/>
                    <a:pt x="946" y="129"/>
                    <a:pt x="943" y="129"/>
                  </a:cubicBezTo>
                  <a:lnTo>
                    <a:pt x="939" y="129"/>
                  </a:lnTo>
                  <a:cubicBezTo>
                    <a:pt x="938" y="128"/>
                    <a:pt x="936" y="128"/>
                    <a:pt x="935" y="128"/>
                  </a:cubicBezTo>
                  <a:cubicBezTo>
                    <a:pt x="933" y="128"/>
                    <a:pt x="931" y="129"/>
                    <a:pt x="931" y="129"/>
                  </a:cubicBezTo>
                  <a:lnTo>
                    <a:pt x="928" y="129"/>
                  </a:lnTo>
                  <a:cubicBezTo>
                    <a:pt x="924" y="133"/>
                    <a:pt x="924" y="133"/>
                    <a:pt x="921" y="133"/>
                  </a:cubicBezTo>
                  <a:lnTo>
                    <a:pt x="909" y="133"/>
                  </a:lnTo>
                  <a:cubicBezTo>
                    <a:pt x="909" y="134"/>
                    <a:pt x="908" y="135"/>
                    <a:pt x="907" y="135"/>
                  </a:cubicBezTo>
                  <a:cubicBezTo>
                    <a:pt x="907" y="135"/>
                    <a:pt x="906" y="134"/>
                    <a:pt x="906" y="133"/>
                  </a:cubicBezTo>
                  <a:lnTo>
                    <a:pt x="895" y="133"/>
                  </a:lnTo>
                  <a:cubicBezTo>
                    <a:pt x="892" y="133"/>
                    <a:pt x="891" y="134"/>
                    <a:pt x="890" y="134"/>
                  </a:cubicBezTo>
                  <a:cubicBezTo>
                    <a:pt x="889" y="134"/>
                    <a:pt x="888" y="134"/>
                    <a:pt x="887" y="133"/>
                  </a:cubicBezTo>
                  <a:lnTo>
                    <a:pt x="884" y="133"/>
                  </a:lnTo>
                  <a:cubicBezTo>
                    <a:pt x="884" y="133"/>
                    <a:pt x="880" y="133"/>
                    <a:pt x="880" y="129"/>
                  </a:cubicBezTo>
                  <a:cubicBezTo>
                    <a:pt x="877" y="129"/>
                    <a:pt x="873" y="129"/>
                    <a:pt x="873" y="126"/>
                  </a:cubicBezTo>
                  <a:lnTo>
                    <a:pt x="869" y="126"/>
                  </a:lnTo>
                  <a:lnTo>
                    <a:pt x="869" y="122"/>
                  </a:lnTo>
                  <a:cubicBezTo>
                    <a:pt x="865" y="122"/>
                    <a:pt x="862" y="118"/>
                    <a:pt x="862" y="118"/>
                  </a:cubicBezTo>
                  <a:cubicBezTo>
                    <a:pt x="858" y="118"/>
                    <a:pt x="858" y="114"/>
                    <a:pt x="855" y="114"/>
                  </a:cubicBezTo>
                  <a:lnTo>
                    <a:pt x="855" y="111"/>
                  </a:lnTo>
                  <a:lnTo>
                    <a:pt x="851" y="111"/>
                  </a:lnTo>
                  <a:cubicBezTo>
                    <a:pt x="847" y="107"/>
                    <a:pt x="847" y="107"/>
                    <a:pt x="843" y="107"/>
                  </a:cubicBezTo>
                  <a:cubicBezTo>
                    <a:pt x="843" y="107"/>
                    <a:pt x="843" y="104"/>
                    <a:pt x="840" y="104"/>
                  </a:cubicBezTo>
                  <a:lnTo>
                    <a:pt x="833" y="104"/>
                  </a:lnTo>
                  <a:cubicBezTo>
                    <a:pt x="829" y="104"/>
                    <a:pt x="821" y="100"/>
                    <a:pt x="818" y="96"/>
                  </a:cubicBezTo>
                  <a:cubicBezTo>
                    <a:pt x="818" y="92"/>
                    <a:pt x="818" y="92"/>
                    <a:pt x="814" y="92"/>
                  </a:cubicBezTo>
                  <a:cubicBezTo>
                    <a:pt x="812" y="92"/>
                    <a:pt x="811" y="91"/>
                    <a:pt x="810" y="91"/>
                  </a:cubicBezTo>
                  <a:cubicBezTo>
                    <a:pt x="809" y="91"/>
                    <a:pt x="808" y="91"/>
                    <a:pt x="807" y="92"/>
                  </a:cubicBezTo>
                  <a:lnTo>
                    <a:pt x="803" y="89"/>
                  </a:lnTo>
                  <a:lnTo>
                    <a:pt x="792" y="89"/>
                  </a:lnTo>
                  <a:lnTo>
                    <a:pt x="792" y="85"/>
                  </a:lnTo>
                  <a:cubicBezTo>
                    <a:pt x="789" y="86"/>
                    <a:pt x="786" y="86"/>
                    <a:pt x="783" y="86"/>
                  </a:cubicBezTo>
                  <a:cubicBezTo>
                    <a:pt x="775" y="86"/>
                    <a:pt x="768" y="83"/>
                    <a:pt x="763" y="78"/>
                  </a:cubicBezTo>
                  <a:cubicBezTo>
                    <a:pt x="763" y="82"/>
                    <a:pt x="759" y="82"/>
                    <a:pt x="759" y="85"/>
                  </a:cubicBezTo>
                  <a:cubicBezTo>
                    <a:pt x="757" y="87"/>
                    <a:pt x="756" y="88"/>
                    <a:pt x="755" y="88"/>
                  </a:cubicBezTo>
                  <a:cubicBezTo>
                    <a:pt x="754" y="88"/>
                    <a:pt x="753" y="87"/>
                    <a:pt x="752" y="85"/>
                  </a:cubicBezTo>
                  <a:lnTo>
                    <a:pt x="748" y="82"/>
                  </a:lnTo>
                  <a:lnTo>
                    <a:pt x="745" y="82"/>
                  </a:lnTo>
                  <a:cubicBezTo>
                    <a:pt x="741" y="78"/>
                    <a:pt x="741" y="78"/>
                    <a:pt x="741" y="74"/>
                  </a:cubicBezTo>
                  <a:lnTo>
                    <a:pt x="741" y="70"/>
                  </a:lnTo>
                  <a:lnTo>
                    <a:pt x="737" y="70"/>
                  </a:lnTo>
                  <a:cubicBezTo>
                    <a:pt x="737" y="72"/>
                    <a:pt x="737" y="72"/>
                    <a:pt x="736" y="72"/>
                  </a:cubicBezTo>
                  <a:cubicBezTo>
                    <a:pt x="736" y="72"/>
                    <a:pt x="735" y="72"/>
                    <a:pt x="733" y="74"/>
                  </a:cubicBezTo>
                  <a:cubicBezTo>
                    <a:pt x="733" y="72"/>
                    <a:pt x="732" y="72"/>
                    <a:pt x="731" y="72"/>
                  </a:cubicBezTo>
                  <a:cubicBezTo>
                    <a:pt x="730" y="72"/>
                    <a:pt x="728" y="72"/>
                    <a:pt x="726" y="70"/>
                  </a:cubicBezTo>
                  <a:cubicBezTo>
                    <a:pt x="725" y="71"/>
                    <a:pt x="724" y="72"/>
                    <a:pt x="724" y="72"/>
                  </a:cubicBezTo>
                  <a:cubicBezTo>
                    <a:pt x="722" y="72"/>
                    <a:pt x="721" y="70"/>
                    <a:pt x="719" y="70"/>
                  </a:cubicBezTo>
                  <a:cubicBezTo>
                    <a:pt x="719" y="70"/>
                    <a:pt x="715" y="70"/>
                    <a:pt x="715" y="67"/>
                  </a:cubicBezTo>
                  <a:cubicBezTo>
                    <a:pt x="715" y="63"/>
                    <a:pt x="711" y="63"/>
                    <a:pt x="711" y="60"/>
                  </a:cubicBezTo>
                  <a:lnTo>
                    <a:pt x="708" y="60"/>
                  </a:lnTo>
                  <a:cubicBezTo>
                    <a:pt x="708" y="58"/>
                    <a:pt x="707" y="58"/>
                    <a:pt x="707" y="58"/>
                  </a:cubicBezTo>
                  <a:cubicBezTo>
                    <a:pt x="706" y="58"/>
                    <a:pt x="704" y="60"/>
                    <a:pt x="704" y="60"/>
                  </a:cubicBezTo>
                  <a:cubicBezTo>
                    <a:pt x="703" y="60"/>
                    <a:pt x="703" y="61"/>
                    <a:pt x="702" y="61"/>
                  </a:cubicBezTo>
                  <a:cubicBezTo>
                    <a:pt x="701" y="61"/>
                    <a:pt x="701" y="59"/>
                    <a:pt x="701" y="59"/>
                  </a:cubicBezTo>
                  <a:cubicBezTo>
                    <a:pt x="701" y="59"/>
                    <a:pt x="701" y="59"/>
                    <a:pt x="701" y="60"/>
                  </a:cubicBezTo>
                  <a:cubicBezTo>
                    <a:pt x="697" y="56"/>
                    <a:pt x="693" y="56"/>
                    <a:pt x="693" y="56"/>
                  </a:cubicBezTo>
                  <a:cubicBezTo>
                    <a:pt x="693" y="52"/>
                    <a:pt x="689" y="52"/>
                    <a:pt x="689" y="48"/>
                  </a:cubicBezTo>
                  <a:lnTo>
                    <a:pt x="689" y="52"/>
                  </a:lnTo>
                  <a:cubicBezTo>
                    <a:pt x="686" y="56"/>
                    <a:pt x="686" y="56"/>
                    <a:pt x="682" y="56"/>
                  </a:cubicBezTo>
                  <a:lnTo>
                    <a:pt x="679" y="56"/>
                  </a:lnTo>
                  <a:cubicBezTo>
                    <a:pt x="679" y="52"/>
                    <a:pt x="671" y="52"/>
                    <a:pt x="671" y="52"/>
                  </a:cubicBezTo>
                  <a:cubicBezTo>
                    <a:pt x="667" y="52"/>
                    <a:pt x="664" y="52"/>
                    <a:pt x="664" y="56"/>
                  </a:cubicBezTo>
                  <a:lnTo>
                    <a:pt x="660" y="60"/>
                  </a:lnTo>
                  <a:cubicBezTo>
                    <a:pt x="657" y="60"/>
                    <a:pt x="653" y="56"/>
                    <a:pt x="649" y="56"/>
                  </a:cubicBezTo>
                  <a:lnTo>
                    <a:pt x="645" y="56"/>
                  </a:lnTo>
                  <a:cubicBezTo>
                    <a:pt x="645" y="52"/>
                    <a:pt x="642" y="52"/>
                    <a:pt x="638" y="52"/>
                  </a:cubicBezTo>
                  <a:lnTo>
                    <a:pt x="638" y="45"/>
                  </a:lnTo>
                  <a:lnTo>
                    <a:pt x="638" y="41"/>
                  </a:lnTo>
                  <a:cubicBezTo>
                    <a:pt x="635" y="45"/>
                    <a:pt x="635" y="45"/>
                    <a:pt x="631" y="45"/>
                  </a:cubicBezTo>
                  <a:cubicBezTo>
                    <a:pt x="631" y="48"/>
                    <a:pt x="627" y="48"/>
                    <a:pt x="627" y="48"/>
                  </a:cubicBezTo>
                  <a:cubicBezTo>
                    <a:pt x="623" y="45"/>
                    <a:pt x="620" y="45"/>
                    <a:pt x="620" y="41"/>
                  </a:cubicBezTo>
                  <a:cubicBezTo>
                    <a:pt x="616" y="41"/>
                    <a:pt x="616" y="41"/>
                    <a:pt x="620" y="38"/>
                  </a:cubicBezTo>
                  <a:lnTo>
                    <a:pt x="616" y="38"/>
                  </a:lnTo>
                  <a:cubicBezTo>
                    <a:pt x="613" y="38"/>
                    <a:pt x="613" y="41"/>
                    <a:pt x="609" y="41"/>
                  </a:cubicBezTo>
                  <a:cubicBezTo>
                    <a:pt x="605" y="45"/>
                    <a:pt x="601" y="45"/>
                    <a:pt x="598" y="45"/>
                  </a:cubicBezTo>
                  <a:cubicBezTo>
                    <a:pt x="595" y="45"/>
                    <a:pt x="593" y="43"/>
                    <a:pt x="592" y="43"/>
                  </a:cubicBezTo>
                  <a:cubicBezTo>
                    <a:pt x="591" y="43"/>
                    <a:pt x="591" y="43"/>
                    <a:pt x="591" y="45"/>
                  </a:cubicBezTo>
                  <a:lnTo>
                    <a:pt x="583" y="45"/>
                  </a:lnTo>
                  <a:cubicBezTo>
                    <a:pt x="583" y="45"/>
                    <a:pt x="579" y="45"/>
                    <a:pt x="579" y="41"/>
                  </a:cubicBezTo>
                  <a:lnTo>
                    <a:pt x="579" y="38"/>
                  </a:lnTo>
                  <a:lnTo>
                    <a:pt x="576" y="41"/>
                  </a:lnTo>
                  <a:cubicBezTo>
                    <a:pt x="576" y="41"/>
                    <a:pt x="572" y="41"/>
                    <a:pt x="572" y="45"/>
                  </a:cubicBezTo>
                  <a:cubicBezTo>
                    <a:pt x="572" y="45"/>
                    <a:pt x="569" y="45"/>
                    <a:pt x="569" y="48"/>
                  </a:cubicBezTo>
                  <a:lnTo>
                    <a:pt x="561" y="48"/>
                  </a:lnTo>
                  <a:cubicBezTo>
                    <a:pt x="561" y="48"/>
                    <a:pt x="559" y="47"/>
                    <a:pt x="557" y="47"/>
                  </a:cubicBezTo>
                  <a:cubicBezTo>
                    <a:pt x="556" y="47"/>
                    <a:pt x="555" y="47"/>
                    <a:pt x="554" y="48"/>
                  </a:cubicBezTo>
                  <a:cubicBezTo>
                    <a:pt x="554" y="48"/>
                    <a:pt x="550" y="45"/>
                    <a:pt x="547" y="45"/>
                  </a:cubicBezTo>
                  <a:lnTo>
                    <a:pt x="543" y="45"/>
                  </a:lnTo>
                  <a:cubicBezTo>
                    <a:pt x="539" y="45"/>
                    <a:pt x="539" y="45"/>
                    <a:pt x="535" y="48"/>
                  </a:cubicBezTo>
                  <a:lnTo>
                    <a:pt x="532" y="48"/>
                  </a:lnTo>
                  <a:cubicBezTo>
                    <a:pt x="528" y="48"/>
                    <a:pt x="525" y="48"/>
                    <a:pt x="521" y="45"/>
                  </a:cubicBezTo>
                  <a:lnTo>
                    <a:pt x="517" y="45"/>
                  </a:lnTo>
                  <a:lnTo>
                    <a:pt x="517" y="41"/>
                  </a:lnTo>
                  <a:lnTo>
                    <a:pt x="513" y="38"/>
                  </a:lnTo>
                  <a:lnTo>
                    <a:pt x="510" y="38"/>
                  </a:lnTo>
                  <a:cubicBezTo>
                    <a:pt x="510" y="36"/>
                    <a:pt x="509" y="36"/>
                    <a:pt x="508" y="36"/>
                  </a:cubicBezTo>
                  <a:cubicBezTo>
                    <a:pt x="507" y="36"/>
                    <a:pt x="506" y="36"/>
                    <a:pt x="506" y="34"/>
                  </a:cubicBezTo>
                  <a:lnTo>
                    <a:pt x="503" y="30"/>
                  </a:lnTo>
                  <a:lnTo>
                    <a:pt x="503" y="26"/>
                  </a:lnTo>
                  <a:lnTo>
                    <a:pt x="491" y="26"/>
                  </a:lnTo>
                  <a:cubicBezTo>
                    <a:pt x="488" y="23"/>
                    <a:pt x="484" y="23"/>
                    <a:pt x="484" y="23"/>
                  </a:cubicBezTo>
                  <a:lnTo>
                    <a:pt x="481" y="19"/>
                  </a:lnTo>
                  <a:cubicBezTo>
                    <a:pt x="477" y="16"/>
                    <a:pt x="477" y="12"/>
                    <a:pt x="473" y="8"/>
                  </a:cubicBezTo>
                  <a:cubicBezTo>
                    <a:pt x="469" y="8"/>
                    <a:pt x="469" y="12"/>
                    <a:pt x="469" y="12"/>
                  </a:cubicBezTo>
                  <a:cubicBezTo>
                    <a:pt x="469" y="16"/>
                    <a:pt x="466" y="16"/>
                    <a:pt x="466" y="16"/>
                  </a:cubicBezTo>
                  <a:lnTo>
                    <a:pt x="466" y="19"/>
                  </a:lnTo>
                  <a:lnTo>
                    <a:pt x="451" y="19"/>
                  </a:lnTo>
                  <a:cubicBezTo>
                    <a:pt x="444" y="16"/>
                    <a:pt x="444" y="16"/>
                    <a:pt x="440" y="8"/>
                  </a:cubicBezTo>
                  <a:cubicBezTo>
                    <a:pt x="437" y="8"/>
                    <a:pt x="437" y="1"/>
                    <a:pt x="4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22"/>
            <p:cNvSpPr/>
            <p:nvPr/>
          </p:nvSpPr>
          <p:spPr>
            <a:xfrm>
              <a:off x="754513" y="3020325"/>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22"/>
            <p:cNvSpPr/>
            <p:nvPr/>
          </p:nvSpPr>
          <p:spPr>
            <a:xfrm>
              <a:off x="756713" y="301052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22"/>
            <p:cNvSpPr/>
            <p:nvPr/>
          </p:nvSpPr>
          <p:spPr>
            <a:xfrm>
              <a:off x="741763" y="2975325"/>
              <a:ext cx="125" cy="100"/>
            </a:xfrm>
            <a:custGeom>
              <a:avLst/>
              <a:gdLst/>
              <a:ahLst/>
              <a:cxnLst/>
              <a:rect l="l" t="t" r="r" b="b"/>
              <a:pathLst>
                <a:path w="5" h="4" extrusionOk="0">
                  <a:moveTo>
                    <a:pt x="1" y="0"/>
                  </a:moveTo>
                  <a:lnTo>
                    <a:pt x="4" y="4"/>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22"/>
            <p:cNvSpPr/>
            <p:nvPr/>
          </p:nvSpPr>
          <p:spPr>
            <a:xfrm>
              <a:off x="568513" y="3029975"/>
              <a:ext cx="60600" cy="48500"/>
            </a:xfrm>
            <a:custGeom>
              <a:avLst/>
              <a:gdLst/>
              <a:ahLst/>
              <a:cxnLst/>
              <a:rect l="l" t="t" r="r" b="b"/>
              <a:pathLst>
                <a:path w="2424" h="1940" extrusionOk="0">
                  <a:moveTo>
                    <a:pt x="506" y="99"/>
                  </a:moveTo>
                  <a:lnTo>
                    <a:pt x="506" y="102"/>
                  </a:lnTo>
                  <a:lnTo>
                    <a:pt x="506" y="106"/>
                  </a:lnTo>
                  <a:cubicBezTo>
                    <a:pt x="506" y="102"/>
                    <a:pt x="506" y="102"/>
                    <a:pt x="503" y="102"/>
                  </a:cubicBezTo>
                  <a:lnTo>
                    <a:pt x="506" y="99"/>
                  </a:lnTo>
                  <a:close/>
                  <a:moveTo>
                    <a:pt x="701" y="183"/>
                  </a:moveTo>
                  <a:lnTo>
                    <a:pt x="704" y="187"/>
                  </a:lnTo>
                  <a:lnTo>
                    <a:pt x="701" y="187"/>
                  </a:lnTo>
                  <a:lnTo>
                    <a:pt x="701" y="183"/>
                  </a:lnTo>
                  <a:close/>
                  <a:moveTo>
                    <a:pt x="723" y="264"/>
                  </a:moveTo>
                  <a:lnTo>
                    <a:pt x="723" y="268"/>
                  </a:lnTo>
                  <a:lnTo>
                    <a:pt x="718" y="264"/>
                  </a:lnTo>
                  <a:close/>
                  <a:moveTo>
                    <a:pt x="1852" y="972"/>
                  </a:moveTo>
                  <a:cubicBezTo>
                    <a:pt x="1852" y="975"/>
                    <a:pt x="1852" y="975"/>
                    <a:pt x="1855" y="975"/>
                  </a:cubicBezTo>
                  <a:lnTo>
                    <a:pt x="1855" y="975"/>
                  </a:lnTo>
                  <a:cubicBezTo>
                    <a:pt x="1854" y="974"/>
                    <a:pt x="1853" y="973"/>
                    <a:pt x="1852" y="972"/>
                  </a:cubicBezTo>
                  <a:close/>
                  <a:moveTo>
                    <a:pt x="440" y="0"/>
                  </a:moveTo>
                  <a:cubicBezTo>
                    <a:pt x="440" y="7"/>
                    <a:pt x="437" y="7"/>
                    <a:pt x="429" y="11"/>
                  </a:cubicBezTo>
                  <a:cubicBezTo>
                    <a:pt x="427" y="10"/>
                    <a:pt x="427" y="9"/>
                    <a:pt x="426" y="9"/>
                  </a:cubicBezTo>
                  <a:cubicBezTo>
                    <a:pt x="425" y="9"/>
                    <a:pt x="424" y="11"/>
                    <a:pt x="422" y="11"/>
                  </a:cubicBezTo>
                  <a:cubicBezTo>
                    <a:pt x="418" y="11"/>
                    <a:pt x="418" y="11"/>
                    <a:pt x="415" y="14"/>
                  </a:cubicBezTo>
                  <a:cubicBezTo>
                    <a:pt x="415" y="18"/>
                    <a:pt x="410" y="18"/>
                    <a:pt x="407" y="22"/>
                  </a:cubicBezTo>
                  <a:cubicBezTo>
                    <a:pt x="407" y="26"/>
                    <a:pt x="407" y="26"/>
                    <a:pt x="403" y="26"/>
                  </a:cubicBezTo>
                  <a:lnTo>
                    <a:pt x="400" y="29"/>
                  </a:lnTo>
                  <a:cubicBezTo>
                    <a:pt x="403" y="29"/>
                    <a:pt x="403" y="29"/>
                    <a:pt x="403" y="33"/>
                  </a:cubicBezTo>
                  <a:lnTo>
                    <a:pt x="396" y="33"/>
                  </a:lnTo>
                  <a:cubicBezTo>
                    <a:pt x="393" y="33"/>
                    <a:pt x="393" y="36"/>
                    <a:pt x="393" y="40"/>
                  </a:cubicBezTo>
                  <a:lnTo>
                    <a:pt x="393" y="58"/>
                  </a:lnTo>
                  <a:cubicBezTo>
                    <a:pt x="388" y="62"/>
                    <a:pt x="388" y="62"/>
                    <a:pt x="388" y="70"/>
                  </a:cubicBezTo>
                  <a:cubicBezTo>
                    <a:pt x="385" y="70"/>
                    <a:pt x="385" y="73"/>
                    <a:pt x="385" y="73"/>
                  </a:cubicBezTo>
                  <a:cubicBezTo>
                    <a:pt x="385" y="77"/>
                    <a:pt x="381" y="77"/>
                    <a:pt x="381" y="80"/>
                  </a:cubicBezTo>
                  <a:lnTo>
                    <a:pt x="381" y="84"/>
                  </a:lnTo>
                  <a:cubicBezTo>
                    <a:pt x="378" y="88"/>
                    <a:pt x="378" y="92"/>
                    <a:pt x="374" y="95"/>
                  </a:cubicBezTo>
                  <a:cubicBezTo>
                    <a:pt x="374" y="95"/>
                    <a:pt x="371" y="99"/>
                    <a:pt x="371" y="102"/>
                  </a:cubicBezTo>
                  <a:lnTo>
                    <a:pt x="371" y="106"/>
                  </a:lnTo>
                  <a:lnTo>
                    <a:pt x="371" y="114"/>
                  </a:lnTo>
                  <a:lnTo>
                    <a:pt x="363" y="114"/>
                  </a:lnTo>
                  <a:cubicBezTo>
                    <a:pt x="366" y="114"/>
                    <a:pt x="366" y="117"/>
                    <a:pt x="366" y="117"/>
                  </a:cubicBezTo>
                  <a:cubicBezTo>
                    <a:pt x="363" y="117"/>
                    <a:pt x="363" y="121"/>
                    <a:pt x="366" y="124"/>
                  </a:cubicBezTo>
                  <a:cubicBezTo>
                    <a:pt x="366" y="128"/>
                    <a:pt x="366" y="128"/>
                    <a:pt x="363" y="132"/>
                  </a:cubicBezTo>
                  <a:lnTo>
                    <a:pt x="359" y="136"/>
                  </a:lnTo>
                  <a:cubicBezTo>
                    <a:pt x="356" y="136"/>
                    <a:pt x="356" y="139"/>
                    <a:pt x="356" y="139"/>
                  </a:cubicBezTo>
                  <a:cubicBezTo>
                    <a:pt x="352" y="143"/>
                    <a:pt x="352" y="146"/>
                    <a:pt x="349" y="150"/>
                  </a:cubicBezTo>
                  <a:lnTo>
                    <a:pt x="349" y="154"/>
                  </a:lnTo>
                  <a:cubicBezTo>
                    <a:pt x="344" y="154"/>
                    <a:pt x="344" y="158"/>
                    <a:pt x="344" y="158"/>
                  </a:cubicBezTo>
                  <a:lnTo>
                    <a:pt x="344" y="161"/>
                  </a:lnTo>
                  <a:lnTo>
                    <a:pt x="344" y="172"/>
                  </a:lnTo>
                  <a:cubicBezTo>
                    <a:pt x="341" y="172"/>
                    <a:pt x="344" y="176"/>
                    <a:pt x="341" y="180"/>
                  </a:cubicBezTo>
                  <a:cubicBezTo>
                    <a:pt x="344" y="183"/>
                    <a:pt x="341" y="183"/>
                    <a:pt x="337" y="187"/>
                  </a:cubicBezTo>
                  <a:lnTo>
                    <a:pt x="334" y="187"/>
                  </a:lnTo>
                  <a:lnTo>
                    <a:pt x="334" y="194"/>
                  </a:lnTo>
                  <a:lnTo>
                    <a:pt x="334" y="202"/>
                  </a:lnTo>
                  <a:lnTo>
                    <a:pt x="330" y="205"/>
                  </a:lnTo>
                  <a:lnTo>
                    <a:pt x="327" y="205"/>
                  </a:lnTo>
                  <a:cubicBezTo>
                    <a:pt x="323" y="208"/>
                    <a:pt x="323" y="210"/>
                    <a:pt x="321" y="210"/>
                  </a:cubicBezTo>
                  <a:cubicBezTo>
                    <a:pt x="320" y="210"/>
                    <a:pt x="320" y="210"/>
                    <a:pt x="319" y="209"/>
                  </a:cubicBezTo>
                  <a:lnTo>
                    <a:pt x="315" y="212"/>
                  </a:lnTo>
                  <a:cubicBezTo>
                    <a:pt x="312" y="216"/>
                    <a:pt x="308" y="216"/>
                    <a:pt x="305" y="216"/>
                  </a:cubicBezTo>
                  <a:cubicBezTo>
                    <a:pt x="305" y="220"/>
                    <a:pt x="300" y="220"/>
                    <a:pt x="297" y="220"/>
                  </a:cubicBezTo>
                  <a:lnTo>
                    <a:pt x="293" y="220"/>
                  </a:lnTo>
                  <a:lnTo>
                    <a:pt x="293" y="224"/>
                  </a:lnTo>
                  <a:cubicBezTo>
                    <a:pt x="290" y="224"/>
                    <a:pt x="290" y="227"/>
                    <a:pt x="286" y="227"/>
                  </a:cubicBezTo>
                  <a:cubicBezTo>
                    <a:pt x="286" y="227"/>
                    <a:pt x="286" y="231"/>
                    <a:pt x="283" y="231"/>
                  </a:cubicBezTo>
                  <a:lnTo>
                    <a:pt x="278" y="234"/>
                  </a:lnTo>
                  <a:cubicBezTo>
                    <a:pt x="278" y="238"/>
                    <a:pt x="271" y="246"/>
                    <a:pt x="268" y="246"/>
                  </a:cubicBezTo>
                  <a:cubicBezTo>
                    <a:pt x="264" y="246"/>
                    <a:pt x="261" y="246"/>
                    <a:pt x="261" y="249"/>
                  </a:cubicBezTo>
                  <a:lnTo>
                    <a:pt x="256" y="253"/>
                  </a:lnTo>
                  <a:cubicBezTo>
                    <a:pt x="256" y="256"/>
                    <a:pt x="253" y="256"/>
                    <a:pt x="253" y="256"/>
                  </a:cubicBezTo>
                  <a:cubicBezTo>
                    <a:pt x="249" y="260"/>
                    <a:pt x="249" y="264"/>
                    <a:pt x="249" y="268"/>
                  </a:cubicBezTo>
                  <a:lnTo>
                    <a:pt x="246" y="268"/>
                  </a:lnTo>
                  <a:cubicBezTo>
                    <a:pt x="246" y="278"/>
                    <a:pt x="239" y="286"/>
                    <a:pt x="227" y="290"/>
                  </a:cubicBezTo>
                  <a:cubicBezTo>
                    <a:pt x="227" y="290"/>
                    <a:pt x="227" y="293"/>
                    <a:pt x="231" y="297"/>
                  </a:cubicBezTo>
                  <a:cubicBezTo>
                    <a:pt x="234" y="300"/>
                    <a:pt x="231" y="304"/>
                    <a:pt x="227" y="304"/>
                  </a:cubicBezTo>
                  <a:lnTo>
                    <a:pt x="224" y="304"/>
                  </a:lnTo>
                  <a:cubicBezTo>
                    <a:pt x="224" y="304"/>
                    <a:pt x="224" y="308"/>
                    <a:pt x="220" y="308"/>
                  </a:cubicBezTo>
                  <a:lnTo>
                    <a:pt x="209" y="308"/>
                  </a:lnTo>
                  <a:cubicBezTo>
                    <a:pt x="212" y="308"/>
                    <a:pt x="209" y="312"/>
                    <a:pt x="209" y="312"/>
                  </a:cubicBezTo>
                  <a:cubicBezTo>
                    <a:pt x="205" y="312"/>
                    <a:pt x="209" y="319"/>
                    <a:pt x="205" y="319"/>
                  </a:cubicBezTo>
                  <a:cubicBezTo>
                    <a:pt x="205" y="322"/>
                    <a:pt x="205" y="322"/>
                    <a:pt x="202" y="326"/>
                  </a:cubicBezTo>
                  <a:cubicBezTo>
                    <a:pt x="202" y="326"/>
                    <a:pt x="200" y="328"/>
                    <a:pt x="198" y="328"/>
                  </a:cubicBezTo>
                  <a:cubicBezTo>
                    <a:pt x="197" y="328"/>
                    <a:pt x="196" y="327"/>
                    <a:pt x="195" y="326"/>
                  </a:cubicBezTo>
                  <a:cubicBezTo>
                    <a:pt x="190" y="326"/>
                    <a:pt x="190" y="326"/>
                    <a:pt x="187" y="330"/>
                  </a:cubicBezTo>
                  <a:cubicBezTo>
                    <a:pt x="183" y="330"/>
                    <a:pt x="183" y="334"/>
                    <a:pt x="183" y="334"/>
                  </a:cubicBezTo>
                  <a:cubicBezTo>
                    <a:pt x="187" y="337"/>
                    <a:pt x="180" y="337"/>
                    <a:pt x="183" y="337"/>
                  </a:cubicBezTo>
                  <a:cubicBezTo>
                    <a:pt x="176" y="337"/>
                    <a:pt x="176" y="341"/>
                    <a:pt x="176" y="344"/>
                  </a:cubicBezTo>
                  <a:cubicBezTo>
                    <a:pt x="173" y="344"/>
                    <a:pt x="173" y="344"/>
                    <a:pt x="168" y="341"/>
                  </a:cubicBezTo>
                  <a:lnTo>
                    <a:pt x="168" y="341"/>
                  </a:lnTo>
                  <a:cubicBezTo>
                    <a:pt x="168" y="344"/>
                    <a:pt x="173" y="344"/>
                    <a:pt x="173" y="348"/>
                  </a:cubicBezTo>
                  <a:lnTo>
                    <a:pt x="173" y="352"/>
                  </a:lnTo>
                  <a:lnTo>
                    <a:pt x="173" y="356"/>
                  </a:lnTo>
                  <a:cubicBezTo>
                    <a:pt x="168" y="356"/>
                    <a:pt x="165" y="359"/>
                    <a:pt x="165" y="363"/>
                  </a:cubicBezTo>
                  <a:cubicBezTo>
                    <a:pt x="161" y="366"/>
                    <a:pt x="161" y="366"/>
                    <a:pt x="165" y="370"/>
                  </a:cubicBezTo>
                  <a:lnTo>
                    <a:pt x="165" y="378"/>
                  </a:lnTo>
                  <a:cubicBezTo>
                    <a:pt x="165" y="381"/>
                    <a:pt x="161" y="381"/>
                    <a:pt x="158" y="381"/>
                  </a:cubicBezTo>
                  <a:lnTo>
                    <a:pt x="158" y="385"/>
                  </a:lnTo>
                  <a:cubicBezTo>
                    <a:pt x="154" y="385"/>
                    <a:pt x="154" y="388"/>
                    <a:pt x="151" y="388"/>
                  </a:cubicBezTo>
                  <a:lnTo>
                    <a:pt x="146" y="388"/>
                  </a:lnTo>
                  <a:cubicBezTo>
                    <a:pt x="143" y="388"/>
                    <a:pt x="143" y="388"/>
                    <a:pt x="139" y="385"/>
                  </a:cubicBezTo>
                  <a:lnTo>
                    <a:pt x="139" y="385"/>
                  </a:lnTo>
                  <a:cubicBezTo>
                    <a:pt x="143" y="388"/>
                    <a:pt x="143" y="392"/>
                    <a:pt x="143" y="396"/>
                  </a:cubicBezTo>
                  <a:cubicBezTo>
                    <a:pt x="143" y="396"/>
                    <a:pt x="143" y="400"/>
                    <a:pt x="139" y="400"/>
                  </a:cubicBezTo>
                  <a:cubicBezTo>
                    <a:pt x="139" y="403"/>
                    <a:pt x="136" y="403"/>
                    <a:pt x="132" y="407"/>
                  </a:cubicBezTo>
                  <a:lnTo>
                    <a:pt x="129" y="403"/>
                  </a:lnTo>
                  <a:lnTo>
                    <a:pt x="129" y="414"/>
                  </a:lnTo>
                  <a:cubicBezTo>
                    <a:pt x="129" y="418"/>
                    <a:pt x="129" y="425"/>
                    <a:pt x="124" y="425"/>
                  </a:cubicBezTo>
                  <a:lnTo>
                    <a:pt x="124" y="432"/>
                  </a:lnTo>
                  <a:lnTo>
                    <a:pt x="121" y="436"/>
                  </a:lnTo>
                  <a:cubicBezTo>
                    <a:pt x="121" y="440"/>
                    <a:pt x="121" y="440"/>
                    <a:pt x="117" y="440"/>
                  </a:cubicBezTo>
                  <a:lnTo>
                    <a:pt x="114" y="440"/>
                  </a:lnTo>
                  <a:lnTo>
                    <a:pt x="117" y="444"/>
                  </a:lnTo>
                  <a:cubicBezTo>
                    <a:pt x="114" y="444"/>
                    <a:pt x="117" y="447"/>
                    <a:pt x="117" y="447"/>
                  </a:cubicBezTo>
                  <a:lnTo>
                    <a:pt x="117" y="451"/>
                  </a:lnTo>
                  <a:lnTo>
                    <a:pt x="121" y="454"/>
                  </a:lnTo>
                  <a:cubicBezTo>
                    <a:pt x="121" y="454"/>
                    <a:pt x="121" y="458"/>
                    <a:pt x="117" y="462"/>
                  </a:cubicBezTo>
                  <a:lnTo>
                    <a:pt x="114" y="466"/>
                  </a:lnTo>
                  <a:cubicBezTo>
                    <a:pt x="114" y="469"/>
                    <a:pt x="110" y="473"/>
                    <a:pt x="110" y="473"/>
                  </a:cubicBezTo>
                  <a:lnTo>
                    <a:pt x="107" y="476"/>
                  </a:lnTo>
                  <a:lnTo>
                    <a:pt x="107" y="484"/>
                  </a:lnTo>
                  <a:lnTo>
                    <a:pt x="107" y="491"/>
                  </a:lnTo>
                  <a:cubicBezTo>
                    <a:pt x="102" y="495"/>
                    <a:pt x="102" y="495"/>
                    <a:pt x="95" y="498"/>
                  </a:cubicBezTo>
                  <a:lnTo>
                    <a:pt x="88" y="498"/>
                  </a:lnTo>
                  <a:cubicBezTo>
                    <a:pt x="88" y="501"/>
                    <a:pt x="88" y="504"/>
                    <a:pt x="87" y="504"/>
                  </a:cubicBezTo>
                  <a:cubicBezTo>
                    <a:pt x="86" y="504"/>
                    <a:pt x="86" y="503"/>
                    <a:pt x="85" y="502"/>
                  </a:cubicBezTo>
                  <a:cubicBezTo>
                    <a:pt x="85" y="502"/>
                    <a:pt x="85" y="506"/>
                    <a:pt x="80" y="506"/>
                  </a:cubicBezTo>
                  <a:lnTo>
                    <a:pt x="70" y="506"/>
                  </a:lnTo>
                  <a:lnTo>
                    <a:pt x="70" y="510"/>
                  </a:lnTo>
                  <a:lnTo>
                    <a:pt x="70" y="513"/>
                  </a:lnTo>
                  <a:lnTo>
                    <a:pt x="66" y="517"/>
                  </a:lnTo>
                  <a:cubicBezTo>
                    <a:pt x="63" y="517"/>
                    <a:pt x="63" y="520"/>
                    <a:pt x="58" y="520"/>
                  </a:cubicBezTo>
                  <a:lnTo>
                    <a:pt x="55" y="520"/>
                  </a:lnTo>
                  <a:cubicBezTo>
                    <a:pt x="51" y="520"/>
                    <a:pt x="48" y="520"/>
                    <a:pt x="41" y="524"/>
                  </a:cubicBezTo>
                  <a:lnTo>
                    <a:pt x="44" y="528"/>
                  </a:lnTo>
                  <a:cubicBezTo>
                    <a:pt x="44" y="532"/>
                    <a:pt x="48" y="532"/>
                    <a:pt x="48" y="535"/>
                  </a:cubicBezTo>
                  <a:lnTo>
                    <a:pt x="48" y="542"/>
                  </a:lnTo>
                  <a:lnTo>
                    <a:pt x="48" y="546"/>
                  </a:lnTo>
                  <a:cubicBezTo>
                    <a:pt x="44" y="546"/>
                    <a:pt x="44" y="550"/>
                    <a:pt x="44" y="550"/>
                  </a:cubicBezTo>
                  <a:cubicBezTo>
                    <a:pt x="41" y="554"/>
                    <a:pt x="36" y="554"/>
                    <a:pt x="29" y="554"/>
                  </a:cubicBezTo>
                  <a:lnTo>
                    <a:pt x="26" y="554"/>
                  </a:lnTo>
                  <a:cubicBezTo>
                    <a:pt x="26" y="554"/>
                    <a:pt x="22" y="554"/>
                    <a:pt x="22" y="557"/>
                  </a:cubicBezTo>
                  <a:cubicBezTo>
                    <a:pt x="26" y="557"/>
                    <a:pt x="26" y="561"/>
                    <a:pt x="29" y="561"/>
                  </a:cubicBezTo>
                  <a:cubicBezTo>
                    <a:pt x="33" y="561"/>
                    <a:pt x="33" y="568"/>
                    <a:pt x="36" y="568"/>
                  </a:cubicBezTo>
                  <a:cubicBezTo>
                    <a:pt x="36" y="572"/>
                    <a:pt x="33" y="572"/>
                    <a:pt x="33" y="576"/>
                  </a:cubicBezTo>
                  <a:cubicBezTo>
                    <a:pt x="33" y="576"/>
                    <a:pt x="33" y="579"/>
                    <a:pt x="29" y="579"/>
                  </a:cubicBezTo>
                  <a:cubicBezTo>
                    <a:pt x="33" y="583"/>
                    <a:pt x="33" y="586"/>
                    <a:pt x="33" y="586"/>
                  </a:cubicBezTo>
                  <a:cubicBezTo>
                    <a:pt x="33" y="590"/>
                    <a:pt x="33" y="594"/>
                    <a:pt x="29" y="598"/>
                  </a:cubicBezTo>
                  <a:cubicBezTo>
                    <a:pt x="29" y="598"/>
                    <a:pt x="29" y="601"/>
                    <a:pt x="26" y="601"/>
                  </a:cubicBezTo>
                  <a:cubicBezTo>
                    <a:pt x="22" y="601"/>
                    <a:pt x="19" y="605"/>
                    <a:pt x="14" y="605"/>
                  </a:cubicBezTo>
                  <a:cubicBezTo>
                    <a:pt x="14" y="608"/>
                    <a:pt x="7" y="605"/>
                    <a:pt x="7" y="612"/>
                  </a:cubicBezTo>
                  <a:cubicBezTo>
                    <a:pt x="7" y="612"/>
                    <a:pt x="7" y="616"/>
                    <a:pt x="4" y="616"/>
                  </a:cubicBezTo>
                  <a:cubicBezTo>
                    <a:pt x="4" y="620"/>
                    <a:pt x="4" y="623"/>
                    <a:pt x="0" y="627"/>
                  </a:cubicBezTo>
                  <a:cubicBezTo>
                    <a:pt x="0" y="630"/>
                    <a:pt x="0" y="630"/>
                    <a:pt x="4" y="638"/>
                  </a:cubicBezTo>
                  <a:cubicBezTo>
                    <a:pt x="7" y="642"/>
                    <a:pt x="11" y="642"/>
                    <a:pt x="11" y="645"/>
                  </a:cubicBezTo>
                  <a:cubicBezTo>
                    <a:pt x="11" y="649"/>
                    <a:pt x="14" y="649"/>
                    <a:pt x="14" y="652"/>
                  </a:cubicBezTo>
                  <a:cubicBezTo>
                    <a:pt x="19" y="656"/>
                    <a:pt x="22" y="660"/>
                    <a:pt x="22" y="664"/>
                  </a:cubicBezTo>
                  <a:cubicBezTo>
                    <a:pt x="19" y="664"/>
                    <a:pt x="19" y="667"/>
                    <a:pt x="19" y="667"/>
                  </a:cubicBezTo>
                  <a:cubicBezTo>
                    <a:pt x="14" y="667"/>
                    <a:pt x="14" y="667"/>
                    <a:pt x="14" y="671"/>
                  </a:cubicBezTo>
                  <a:lnTo>
                    <a:pt x="14" y="674"/>
                  </a:lnTo>
                  <a:lnTo>
                    <a:pt x="19" y="674"/>
                  </a:lnTo>
                  <a:cubicBezTo>
                    <a:pt x="26" y="678"/>
                    <a:pt x="29" y="682"/>
                    <a:pt x="36" y="686"/>
                  </a:cubicBezTo>
                  <a:cubicBezTo>
                    <a:pt x="41" y="689"/>
                    <a:pt x="48" y="693"/>
                    <a:pt x="51" y="696"/>
                  </a:cubicBezTo>
                  <a:cubicBezTo>
                    <a:pt x="55" y="700"/>
                    <a:pt x="58" y="704"/>
                    <a:pt x="66" y="704"/>
                  </a:cubicBezTo>
                  <a:cubicBezTo>
                    <a:pt x="66" y="708"/>
                    <a:pt x="70" y="708"/>
                    <a:pt x="70" y="711"/>
                  </a:cubicBezTo>
                  <a:cubicBezTo>
                    <a:pt x="73" y="711"/>
                    <a:pt x="73" y="711"/>
                    <a:pt x="77" y="715"/>
                  </a:cubicBezTo>
                  <a:cubicBezTo>
                    <a:pt x="77" y="715"/>
                    <a:pt x="80" y="715"/>
                    <a:pt x="85" y="718"/>
                  </a:cubicBezTo>
                  <a:cubicBezTo>
                    <a:pt x="92" y="722"/>
                    <a:pt x="99" y="730"/>
                    <a:pt x="107" y="733"/>
                  </a:cubicBezTo>
                  <a:cubicBezTo>
                    <a:pt x="114" y="740"/>
                    <a:pt x="121" y="744"/>
                    <a:pt x="129" y="752"/>
                  </a:cubicBezTo>
                  <a:cubicBezTo>
                    <a:pt x="136" y="755"/>
                    <a:pt x="146" y="759"/>
                    <a:pt x="154" y="766"/>
                  </a:cubicBezTo>
                  <a:cubicBezTo>
                    <a:pt x="154" y="770"/>
                    <a:pt x="158" y="770"/>
                    <a:pt x="161" y="774"/>
                  </a:cubicBezTo>
                  <a:cubicBezTo>
                    <a:pt x="161" y="774"/>
                    <a:pt x="165" y="774"/>
                    <a:pt x="168" y="777"/>
                  </a:cubicBezTo>
                  <a:cubicBezTo>
                    <a:pt x="173" y="777"/>
                    <a:pt x="173" y="781"/>
                    <a:pt x="176" y="784"/>
                  </a:cubicBezTo>
                  <a:cubicBezTo>
                    <a:pt x="180" y="784"/>
                    <a:pt x="183" y="788"/>
                    <a:pt x="183" y="788"/>
                  </a:cubicBezTo>
                  <a:cubicBezTo>
                    <a:pt x="187" y="792"/>
                    <a:pt x="190" y="792"/>
                    <a:pt x="190" y="792"/>
                  </a:cubicBezTo>
                  <a:lnTo>
                    <a:pt x="190" y="796"/>
                  </a:lnTo>
                  <a:cubicBezTo>
                    <a:pt x="198" y="799"/>
                    <a:pt x="205" y="799"/>
                    <a:pt x="209" y="803"/>
                  </a:cubicBezTo>
                  <a:cubicBezTo>
                    <a:pt x="220" y="810"/>
                    <a:pt x="224" y="818"/>
                    <a:pt x="234" y="821"/>
                  </a:cubicBezTo>
                  <a:cubicBezTo>
                    <a:pt x="246" y="832"/>
                    <a:pt x="264" y="840"/>
                    <a:pt x="275" y="850"/>
                  </a:cubicBezTo>
                  <a:cubicBezTo>
                    <a:pt x="278" y="850"/>
                    <a:pt x="278" y="854"/>
                    <a:pt x="283" y="854"/>
                  </a:cubicBezTo>
                  <a:lnTo>
                    <a:pt x="286" y="858"/>
                  </a:lnTo>
                  <a:cubicBezTo>
                    <a:pt x="290" y="862"/>
                    <a:pt x="293" y="862"/>
                    <a:pt x="297" y="869"/>
                  </a:cubicBezTo>
                  <a:cubicBezTo>
                    <a:pt x="300" y="869"/>
                    <a:pt x="300" y="872"/>
                    <a:pt x="305" y="872"/>
                  </a:cubicBezTo>
                  <a:cubicBezTo>
                    <a:pt x="308" y="872"/>
                    <a:pt x="308" y="872"/>
                    <a:pt x="312" y="876"/>
                  </a:cubicBezTo>
                  <a:cubicBezTo>
                    <a:pt x="315" y="880"/>
                    <a:pt x="319" y="880"/>
                    <a:pt x="322" y="884"/>
                  </a:cubicBezTo>
                  <a:cubicBezTo>
                    <a:pt x="327" y="887"/>
                    <a:pt x="327" y="887"/>
                    <a:pt x="327" y="891"/>
                  </a:cubicBezTo>
                  <a:lnTo>
                    <a:pt x="330" y="891"/>
                  </a:lnTo>
                  <a:lnTo>
                    <a:pt x="334" y="894"/>
                  </a:lnTo>
                  <a:cubicBezTo>
                    <a:pt x="337" y="898"/>
                    <a:pt x="341" y="902"/>
                    <a:pt x="344" y="902"/>
                  </a:cubicBezTo>
                  <a:cubicBezTo>
                    <a:pt x="349" y="906"/>
                    <a:pt x="349" y="909"/>
                    <a:pt x="352" y="913"/>
                  </a:cubicBezTo>
                  <a:cubicBezTo>
                    <a:pt x="356" y="913"/>
                    <a:pt x="356" y="913"/>
                    <a:pt x="359" y="916"/>
                  </a:cubicBezTo>
                  <a:cubicBezTo>
                    <a:pt x="359" y="916"/>
                    <a:pt x="359" y="920"/>
                    <a:pt x="363" y="920"/>
                  </a:cubicBezTo>
                  <a:lnTo>
                    <a:pt x="366" y="924"/>
                  </a:lnTo>
                  <a:cubicBezTo>
                    <a:pt x="371" y="924"/>
                    <a:pt x="371" y="928"/>
                    <a:pt x="374" y="931"/>
                  </a:cubicBezTo>
                  <a:lnTo>
                    <a:pt x="378" y="935"/>
                  </a:lnTo>
                  <a:lnTo>
                    <a:pt x="381" y="938"/>
                  </a:lnTo>
                  <a:cubicBezTo>
                    <a:pt x="385" y="942"/>
                    <a:pt x="388" y="942"/>
                    <a:pt x="388" y="946"/>
                  </a:cubicBezTo>
                  <a:cubicBezTo>
                    <a:pt x="393" y="950"/>
                    <a:pt x="396" y="950"/>
                    <a:pt x="400" y="953"/>
                  </a:cubicBezTo>
                  <a:cubicBezTo>
                    <a:pt x="400" y="957"/>
                    <a:pt x="403" y="957"/>
                    <a:pt x="407" y="960"/>
                  </a:cubicBezTo>
                  <a:lnTo>
                    <a:pt x="410" y="964"/>
                  </a:lnTo>
                  <a:cubicBezTo>
                    <a:pt x="415" y="968"/>
                    <a:pt x="415" y="968"/>
                    <a:pt x="415" y="972"/>
                  </a:cubicBezTo>
                  <a:lnTo>
                    <a:pt x="418" y="972"/>
                  </a:lnTo>
                  <a:cubicBezTo>
                    <a:pt x="425" y="979"/>
                    <a:pt x="432" y="982"/>
                    <a:pt x="440" y="990"/>
                  </a:cubicBezTo>
                  <a:cubicBezTo>
                    <a:pt x="440" y="990"/>
                    <a:pt x="444" y="994"/>
                    <a:pt x="447" y="994"/>
                  </a:cubicBezTo>
                  <a:cubicBezTo>
                    <a:pt x="447" y="997"/>
                    <a:pt x="451" y="997"/>
                    <a:pt x="451" y="1001"/>
                  </a:cubicBezTo>
                  <a:cubicBezTo>
                    <a:pt x="454" y="1004"/>
                    <a:pt x="459" y="1004"/>
                    <a:pt x="462" y="1004"/>
                  </a:cubicBezTo>
                  <a:lnTo>
                    <a:pt x="462" y="1008"/>
                  </a:lnTo>
                  <a:cubicBezTo>
                    <a:pt x="462" y="1012"/>
                    <a:pt x="466" y="1012"/>
                    <a:pt x="469" y="1012"/>
                  </a:cubicBezTo>
                  <a:cubicBezTo>
                    <a:pt x="469" y="1016"/>
                    <a:pt x="473" y="1016"/>
                    <a:pt x="473" y="1019"/>
                  </a:cubicBezTo>
                  <a:cubicBezTo>
                    <a:pt x="476" y="1019"/>
                    <a:pt x="481" y="1023"/>
                    <a:pt x="481" y="1023"/>
                  </a:cubicBezTo>
                  <a:cubicBezTo>
                    <a:pt x="484" y="1023"/>
                    <a:pt x="484" y="1026"/>
                    <a:pt x="488" y="1026"/>
                  </a:cubicBezTo>
                  <a:cubicBezTo>
                    <a:pt x="488" y="1030"/>
                    <a:pt x="491" y="1030"/>
                    <a:pt x="495" y="1034"/>
                  </a:cubicBezTo>
                  <a:cubicBezTo>
                    <a:pt x="506" y="1041"/>
                    <a:pt x="520" y="1052"/>
                    <a:pt x="535" y="1063"/>
                  </a:cubicBezTo>
                  <a:lnTo>
                    <a:pt x="539" y="1067"/>
                  </a:lnTo>
                  <a:cubicBezTo>
                    <a:pt x="542" y="1070"/>
                    <a:pt x="542" y="1074"/>
                    <a:pt x="547" y="1074"/>
                  </a:cubicBezTo>
                  <a:lnTo>
                    <a:pt x="550" y="1074"/>
                  </a:lnTo>
                  <a:cubicBezTo>
                    <a:pt x="554" y="1078"/>
                    <a:pt x="557" y="1082"/>
                    <a:pt x="561" y="1085"/>
                  </a:cubicBezTo>
                  <a:cubicBezTo>
                    <a:pt x="569" y="1089"/>
                    <a:pt x="576" y="1096"/>
                    <a:pt x="583" y="1100"/>
                  </a:cubicBezTo>
                  <a:cubicBezTo>
                    <a:pt x="583" y="1104"/>
                    <a:pt x="583" y="1104"/>
                    <a:pt x="586" y="1104"/>
                  </a:cubicBezTo>
                  <a:cubicBezTo>
                    <a:pt x="591" y="1107"/>
                    <a:pt x="594" y="1107"/>
                    <a:pt x="594" y="1114"/>
                  </a:cubicBezTo>
                  <a:lnTo>
                    <a:pt x="598" y="1114"/>
                  </a:lnTo>
                  <a:cubicBezTo>
                    <a:pt x="601" y="1114"/>
                    <a:pt x="601" y="1118"/>
                    <a:pt x="601" y="1118"/>
                  </a:cubicBezTo>
                  <a:cubicBezTo>
                    <a:pt x="608" y="1118"/>
                    <a:pt x="608" y="1126"/>
                    <a:pt x="616" y="1126"/>
                  </a:cubicBezTo>
                  <a:lnTo>
                    <a:pt x="616" y="1129"/>
                  </a:lnTo>
                  <a:cubicBezTo>
                    <a:pt x="616" y="1131"/>
                    <a:pt x="618" y="1131"/>
                    <a:pt x="620" y="1131"/>
                  </a:cubicBezTo>
                  <a:cubicBezTo>
                    <a:pt x="621" y="1131"/>
                    <a:pt x="623" y="1131"/>
                    <a:pt x="623" y="1133"/>
                  </a:cubicBezTo>
                  <a:cubicBezTo>
                    <a:pt x="627" y="1133"/>
                    <a:pt x="627" y="1136"/>
                    <a:pt x="630" y="1140"/>
                  </a:cubicBezTo>
                  <a:cubicBezTo>
                    <a:pt x="642" y="1148"/>
                    <a:pt x="652" y="1155"/>
                    <a:pt x="664" y="1166"/>
                  </a:cubicBezTo>
                  <a:lnTo>
                    <a:pt x="671" y="1166"/>
                  </a:lnTo>
                  <a:lnTo>
                    <a:pt x="674" y="1170"/>
                  </a:lnTo>
                  <a:cubicBezTo>
                    <a:pt x="679" y="1173"/>
                    <a:pt x="679" y="1173"/>
                    <a:pt x="682" y="1173"/>
                  </a:cubicBezTo>
                  <a:cubicBezTo>
                    <a:pt x="686" y="1177"/>
                    <a:pt x="689" y="1180"/>
                    <a:pt x="693" y="1180"/>
                  </a:cubicBezTo>
                  <a:lnTo>
                    <a:pt x="704" y="1192"/>
                  </a:lnTo>
                  <a:cubicBezTo>
                    <a:pt x="708" y="1195"/>
                    <a:pt x="715" y="1195"/>
                    <a:pt x="718" y="1199"/>
                  </a:cubicBezTo>
                  <a:lnTo>
                    <a:pt x="723" y="1199"/>
                  </a:lnTo>
                  <a:lnTo>
                    <a:pt x="726" y="1202"/>
                  </a:lnTo>
                  <a:cubicBezTo>
                    <a:pt x="726" y="1206"/>
                    <a:pt x="730" y="1206"/>
                    <a:pt x="733" y="1210"/>
                  </a:cubicBezTo>
                  <a:cubicBezTo>
                    <a:pt x="737" y="1210"/>
                    <a:pt x="740" y="1214"/>
                    <a:pt x="745" y="1217"/>
                  </a:cubicBezTo>
                  <a:cubicBezTo>
                    <a:pt x="748" y="1217"/>
                    <a:pt x="748" y="1221"/>
                    <a:pt x="752" y="1221"/>
                  </a:cubicBezTo>
                  <a:lnTo>
                    <a:pt x="755" y="1224"/>
                  </a:lnTo>
                  <a:lnTo>
                    <a:pt x="759" y="1228"/>
                  </a:lnTo>
                  <a:cubicBezTo>
                    <a:pt x="762" y="1228"/>
                    <a:pt x="762" y="1228"/>
                    <a:pt x="767" y="1232"/>
                  </a:cubicBezTo>
                  <a:cubicBezTo>
                    <a:pt x="770" y="1236"/>
                    <a:pt x="774" y="1239"/>
                    <a:pt x="781" y="1243"/>
                  </a:cubicBezTo>
                  <a:lnTo>
                    <a:pt x="784" y="1243"/>
                  </a:lnTo>
                  <a:cubicBezTo>
                    <a:pt x="784" y="1243"/>
                    <a:pt x="789" y="1246"/>
                    <a:pt x="792" y="1246"/>
                  </a:cubicBezTo>
                  <a:cubicBezTo>
                    <a:pt x="792" y="1250"/>
                    <a:pt x="796" y="1250"/>
                    <a:pt x="796" y="1254"/>
                  </a:cubicBezTo>
                  <a:cubicBezTo>
                    <a:pt x="814" y="1265"/>
                    <a:pt x="828" y="1280"/>
                    <a:pt x="847" y="1290"/>
                  </a:cubicBezTo>
                  <a:cubicBezTo>
                    <a:pt x="850" y="1290"/>
                    <a:pt x="850" y="1294"/>
                    <a:pt x="855" y="1294"/>
                  </a:cubicBezTo>
                  <a:cubicBezTo>
                    <a:pt x="858" y="1298"/>
                    <a:pt x="858" y="1298"/>
                    <a:pt x="862" y="1302"/>
                  </a:cubicBezTo>
                  <a:cubicBezTo>
                    <a:pt x="869" y="1305"/>
                    <a:pt x="872" y="1309"/>
                    <a:pt x="880" y="1312"/>
                  </a:cubicBezTo>
                  <a:lnTo>
                    <a:pt x="884" y="1316"/>
                  </a:lnTo>
                  <a:cubicBezTo>
                    <a:pt x="887" y="1316"/>
                    <a:pt x="891" y="1320"/>
                    <a:pt x="894" y="1324"/>
                  </a:cubicBezTo>
                  <a:lnTo>
                    <a:pt x="899" y="1324"/>
                  </a:lnTo>
                  <a:cubicBezTo>
                    <a:pt x="899" y="1324"/>
                    <a:pt x="902" y="1327"/>
                    <a:pt x="906" y="1327"/>
                  </a:cubicBezTo>
                  <a:cubicBezTo>
                    <a:pt x="906" y="1331"/>
                    <a:pt x="909" y="1331"/>
                    <a:pt x="913" y="1334"/>
                  </a:cubicBezTo>
                  <a:cubicBezTo>
                    <a:pt x="928" y="1342"/>
                    <a:pt x="938" y="1353"/>
                    <a:pt x="950" y="1360"/>
                  </a:cubicBezTo>
                  <a:cubicBezTo>
                    <a:pt x="953" y="1364"/>
                    <a:pt x="957" y="1368"/>
                    <a:pt x="965" y="1368"/>
                  </a:cubicBezTo>
                  <a:cubicBezTo>
                    <a:pt x="975" y="1375"/>
                    <a:pt x="982" y="1378"/>
                    <a:pt x="994" y="1386"/>
                  </a:cubicBezTo>
                  <a:lnTo>
                    <a:pt x="994" y="1390"/>
                  </a:lnTo>
                  <a:cubicBezTo>
                    <a:pt x="995" y="1389"/>
                    <a:pt x="996" y="1388"/>
                    <a:pt x="996" y="1388"/>
                  </a:cubicBezTo>
                  <a:cubicBezTo>
                    <a:pt x="998" y="1388"/>
                    <a:pt x="998" y="1390"/>
                    <a:pt x="1001" y="1390"/>
                  </a:cubicBezTo>
                  <a:cubicBezTo>
                    <a:pt x="1009" y="1397"/>
                    <a:pt x="1016" y="1400"/>
                    <a:pt x="1023" y="1408"/>
                  </a:cubicBezTo>
                  <a:lnTo>
                    <a:pt x="1026" y="1408"/>
                  </a:lnTo>
                  <a:cubicBezTo>
                    <a:pt x="1031" y="1412"/>
                    <a:pt x="1034" y="1412"/>
                    <a:pt x="1038" y="1415"/>
                  </a:cubicBezTo>
                  <a:lnTo>
                    <a:pt x="1041" y="1415"/>
                  </a:lnTo>
                  <a:cubicBezTo>
                    <a:pt x="1045" y="1419"/>
                    <a:pt x="1048" y="1419"/>
                    <a:pt x="1053" y="1422"/>
                  </a:cubicBezTo>
                  <a:lnTo>
                    <a:pt x="1056" y="1426"/>
                  </a:lnTo>
                  <a:cubicBezTo>
                    <a:pt x="1063" y="1426"/>
                    <a:pt x="1067" y="1430"/>
                    <a:pt x="1070" y="1434"/>
                  </a:cubicBezTo>
                  <a:cubicBezTo>
                    <a:pt x="1075" y="1437"/>
                    <a:pt x="1078" y="1437"/>
                    <a:pt x="1082" y="1441"/>
                  </a:cubicBezTo>
                  <a:cubicBezTo>
                    <a:pt x="1078" y="1437"/>
                    <a:pt x="1078" y="1437"/>
                    <a:pt x="1075" y="1434"/>
                  </a:cubicBezTo>
                  <a:lnTo>
                    <a:pt x="1075" y="1434"/>
                  </a:lnTo>
                  <a:cubicBezTo>
                    <a:pt x="1078" y="1437"/>
                    <a:pt x="1078" y="1437"/>
                    <a:pt x="1082" y="1437"/>
                  </a:cubicBezTo>
                  <a:cubicBezTo>
                    <a:pt x="1082" y="1441"/>
                    <a:pt x="1085" y="1441"/>
                    <a:pt x="1085" y="1441"/>
                  </a:cubicBezTo>
                  <a:cubicBezTo>
                    <a:pt x="1089" y="1441"/>
                    <a:pt x="1089" y="1444"/>
                    <a:pt x="1089" y="1444"/>
                  </a:cubicBezTo>
                  <a:cubicBezTo>
                    <a:pt x="1092" y="1444"/>
                    <a:pt x="1092" y="1444"/>
                    <a:pt x="1097" y="1448"/>
                  </a:cubicBezTo>
                  <a:lnTo>
                    <a:pt x="1100" y="1452"/>
                  </a:lnTo>
                  <a:cubicBezTo>
                    <a:pt x="1100" y="1448"/>
                    <a:pt x="1100" y="1448"/>
                    <a:pt x="1097" y="1445"/>
                  </a:cubicBezTo>
                  <a:lnTo>
                    <a:pt x="1097" y="1445"/>
                  </a:lnTo>
                  <a:lnTo>
                    <a:pt x="1100" y="1448"/>
                  </a:lnTo>
                  <a:cubicBezTo>
                    <a:pt x="1107" y="1456"/>
                    <a:pt x="1114" y="1459"/>
                    <a:pt x="1122" y="1463"/>
                  </a:cubicBezTo>
                  <a:cubicBezTo>
                    <a:pt x="1126" y="1466"/>
                    <a:pt x="1129" y="1466"/>
                    <a:pt x="1133" y="1466"/>
                  </a:cubicBezTo>
                  <a:cubicBezTo>
                    <a:pt x="1136" y="1470"/>
                    <a:pt x="1141" y="1470"/>
                    <a:pt x="1141" y="1474"/>
                  </a:cubicBezTo>
                  <a:lnTo>
                    <a:pt x="1144" y="1474"/>
                  </a:lnTo>
                  <a:cubicBezTo>
                    <a:pt x="1148" y="1478"/>
                    <a:pt x="1151" y="1478"/>
                    <a:pt x="1151" y="1481"/>
                  </a:cubicBezTo>
                  <a:cubicBezTo>
                    <a:pt x="1155" y="1481"/>
                    <a:pt x="1158" y="1481"/>
                    <a:pt x="1158" y="1485"/>
                  </a:cubicBezTo>
                  <a:cubicBezTo>
                    <a:pt x="1163" y="1488"/>
                    <a:pt x="1166" y="1488"/>
                    <a:pt x="1170" y="1492"/>
                  </a:cubicBezTo>
                  <a:cubicBezTo>
                    <a:pt x="1177" y="1492"/>
                    <a:pt x="1180" y="1496"/>
                    <a:pt x="1188" y="1500"/>
                  </a:cubicBezTo>
                  <a:cubicBezTo>
                    <a:pt x="1192" y="1503"/>
                    <a:pt x="1195" y="1507"/>
                    <a:pt x="1199" y="1507"/>
                  </a:cubicBezTo>
                  <a:cubicBezTo>
                    <a:pt x="1202" y="1510"/>
                    <a:pt x="1207" y="1514"/>
                    <a:pt x="1210" y="1514"/>
                  </a:cubicBezTo>
                  <a:cubicBezTo>
                    <a:pt x="1214" y="1518"/>
                    <a:pt x="1217" y="1522"/>
                    <a:pt x="1221" y="1522"/>
                  </a:cubicBezTo>
                  <a:cubicBezTo>
                    <a:pt x="1224" y="1525"/>
                    <a:pt x="1232" y="1529"/>
                    <a:pt x="1236" y="1532"/>
                  </a:cubicBezTo>
                  <a:cubicBezTo>
                    <a:pt x="1239" y="1532"/>
                    <a:pt x="1239" y="1532"/>
                    <a:pt x="1243" y="1536"/>
                  </a:cubicBezTo>
                  <a:cubicBezTo>
                    <a:pt x="1246" y="1536"/>
                    <a:pt x="1246" y="1540"/>
                    <a:pt x="1246" y="1540"/>
                  </a:cubicBezTo>
                  <a:cubicBezTo>
                    <a:pt x="1254" y="1544"/>
                    <a:pt x="1261" y="1551"/>
                    <a:pt x="1268" y="1554"/>
                  </a:cubicBezTo>
                  <a:cubicBezTo>
                    <a:pt x="1268" y="1554"/>
                    <a:pt x="1273" y="1554"/>
                    <a:pt x="1273" y="1558"/>
                  </a:cubicBezTo>
                  <a:cubicBezTo>
                    <a:pt x="1273" y="1558"/>
                    <a:pt x="1276" y="1562"/>
                    <a:pt x="1280" y="1562"/>
                  </a:cubicBezTo>
                  <a:cubicBezTo>
                    <a:pt x="1280" y="1562"/>
                    <a:pt x="1283" y="1562"/>
                    <a:pt x="1283" y="1566"/>
                  </a:cubicBezTo>
                  <a:cubicBezTo>
                    <a:pt x="1287" y="1566"/>
                    <a:pt x="1287" y="1566"/>
                    <a:pt x="1290" y="1569"/>
                  </a:cubicBezTo>
                  <a:lnTo>
                    <a:pt x="1295" y="1573"/>
                  </a:lnTo>
                  <a:lnTo>
                    <a:pt x="1298" y="1573"/>
                  </a:lnTo>
                  <a:lnTo>
                    <a:pt x="1302" y="1576"/>
                  </a:lnTo>
                  <a:lnTo>
                    <a:pt x="1305" y="1576"/>
                  </a:lnTo>
                  <a:cubicBezTo>
                    <a:pt x="1305" y="1576"/>
                    <a:pt x="1305" y="1580"/>
                    <a:pt x="1309" y="1580"/>
                  </a:cubicBezTo>
                  <a:lnTo>
                    <a:pt x="1312" y="1584"/>
                  </a:lnTo>
                  <a:cubicBezTo>
                    <a:pt x="1317" y="1588"/>
                    <a:pt x="1320" y="1591"/>
                    <a:pt x="1327" y="1595"/>
                  </a:cubicBezTo>
                  <a:cubicBezTo>
                    <a:pt x="1327" y="1595"/>
                    <a:pt x="1331" y="1595"/>
                    <a:pt x="1331" y="1598"/>
                  </a:cubicBezTo>
                  <a:cubicBezTo>
                    <a:pt x="1334" y="1598"/>
                    <a:pt x="1334" y="1602"/>
                    <a:pt x="1334" y="1602"/>
                  </a:cubicBezTo>
                  <a:cubicBezTo>
                    <a:pt x="1342" y="1602"/>
                    <a:pt x="1346" y="1606"/>
                    <a:pt x="1349" y="1610"/>
                  </a:cubicBezTo>
                  <a:cubicBezTo>
                    <a:pt x="1353" y="1613"/>
                    <a:pt x="1356" y="1613"/>
                    <a:pt x="1361" y="1617"/>
                  </a:cubicBezTo>
                  <a:cubicBezTo>
                    <a:pt x="1361" y="1620"/>
                    <a:pt x="1364" y="1620"/>
                    <a:pt x="1368" y="1624"/>
                  </a:cubicBezTo>
                  <a:cubicBezTo>
                    <a:pt x="1371" y="1628"/>
                    <a:pt x="1375" y="1628"/>
                    <a:pt x="1378" y="1632"/>
                  </a:cubicBezTo>
                  <a:cubicBezTo>
                    <a:pt x="1383" y="1635"/>
                    <a:pt x="1383" y="1635"/>
                    <a:pt x="1386" y="1639"/>
                  </a:cubicBezTo>
                  <a:cubicBezTo>
                    <a:pt x="1390" y="1642"/>
                    <a:pt x="1393" y="1642"/>
                    <a:pt x="1397" y="1646"/>
                  </a:cubicBezTo>
                  <a:cubicBezTo>
                    <a:pt x="1397" y="1646"/>
                    <a:pt x="1405" y="1646"/>
                    <a:pt x="1405" y="1654"/>
                  </a:cubicBezTo>
                  <a:lnTo>
                    <a:pt x="1408" y="1654"/>
                  </a:lnTo>
                  <a:cubicBezTo>
                    <a:pt x="1408" y="1654"/>
                    <a:pt x="1412" y="1654"/>
                    <a:pt x="1412" y="1657"/>
                  </a:cubicBezTo>
                  <a:lnTo>
                    <a:pt x="1415" y="1657"/>
                  </a:lnTo>
                  <a:cubicBezTo>
                    <a:pt x="1419" y="1657"/>
                    <a:pt x="1419" y="1661"/>
                    <a:pt x="1419" y="1661"/>
                  </a:cubicBezTo>
                  <a:lnTo>
                    <a:pt x="1422" y="1664"/>
                  </a:lnTo>
                  <a:lnTo>
                    <a:pt x="1427" y="1664"/>
                  </a:lnTo>
                  <a:cubicBezTo>
                    <a:pt x="1434" y="1672"/>
                    <a:pt x="1441" y="1676"/>
                    <a:pt x="1452" y="1683"/>
                  </a:cubicBezTo>
                  <a:cubicBezTo>
                    <a:pt x="1452" y="1683"/>
                    <a:pt x="1456" y="1686"/>
                    <a:pt x="1459" y="1686"/>
                  </a:cubicBezTo>
                  <a:cubicBezTo>
                    <a:pt x="1459" y="1690"/>
                    <a:pt x="1463" y="1690"/>
                    <a:pt x="1466" y="1694"/>
                  </a:cubicBezTo>
                  <a:cubicBezTo>
                    <a:pt x="1471" y="1694"/>
                    <a:pt x="1471" y="1698"/>
                    <a:pt x="1474" y="1698"/>
                  </a:cubicBezTo>
                  <a:cubicBezTo>
                    <a:pt x="1474" y="1701"/>
                    <a:pt x="1478" y="1701"/>
                    <a:pt x="1478" y="1701"/>
                  </a:cubicBezTo>
                  <a:cubicBezTo>
                    <a:pt x="1481" y="1705"/>
                    <a:pt x="1481" y="1705"/>
                    <a:pt x="1485" y="1705"/>
                  </a:cubicBezTo>
                  <a:lnTo>
                    <a:pt x="1488" y="1708"/>
                  </a:lnTo>
                  <a:lnTo>
                    <a:pt x="1488" y="1712"/>
                  </a:lnTo>
                  <a:cubicBezTo>
                    <a:pt x="1490" y="1711"/>
                    <a:pt x="1491" y="1710"/>
                    <a:pt x="1491" y="1710"/>
                  </a:cubicBezTo>
                  <a:cubicBezTo>
                    <a:pt x="1493" y="1710"/>
                    <a:pt x="1494" y="1712"/>
                    <a:pt x="1496" y="1712"/>
                  </a:cubicBezTo>
                  <a:cubicBezTo>
                    <a:pt x="1496" y="1716"/>
                    <a:pt x="1500" y="1716"/>
                    <a:pt x="1500" y="1720"/>
                  </a:cubicBezTo>
                  <a:cubicBezTo>
                    <a:pt x="1503" y="1720"/>
                    <a:pt x="1503" y="1720"/>
                    <a:pt x="1507" y="1723"/>
                  </a:cubicBezTo>
                  <a:lnTo>
                    <a:pt x="1510" y="1727"/>
                  </a:lnTo>
                  <a:lnTo>
                    <a:pt x="1515" y="1727"/>
                  </a:lnTo>
                  <a:cubicBezTo>
                    <a:pt x="1515" y="1729"/>
                    <a:pt x="1516" y="1729"/>
                    <a:pt x="1516" y="1729"/>
                  </a:cubicBezTo>
                  <a:cubicBezTo>
                    <a:pt x="1517" y="1729"/>
                    <a:pt x="1518" y="1729"/>
                    <a:pt x="1518" y="1730"/>
                  </a:cubicBezTo>
                  <a:cubicBezTo>
                    <a:pt x="1518" y="1730"/>
                    <a:pt x="1520" y="1732"/>
                    <a:pt x="1522" y="1732"/>
                  </a:cubicBezTo>
                  <a:cubicBezTo>
                    <a:pt x="1523" y="1732"/>
                    <a:pt x="1524" y="1732"/>
                    <a:pt x="1525" y="1730"/>
                  </a:cubicBezTo>
                  <a:cubicBezTo>
                    <a:pt x="1525" y="1730"/>
                    <a:pt x="1525" y="1727"/>
                    <a:pt x="1522" y="1727"/>
                  </a:cubicBezTo>
                  <a:cubicBezTo>
                    <a:pt x="1518" y="1723"/>
                    <a:pt x="1515" y="1716"/>
                    <a:pt x="1507" y="1712"/>
                  </a:cubicBezTo>
                  <a:cubicBezTo>
                    <a:pt x="1507" y="1712"/>
                    <a:pt x="1503" y="1708"/>
                    <a:pt x="1500" y="1705"/>
                  </a:cubicBezTo>
                  <a:cubicBezTo>
                    <a:pt x="1496" y="1705"/>
                    <a:pt x="1496" y="1705"/>
                    <a:pt x="1493" y="1701"/>
                  </a:cubicBezTo>
                  <a:cubicBezTo>
                    <a:pt x="1488" y="1698"/>
                    <a:pt x="1481" y="1694"/>
                    <a:pt x="1474" y="1686"/>
                  </a:cubicBezTo>
                  <a:cubicBezTo>
                    <a:pt x="1471" y="1686"/>
                    <a:pt x="1471" y="1686"/>
                    <a:pt x="1471" y="1683"/>
                  </a:cubicBezTo>
                  <a:cubicBezTo>
                    <a:pt x="1463" y="1679"/>
                    <a:pt x="1463" y="1679"/>
                    <a:pt x="1456" y="1676"/>
                  </a:cubicBezTo>
                  <a:cubicBezTo>
                    <a:pt x="1459" y="1674"/>
                    <a:pt x="1461" y="1673"/>
                    <a:pt x="1463" y="1673"/>
                  </a:cubicBezTo>
                  <a:cubicBezTo>
                    <a:pt x="1465" y="1673"/>
                    <a:pt x="1467" y="1674"/>
                    <a:pt x="1471" y="1676"/>
                  </a:cubicBezTo>
                  <a:lnTo>
                    <a:pt x="1474" y="1679"/>
                  </a:lnTo>
                  <a:cubicBezTo>
                    <a:pt x="1478" y="1679"/>
                    <a:pt x="1481" y="1683"/>
                    <a:pt x="1481" y="1683"/>
                  </a:cubicBezTo>
                  <a:cubicBezTo>
                    <a:pt x="1485" y="1686"/>
                    <a:pt x="1493" y="1690"/>
                    <a:pt x="1496" y="1694"/>
                  </a:cubicBezTo>
                  <a:cubicBezTo>
                    <a:pt x="1500" y="1698"/>
                    <a:pt x="1503" y="1698"/>
                    <a:pt x="1507" y="1701"/>
                  </a:cubicBezTo>
                  <a:cubicBezTo>
                    <a:pt x="1510" y="1701"/>
                    <a:pt x="1510" y="1705"/>
                    <a:pt x="1510" y="1705"/>
                  </a:cubicBezTo>
                  <a:cubicBezTo>
                    <a:pt x="1515" y="1708"/>
                    <a:pt x="1515" y="1708"/>
                    <a:pt x="1518" y="1708"/>
                  </a:cubicBezTo>
                  <a:cubicBezTo>
                    <a:pt x="1518" y="1712"/>
                    <a:pt x="1522" y="1712"/>
                    <a:pt x="1522" y="1716"/>
                  </a:cubicBezTo>
                  <a:cubicBezTo>
                    <a:pt x="1525" y="1716"/>
                    <a:pt x="1525" y="1720"/>
                    <a:pt x="1529" y="1720"/>
                  </a:cubicBezTo>
                  <a:cubicBezTo>
                    <a:pt x="1532" y="1720"/>
                    <a:pt x="1537" y="1723"/>
                    <a:pt x="1537" y="1723"/>
                  </a:cubicBezTo>
                  <a:cubicBezTo>
                    <a:pt x="1540" y="1727"/>
                    <a:pt x="1540" y="1727"/>
                    <a:pt x="1544" y="1730"/>
                  </a:cubicBezTo>
                  <a:lnTo>
                    <a:pt x="1547" y="1734"/>
                  </a:lnTo>
                  <a:lnTo>
                    <a:pt x="1551" y="1738"/>
                  </a:lnTo>
                  <a:lnTo>
                    <a:pt x="1554" y="1738"/>
                  </a:lnTo>
                  <a:cubicBezTo>
                    <a:pt x="1559" y="1742"/>
                    <a:pt x="1559" y="1742"/>
                    <a:pt x="1559" y="1745"/>
                  </a:cubicBezTo>
                  <a:cubicBezTo>
                    <a:pt x="1569" y="1749"/>
                    <a:pt x="1576" y="1756"/>
                    <a:pt x="1584" y="1764"/>
                  </a:cubicBezTo>
                  <a:cubicBezTo>
                    <a:pt x="1588" y="1764"/>
                    <a:pt x="1591" y="1767"/>
                    <a:pt x="1595" y="1771"/>
                  </a:cubicBezTo>
                  <a:cubicBezTo>
                    <a:pt x="1598" y="1771"/>
                    <a:pt x="1603" y="1771"/>
                    <a:pt x="1603" y="1774"/>
                  </a:cubicBezTo>
                  <a:cubicBezTo>
                    <a:pt x="1610" y="1774"/>
                    <a:pt x="1613" y="1778"/>
                    <a:pt x="1620" y="1782"/>
                  </a:cubicBezTo>
                  <a:lnTo>
                    <a:pt x="1625" y="1786"/>
                  </a:lnTo>
                  <a:cubicBezTo>
                    <a:pt x="1625" y="1786"/>
                    <a:pt x="1628" y="1789"/>
                    <a:pt x="1632" y="1793"/>
                  </a:cubicBezTo>
                  <a:lnTo>
                    <a:pt x="1639" y="1796"/>
                  </a:lnTo>
                  <a:cubicBezTo>
                    <a:pt x="1642" y="1800"/>
                    <a:pt x="1647" y="1804"/>
                    <a:pt x="1650" y="1804"/>
                  </a:cubicBezTo>
                  <a:cubicBezTo>
                    <a:pt x="1654" y="1808"/>
                    <a:pt x="1657" y="1808"/>
                    <a:pt x="1661" y="1815"/>
                  </a:cubicBezTo>
                  <a:lnTo>
                    <a:pt x="1664" y="1815"/>
                  </a:lnTo>
                  <a:cubicBezTo>
                    <a:pt x="1669" y="1818"/>
                    <a:pt x="1672" y="1822"/>
                    <a:pt x="1676" y="1822"/>
                  </a:cubicBezTo>
                  <a:lnTo>
                    <a:pt x="1686" y="1833"/>
                  </a:lnTo>
                  <a:cubicBezTo>
                    <a:pt x="1691" y="1833"/>
                    <a:pt x="1694" y="1837"/>
                    <a:pt x="1694" y="1837"/>
                  </a:cubicBezTo>
                  <a:cubicBezTo>
                    <a:pt x="1698" y="1840"/>
                    <a:pt x="1701" y="1840"/>
                    <a:pt x="1705" y="1840"/>
                  </a:cubicBezTo>
                  <a:lnTo>
                    <a:pt x="1705" y="1848"/>
                  </a:lnTo>
                  <a:cubicBezTo>
                    <a:pt x="1708" y="1848"/>
                    <a:pt x="1713" y="1852"/>
                    <a:pt x="1713" y="1852"/>
                  </a:cubicBezTo>
                  <a:cubicBezTo>
                    <a:pt x="1716" y="1855"/>
                    <a:pt x="1720" y="1859"/>
                    <a:pt x="1723" y="1862"/>
                  </a:cubicBezTo>
                  <a:cubicBezTo>
                    <a:pt x="1730" y="1862"/>
                    <a:pt x="1735" y="1866"/>
                    <a:pt x="1742" y="1870"/>
                  </a:cubicBezTo>
                  <a:cubicBezTo>
                    <a:pt x="1745" y="1877"/>
                    <a:pt x="1752" y="1877"/>
                    <a:pt x="1757" y="1884"/>
                  </a:cubicBezTo>
                  <a:cubicBezTo>
                    <a:pt x="1758" y="1883"/>
                    <a:pt x="1758" y="1883"/>
                    <a:pt x="1759" y="1883"/>
                  </a:cubicBezTo>
                  <a:cubicBezTo>
                    <a:pt x="1760" y="1883"/>
                    <a:pt x="1760" y="1885"/>
                    <a:pt x="1760" y="1888"/>
                  </a:cubicBezTo>
                  <a:lnTo>
                    <a:pt x="1767" y="1888"/>
                  </a:lnTo>
                  <a:cubicBezTo>
                    <a:pt x="1767" y="1892"/>
                    <a:pt x="1771" y="1892"/>
                    <a:pt x="1771" y="1892"/>
                  </a:cubicBezTo>
                  <a:cubicBezTo>
                    <a:pt x="1774" y="1899"/>
                    <a:pt x="1779" y="1899"/>
                    <a:pt x="1786" y="1903"/>
                  </a:cubicBezTo>
                  <a:lnTo>
                    <a:pt x="1789" y="1906"/>
                  </a:lnTo>
                  <a:cubicBezTo>
                    <a:pt x="1789" y="1910"/>
                    <a:pt x="1793" y="1910"/>
                    <a:pt x="1796" y="1910"/>
                  </a:cubicBezTo>
                  <a:cubicBezTo>
                    <a:pt x="1798" y="1912"/>
                    <a:pt x="1800" y="1912"/>
                    <a:pt x="1802" y="1912"/>
                  </a:cubicBezTo>
                  <a:cubicBezTo>
                    <a:pt x="1804" y="1912"/>
                    <a:pt x="1806" y="1912"/>
                    <a:pt x="1808" y="1914"/>
                  </a:cubicBezTo>
                  <a:cubicBezTo>
                    <a:pt x="1811" y="1914"/>
                    <a:pt x="1815" y="1914"/>
                    <a:pt x="1815" y="1918"/>
                  </a:cubicBezTo>
                  <a:cubicBezTo>
                    <a:pt x="1818" y="1918"/>
                    <a:pt x="1818" y="1921"/>
                    <a:pt x="1818" y="1921"/>
                  </a:cubicBezTo>
                  <a:cubicBezTo>
                    <a:pt x="1823" y="1925"/>
                    <a:pt x="1830" y="1925"/>
                    <a:pt x="1833" y="1928"/>
                  </a:cubicBezTo>
                  <a:lnTo>
                    <a:pt x="1845" y="1928"/>
                  </a:lnTo>
                  <a:cubicBezTo>
                    <a:pt x="1845" y="1928"/>
                    <a:pt x="1848" y="1928"/>
                    <a:pt x="1848" y="1932"/>
                  </a:cubicBezTo>
                  <a:cubicBezTo>
                    <a:pt x="1849" y="1931"/>
                    <a:pt x="1850" y="1930"/>
                    <a:pt x="1851" y="1930"/>
                  </a:cubicBezTo>
                  <a:cubicBezTo>
                    <a:pt x="1852" y="1930"/>
                    <a:pt x="1853" y="1932"/>
                    <a:pt x="1855" y="1932"/>
                  </a:cubicBezTo>
                  <a:lnTo>
                    <a:pt x="1859" y="1932"/>
                  </a:lnTo>
                  <a:cubicBezTo>
                    <a:pt x="1862" y="1932"/>
                    <a:pt x="1862" y="1928"/>
                    <a:pt x="1867" y="1928"/>
                  </a:cubicBezTo>
                  <a:cubicBezTo>
                    <a:pt x="1868" y="1930"/>
                    <a:pt x="1869" y="1931"/>
                    <a:pt x="1870" y="1931"/>
                  </a:cubicBezTo>
                  <a:cubicBezTo>
                    <a:pt x="1871" y="1931"/>
                    <a:pt x="1872" y="1930"/>
                    <a:pt x="1874" y="1928"/>
                  </a:cubicBezTo>
                  <a:lnTo>
                    <a:pt x="1881" y="1928"/>
                  </a:lnTo>
                  <a:cubicBezTo>
                    <a:pt x="1883" y="1928"/>
                    <a:pt x="1886" y="1930"/>
                    <a:pt x="1887" y="1930"/>
                  </a:cubicBezTo>
                  <a:cubicBezTo>
                    <a:pt x="1888" y="1930"/>
                    <a:pt x="1889" y="1930"/>
                    <a:pt x="1889" y="1928"/>
                  </a:cubicBezTo>
                  <a:cubicBezTo>
                    <a:pt x="1892" y="1928"/>
                    <a:pt x="1896" y="1932"/>
                    <a:pt x="1896" y="1932"/>
                  </a:cubicBezTo>
                  <a:lnTo>
                    <a:pt x="1925" y="1932"/>
                  </a:lnTo>
                  <a:cubicBezTo>
                    <a:pt x="1927" y="1932"/>
                    <a:pt x="1928" y="1930"/>
                    <a:pt x="1928" y="1930"/>
                  </a:cubicBezTo>
                  <a:cubicBezTo>
                    <a:pt x="1928" y="1930"/>
                    <a:pt x="1928" y="1931"/>
                    <a:pt x="1928" y="1932"/>
                  </a:cubicBezTo>
                  <a:cubicBezTo>
                    <a:pt x="1933" y="1932"/>
                    <a:pt x="1933" y="1932"/>
                    <a:pt x="1936" y="1928"/>
                  </a:cubicBezTo>
                  <a:cubicBezTo>
                    <a:pt x="1940" y="1928"/>
                    <a:pt x="1940" y="1925"/>
                    <a:pt x="1943" y="1925"/>
                  </a:cubicBezTo>
                  <a:cubicBezTo>
                    <a:pt x="1943" y="1925"/>
                    <a:pt x="1943" y="1921"/>
                    <a:pt x="1947" y="1921"/>
                  </a:cubicBezTo>
                  <a:cubicBezTo>
                    <a:pt x="1947" y="1918"/>
                    <a:pt x="1947" y="1918"/>
                    <a:pt x="1950" y="1918"/>
                  </a:cubicBezTo>
                  <a:cubicBezTo>
                    <a:pt x="1950" y="1914"/>
                    <a:pt x="1950" y="1914"/>
                    <a:pt x="1955" y="1914"/>
                  </a:cubicBezTo>
                  <a:cubicBezTo>
                    <a:pt x="1958" y="1914"/>
                    <a:pt x="1958" y="1914"/>
                    <a:pt x="1962" y="1910"/>
                  </a:cubicBezTo>
                  <a:lnTo>
                    <a:pt x="1962" y="1906"/>
                  </a:lnTo>
                  <a:cubicBezTo>
                    <a:pt x="1965" y="1906"/>
                    <a:pt x="1965" y="1903"/>
                    <a:pt x="1965" y="1899"/>
                  </a:cubicBezTo>
                  <a:cubicBezTo>
                    <a:pt x="1969" y="1899"/>
                    <a:pt x="1969" y="1896"/>
                    <a:pt x="1969" y="1896"/>
                  </a:cubicBezTo>
                  <a:cubicBezTo>
                    <a:pt x="1972" y="1896"/>
                    <a:pt x="1969" y="1892"/>
                    <a:pt x="1969" y="1892"/>
                  </a:cubicBezTo>
                  <a:lnTo>
                    <a:pt x="1972" y="1888"/>
                  </a:lnTo>
                  <a:cubicBezTo>
                    <a:pt x="1977" y="1884"/>
                    <a:pt x="1977" y="1881"/>
                    <a:pt x="1977" y="1881"/>
                  </a:cubicBezTo>
                  <a:lnTo>
                    <a:pt x="1980" y="1877"/>
                  </a:lnTo>
                  <a:cubicBezTo>
                    <a:pt x="1977" y="1874"/>
                    <a:pt x="1980" y="1870"/>
                    <a:pt x="1980" y="1866"/>
                  </a:cubicBezTo>
                  <a:lnTo>
                    <a:pt x="1980" y="1859"/>
                  </a:lnTo>
                  <a:lnTo>
                    <a:pt x="1977" y="1855"/>
                  </a:lnTo>
                  <a:cubicBezTo>
                    <a:pt x="1972" y="1852"/>
                    <a:pt x="1972" y="1848"/>
                    <a:pt x="1969" y="1844"/>
                  </a:cubicBezTo>
                  <a:lnTo>
                    <a:pt x="1965" y="1844"/>
                  </a:lnTo>
                  <a:cubicBezTo>
                    <a:pt x="1965" y="1840"/>
                    <a:pt x="1969" y="1840"/>
                    <a:pt x="1969" y="1840"/>
                  </a:cubicBezTo>
                  <a:lnTo>
                    <a:pt x="1969" y="1837"/>
                  </a:lnTo>
                  <a:cubicBezTo>
                    <a:pt x="1965" y="1833"/>
                    <a:pt x="1965" y="1833"/>
                    <a:pt x="1969" y="1833"/>
                  </a:cubicBezTo>
                  <a:cubicBezTo>
                    <a:pt x="1969" y="1833"/>
                    <a:pt x="1969" y="1832"/>
                    <a:pt x="1970" y="1832"/>
                  </a:cubicBezTo>
                  <a:cubicBezTo>
                    <a:pt x="1970" y="1832"/>
                    <a:pt x="1971" y="1832"/>
                    <a:pt x="1972" y="1833"/>
                  </a:cubicBezTo>
                  <a:cubicBezTo>
                    <a:pt x="1974" y="1832"/>
                    <a:pt x="1975" y="1832"/>
                    <a:pt x="1976" y="1832"/>
                  </a:cubicBezTo>
                  <a:cubicBezTo>
                    <a:pt x="1979" y="1832"/>
                    <a:pt x="1981" y="1833"/>
                    <a:pt x="1984" y="1833"/>
                  </a:cubicBezTo>
                  <a:cubicBezTo>
                    <a:pt x="1987" y="1833"/>
                    <a:pt x="1987" y="1837"/>
                    <a:pt x="1991" y="1837"/>
                  </a:cubicBezTo>
                  <a:cubicBezTo>
                    <a:pt x="1993" y="1839"/>
                    <a:pt x="1996" y="1842"/>
                    <a:pt x="1999" y="1842"/>
                  </a:cubicBezTo>
                  <a:cubicBezTo>
                    <a:pt x="2000" y="1842"/>
                    <a:pt x="2001" y="1841"/>
                    <a:pt x="2002" y="1840"/>
                  </a:cubicBezTo>
                  <a:lnTo>
                    <a:pt x="2009" y="1840"/>
                  </a:lnTo>
                  <a:cubicBezTo>
                    <a:pt x="2009" y="1844"/>
                    <a:pt x="2013" y="1848"/>
                    <a:pt x="2013" y="1852"/>
                  </a:cubicBezTo>
                  <a:cubicBezTo>
                    <a:pt x="2016" y="1852"/>
                    <a:pt x="2016" y="1855"/>
                    <a:pt x="2016" y="1855"/>
                  </a:cubicBezTo>
                  <a:lnTo>
                    <a:pt x="2016" y="1874"/>
                  </a:lnTo>
                  <a:lnTo>
                    <a:pt x="2013" y="1870"/>
                  </a:lnTo>
                  <a:lnTo>
                    <a:pt x="2013" y="1874"/>
                  </a:lnTo>
                  <a:cubicBezTo>
                    <a:pt x="2016" y="1877"/>
                    <a:pt x="2016" y="1877"/>
                    <a:pt x="2016" y="1881"/>
                  </a:cubicBezTo>
                  <a:lnTo>
                    <a:pt x="2013" y="1881"/>
                  </a:lnTo>
                  <a:lnTo>
                    <a:pt x="2016" y="1884"/>
                  </a:lnTo>
                  <a:lnTo>
                    <a:pt x="2016" y="1888"/>
                  </a:lnTo>
                  <a:lnTo>
                    <a:pt x="2016" y="1899"/>
                  </a:lnTo>
                  <a:cubicBezTo>
                    <a:pt x="2013" y="1899"/>
                    <a:pt x="2016" y="1896"/>
                    <a:pt x="2013" y="1896"/>
                  </a:cubicBezTo>
                  <a:cubicBezTo>
                    <a:pt x="2013" y="1899"/>
                    <a:pt x="2013" y="1903"/>
                    <a:pt x="2016" y="1903"/>
                  </a:cubicBezTo>
                  <a:lnTo>
                    <a:pt x="2016" y="1906"/>
                  </a:lnTo>
                  <a:lnTo>
                    <a:pt x="2016" y="1910"/>
                  </a:lnTo>
                  <a:cubicBezTo>
                    <a:pt x="2016" y="1910"/>
                    <a:pt x="2021" y="1914"/>
                    <a:pt x="2021" y="1918"/>
                  </a:cubicBezTo>
                  <a:lnTo>
                    <a:pt x="2021" y="1925"/>
                  </a:lnTo>
                  <a:cubicBezTo>
                    <a:pt x="2021" y="1921"/>
                    <a:pt x="2024" y="1921"/>
                    <a:pt x="2024" y="1918"/>
                  </a:cubicBezTo>
                  <a:lnTo>
                    <a:pt x="2031" y="1918"/>
                  </a:lnTo>
                  <a:lnTo>
                    <a:pt x="2028" y="1914"/>
                  </a:lnTo>
                  <a:lnTo>
                    <a:pt x="2028" y="1903"/>
                  </a:lnTo>
                  <a:lnTo>
                    <a:pt x="2028" y="1899"/>
                  </a:lnTo>
                  <a:lnTo>
                    <a:pt x="2028" y="1892"/>
                  </a:lnTo>
                  <a:cubicBezTo>
                    <a:pt x="2031" y="1892"/>
                    <a:pt x="2028" y="1888"/>
                    <a:pt x="2031" y="1888"/>
                  </a:cubicBezTo>
                  <a:cubicBezTo>
                    <a:pt x="2031" y="1892"/>
                    <a:pt x="2035" y="1892"/>
                    <a:pt x="2038" y="1892"/>
                  </a:cubicBezTo>
                  <a:cubicBezTo>
                    <a:pt x="2035" y="1888"/>
                    <a:pt x="2031" y="1888"/>
                    <a:pt x="2028" y="1884"/>
                  </a:cubicBezTo>
                  <a:cubicBezTo>
                    <a:pt x="2028" y="1884"/>
                    <a:pt x="2031" y="1881"/>
                    <a:pt x="2028" y="1881"/>
                  </a:cubicBezTo>
                  <a:cubicBezTo>
                    <a:pt x="2028" y="1877"/>
                    <a:pt x="2028" y="1877"/>
                    <a:pt x="2031" y="1874"/>
                  </a:cubicBezTo>
                  <a:cubicBezTo>
                    <a:pt x="2028" y="1870"/>
                    <a:pt x="2028" y="1866"/>
                    <a:pt x="2028" y="1862"/>
                  </a:cubicBezTo>
                  <a:lnTo>
                    <a:pt x="2028" y="1859"/>
                  </a:lnTo>
                  <a:lnTo>
                    <a:pt x="2028" y="1852"/>
                  </a:lnTo>
                  <a:cubicBezTo>
                    <a:pt x="2028" y="1852"/>
                    <a:pt x="2028" y="1848"/>
                    <a:pt x="2031" y="1844"/>
                  </a:cubicBezTo>
                  <a:lnTo>
                    <a:pt x="2031" y="1840"/>
                  </a:lnTo>
                  <a:lnTo>
                    <a:pt x="2038" y="1840"/>
                  </a:lnTo>
                  <a:cubicBezTo>
                    <a:pt x="2038" y="1837"/>
                    <a:pt x="2043" y="1837"/>
                    <a:pt x="2043" y="1837"/>
                  </a:cubicBezTo>
                  <a:lnTo>
                    <a:pt x="2043" y="1833"/>
                  </a:lnTo>
                  <a:cubicBezTo>
                    <a:pt x="2046" y="1833"/>
                    <a:pt x="2043" y="1830"/>
                    <a:pt x="2043" y="1830"/>
                  </a:cubicBezTo>
                  <a:cubicBezTo>
                    <a:pt x="2038" y="1826"/>
                    <a:pt x="2038" y="1822"/>
                    <a:pt x="2043" y="1818"/>
                  </a:cubicBezTo>
                  <a:lnTo>
                    <a:pt x="2043" y="1815"/>
                  </a:lnTo>
                  <a:lnTo>
                    <a:pt x="2043" y="1811"/>
                  </a:lnTo>
                  <a:cubicBezTo>
                    <a:pt x="2043" y="1804"/>
                    <a:pt x="2043" y="1800"/>
                    <a:pt x="2046" y="1796"/>
                  </a:cubicBezTo>
                  <a:lnTo>
                    <a:pt x="2046" y="1793"/>
                  </a:lnTo>
                  <a:lnTo>
                    <a:pt x="2050" y="1789"/>
                  </a:lnTo>
                  <a:cubicBezTo>
                    <a:pt x="2052" y="1789"/>
                    <a:pt x="2053" y="1788"/>
                    <a:pt x="2053" y="1788"/>
                  </a:cubicBezTo>
                  <a:cubicBezTo>
                    <a:pt x="2053" y="1788"/>
                    <a:pt x="2053" y="1788"/>
                    <a:pt x="2053" y="1789"/>
                  </a:cubicBezTo>
                  <a:cubicBezTo>
                    <a:pt x="2057" y="1789"/>
                    <a:pt x="2053" y="1786"/>
                    <a:pt x="2057" y="1782"/>
                  </a:cubicBezTo>
                  <a:lnTo>
                    <a:pt x="2060" y="1782"/>
                  </a:lnTo>
                  <a:cubicBezTo>
                    <a:pt x="2065" y="1782"/>
                    <a:pt x="2065" y="1782"/>
                    <a:pt x="2068" y="1778"/>
                  </a:cubicBezTo>
                  <a:cubicBezTo>
                    <a:pt x="2072" y="1778"/>
                    <a:pt x="2075" y="1774"/>
                    <a:pt x="2082" y="1774"/>
                  </a:cubicBezTo>
                  <a:cubicBezTo>
                    <a:pt x="2087" y="1774"/>
                    <a:pt x="2087" y="1771"/>
                    <a:pt x="2090" y="1771"/>
                  </a:cubicBezTo>
                  <a:cubicBezTo>
                    <a:pt x="2090" y="1767"/>
                    <a:pt x="2094" y="1767"/>
                    <a:pt x="2097" y="1767"/>
                  </a:cubicBezTo>
                  <a:cubicBezTo>
                    <a:pt x="2101" y="1767"/>
                    <a:pt x="2101" y="1764"/>
                    <a:pt x="2104" y="1764"/>
                  </a:cubicBezTo>
                  <a:cubicBezTo>
                    <a:pt x="2104" y="1760"/>
                    <a:pt x="2109" y="1760"/>
                    <a:pt x="2112" y="1760"/>
                  </a:cubicBezTo>
                  <a:lnTo>
                    <a:pt x="2112" y="1756"/>
                  </a:lnTo>
                  <a:lnTo>
                    <a:pt x="2116" y="1756"/>
                  </a:lnTo>
                  <a:cubicBezTo>
                    <a:pt x="2119" y="1752"/>
                    <a:pt x="2119" y="1752"/>
                    <a:pt x="2123" y="1752"/>
                  </a:cubicBezTo>
                  <a:cubicBezTo>
                    <a:pt x="2123" y="1752"/>
                    <a:pt x="2126" y="1752"/>
                    <a:pt x="2126" y="1749"/>
                  </a:cubicBezTo>
                  <a:cubicBezTo>
                    <a:pt x="2126" y="1745"/>
                    <a:pt x="2131" y="1745"/>
                    <a:pt x="2134" y="1742"/>
                  </a:cubicBezTo>
                  <a:cubicBezTo>
                    <a:pt x="2138" y="1742"/>
                    <a:pt x="2138" y="1742"/>
                    <a:pt x="2141" y="1738"/>
                  </a:cubicBezTo>
                  <a:cubicBezTo>
                    <a:pt x="2141" y="1734"/>
                    <a:pt x="2145" y="1734"/>
                    <a:pt x="2145" y="1734"/>
                  </a:cubicBezTo>
                  <a:cubicBezTo>
                    <a:pt x="2145" y="1734"/>
                    <a:pt x="2148" y="1734"/>
                    <a:pt x="2148" y="1730"/>
                  </a:cubicBezTo>
                  <a:lnTo>
                    <a:pt x="2153" y="1727"/>
                  </a:lnTo>
                  <a:lnTo>
                    <a:pt x="2156" y="1727"/>
                  </a:lnTo>
                  <a:cubicBezTo>
                    <a:pt x="2156" y="1723"/>
                    <a:pt x="2156" y="1723"/>
                    <a:pt x="2160" y="1723"/>
                  </a:cubicBezTo>
                  <a:cubicBezTo>
                    <a:pt x="2160" y="1720"/>
                    <a:pt x="2163" y="1720"/>
                    <a:pt x="2163" y="1716"/>
                  </a:cubicBezTo>
                  <a:lnTo>
                    <a:pt x="2167" y="1716"/>
                  </a:lnTo>
                  <a:cubicBezTo>
                    <a:pt x="2170" y="1712"/>
                    <a:pt x="2170" y="1708"/>
                    <a:pt x="2175" y="1708"/>
                  </a:cubicBezTo>
                  <a:lnTo>
                    <a:pt x="2175" y="1705"/>
                  </a:lnTo>
                  <a:lnTo>
                    <a:pt x="2178" y="1705"/>
                  </a:lnTo>
                  <a:lnTo>
                    <a:pt x="2182" y="1701"/>
                  </a:lnTo>
                  <a:cubicBezTo>
                    <a:pt x="2182" y="1698"/>
                    <a:pt x="2182" y="1698"/>
                    <a:pt x="2185" y="1698"/>
                  </a:cubicBezTo>
                  <a:cubicBezTo>
                    <a:pt x="2189" y="1694"/>
                    <a:pt x="2192" y="1694"/>
                    <a:pt x="2192" y="1690"/>
                  </a:cubicBezTo>
                  <a:cubicBezTo>
                    <a:pt x="2197" y="1690"/>
                    <a:pt x="2197" y="1690"/>
                    <a:pt x="2197" y="1686"/>
                  </a:cubicBezTo>
                  <a:lnTo>
                    <a:pt x="2200" y="1686"/>
                  </a:lnTo>
                  <a:cubicBezTo>
                    <a:pt x="2204" y="1686"/>
                    <a:pt x="2204" y="1683"/>
                    <a:pt x="2204" y="1683"/>
                  </a:cubicBezTo>
                  <a:cubicBezTo>
                    <a:pt x="2207" y="1683"/>
                    <a:pt x="2207" y="1679"/>
                    <a:pt x="2207" y="1676"/>
                  </a:cubicBezTo>
                  <a:cubicBezTo>
                    <a:pt x="2211" y="1672"/>
                    <a:pt x="2211" y="1668"/>
                    <a:pt x="2219" y="1668"/>
                  </a:cubicBezTo>
                  <a:lnTo>
                    <a:pt x="2222" y="1668"/>
                  </a:lnTo>
                  <a:cubicBezTo>
                    <a:pt x="2219" y="1668"/>
                    <a:pt x="2214" y="1664"/>
                    <a:pt x="2214" y="1664"/>
                  </a:cubicBezTo>
                  <a:lnTo>
                    <a:pt x="2214" y="1657"/>
                  </a:lnTo>
                  <a:cubicBezTo>
                    <a:pt x="2214" y="1654"/>
                    <a:pt x="2219" y="1654"/>
                    <a:pt x="2214" y="1650"/>
                  </a:cubicBezTo>
                  <a:cubicBezTo>
                    <a:pt x="2219" y="1646"/>
                    <a:pt x="2219" y="1642"/>
                    <a:pt x="2219" y="1642"/>
                  </a:cubicBezTo>
                  <a:lnTo>
                    <a:pt x="2219" y="1635"/>
                  </a:lnTo>
                  <a:cubicBezTo>
                    <a:pt x="2222" y="1635"/>
                    <a:pt x="2222" y="1635"/>
                    <a:pt x="2222" y="1632"/>
                  </a:cubicBezTo>
                  <a:cubicBezTo>
                    <a:pt x="2219" y="1628"/>
                    <a:pt x="2219" y="1624"/>
                    <a:pt x="2219" y="1620"/>
                  </a:cubicBezTo>
                  <a:cubicBezTo>
                    <a:pt x="2222" y="1620"/>
                    <a:pt x="2219" y="1617"/>
                    <a:pt x="2219" y="1613"/>
                  </a:cubicBezTo>
                  <a:cubicBezTo>
                    <a:pt x="2219" y="1613"/>
                    <a:pt x="2222" y="1613"/>
                    <a:pt x="2219" y="1610"/>
                  </a:cubicBezTo>
                  <a:cubicBezTo>
                    <a:pt x="2214" y="1610"/>
                    <a:pt x="2219" y="1606"/>
                    <a:pt x="2219" y="1606"/>
                  </a:cubicBezTo>
                  <a:lnTo>
                    <a:pt x="2214" y="1602"/>
                  </a:lnTo>
                  <a:cubicBezTo>
                    <a:pt x="2214" y="1602"/>
                    <a:pt x="2219" y="1598"/>
                    <a:pt x="2214" y="1598"/>
                  </a:cubicBezTo>
                  <a:cubicBezTo>
                    <a:pt x="2214" y="1595"/>
                    <a:pt x="2214" y="1595"/>
                    <a:pt x="2211" y="1595"/>
                  </a:cubicBezTo>
                  <a:cubicBezTo>
                    <a:pt x="2211" y="1591"/>
                    <a:pt x="2214" y="1591"/>
                    <a:pt x="2214" y="1591"/>
                  </a:cubicBezTo>
                  <a:lnTo>
                    <a:pt x="2214" y="1584"/>
                  </a:lnTo>
                  <a:cubicBezTo>
                    <a:pt x="2214" y="1580"/>
                    <a:pt x="2214" y="1573"/>
                    <a:pt x="2219" y="1573"/>
                  </a:cubicBezTo>
                  <a:lnTo>
                    <a:pt x="2219" y="1569"/>
                  </a:lnTo>
                  <a:lnTo>
                    <a:pt x="2222" y="1566"/>
                  </a:lnTo>
                  <a:cubicBezTo>
                    <a:pt x="2222" y="1566"/>
                    <a:pt x="2222" y="1564"/>
                    <a:pt x="2223" y="1564"/>
                  </a:cubicBezTo>
                  <a:cubicBezTo>
                    <a:pt x="2224" y="1564"/>
                    <a:pt x="2225" y="1565"/>
                    <a:pt x="2226" y="1566"/>
                  </a:cubicBezTo>
                  <a:cubicBezTo>
                    <a:pt x="2226" y="1562"/>
                    <a:pt x="2229" y="1562"/>
                    <a:pt x="2233" y="1562"/>
                  </a:cubicBezTo>
                  <a:cubicBezTo>
                    <a:pt x="2233" y="1562"/>
                    <a:pt x="2236" y="1562"/>
                    <a:pt x="2236" y="1558"/>
                  </a:cubicBezTo>
                  <a:lnTo>
                    <a:pt x="2241" y="1558"/>
                  </a:lnTo>
                  <a:cubicBezTo>
                    <a:pt x="2241" y="1562"/>
                    <a:pt x="2244" y="1562"/>
                    <a:pt x="2244" y="1562"/>
                  </a:cubicBezTo>
                  <a:cubicBezTo>
                    <a:pt x="2248" y="1562"/>
                    <a:pt x="2248" y="1562"/>
                    <a:pt x="2251" y="1566"/>
                  </a:cubicBezTo>
                  <a:cubicBezTo>
                    <a:pt x="2252" y="1567"/>
                    <a:pt x="2253" y="1567"/>
                    <a:pt x="2254" y="1567"/>
                  </a:cubicBezTo>
                  <a:cubicBezTo>
                    <a:pt x="2255" y="1567"/>
                    <a:pt x="2256" y="1566"/>
                    <a:pt x="2258" y="1566"/>
                  </a:cubicBezTo>
                  <a:cubicBezTo>
                    <a:pt x="2263" y="1562"/>
                    <a:pt x="2266" y="1562"/>
                    <a:pt x="2270" y="1562"/>
                  </a:cubicBezTo>
                  <a:cubicBezTo>
                    <a:pt x="2270" y="1558"/>
                    <a:pt x="2273" y="1558"/>
                    <a:pt x="2273" y="1554"/>
                  </a:cubicBezTo>
                  <a:cubicBezTo>
                    <a:pt x="2277" y="1551"/>
                    <a:pt x="2277" y="1551"/>
                    <a:pt x="2277" y="1547"/>
                  </a:cubicBezTo>
                  <a:cubicBezTo>
                    <a:pt x="2277" y="1547"/>
                    <a:pt x="2280" y="1547"/>
                    <a:pt x="2280" y="1544"/>
                  </a:cubicBezTo>
                  <a:lnTo>
                    <a:pt x="2285" y="1544"/>
                  </a:lnTo>
                  <a:lnTo>
                    <a:pt x="2288" y="1540"/>
                  </a:lnTo>
                  <a:cubicBezTo>
                    <a:pt x="2288" y="1536"/>
                    <a:pt x="2292" y="1536"/>
                    <a:pt x="2295" y="1536"/>
                  </a:cubicBezTo>
                  <a:lnTo>
                    <a:pt x="2299" y="1532"/>
                  </a:lnTo>
                  <a:lnTo>
                    <a:pt x="2310" y="1532"/>
                  </a:lnTo>
                  <a:cubicBezTo>
                    <a:pt x="2314" y="1529"/>
                    <a:pt x="2317" y="1529"/>
                    <a:pt x="2321" y="1529"/>
                  </a:cubicBezTo>
                  <a:lnTo>
                    <a:pt x="2324" y="1525"/>
                  </a:lnTo>
                  <a:cubicBezTo>
                    <a:pt x="2324" y="1522"/>
                    <a:pt x="2329" y="1522"/>
                    <a:pt x="2329" y="1522"/>
                  </a:cubicBezTo>
                  <a:cubicBezTo>
                    <a:pt x="2332" y="1518"/>
                    <a:pt x="2336" y="1518"/>
                    <a:pt x="2336" y="1514"/>
                  </a:cubicBezTo>
                  <a:lnTo>
                    <a:pt x="2339" y="1514"/>
                  </a:lnTo>
                  <a:cubicBezTo>
                    <a:pt x="2343" y="1514"/>
                    <a:pt x="2346" y="1510"/>
                    <a:pt x="2346" y="1510"/>
                  </a:cubicBezTo>
                  <a:cubicBezTo>
                    <a:pt x="2346" y="1509"/>
                    <a:pt x="2347" y="1509"/>
                    <a:pt x="2349" y="1509"/>
                  </a:cubicBezTo>
                  <a:cubicBezTo>
                    <a:pt x="2350" y="1509"/>
                    <a:pt x="2351" y="1509"/>
                    <a:pt x="2351" y="1507"/>
                  </a:cubicBezTo>
                  <a:cubicBezTo>
                    <a:pt x="2351" y="1507"/>
                    <a:pt x="2354" y="1507"/>
                    <a:pt x="2354" y="1503"/>
                  </a:cubicBezTo>
                  <a:cubicBezTo>
                    <a:pt x="2354" y="1500"/>
                    <a:pt x="2358" y="1500"/>
                    <a:pt x="2361" y="1496"/>
                  </a:cubicBezTo>
                  <a:cubicBezTo>
                    <a:pt x="2365" y="1496"/>
                    <a:pt x="2365" y="1492"/>
                    <a:pt x="2368" y="1492"/>
                  </a:cubicBezTo>
                  <a:cubicBezTo>
                    <a:pt x="2376" y="1492"/>
                    <a:pt x="2380" y="1488"/>
                    <a:pt x="2383" y="1488"/>
                  </a:cubicBezTo>
                  <a:lnTo>
                    <a:pt x="2390" y="1488"/>
                  </a:lnTo>
                  <a:cubicBezTo>
                    <a:pt x="2390" y="1485"/>
                    <a:pt x="2398" y="1485"/>
                    <a:pt x="2398" y="1481"/>
                  </a:cubicBezTo>
                  <a:cubicBezTo>
                    <a:pt x="2400" y="1480"/>
                    <a:pt x="2403" y="1480"/>
                    <a:pt x="2405" y="1480"/>
                  </a:cubicBezTo>
                  <a:cubicBezTo>
                    <a:pt x="2407" y="1480"/>
                    <a:pt x="2409" y="1480"/>
                    <a:pt x="2409" y="1478"/>
                  </a:cubicBezTo>
                  <a:cubicBezTo>
                    <a:pt x="2409" y="1477"/>
                    <a:pt x="2409" y="1476"/>
                    <a:pt x="2410" y="1476"/>
                  </a:cubicBezTo>
                  <a:cubicBezTo>
                    <a:pt x="2411" y="1476"/>
                    <a:pt x="2412" y="1478"/>
                    <a:pt x="2412" y="1478"/>
                  </a:cubicBezTo>
                  <a:cubicBezTo>
                    <a:pt x="2417" y="1474"/>
                    <a:pt x="2420" y="1474"/>
                    <a:pt x="2420" y="1474"/>
                  </a:cubicBezTo>
                  <a:lnTo>
                    <a:pt x="2420" y="1466"/>
                  </a:lnTo>
                  <a:lnTo>
                    <a:pt x="2420" y="1459"/>
                  </a:lnTo>
                  <a:lnTo>
                    <a:pt x="2420" y="1452"/>
                  </a:lnTo>
                  <a:cubicBezTo>
                    <a:pt x="2420" y="1448"/>
                    <a:pt x="2420" y="1448"/>
                    <a:pt x="2424" y="1444"/>
                  </a:cubicBezTo>
                  <a:cubicBezTo>
                    <a:pt x="2420" y="1441"/>
                    <a:pt x="2420" y="1437"/>
                    <a:pt x="2420" y="1434"/>
                  </a:cubicBezTo>
                  <a:cubicBezTo>
                    <a:pt x="2417" y="1430"/>
                    <a:pt x="2412" y="1426"/>
                    <a:pt x="2405" y="1422"/>
                  </a:cubicBezTo>
                  <a:lnTo>
                    <a:pt x="2402" y="1419"/>
                  </a:lnTo>
                  <a:cubicBezTo>
                    <a:pt x="2402" y="1415"/>
                    <a:pt x="2398" y="1412"/>
                    <a:pt x="2395" y="1408"/>
                  </a:cubicBezTo>
                  <a:lnTo>
                    <a:pt x="2383" y="1397"/>
                  </a:lnTo>
                  <a:cubicBezTo>
                    <a:pt x="2383" y="1397"/>
                    <a:pt x="2380" y="1393"/>
                    <a:pt x="2376" y="1393"/>
                  </a:cubicBezTo>
                  <a:cubicBezTo>
                    <a:pt x="2376" y="1390"/>
                    <a:pt x="2376" y="1390"/>
                    <a:pt x="2373" y="1386"/>
                  </a:cubicBezTo>
                  <a:lnTo>
                    <a:pt x="2373" y="1382"/>
                  </a:lnTo>
                  <a:cubicBezTo>
                    <a:pt x="2368" y="1382"/>
                    <a:pt x="2368" y="1378"/>
                    <a:pt x="2365" y="1378"/>
                  </a:cubicBezTo>
                  <a:cubicBezTo>
                    <a:pt x="2365" y="1375"/>
                    <a:pt x="2361" y="1375"/>
                    <a:pt x="2361" y="1371"/>
                  </a:cubicBezTo>
                  <a:cubicBezTo>
                    <a:pt x="2354" y="1364"/>
                    <a:pt x="2351" y="1360"/>
                    <a:pt x="2346" y="1356"/>
                  </a:cubicBezTo>
                  <a:lnTo>
                    <a:pt x="2343" y="1353"/>
                  </a:lnTo>
                  <a:cubicBezTo>
                    <a:pt x="2336" y="1353"/>
                    <a:pt x="2336" y="1349"/>
                    <a:pt x="2332" y="1349"/>
                  </a:cubicBezTo>
                  <a:lnTo>
                    <a:pt x="2332" y="1346"/>
                  </a:lnTo>
                  <a:cubicBezTo>
                    <a:pt x="2329" y="1346"/>
                    <a:pt x="2329" y="1346"/>
                    <a:pt x="2324" y="1342"/>
                  </a:cubicBezTo>
                  <a:cubicBezTo>
                    <a:pt x="2324" y="1338"/>
                    <a:pt x="2321" y="1334"/>
                    <a:pt x="2317" y="1331"/>
                  </a:cubicBezTo>
                  <a:lnTo>
                    <a:pt x="2314" y="1331"/>
                  </a:lnTo>
                  <a:cubicBezTo>
                    <a:pt x="2314" y="1331"/>
                    <a:pt x="2310" y="1331"/>
                    <a:pt x="2310" y="1327"/>
                  </a:cubicBezTo>
                  <a:cubicBezTo>
                    <a:pt x="2307" y="1324"/>
                    <a:pt x="2302" y="1320"/>
                    <a:pt x="2299" y="1320"/>
                  </a:cubicBezTo>
                  <a:lnTo>
                    <a:pt x="2295" y="1316"/>
                  </a:lnTo>
                  <a:cubicBezTo>
                    <a:pt x="2292" y="1316"/>
                    <a:pt x="2292" y="1312"/>
                    <a:pt x="2292" y="1312"/>
                  </a:cubicBezTo>
                  <a:cubicBezTo>
                    <a:pt x="2292" y="1309"/>
                    <a:pt x="2292" y="1309"/>
                    <a:pt x="2288" y="1309"/>
                  </a:cubicBezTo>
                  <a:lnTo>
                    <a:pt x="2288" y="1305"/>
                  </a:lnTo>
                  <a:lnTo>
                    <a:pt x="2285" y="1305"/>
                  </a:lnTo>
                  <a:lnTo>
                    <a:pt x="2280" y="1302"/>
                  </a:lnTo>
                  <a:cubicBezTo>
                    <a:pt x="2277" y="1298"/>
                    <a:pt x="2277" y="1298"/>
                    <a:pt x="2273" y="1294"/>
                  </a:cubicBezTo>
                  <a:cubicBezTo>
                    <a:pt x="2266" y="1287"/>
                    <a:pt x="2258" y="1283"/>
                    <a:pt x="2251" y="1276"/>
                  </a:cubicBezTo>
                  <a:lnTo>
                    <a:pt x="2251" y="1272"/>
                  </a:lnTo>
                  <a:cubicBezTo>
                    <a:pt x="2248" y="1272"/>
                    <a:pt x="2244" y="1268"/>
                    <a:pt x="2241" y="1265"/>
                  </a:cubicBezTo>
                  <a:cubicBezTo>
                    <a:pt x="2236" y="1265"/>
                    <a:pt x="2233" y="1261"/>
                    <a:pt x="2233" y="1258"/>
                  </a:cubicBezTo>
                  <a:cubicBezTo>
                    <a:pt x="2229" y="1258"/>
                    <a:pt x="2229" y="1258"/>
                    <a:pt x="2226" y="1254"/>
                  </a:cubicBezTo>
                  <a:cubicBezTo>
                    <a:pt x="2226" y="1250"/>
                    <a:pt x="2222" y="1250"/>
                    <a:pt x="2219" y="1246"/>
                  </a:cubicBezTo>
                  <a:cubicBezTo>
                    <a:pt x="2214" y="1246"/>
                    <a:pt x="2214" y="1243"/>
                    <a:pt x="2211" y="1239"/>
                  </a:cubicBezTo>
                  <a:cubicBezTo>
                    <a:pt x="2204" y="1232"/>
                    <a:pt x="2192" y="1228"/>
                    <a:pt x="2185" y="1221"/>
                  </a:cubicBezTo>
                  <a:cubicBezTo>
                    <a:pt x="2185" y="1221"/>
                    <a:pt x="2182" y="1221"/>
                    <a:pt x="2182" y="1217"/>
                  </a:cubicBezTo>
                  <a:cubicBezTo>
                    <a:pt x="2178" y="1214"/>
                    <a:pt x="2170" y="1214"/>
                    <a:pt x="2170" y="1206"/>
                  </a:cubicBezTo>
                  <a:cubicBezTo>
                    <a:pt x="2163" y="1206"/>
                    <a:pt x="2160" y="1199"/>
                    <a:pt x="2156" y="1199"/>
                  </a:cubicBezTo>
                  <a:cubicBezTo>
                    <a:pt x="2153" y="1195"/>
                    <a:pt x="2145" y="1195"/>
                    <a:pt x="2145" y="1192"/>
                  </a:cubicBezTo>
                  <a:cubicBezTo>
                    <a:pt x="2138" y="1188"/>
                    <a:pt x="2138" y="1188"/>
                    <a:pt x="2134" y="1184"/>
                  </a:cubicBezTo>
                  <a:lnTo>
                    <a:pt x="2131" y="1180"/>
                  </a:lnTo>
                  <a:cubicBezTo>
                    <a:pt x="2126" y="1180"/>
                    <a:pt x="2126" y="1180"/>
                    <a:pt x="2123" y="1177"/>
                  </a:cubicBezTo>
                  <a:cubicBezTo>
                    <a:pt x="2123" y="1177"/>
                    <a:pt x="2119" y="1173"/>
                    <a:pt x="2116" y="1173"/>
                  </a:cubicBezTo>
                  <a:cubicBezTo>
                    <a:pt x="2112" y="1170"/>
                    <a:pt x="2112" y="1166"/>
                    <a:pt x="2109" y="1166"/>
                  </a:cubicBezTo>
                  <a:cubicBezTo>
                    <a:pt x="2104" y="1166"/>
                    <a:pt x="2104" y="1162"/>
                    <a:pt x="2104" y="1162"/>
                  </a:cubicBezTo>
                  <a:cubicBezTo>
                    <a:pt x="2104" y="1160"/>
                    <a:pt x="2103" y="1160"/>
                    <a:pt x="2103" y="1160"/>
                  </a:cubicBezTo>
                  <a:cubicBezTo>
                    <a:pt x="2102" y="1160"/>
                    <a:pt x="2101" y="1160"/>
                    <a:pt x="2101" y="1158"/>
                  </a:cubicBezTo>
                  <a:cubicBezTo>
                    <a:pt x="2090" y="1151"/>
                    <a:pt x="2079" y="1140"/>
                    <a:pt x="2068" y="1133"/>
                  </a:cubicBezTo>
                  <a:cubicBezTo>
                    <a:pt x="2068" y="1133"/>
                    <a:pt x="2065" y="1133"/>
                    <a:pt x="2065" y="1129"/>
                  </a:cubicBezTo>
                  <a:lnTo>
                    <a:pt x="2060" y="1129"/>
                  </a:lnTo>
                  <a:cubicBezTo>
                    <a:pt x="2060" y="1129"/>
                    <a:pt x="2060" y="1126"/>
                    <a:pt x="2057" y="1126"/>
                  </a:cubicBezTo>
                  <a:cubicBezTo>
                    <a:pt x="2057" y="1122"/>
                    <a:pt x="2053" y="1122"/>
                    <a:pt x="2053" y="1122"/>
                  </a:cubicBezTo>
                  <a:cubicBezTo>
                    <a:pt x="2050" y="1122"/>
                    <a:pt x="2046" y="1118"/>
                    <a:pt x="2046" y="1118"/>
                  </a:cubicBezTo>
                  <a:cubicBezTo>
                    <a:pt x="2043" y="1114"/>
                    <a:pt x="2038" y="1111"/>
                    <a:pt x="2035" y="1107"/>
                  </a:cubicBezTo>
                  <a:lnTo>
                    <a:pt x="2031" y="1107"/>
                  </a:lnTo>
                  <a:cubicBezTo>
                    <a:pt x="2031" y="1104"/>
                    <a:pt x="2028" y="1104"/>
                    <a:pt x="2024" y="1100"/>
                  </a:cubicBezTo>
                  <a:cubicBezTo>
                    <a:pt x="2021" y="1100"/>
                    <a:pt x="2021" y="1096"/>
                    <a:pt x="2016" y="1092"/>
                  </a:cubicBezTo>
                  <a:cubicBezTo>
                    <a:pt x="2016" y="1089"/>
                    <a:pt x="2013" y="1089"/>
                    <a:pt x="2013" y="1089"/>
                  </a:cubicBezTo>
                  <a:cubicBezTo>
                    <a:pt x="2006" y="1089"/>
                    <a:pt x="2006" y="1085"/>
                    <a:pt x="2002" y="1082"/>
                  </a:cubicBezTo>
                  <a:cubicBezTo>
                    <a:pt x="1999" y="1082"/>
                    <a:pt x="1999" y="1078"/>
                    <a:pt x="1994" y="1078"/>
                  </a:cubicBezTo>
                  <a:cubicBezTo>
                    <a:pt x="1991" y="1074"/>
                    <a:pt x="1991" y="1074"/>
                    <a:pt x="1987" y="1070"/>
                  </a:cubicBezTo>
                  <a:cubicBezTo>
                    <a:pt x="1987" y="1070"/>
                    <a:pt x="1984" y="1070"/>
                    <a:pt x="1984" y="1067"/>
                  </a:cubicBezTo>
                  <a:cubicBezTo>
                    <a:pt x="1977" y="1063"/>
                    <a:pt x="1969" y="1060"/>
                    <a:pt x="1965" y="1056"/>
                  </a:cubicBezTo>
                  <a:cubicBezTo>
                    <a:pt x="1958" y="1052"/>
                    <a:pt x="1955" y="1045"/>
                    <a:pt x="1947" y="1045"/>
                  </a:cubicBezTo>
                  <a:cubicBezTo>
                    <a:pt x="1940" y="1038"/>
                    <a:pt x="1928" y="1034"/>
                    <a:pt x="1921" y="1026"/>
                  </a:cubicBezTo>
                  <a:cubicBezTo>
                    <a:pt x="1918" y="1023"/>
                    <a:pt x="1911" y="1016"/>
                    <a:pt x="1903" y="1012"/>
                  </a:cubicBezTo>
                  <a:lnTo>
                    <a:pt x="1903" y="1016"/>
                  </a:lnTo>
                  <a:cubicBezTo>
                    <a:pt x="1903" y="1012"/>
                    <a:pt x="1899" y="1012"/>
                    <a:pt x="1899" y="1012"/>
                  </a:cubicBezTo>
                  <a:lnTo>
                    <a:pt x="1903" y="1012"/>
                  </a:lnTo>
                  <a:cubicBezTo>
                    <a:pt x="1896" y="1004"/>
                    <a:pt x="1892" y="1001"/>
                    <a:pt x="1884" y="997"/>
                  </a:cubicBezTo>
                  <a:lnTo>
                    <a:pt x="1884" y="997"/>
                  </a:lnTo>
                  <a:lnTo>
                    <a:pt x="1889" y="1001"/>
                  </a:lnTo>
                  <a:cubicBezTo>
                    <a:pt x="1877" y="997"/>
                    <a:pt x="1870" y="990"/>
                    <a:pt x="1862" y="982"/>
                  </a:cubicBezTo>
                  <a:lnTo>
                    <a:pt x="1867" y="982"/>
                  </a:lnTo>
                  <a:cubicBezTo>
                    <a:pt x="1862" y="979"/>
                    <a:pt x="1859" y="979"/>
                    <a:pt x="1855" y="975"/>
                  </a:cubicBezTo>
                  <a:cubicBezTo>
                    <a:pt x="1855" y="975"/>
                    <a:pt x="1855" y="975"/>
                    <a:pt x="1855" y="975"/>
                  </a:cubicBezTo>
                  <a:lnTo>
                    <a:pt x="1855" y="975"/>
                  </a:lnTo>
                  <a:cubicBezTo>
                    <a:pt x="1857" y="978"/>
                    <a:pt x="1859" y="980"/>
                    <a:pt x="1859" y="982"/>
                  </a:cubicBezTo>
                  <a:cubicBezTo>
                    <a:pt x="1855" y="979"/>
                    <a:pt x="1848" y="975"/>
                    <a:pt x="1845" y="972"/>
                  </a:cubicBezTo>
                  <a:lnTo>
                    <a:pt x="1840" y="975"/>
                  </a:lnTo>
                  <a:cubicBezTo>
                    <a:pt x="1840" y="972"/>
                    <a:pt x="1837" y="972"/>
                    <a:pt x="1837" y="968"/>
                  </a:cubicBezTo>
                  <a:lnTo>
                    <a:pt x="1823" y="968"/>
                  </a:lnTo>
                  <a:lnTo>
                    <a:pt x="1818" y="964"/>
                  </a:lnTo>
                  <a:cubicBezTo>
                    <a:pt x="1818" y="964"/>
                    <a:pt x="1818" y="960"/>
                    <a:pt x="1815" y="960"/>
                  </a:cubicBezTo>
                  <a:lnTo>
                    <a:pt x="1811" y="957"/>
                  </a:lnTo>
                  <a:lnTo>
                    <a:pt x="1808" y="953"/>
                  </a:lnTo>
                  <a:cubicBezTo>
                    <a:pt x="1804" y="953"/>
                    <a:pt x="1804" y="950"/>
                    <a:pt x="1801" y="950"/>
                  </a:cubicBezTo>
                  <a:cubicBezTo>
                    <a:pt x="1793" y="942"/>
                    <a:pt x="1786" y="938"/>
                    <a:pt x="1782" y="935"/>
                  </a:cubicBezTo>
                  <a:cubicBezTo>
                    <a:pt x="1781" y="934"/>
                    <a:pt x="1780" y="933"/>
                    <a:pt x="1780" y="933"/>
                  </a:cubicBezTo>
                  <a:cubicBezTo>
                    <a:pt x="1779" y="933"/>
                    <a:pt x="1779" y="935"/>
                    <a:pt x="1779" y="935"/>
                  </a:cubicBezTo>
                  <a:cubicBezTo>
                    <a:pt x="1774" y="931"/>
                    <a:pt x="1771" y="931"/>
                    <a:pt x="1771" y="928"/>
                  </a:cubicBezTo>
                  <a:lnTo>
                    <a:pt x="1767" y="928"/>
                  </a:lnTo>
                  <a:cubicBezTo>
                    <a:pt x="1767" y="924"/>
                    <a:pt x="1764" y="924"/>
                    <a:pt x="1764" y="920"/>
                  </a:cubicBezTo>
                  <a:cubicBezTo>
                    <a:pt x="1757" y="920"/>
                    <a:pt x="1757" y="916"/>
                    <a:pt x="1749" y="916"/>
                  </a:cubicBezTo>
                  <a:cubicBezTo>
                    <a:pt x="1745" y="909"/>
                    <a:pt x="1738" y="909"/>
                    <a:pt x="1735" y="902"/>
                  </a:cubicBezTo>
                  <a:lnTo>
                    <a:pt x="1730" y="898"/>
                  </a:lnTo>
                  <a:cubicBezTo>
                    <a:pt x="1727" y="898"/>
                    <a:pt x="1727" y="894"/>
                    <a:pt x="1723" y="894"/>
                  </a:cubicBezTo>
                  <a:cubicBezTo>
                    <a:pt x="1720" y="894"/>
                    <a:pt x="1716" y="891"/>
                    <a:pt x="1716" y="891"/>
                  </a:cubicBezTo>
                  <a:lnTo>
                    <a:pt x="1713" y="887"/>
                  </a:lnTo>
                  <a:cubicBezTo>
                    <a:pt x="1708" y="887"/>
                    <a:pt x="1708" y="887"/>
                    <a:pt x="1705" y="884"/>
                  </a:cubicBezTo>
                  <a:cubicBezTo>
                    <a:pt x="1705" y="884"/>
                    <a:pt x="1701" y="884"/>
                    <a:pt x="1701" y="880"/>
                  </a:cubicBezTo>
                  <a:cubicBezTo>
                    <a:pt x="1694" y="880"/>
                    <a:pt x="1691" y="876"/>
                    <a:pt x="1686" y="872"/>
                  </a:cubicBezTo>
                  <a:cubicBezTo>
                    <a:pt x="1679" y="869"/>
                    <a:pt x="1672" y="862"/>
                    <a:pt x="1664" y="858"/>
                  </a:cubicBezTo>
                  <a:cubicBezTo>
                    <a:pt x="1661" y="858"/>
                    <a:pt x="1657" y="854"/>
                    <a:pt x="1650" y="850"/>
                  </a:cubicBezTo>
                  <a:cubicBezTo>
                    <a:pt x="1647" y="850"/>
                    <a:pt x="1647" y="847"/>
                    <a:pt x="1642" y="843"/>
                  </a:cubicBezTo>
                  <a:cubicBezTo>
                    <a:pt x="1639" y="843"/>
                    <a:pt x="1632" y="840"/>
                    <a:pt x="1628" y="836"/>
                  </a:cubicBezTo>
                  <a:cubicBezTo>
                    <a:pt x="1625" y="832"/>
                    <a:pt x="1620" y="832"/>
                    <a:pt x="1617" y="828"/>
                  </a:cubicBezTo>
                  <a:cubicBezTo>
                    <a:pt x="1613" y="828"/>
                    <a:pt x="1613" y="828"/>
                    <a:pt x="1610" y="825"/>
                  </a:cubicBezTo>
                  <a:lnTo>
                    <a:pt x="1606" y="828"/>
                  </a:lnTo>
                  <a:cubicBezTo>
                    <a:pt x="1606" y="825"/>
                    <a:pt x="1603" y="825"/>
                    <a:pt x="1603" y="821"/>
                  </a:cubicBezTo>
                  <a:lnTo>
                    <a:pt x="1598" y="818"/>
                  </a:lnTo>
                  <a:cubicBezTo>
                    <a:pt x="1598" y="819"/>
                    <a:pt x="1597" y="819"/>
                    <a:pt x="1597" y="819"/>
                  </a:cubicBezTo>
                  <a:cubicBezTo>
                    <a:pt x="1595" y="819"/>
                    <a:pt x="1594" y="814"/>
                    <a:pt x="1591" y="814"/>
                  </a:cubicBezTo>
                  <a:cubicBezTo>
                    <a:pt x="1591" y="814"/>
                    <a:pt x="1588" y="814"/>
                    <a:pt x="1584" y="810"/>
                  </a:cubicBezTo>
                  <a:cubicBezTo>
                    <a:pt x="1581" y="806"/>
                    <a:pt x="1576" y="806"/>
                    <a:pt x="1573" y="803"/>
                  </a:cubicBezTo>
                  <a:cubicBezTo>
                    <a:pt x="1566" y="803"/>
                    <a:pt x="1562" y="799"/>
                    <a:pt x="1559" y="796"/>
                  </a:cubicBezTo>
                  <a:cubicBezTo>
                    <a:pt x="1554" y="792"/>
                    <a:pt x="1554" y="788"/>
                    <a:pt x="1551" y="788"/>
                  </a:cubicBezTo>
                  <a:lnTo>
                    <a:pt x="1547" y="788"/>
                  </a:lnTo>
                  <a:cubicBezTo>
                    <a:pt x="1547" y="784"/>
                    <a:pt x="1547" y="784"/>
                    <a:pt x="1544" y="784"/>
                  </a:cubicBezTo>
                  <a:cubicBezTo>
                    <a:pt x="1544" y="784"/>
                    <a:pt x="1540" y="784"/>
                    <a:pt x="1537" y="781"/>
                  </a:cubicBezTo>
                  <a:cubicBezTo>
                    <a:pt x="1537" y="781"/>
                    <a:pt x="1532" y="777"/>
                    <a:pt x="1529" y="777"/>
                  </a:cubicBezTo>
                  <a:cubicBezTo>
                    <a:pt x="1525" y="777"/>
                    <a:pt x="1522" y="774"/>
                    <a:pt x="1518" y="774"/>
                  </a:cubicBezTo>
                  <a:lnTo>
                    <a:pt x="1515" y="774"/>
                  </a:lnTo>
                  <a:lnTo>
                    <a:pt x="1510" y="770"/>
                  </a:lnTo>
                  <a:cubicBezTo>
                    <a:pt x="1507" y="766"/>
                    <a:pt x="1503" y="766"/>
                    <a:pt x="1500" y="766"/>
                  </a:cubicBezTo>
                  <a:lnTo>
                    <a:pt x="1493" y="759"/>
                  </a:lnTo>
                  <a:cubicBezTo>
                    <a:pt x="1488" y="755"/>
                    <a:pt x="1488" y="755"/>
                    <a:pt x="1485" y="755"/>
                  </a:cubicBezTo>
                  <a:lnTo>
                    <a:pt x="1481" y="752"/>
                  </a:lnTo>
                  <a:lnTo>
                    <a:pt x="1478" y="752"/>
                  </a:lnTo>
                  <a:cubicBezTo>
                    <a:pt x="1471" y="748"/>
                    <a:pt x="1466" y="740"/>
                    <a:pt x="1463" y="740"/>
                  </a:cubicBezTo>
                  <a:lnTo>
                    <a:pt x="1459" y="740"/>
                  </a:lnTo>
                  <a:cubicBezTo>
                    <a:pt x="1456" y="737"/>
                    <a:pt x="1456" y="737"/>
                    <a:pt x="1452" y="733"/>
                  </a:cubicBezTo>
                  <a:cubicBezTo>
                    <a:pt x="1452" y="733"/>
                    <a:pt x="1449" y="730"/>
                    <a:pt x="1444" y="730"/>
                  </a:cubicBezTo>
                  <a:cubicBezTo>
                    <a:pt x="1444" y="726"/>
                    <a:pt x="1441" y="726"/>
                    <a:pt x="1437" y="726"/>
                  </a:cubicBezTo>
                  <a:cubicBezTo>
                    <a:pt x="1434" y="726"/>
                    <a:pt x="1434" y="726"/>
                    <a:pt x="1430" y="722"/>
                  </a:cubicBezTo>
                  <a:cubicBezTo>
                    <a:pt x="1434" y="722"/>
                    <a:pt x="1430" y="722"/>
                    <a:pt x="1430" y="718"/>
                  </a:cubicBezTo>
                  <a:lnTo>
                    <a:pt x="1427" y="718"/>
                  </a:lnTo>
                  <a:cubicBezTo>
                    <a:pt x="1422" y="715"/>
                    <a:pt x="1419" y="715"/>
                    <a:pt x="1419" y="715"/>
                  </a:cubicBezTo>
                  <a:cubicBezTo>
                    <a:pt x="1415" y="711"/>
                    <a:pt x="1415" y="711"/>
                    <a:pt x="1412" y="711"/>
                  </a:cubicBezTo>
                  <a:lnTo>
                    <a:pt x="1412" y="708"/>
                  </a:lnTo>
                  <a:cubicBezTo>
                    <a:pt x="1412" y="704"/>
                    <a:pt x="1408" y="704"/>
                    <a:pt x="1405" y="700"/>
                  </a:cubicBezTo>
                  <a:cubicBezTo>
                    <a:pt x="1400" y="700"/>
                    <a:pt x="1400" y="696"/>
                    <a:pt x="1397" y="696"/>
                  </a:cubicBezTo>
                  <a:lnTo>
                    <a:pt x="1393" y="696"/>
                  </a:lnTo>
                  <a:cubicBezTo>
                    <a:pt x="1393" y="695"/>
                    <a:pt x="1393" y="695"/>
                    <a:pt x="1393" y="695"/>
                  </a:cubicBezTo>
                  <a:cubicBezTo>
                    <a:pt x="1392" y="695"/>
                    <a:pt x="1391" y="695"/>
                    <a:pt x="1390" y="693"/>
                  </a:cubicBezTo>
                  <a:lnTo>
                    <a:pt x="1386" y="689"/>
                  </a:lnTo>
                  <a:cubicBezTo>
                    <a:pt x="1378" y="686"/>
                    <a:pt x="1375" y="682"/>
                    <a:pt x="1368" y="674"/>
                  </a:cubicBezTo>
                  <a:lnTo>
                    <a:pt x="1364" y="674"/>
                  </a:lnTo>
                  <a:cubicBezTo>
                    <a:pt x="1361" y="674"/>
                    <a:pt x="1356" y="671"/>
                    <a:pt x="1356" y="667"/>
                  </a:cubicBezTo>
                  <a:cubicBezTo>
                    <a:pt x="1353" y="667"/>
                    <a:pt x="1349" y="664"/>
                    <a:pt x="1346" y="664"/>
                  </a:cubicBezTo>
                  <a:lnTo>
                    <a:pt x="1342" y="660"/>
                  </a:lnTo>
                  <a:lnTo>
                    <a:pt x="1339" y="660"/>
                  </a:lnTo>
                  <a:cubicBezTo>
                    <a:pt x="1334" y="656"/>
                    <a:pt x="1334" y="656"/>
                    <a:pt x="1331" y="656"/>
                  </a:cubicBezTo>
                  <a:cubicBezTo>
                    <a:pt x="1327" y="652"/>
                    <a:pt x="1324" y="652"/>
                    <a:pt x="1324" y="649"/>
                  </a:cubicBezTo>
                  <a:cubicBezTo>
                    <a:pt x="1320" y="649"/>
                    <a:pt x="1317" y="645"/>
                    <a:pt x="1312" y="642"/>
                  </a:cubicBezTo>
                  <a:cubicBezTo>
                    <a:pt x="1312" y="638"/>
                    <a:pt x="1312" y="638"/>
                    <a:pt x="1309" y="638"/>
                  </a:cubicBezTo>
                  <a:cubicBezTo>
                    <a:pt x="1305" y="634"/>
                    <a:pt x="1302" y="630"/>
                    <a:pt x="1298" y="627"/>
                  </a:cubicBezTo>
                  <a:cubicBezTo>
                    <a:pt x="1295" y="623"/>
                    <a:pt x="1287" y="620"/>
                    <a:pt x="1283" y="616"/>
                  </a:cubicBezTo>
                  <a:lnTo>
                    <a:pt x="1276" y="616"/>
                  </a:lnTo>
                  <a:lnTo>
                    <a:pt x="1276" y="612"/>
                  </a:lnTo>
                  <a:lnTo>
                    <a:pt x="1273" y="612"/>
                  </a:lnTo>
                  <a:cubicBezTo>
                    <a:pt x="1268" y="608"/>
                    <a:pt x="1261" y="605"/>
                    <a:pt x="1258" y="601"/>
                  </a:cubicBezTo>
                  <a:lnTo>
                    <a:pt x="1254" y="601"/>
                  </a:lnTo>
                  <a:cubicBezTo>
                    <a:pt x="1254" y="601"/>
                    <a:pt x="1254" y="598"/>
                    <a:pt x="1251" y="598"/>
                  </a:cubicBezTo>
                  <a:lnTo>
                    <a:pt x="1251" y="594"/>
                  </a:lnTo>
                  <a:cubicBezTo>
                    <a:pt x="1246" y="594"/>
                    <a:pt x="1246" y="590"/>
                    <a:pt x="1243" y="590"/>
                  </a:cubicBezTo>
                  <a:lnTo>
                    <a:pt x="1239" y="590"/>
                  </a:lnTo>
                  <a:cubicBezTo>
                    <a:pt x="1239" y="586"/>
                    <a:pt x="1239" y="586"/>
                    <a:pt x="1236" y="586"/>
                  </a:cubicBezTo>
                  <a:lnTo>
                    <a:pt x="1236" y="583"/>
                  </a:lnTo>
                  <a:lnTo>
                    <a:pt x="1229" y="583"/>
                  </a:lnTo>
                  <a:cubicBezTo>
                    <a:pt x="1229" y="583"/>
                    <a:pt x="1229" y="579"/>
                    <a:pt x="1224" y="579"/>
                  </a:cubicBezTo>
                  <a:lnTo>
                    <a:pt x="1221" y="576"/>
                  </a:lnTo>
                  <a:lnTo>
                    <a:pt x="1217" y="572"/>
                  </a:lnTo>
                  <a:cubicBezTo>
                    <a:pt x="1214" y="568"/>
                    <a:pt x="1210" y="568"/>
                    <a:pt x="1207" y="564"/>
                  </a:cubicBezTo>
                  <a:cubicBezTo>
                    <a:pt x="1202" y="561"/>
                    <a:pt x="1199" y="561"/>
                    <a:pt x="1195" y="557"/>
                  </a:cubicBezTo>
                  <a:cubicBezTo>
                    <a:pt x="1192" y="557"/>
                    <a:pt x="1192" y="554"/>
                    <a:pt x="1188" y="554"/>
                  </a:cubicBezTo>
                  <a:cubicBezTo>
                    <a:pt x="1188" y="555"/>
                    <a:pt x="1188" y="555"/>
                    <a:pt x="1188" y="555"/>
                  </a:cubicBezTo>
                  <a:cubicBezTo>
                    <a:pt x="1188" y="555"/>
                    <a:pt x="1187" y="554"/>
                    <a:pt x="1185" y="554"/>
                  </a:cubicBezTo>
                  <a:cubicBezTo>
                    <a:pt x="1185" y="550"/>
                    <a:pt x="1180" y="546"/>
                    <a:pt x="1177" y="546"/>
                  </a:cubicBezTo>
                  <a:cubicBezTo>
                    <a:pt x="1177" y="542"/>
                    <a:pt x="1173" y="542"/>
                    <a:pt x="1173" y="542"/>
                  </a:cubicBezTo>
                  <a:lnTo>
                    <a:pt x="1170" y="542"/>
                  </a:lnTo>
                  <a:cubicBezTo>
                    <a:pt x="1166" y="539"/>
                    <a:pt x="1163" y="539"/>
                    <a:pt x="1163" y="535"/>
                  </a:cubicBezTo>
                  <a:cubicBezTo>
                    <a:pt x="1158" y="532"/>
                    <a:pt x="1155" y="535"/>
                    <a:pt x="1151" y="528"/>
                  </a:cubicBezTo>
                  <a:lnTo>
                    <a:pt x="1148" y="528"/>
                  </a:lnTo>
                  <a:lnTo>
                    <a:pt x="1144" y="524"/>
                  </a:lnTo>
                  <a:cubicBezTo>
                    <a:pt x="1136" y="524"/>
                    <a:pt x="1133" y="517"/>
                    <a:pt x="1126" y="513"/>
                  </a:cubicBezTo>
                  <a:lnTo>
                    <a:pt x="1126" y="510"/>
                  </a:lnTo>
                  <a:cubicBezTo>
                    <a:pt x="1122" y="506"/>
                    <a:pt x="1119" y="506"/>
                    <a:pt x="1111" y="502"/>
                  </a:cubicBezTo>
                  <a:cubicBezTo>
                    <a:pt x="1111" y="498"/>
                    <a:pt x="1107" y="498"/>
                    <a:pt x="1107" y="495"/>
                  </a:cubicBezTo>
                  <a:lnTo>
                    <a:pt x="1104" y="495"/>
                  </a:lnTo>
                  <a:cubicBezTo>
                    <a:pt x="1104" y="491"/>
                    <a:pt x="1100" y="488"/>
                    <a:pt x="1097" y="488"/>
                  </a:cubicBezTo>
                  <a:cubicBezTo>
                    <a:pt x="1092" y="484"/>
                    <a:pt x="1089" y="484"/>
                    <a:pt x="1089" y="480"/>
                  </a:cubicBezTo>
                  <a:lnTo>
                    <a:pt x="1082" y="480"/>
                  </a:lnTo>
                  <a:lnTo>
                    <a:pt x="1078" y="476"/>
                  </a:lnTo>
                  <a:lnTo>
                    <a:pt x="1075" y="473"/>
                  </a:lnTo>
                  <a:cubicBezTo>
                    <a:pt x="1070" y="473"/>
                    <a:pt x="1067" y="469"/>
                    <a:pt x="1067" y="469"/>
                  </a:cubicBezTo>
                  <a:cubicBezTo>
                    <a:pt x="1063" y="466"/>
                    <a:pt x="1060" y="466"/>
                    <a:pt x="1056" y="462"/>
                  </a:cubicBezTo>
                  <a:lnTo>
                    <a:pt x="1056" y="458"/>
                  </a:lnTo>
                  <a:cubicBezTo>
                    <a:pt x="1053" y="454"/>
                    <a:pt x="1053" y="451"/>
                    <a:pt x="1048" y="451"/>
                  </a:cubicBezTo>
                  <a:lnTo>
                    <a:pt x="1045" y="447"/>
                  </a:lnTo>
                  <a:lnTo>
                    <a:pt x="1041" y="444"/>
                  </a:lnTo>
                  <a:lnTo>
                    <a:pt x="1038" y="444"/>
                  </a:lnTo>
                  <a:cubicBezTo>
                    <a:pt x="1034" y="440"/>
                    <a:pt x="1034" y="440"/>
                    <a:pt x="1031" y="440"/>
                  </a:cubicBezTo>
                  <a:cubicBezTo>
                    <a:pt x="1031" y="440"/>
                    <a:pt x="1031" y="436"/>
                    <a:pt x="1026" y="436"/>
                  </a:cubicBezTo>
                  <a:lnTo>
                    <a:pt x="1026" y="432"/>
                  </a:lnTo>
                  <a:cubicBezTo>
                    <a:pt x="1019" y="432"/>
                    <a:pt x="1019" y="429"/>
                    <a:pt x="1012" y="425"/>
                  </a:cubicBezTo>
                  <a:cubicBezTo>
                    <a:pt x="1012" y="425"/>
                    <a:pt x="1012" y="422"/>
                    <a:pt x="1009" y="422"/>
                  </a:cubicBezTo>
                  <a:cubicBezTo>
                    <a:pt x="1009" y="422"/>
                    <a:pt x="1009" y="418"/>
                    <a:pt x="1004" y="418"/>
                  </a:cubicBezTo>
                  <a:lnTo>
                    <a:pt x="1004" y="414"/>
                  </a:lnTo>
                  <a:cubicBezTo>
                    <a:pt x="1001" y="414"/>
                    <a:pt x="997" y="410"/>
                    <a:pt x="990" y="407"/>
                  </a:cubicBezTo>
                  <a:lnTo>
                    <a:pt x="987" y="403"/>
                  </a:lnTo>
                  <a:cubicBezTo>
                    <a:pt x="982" y="400"/>
                    <a:pt x="982" y="400"/>
                    <a:pt x="979" y="396"/>
                  </a:cubicBezTo>
                  <a:lnTo>
                    <a:pt x="975" y="392"/>
                  </a:lnTo>
                  <a:cubicBezTo>
                    <a:pt x="972" y="392"/>
                    <a:pt x="968" y="388"/>
                    <a:pt x="965" y="385"/>
                  </a:cubicBezTo>
                  <a:cubicBezTo>
                    <a:pt x="960" y="385"/>
                    <a:pt x="953" y="381"/>
                    <a:pt x="950" y="378"/>
                  </a:cubicBezTo>
                  <a:cubicBezTo>
                    <a:pt x="946" y="374"/>
                    <a:pt x="946" y="374"/>
                    <a:pt x="943" y="370"/>
                  </a:cubicBezTo>
                  <a:cubicBezTo>
                    <a:pt x="943" y="370"/>
                    <a:pt x="943" y="366"/>
                    <a:pt x="938" y="366"/>
                  </a:cubicBezTo>
                  <a:lnTo>
                    <a:pt x="935" y="363"/>
                  </a:lnTo>
                  <a:cubicBezTo>
                    <a:pt x="935" y="359"/>
                    <a:pt x="931" y="359"/>
                    <a:pt x="931" y="359"/>
                  </a:cubicBezTo>
                  <a:cubicBezTo>
                    <a:pt x="921" y="352"/>
                    <a:pt x="913" y="344"/>
                    <a:pt x="906" y="337"/>
                  </a:cubicBezTo>
                  <a:cubicBezTo>
                    <a:pt x="906" y="334"/>
                    <a:pt x="902" y="334"/>
                    <a:pt x="899" y="330"/>
                  </a:cubicBezTo>
                  <a:lnTo>
                    <a:pt x="894" y="326"/>
                  </a:lnTo>
                  <a:cubicBezTo>
                    <a:pt x="891" y="322"/>
                    <a:pt x="891" y="322"/>
                    <a:pt x="891" y="319"/>
                  </a:cubicBezTo>
                  <a:cubicBezTo>
                    <a:pt x="887" y="319"/>
                    <a:pt x="884" y="319"/>
                    <a:pt x="884" y="315"/>
                  </a:cubicBezTo>
                  <a:cubicBezTo>
                    <a:pt x="884" y="315"/>
                    <a:pt x="880" y="312"/>
                    <a:pt x="877" y="312"/>
                  </a:cubicBezTo>
                  <a:cubicBezTo>
                    <a:pt x="877" y="308"/>
                    <a:pt x="877" y="304"/>
                    <a:pt x="872" y="304"/>
                  </a:cubicBezTo>
                  <a:cubicBezTo>
                    <a:pt x="869" y="304"/>
                    <a:pt x="869" y="300"/>
                    <a:pt x="865" y="300"/>
                  </a:cubicBezTo>
                  <a:lnTo>
                    <a:pt x="862" y="297"/>
                  </a:lnTo>
                  <a:cubicBezTo>
                    <a:pt x="858" y="293"/>
                    <a:pt x="855" y="293"/>
                    <a:pt x="855" y="293"/>
                  </a:cubicBezTo>
                  <a:lnTo>
                    <a:pt x="847" y="290"/>
                  </a:lnTo>
                  <a:cubicBezTo>
                    <a:pt x="847" y="286"/>
                    <a:pt x="843" y="286"/>
                    <a:pt x="843" y="282"/>
                  </a:cubicBezTo>
                  <a:cubicBezTo>
                    <a:pt x="840" y="278"/>
                    <a:pt x="836" y="278"/>
                    <a:pt x="836" y="275"/>
                  </a:cubicBezTo>
                  <a:cubicBezTo>
                    <a:pt x="833" y="271"/>
                    <a:pt x="828" y="271"/>
                    <a:pt x="828" y="268"/>
                  </a:cubicBezTo>
                  <a:lnTo>
                    <a:pt x="825" y="268"/>
                  </a:lnTo>
                  <a:cubicBezTo>
                    <a:pt x="825" y="264"/>
                    <a:pt x="821" y="264"/>
                    <a:pt x="821" y="260"/>
                  </a:cubicBezTo>
                  <a:lnTo>
                    <a:pt x="818" y="260"/>
                  </a:lnTo>
                  <a:lnTo>
                    <a:pt x="811" y="253"/>
                  </a:lnTo>
                  <a:cubicBezTo>
                    <a:pt x="806" y="253"/>
                    <a:pt x="803" y="249"/>
                    <a:pt x="799" y="246"/>
                  </a:cubicBezTo>
                  <a:lnTo>
                    <a:pt x="796" y="246"/>
                  </a:lnTo>
                  <a:lnTo>
                    <a:pt x="792" y="242"/>
                  </a:lnTo>
                  <a:cubicBezTo>
                    <a:pt x="792" y="242"/>
                    <a:pt x="789" y="242"/>
                    <a:pt x="789" y="238"/>
                  </a:cubicBezTo>
                  <a:cubicBezTo>
                    <a:pt x="784" y="238"/>
                    <a:pt x="781" y="234"/>
                    <a:pt x="777" y="231"/>
                  </a:cubicBezTo>
                  <a:lnTo>
                    <a:pt x="774" y="227"/>
                  </a:lnTo>
                  <a:lnTo>
                    <a:pt x="770" y="227"/>
                  </a:lnTo>
                  <a:lnTo>
                    <a:pt x="770" y="224"/>
                  </a:lnTo>
                  <a:lnTo>
                    <a:pt x="767" y="224"/>
                  </a:lnTo>
                  <a:cubicBezTo>
                    <a:pt x="767" y="224"/>
                    <a:pt x="767" y="220"/>
                    <a:pt x="762" y="220"/>
                  </a:cubicBezTo>
                  <a:cubicBezTo>
                    <a:pt x="762" y="216"/>
                    <a:pt x="759" y="216"/>
                    <a:pt x="759" y="216"/>
                  </a:cubicBezTo>
                  <a:cubicBezTo>
                    <a:pt x="755" y="216"/>
                    <a:pt x="752" y="212"/>
                    <a:pt x="748" y="209"/>
                  </a:cubicBezTo>
                  <a:lnTo>
                    <a:pt x="745" y="209"/>
                  </a:lnTo>
                  <a:cubicBezTo>
                    <a:pt x="740" y="205"/>
                    <a:pt x="737" y="205"/>
                    <a:pt x="737" y="202"/>
                  </a:cubicBezTo>
                  <a:cubicBezTo>
                    <a:pt x="730" y="202"/>
                    <a:pt x="726" y="194"/>
                    <a:pt x="723" y="194"/>
                  </a:cubicBezTo>
                  <a:cubicBezTo>
                    <a:pt x="718" y="190"/>
                    <a:pt x="715" y="187"/>
                    <a:pt x="711" y="187"/>
                  </a:cubicBezTo>
                  <a:cubicBezTo>
                    <a:pt x="704" y="183"/>
                    <a:pt x="704" y="183"/>
                    <a:pt x="701" y="180"/>
                  </a:cubicBezTo>
                  <a:cubicBezTo>
                    <a:pt x="701" y="180"/>
                    <a:pt x="699" y="178"/>
                    <a:pt x="697" y="178"/>
                  </a:cubicBezTo>
                  <a:cubicBezTo>
                    <a:pt x="697" y="178"/>
                    <a:pt x="696" y="179"/>
                    <a:pt x="696" y="180"/>
                  </a:cubicBezTo>
                  <a:lnTo>
                    <a:pt x="696" y="176"/>
                  </a:lnTo>
                  <a:cubicBezTo>
                    <a:pt x="693" y="176"/>
                    <a:pt x="689" y="172"/>
                    <a:pt x="689" y="172"/>
                  </a:cubicBezTo>
                  <a:cubicBezTo>
                    <a:pt x="686" y="172"/>
                    <a:pt x="682" y="168"/>
                    <a:pt x="679" y="168"/>
                  </a:cubicBezTo>
                  <a:cubicBezTo>
                    <a:pt x="679" y="165"/>
                    <a:pt x="674" y="165"/>
                    <a:pt x="674" y="165"/>
                  </a:cubicBezTo>
                  <a:cubicBezTo>
                    <a:pt x="672" y="162"/>
                    <a:pt x="671" y="160"/>
                    <a:pt x="670" y="160"/>
                  </a:cubicBezTo>
                  <a:cubicBezTo>
                    <a:pt x="669" y="160"/>
                    <a:pt x="668" y="160"/>
                    <a:pt x="667" y="161"/>
                  </a:cubicBezTo>
                  <a:cubicBezTo>
                    <a:pt x="667" y="161"/>
                    <a:pt x="667" y="158"/>
                    <a:pt x="664" y="158"/>
                  </a:cubicBezTo>
                  <a:lnTo>
                    <a:pt x="660" y="154"/>
                  </a:lnTo>
                  <a:cubicBezTo>
                    <a:pt x="649" y="143"/>
                    <a:pt x="638" y="136"/>
                    <a:pt x="627" y="128"/>
                  </a:cubicBezTo>
                  <a:lnTo>
                    <a:pt x="620" y="128"/>
                  </a:lnTo>
                  <a:lnTo>
                    <a:pt x="620" y="124"/>
                  </a:lnTo>
                  <a:cubicBezTo>
                    <a:pt x="616" y="124"/>
                    <a:pt x="613" y="121"/>
                    <a:pt x="613" y="121"/>
                  </a:cubicBezTo>
                  <a:cubicBezTo>
                    <a:pt x="608" y="117"/>
                    <a:pt x="605" y="117"/>
                    <a:pt x="601" y="114"/>
                  </a:cubicBezTo>
                  <a:cubicBezTo>
                    <a:pt x="598" y="114"/>
                    <a:pt x="598" y="114"/>
                    <a:pt x="594" y="110"/>
                  </a:cubicBezTo>
                  <a:cubicBezTo>
                    <a:pt x="591" y="106"/>
                    <a:pt x="586" y="106"/>
                    <a:pt x="583" y="102"/>
                  </a:cubicBezTo>
                  <a:cubicBezTo>
                    <a:pt x="583" y="102"/>
                    <a:pt x="583" y="99"/>
                    <a:pt x="579" y="99"/>
                  </a:cubicBezTo>
                  <a:lnTo>
                    <a:pt x="576" y="99"/>
                  </a:lnTo>
                  <a:cubicBezTo>
                    <a:pt x="572" y="95"/>
                    <a:pt x="572" y="95"/>
                    <a:pt x="569" y="92"/>
                  </a:cubicBezTo>
                  <a:lnTo>
                    <a:pt x="564" y="92"/>
                  </a:lnTo>
                  <a:cubicBezTo>
                    <a:pt x="561" y="88"/>
                    <a:pt x="561" y="88"/>
                    <a:pt x="557" y="84"/>
                  </a:cubicBezTo>
                  <a:cubicBezTo>
                    <a:pt x="554" y="84"/>
                    <a:pt x="550" y="80"/>
                    <a:pt x="547" y="80"/>
                  </a:cubicBezTo>
                  <a:cubicBezTo>
                    <a:pt x="542" y="77"/>
                    <a:pt x="539" y="73"/>
                    <a:pt x="535" y="70"/>
                  </a:cubicBezTo>
                  <a:cubicBezTo>
                    <a:pt x="532" y="70"/>
                    <a:pt x="528" y="66"/>
                    <a:pt x="525" y="66"/>
                  </a:cubicBezTo>
                  <a:cubicBezTo>
                    <a:pt x="520" y="62"/>
                    <a:pt x="520" y="62"/>
                    <a:pt x="517" y="62"/>
                  </a:cubicBezTo>
                  <a:lnTo>
                    <a:pt x="513" y="58"/>
                  </a:lnTo>
                  <a:lnTo>
                    <a:pt x="510" y="55"/>
                  </a:lnTo>
                  <a:cubicBezTo>
                    <a:pt x="506" y="55"/>
                    <a:pt x="506" y="55"/>
                    <a:pt x="506" y="51"/>
                  </a:cubicBezTo>
                  <a:cubicBezTo>
                    <a:pt x="506" y="51"/>
                    <a:pt x="503" y="51"/>
                    <a:pt x="503" y="48"/>
                  </a:cubicBezTo>
                  <a:lnTo>
                    <a:pt x="498" y="48"/>
                  </a:lnTo>
                  <a:cubicBezTo>
                    <a:pt x="498" y="44"/>
                    <a:pt x="495" y="40"/>
                    <a:pt x="495" y="40"/>
                  </a:cubicBezTo>
                  <a:cubicBezTo>
                    <a:pt x="491" y="40"/>
                    <a:pt x="491" y="36"/>
                    <a:pt x="488" y="36"/>
                  </a:cubicBezTo>
                  <a:lnTo>
                    <a:pt x="484" y="33"/>
                  </a:lnTo>
                  <a:cubicBezTo>
                    <a:pt x="481" y="29"/>
                    <a:pt x="481" y="29"/>
                    <a:pt x="476" y="26"/>
                  </a:cubicBezTo>
                  <a:cubicBezTo>
                    <a:pt x="476" y="26"/>
                    <a:pt x="473" y="18"/>
                    <a:pt x="469" y="14"/>
                  </a:cubicBezTo>
                  <a:cubicBezTo>
                    <a:pt x="469" y="11"/>
                    <a:pt x="469" y="7"/>
                    <a:pt x="466" y="7"/>
                  </a:cubicBezTo>
                  <a:lnTo>
                    <a:pt x="462" y="11"/>
                  </a:lnTo>
                  <a:cubicBezTo>
                    <a:pt x="459" y="4"/>
                    <a:pt x="459" y="4"/>
                    <a:pt x="451" y="4"/>
                  </a:cubicBezTo>
                  <a:cubicBezTo>
                    <a:pt x="447" y="4"/>
                    <a:pt x="444" y="0"/>
                    <a:pt x="440" y="0"/>
                  </a:cubicBezTo>
                  <a:close/>
                  <a:moveTo>
                    <a:pt x="2016" y="1925"/>
                  </a:moveTo>
                  <a:cubicBezTo>
                    <a:pt x="2021" y="1928"/>
                    <a:pt x="2021" y="1928"/>
                    <a:pt x="2021" y="1932"/>
                  </a:cubicBezTo>
                  <a:lnTo>
                    <a:pt x="2021" y="1940"/>
                  </a:lnTo>
                  <a:lnTo>
                    <a:pt x="2024" y="1940"/>
                  </a:lnTo>
                  <a:cubicBezTo>
                    <a:pt x="2021" y="1936"/>
                    <a:pt x="2024" y="1932"/>
                    <a:pt x="2021" y="192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22"/>
            <p:cNvSpPr/>
            <p:nvPr/>
          </p:nvSpPr>
          <p:spPr>
            <a:xfrm>
              <a:off x="624788" y="306187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22"/>
            <p:cNvSpPr/>
            <p:nvPr/>
          </p:nvSpPr>
          <p:spPr>
            <a:xfrm>
              <a:off x="615513" y="3054900"/>
              <a:ext cx="125" cy="25"/>
            </a:xfrm>
            <a:custGeom>
              <a:avLst/>
              <a:gdLst/>
              <a:ahLst/>
              <a:cxnLst/>
              <a:rect l="l" t="t" r="r" b="b"/>
              <a:pathLst>
                <a:path w="5" h="1" extrusionOk="0">
                  <a:moveTo>
                    <a:pt x="4" y="0"/>
                  </a:moveTo>
                  <a:lnTo>
                    <a:pt x="1" y="0"/>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9" name="Google Shape;2019;p22"/>
          <p:cNvSpPr/>
          <p:nvPr/>
        </p:nvSpPr>
        <p:spPr>
          <a:xfrm>
            <a:off x="8051998" y="4281600"/>
            <a:ext cx="484853" cy="484790"/>
          </a:xfrm>
          <a:custGeom>
            <a:avLst/>
            <a:gdLst/>
            <a:ahLst/>
            <a:cxnLst/>
            <a:rect l="l" t="t" r="r" b="b"/>
            <a:pathLst>
              <a:path w="8281" h="8281" extrusionOk="0">
                <a:moveTo>
                  <a:pt x="2981" y="1"/>
                </a:moveTo>
                <a:cubicBezTo>
                  <a:pt x="2849" y="1"/>
                  <a:pt x="2739" y="111"/>
                  <a:pt x="2739" y="246"/>
                </a:cubicBezTo>
                <a:lnTo>
                  <a:pt x="2739" y="2501"/>
                </a:lnTo>
                <a:cubicBezTo>
                  <a:pt x="2739" y="2633"/>
                  <a:pt x="2633" y="2743"/>
                  <a:pt x="2497" y="2743"/>
                </a:cubicBezTo>
                <a:lnTo>
                  <a:pt x="243" y="2743"/>
                </a:lnTo>
                <a:cubicBezTo>
                  <a:pt x="111" y="2743"/>
                  <a:pt x="1" y="2849"/>
                  <a:pt x="1" y="2985"/>
                </a:cubicBezTo>
                <a:lnTo>
                  <a:pt x="1" y="5300"/>
                </a:lnTo>
                <a:cubicBezTo>
                  <a:pt x="1" y="5435"/>
                  <a:pt x="111" y="5542"/>
                  <a:pt x="243" y="5542"/>
                </a:cubicBezTo>
                <a:lnTo>
                  <a:pt x="2497" y="5542"/>
                </a:lnTo>
                <a:cubicBezTo>
                  <a:pt x="2633" y="5542"/>
                  <a:pt x="2739" y="5652"/>
                  <a:pt x="2739" y="5784"/>
                </a:cubicBezTo>
                <a:lnTo>
                  <a:pt x="2739" y="8038"/>
                </a:lnTo>
                <a:cubicBezTo>
                  <a:pt x="2739" y="8174"/>
                  <a:pt x="2849" y="8280"/>
                  <a:pt x="2981" y="8280"/>
                </a:cubicBezTo>
                <a:lnTo>
                  <a:pt x="5299" y="8280"/>
                </a:lnTo>
                <a:cubicBezTo>
                  <a:pt x="5431" y="8280"/>
                  <a:pt x="5541" y="8174"/>
                  <a:pt x="5541" y="8038"/>
                </a:cubicBezTo>
                <a:lnTo>
                  <a:pt x="5541" y="5784"/>
                </a:lnTo>
                <a:cubicBezTo>
                  <a:pt x="5541" y="5652"/>
                  <a:pt x="5647" y="5542"/>
                  <a:pt x="5783" y="5542"/>
                </a:cubicBezTo>
                <a:lnTo>
                  <a:pt x="8038" y="5542"/>
                </a:lnTo>
                <a:cubicBezTo>
                  <a:pt x="8170" y="5542"/>
                  <a:pt x="8280" y="5435"/>
                  <a:pt x="8280" y="5300"/>
                </a:cubicBezTo>
                <a:lnTo>
                  <a:pt x="8280" y="2985"/>
                </a:lnTo>
                <a:cubicBezTo>
                  <a:pt x="8280" y="2849"/>
                  <a:pt x="8170" y="2743"/>
                  <a:pt x="8038" y="2743"/>
                </a:cubicBezTo>
                <a:lnTo>
                  <a:pt x="5783" y="2743"/>
                </a:lnTo>
                <a:cubicBezTo>
                  <a:pt x="5647" y="2743"/>
                  <a:pt x="5541" y="2633"/>
                  <a:pt x="5541" y="2501"/>
                </a:cubicBezTo>
                <a:lnTo>
                  <a:pt x="5541" y="246"/>
                </a:lnTo>
                <a:cubicBezTo>
                  <a:pt x="5541" y="111"/>
                  <a:pt x="5431" y="1"/>
                  <a:pt x="52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0" name="Google Shape;2020;p22"/>
          <p:cNvGrpSpPr/>
          <p:nvPr/>
        </p:nvGrpSpPr>
        <p:grpSpPr>
          <a:xfrm rot="-3770112">
            <a:off x="-600817" y="3572088"/>
            <a:ext cx="1602397" cy="934220"/>
            <a:chOff x="3864475" y="2225200"/>
            <a:chExt cx="862200" cy="502675"/>
          </a:xfrm>
        </p:grpSpPr>
        <p:sp>
          <p:nvSpPr>
            <p:cNvPr id="2021" name="Google Shape;2021;p22"/>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22"/>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22"/>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22"/>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22"/>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22"/>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22"/>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22"/>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22"/>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22"/>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31" name="Google Shape;2031;p22"/>
          <p:cNvGrpSpPr/>
          <p:nvPr/>
        </p:nvGrpSpPr>
        <p:grpSpPr>
          <a:xfrm>
            <a:off x="863184" y="4344588"/>
            <a:ext cx="991401" cy="463875"/>
            <a:chOff x="1651034" y="1344550"/>
            <a:chExt cx="1156018" cy="540963"/>
          </a:xfrm>
        </p:grpSpPr>
        <p:sp>
          <p:nvSpPr>
            <p:cNvPr id="2032" name="Google Shape;2032;p22"/>
            <p:cNvSpPr/>
            <p:nvPr/>
          </p:nvSpPr>
          <p:spPr>
            <a:xfrm>
              <a:off x="1651034" y="1344550"/>
              <a:ext cx="1156018" cy="540963"/>
            </a:xfrm>
            <a:custGeom>
              <a:avLst/>
              <a:gdLst/>
              <a:ahLst/>
              <a:cxnLst/>
              <a:rect l="l" t="t" r="r" b="b"/>
              <a:pathLst>
                <a:path w="32016" h="14982" extrusionOk="0">
                  <a:moveTo>
                    <a:pt x="15704" y="1"/>
                  </a:moveTo>
                  <a:cubicBezTo>
                    <a:pt x="6218" y="1"/>
                    <a:pt x="0" y="7449"/>
                    <a:pt x="0" y="7449"/>
                  </a:cubicBezTo>
                  <a:cubicBezTo>
                    <a:pt x="5649" y="13098"/>
                    <a:pt x="11090" y="14982"/>
                    <a:pt x="15833" y="14982"/>
                  </a:cubicBezTo>
                  <a:cubicBezTo>
                    <a:pt x="25319" y="14982"/>
                    <a:pt x="32016" y="7449"/>
                    <a:pt x="32016" y="7449"/>
                  </a:cubicBezTo>
                  <a:cubicBezTo>
                    <a:pt x="26007" y="1863"/>
                    <a:pt x="20447" y="1"/>
                    <a:pt x="157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22"/>
            <p:cNvSpPr/>
            <p:nvPr/>
          </p:nvSpPr>
          <p:spPr>
            <a:xfrm>
              <a:off x="2014737" y="1400732"/>
              <a:ext cx="428777" cy="428740"/>
            </a:xfrm>
            <a:custGeom>
              <a:avLst/>
              <a:gdLst/>
              <a:ahLst/>
              <a:cxnLst/>
              <a:rect l="l" t="t" r="r" b="b"/>
              <a:pathLst>
                <a:path w="11875" h="11874" extrusionOk="0">
                  <a:moveTo>
                    <a:pt x="5937" y="1"/>
                  </a:moveTo>
                  <a:cubicBezTo>
                    <a:pt x="2659" y="1"/>
                    <a:pt x="0" y="2658"/>
                    <a:pt x="0" y="5937"/>
                  </a:cubicBezTo>
                  <a:cubicBezTo>
                    <a:pt x="0" y="9215"/>
                    <a:pt x="2659" y="11874"/>
                    <a:pt x="5937" y="11874"/>
                  </a:cubicBezTo>
                  <a:cubicBezTo>
                    <a:pt x="9215" y="11874"/>
                    <a:pt x="11874" y="9215"/>
                    <a:pt x="11874" y="5937"/>
                  </a:cubicBezTo>
                  <a:cubicBezTo>
                    <a:pt x="11874" y="2658"/>
                    <a:pt x="9215" y="1"/>
                    <a:pt x="59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22"/>
            <p:cNvSpPr/>
            <p:nvPr/>
          </p:nvSpPr>
          <p:spPr>
            <a:xfrm>
              <a:off x="2131650" y="1517645"/>
              <a:ext cx="194908" cy="194908"/>
            </a:xfrm>
            <a:custGeom>
              <a:avLst/>
              <a:gdLst/>
              <a:ahLst/>
              <a:cxnLst/>
              <a:rect l="l" t="t" r="r" b="b"/>
              <a:pathLst>
                <a:path w="5398" h="5398" extrusionOk="0">
                  <a:moveTo>
                    <a:pt x="2699" y="0"/>
                  </a:moveTo>
                  <a:cubicBezTo>
                    <a:pt x="1207" y="0"/>
                    <a:pt x="0" y="1207"/>
                    <a:pt x="0" y="2699"/>
                  </a:cubicBezTo>
                  <a:cubicBezTo>
                    <a:pt x="0" y="4188"/>
                    <a:pt x="1207" y="5398"/>
                    <a:pt x="2699" y="5398"/>
                  </a:cubicBezTo>
                  <a:cubicBezTo>
                    <a:pt x="4187" y="5398"/>
                    <a:pt x="5397" y="4188"/>
                    <a:pt x="5397" y="2699"/>
                  </a:cubicBezTo>
                  <a:cubicBezTo>
                    <a:pt x="5397" y="1207"/>
                    <a:pt x="4187" y="0"/>
                    <a:pt x="26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22"/>
            <p:cNvSpPr/>
            <p:nvPr/>
          </p:nvSpPr>
          <p:spPr>
            <a:xfrm>
              <a:off x="2351937" y="1478181"/>
              <a:ext cx="151760" cy="151760"/>
            </a:xfrm>
            <a:custGeom>
              <a:avLst/>
              <a:gdLst/>
              <a:ahLst/>
              <a:cxnLst/>
              <a:rect l="l" t="t" r="r" b="b"/>
              <a:pathLst>
                <a:path w="4203" h="4203" extrusionOk="0">
                  <a:moveTo>
                    <a:pt x="2102" y="0"/>
                  </a:moveTo>
                  <a:cubicBezTo>
                    <a:pt x="943" y="0"/>
                    <a:pt x="1" y="943"/>
                    <a:pt x="1" y="2102"/>
                  </a:cubicBezTo>
                  <a:cubicBezTo>
                    <a:pt x="1" y="3260"/>
                    <a:pt x="943" y="4203"/>
                    <a:pt x="2102" y="4203"/>
                  </a:cubicBezTo>
                  <a:cubicBezTo>
                    <a:pt x="3261" y="4203"/>
                    <a:pt x="4203" y="3260"/>
                    <a:pt x="4203" y="2102"/>
                  </a:cubicBezTo>
                  <a:cubicBezTo>
                    <a:pt x="4203" y="943"/>
                    <a:pt x="3261" y="0"/>
                    <a:pt x="21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6" name="Google Shape;2036;p22"/>
          <p:cNvSpPr/>
          <p:nvPr/>
        </p:nvSpPr>
        <p:spPr>
          <a:xfrm>
            <a:off x="7975059" y="-304380"/>
            <a:ext cx="1758050" cy="1322109"/>
          </a:xfrm>
          <a:custGeom>
            <a:avLst/>
            <a:gdLst/>
            <a:ahLst/>
            <a:cxnLst/>
            <a:rect l="l" t="t" r="r" b="b"/>
            <a:pathLst>
              <a:path w="13847" h="10414" extrusionOk="0">
                <a:moveTo>
                  <a:pt x="6012" y="23"/>
                </a:moveTo>
                <a:cubicBezTo>
                  <a:pt x="6015" y="23"/>
                  <a:pt x="6017" y="24"/>
                  <a:pt x="6019" y="26"/>
                </a:cubicBezTo>
                <a:lnTo>
                  <a:pt x="6038" y="26"/>
                </a:lnTo>
                <a:cubicBezTo>
                  <a:pt x="6034" y="26"/>
                  <a:pt x="6030" y="28"/>
                  <a:pt x="6027" y="29"/>
                </a:cubicBezTo>
                <a:cubicBezTo>
                  <a:pt x="6023" y="26"/>
                  <a:pt x="6005" y="26"/>
                  <a:pt x="6001" y="26"/>
                </a:cubicBezTo>
                <a:cubicBezTo>
                  <a:pt x="6005" y="24"/>
                  <a:pt x="6008" y="23"/>
                  <a:pt x="6012" y="23"/>
                </a:cubicBezTo>
                <a:close/>
                <a:moveTo>
                  <a:pt x="5992" y="31"/>
                </a:moveTo>
                <a:cubicBezTo>
                  <a:pt x="5994" y="31"/>
                  <a:pt x="5996" y="32"/>
                  <a:pt x="5997" y="33"/>
                </a:cubicBezTo>
                <a:cubicBezTo>
                  <a:pt x="5997" y="33"/>
                  <a:pt x="5996" y="33"/>
                  <a:pt x="5996" y="33"/>
                </a:cubicBezTo>
                <a:lnTo>
                  <a:pt x="5996" y="33"/>
                </a:lnTo>
                <a:cubicBezTo>
                  <a:pt x="5995" y="33"/>
                  <a:pt x="5994" y="33"/>
                  <a:pt x="5993" y="33"/>
                </a:cubicBezTo>
                <a:lnTo>
                  <a:pt x="5979" y="33"/>
                </a:lnTo>
                <a:cubicBezTo>
                  <a:pt x="5984" y="33"/>
                  <a:pt x="5989" y="31"/>
                  <a:pt x="5992" y="31"/>
                </a:cubicBezTo>
                <a:close/>
                <a:moveTo>
                  <a:pt x="6669" y="211"/>
                </a:moveTo>
                <a:cubicBezTo>
                  <a:pt x="6671" y="211"/>
                  <a:pt x="6671" y="212"/>
                  <a:pt x="6665" y="213"/>
                </a:cubicBezTo>
                <a:cubicBezTo>
                  <a:pt x="6661" y="213"/>
                  <a:pt x="6657" y="213"/>
                  <a:pt x="6652" y="213"/>
                </a:cubicBezTo>
                <a:lnTo>
                  <a:pt x="6652" y="213"/>
                </a:lnTo>
                <a:cubicBezTo>
                  <a:pt x="6659" y="212"/>
                  <a:pt x="6666" y="211"/>
                  <a:pt x="6669" y="211"/>
                </a:cubicBezTo>
                <a:close/>
                <a:moveTo>
                  <a:pt x="6619" y="216"/>
                </a:moveTo>
                <a:cubicBezTo>
                  <a:pt x="6616" y="216"/>
                  <a:pt x="6616" y="217"/>
                  <a:pt x="6621" y="217"/>
                </a:cubicBezTo>
                <a:cubicBezTo>
                  <a:pt x="6620" y="216"/>
                  <a:pt x="6620" y="216"/>
                  <a:pt x="6619" y="216"/>
                </a:cubicBezTo>
                <a:close/>
                <a:moveTo>
                  <a:pt x="6778" y="215"/>
                </a:moveTo>
                <a:cubicBezTo>
                  <a:pt x="6780" y="215"/>
                  <a:pt x="6785" y="216"/>
                  <a:pt x="6789" y="216"/>
                </a:cubicBezTo>
                <a:lnTo>
                  <a:pt x="6789" y="216"/>
                </a:lnTo>
                <a:cubicBezTo>
                  <a:pt x="6785" y="217"/>
                  <a:pt x="6782" y="217"/>
                  <a:pt x="6779" y="217"/>
                </a:cubicBezTo>
                <a:cubicBezTo>
                  <a:pt x="6776" y="216"/>
                  <a:pt x="6777" y="215"/>
                  <a:pt x="6778" y="215"/>
                </a:cubicBezTo>
                <a:close/>
                <a:moveTo>
                  <a:pt x="5333" y="1195"/>
                </a:moveTo>
                <a:cubicBezTo>
                  <a:pt x="5337" y="1196"/>
                  <a:pt x="5340" y="1196"/>
                  <a:pt x="5343" y="1196"/>
                </a:cubicBezTo>
                <a:lnTo>
                  <a:pt x="5343" y="1196"/>
                </a:lnTo>
                <a:cubicBezTo>
                  <a:pt x="5346" y="1196"/>
                  <a:pt x="5349" y="1196"/>
                  <a:pt x="5352" y="1195"/>
                </a:cubicBezTo>
                <a:lnTo>
                  <a:pt x="5352" y="1195"/>
                </a:lnTo>
                <a:cubicBezTo>
                  <a:pt x="5351" y="1196"/>
                  <a:pt x="5351" y="1196"/>
                  <a:pt x="5350" y="1197"/>
                </a:cubicBezTo>
                <a:lnTo>
                  <a:pt x="5350" y="1197"/>
                </a:lnTo>
                <a:cubicBezTo>
                  <a:pt x="5348" y="1197"/>
                  <a:pt x="5345" y="1196"/>
                  <a:pt x="5343" y="1196"/>
                </a:cubicBezTo>
                <a:lnTo>
                  <a:pt x="5343" y="1196"/>
                </a:lnTo>
                <a:cubicBezTo>
                  <a:pt x="5341" y="1196"/>
                  <a:pt x="5338" y="1197"/>
                  <a:pt x="5336" y="1197"/>
                </a:cubicBezTo>
                <a:lnTo>
                  <a:pt x="5336" y="1197"/>
                </a:lnTo>
                <a:cubicBezTo>
                  <a:pt x="5335" y="1196"/>
                  <a:pt x="5334" y="1196"/>
                  <a:pt x="5333" y="1195"/>
                </a:cubicBezTo>
                <a:close/>
                <a:moveTo>
                  <a:pt x="4292" y="1278"/>
                </a:moveTo>
                <a:cubicBezTo>
                  <a:pt x="4295" y="1278"/>
                  <a:pt x="4297" y="1278"/>
                  <a:pt x="4296" y="1280"/>
                </a:cubicBezTo>
                <a:cubicBezTo>
                  <a:pt x="4298" y="1280"/>
                  <a:pt x="4301" y="1280"/>
                  <a:pt x="4305" y="1280"/>
                </a:cubicBezTo>
                <a:lnTo>
                  <a:pt x="4305" y="1280"/>
                </a:lnTo>
                <a:cubicBezTo>
                  <a:pt x="4290" y="1281"/>
                  <a:pt x="4273" y="1286"/>
                  <a:pt x="4260" y="1286"/>
                </a:cubicBezTo>
                <a:cubicBezTo>
                  <a:pt x="4256" y="1286"/>
                  <a:pt x="4252" y="1285"/>
                  <a:pt x="4248" y="1283"/>
                </a:cubicBezTo>
                <a:cubicBezTo>
                  <a:pt x="4241" y="1287"/>
                  <a:pt x="4237" y="1287"/>
                  <a:pt x="4233" y="1287"/>
                </a:cubicBezTo>
                <a:cubicBezTo>
                  <a:pt x="4239" y="1284"/>
                  <a:pt x="4244" y="1282"/>
                  <a:pt x="4248" y="1282"/>
                </a:cubicBezTo>
                <a:cubicBezTo>
                  <a:pt x="4249" y="1282"/>
                  <a:pt x="4251" y="1282"/>
                  <a:pt x="4252" y="1283"/>
                </a:cubicBezTo>
                <a:cubicBezTo>
                  <a:pt x="4251" y="1284"/>
                  <a:pt x="4251" y="1284"/>
                  <a:pt x="4252" y="1284"/>
                </a:cubicBezTo>
                <a:cubicBezTo>
                  <a:pt x="4255" y="1284"/>
                  <a:pt x="4281" y="1278"/>
                  <a:pt x="4292" y="1278"/>
                </a:cubicBezTo>
                <a:close/>
                <a:moveTo>
                  <a:pt x="12474" y="2111"/>
                </a:moveTo>
                <a:cubicBezTo>
                  <a:pt x="12479" y="2119"/>
                  <a:pt x="12483" y="2127"/>
                  <a:pt x="12487" y="2134"/>
                </a:cubicBezTo>
                <a:lnTo>
                  <a:pt x="12484" y="2138"/>
                </a:lnTo>
                <a:cubicBezTo>
                  <a:pt x="12481" y="2129"/>
                  <a:pt x="12477" y="2120"/>
                  <a:pt x="12474" y="2111"/>
                </a:cubicBezTo>
                <a:close/>
                <a:moveTo>
                  <a:pt x="9852" y="4526"/>
                </a:moveTo>
                <a:lnTo>
                  <a:pt x="9852" y="4526"/>
                </a:lnTo>
                <a:cubicBezTo>
                  <a:pt x="9833" y="4535"/>
                  <a:pt x="9828" y="4539"/>
                  <a:pt x="9831" y="4539"/>
                </a:cubicBezTo>
                <a:cubicBezTo>
                  <a:pt x="9835" y="4539"/>
                  <a:pt x="9860" y="4529"/>
                  <a:pt x="9862" y="4529"/>
                </a:cubicBezTo>
                <a:cubicBezTo>
                  <a:pt x="9862" y="4529"/>
                  <a:pt x="9862" y="4529"/>
                  <a:pt x="9862" y="4529"/>
                </a:cubicBezTo>
                <a:cubicBezTo>
                  <a:pt x="9865" y="4529"/>
                  <a:pt x="9867" y="4529"/>
                  <a:pt x="9869" y="4528"/>
                </a:cubicBezTo>
                <a:lnTo>
                  <a:pt x="9869" y="4528"/>
                </a:lnTo>
                <a:cubicBezTo>
                  <a:pt x="9864" y="4531"/>
                  <a:pt x="9861" y="4533"/>
                  <a:pt x="9855" y="4533"/>
                </a:cubicBezTo>
                <a:cubicBezTo>
                  <a:pt x="9797" y="4564"/>
                  <a:pt x="9702" y="4612"/>
                  <a:pt x="9617" y="4652"/>
                </a:cubicBezTo>
                <a:lnTo>
                  <a:pt x="9617" y="4652"/>
                </a:lnTo>
                <a:cubicBezTo>
                  <a:pt x="9613" y="4649"/>
                  <a:pt x="9608" y="4645"/>
                  <a:pt x="9603" y="4642"/>
                </a:cubicBezTo>
                <a:lnTo>
                  <a:pt x="9603" y="4642"/>
                </a:lnTo>
                <a:cubicBezTo>
                  <a:pt x="9687" y="4603"/>
                  <a:pt x="9771" y="4564"/>
                  <a:pt x="9852" y="4526"/>
                </a:cubicBezTo>
                <a:close/>
                <a:moveTo>
                  <a:pt x="9356" y="4727"/>
                </a:moveTo>
                <a:lnTo>
                  <a:pt x="9356" y="4727"/>
                </a:lnTo>
                <a:cubicBezTo>
                  <a:pt x="9355" y="4728"/>
                  <a:pt x="9354" y="4730"/>
                  <a:pt x="9353" y="4731"/>
                </a:cubicBezTo>
                <a:cubicBezTo>
                  <a:pt x="9353" y="4730"/>
                  <a:pt x="9352" y="4730"/>
                  <a:pt x="9352" y="4730"/>
                </a:cubicBezTo>
                <a:lnTo>
                  <a:pt x="9352" y="4730"/>
                </a:lnTo>
                <a:cubicBezTo>
                  <a:pt x="9354" y="4729"/>
                  <a:pt x="9355" y="4728"/>
                  <a:pt x="9356" y="4727"/>
                </a:cubicBezTo>
                <a:close/>
                <a:moveTo>
                  <a:pt x="9325" y="4762"/>
                </a:moveTo>
                <a:cubicBezTo>
                  <a:pt x="9334" y="4768"/>
                  <a:pt x="9342" y="4775"/>
                  <a:pt x="9351" y="4782"/>
                </a:cubicBezTo>
                <a:lnTo>
                  <a:pt x="9351" y="4782"/>
                </a:lnTo>
                <a:cubicBezTo>
                  <a:pt x="9256" y="4824"/>
                  <a:pt x="9161" y="4865"/>
                  <a:pt x="9066" y="4905"/>
                </a:cubicBezTo>
                <a:lnTo>
                  <a:pt x="9066" y="4905"/>
                </a:lnTo>
                <a:cubicBezTo>
                  <a:pt x="9048" y="4894"/>
                  <a:pt x="9030" y="4882"/>
                  <a:pt x="9012" y="4870"/>
                </a:cubicBezTo>
                <a:lnTo>
                  <a:pt x="9012" y="4870"/>
                </a:lnTo>
                <a:cubicBezTo>
                  <a:pt x="9074" y="4846"/>
                  <a:pt x="9134" y="4823"/>
                  <a:pt x="9192" y="4804"/>
                </a:cubicBezTo>
                <a:cubicBezTo>
                  <a:pt x="9202" y="4793"/>
                  <a:pt x="9239" y="4785"/>
                  <a:pt x="9253" y="4775"/>
                </a:cubicBezTo>
                <a:cubicBezTo>
                  <a:pt x="9256" y="4774"/>
                  <a:pt x="9257" y="4774"/>
                  <a:pt x="9259" y="4774"/>
                </a:cubicBezTo>
                <a:cubicBezTo>
                  <a:pt x="9271" y="4774"/>
                  <a:pt x="9254" y="4787"/>
                  <a:pt x="9224" y="4800"/>
                </a:cubicBezTo>
                <a:cubicBezTo>
                  <a:pt x="9258" y="4788"/>
                  <a:pt x="9291" y="4775"/>
                  <a:pt x="9325" y="4762"/>
                </a:cubicBezTo>
                <a:close/>
                <a:moveTo>
                  <a:pt x="607" y="5013"/>
                </a:moveTo>
                <a:cubicBezTo>
                  <a:pt x="607" y="5013"/>
                  <a:pt x="607" y="5013"/>
                  <a:pt x="607" y="5013"/>
                </a:cubicBezTo>
                <a:lnTo>
                  <a:pt x="607" y="5013"/>
                </a:lnTo>
                <a:cubicBezTo>
                  <a:pt x="607" y="5014"/>
                  <a:pt x="607" y="5014"/>
                  <a:pt x="607" y="5014"/>
                </a:cubicBezTo>
                <a:cubicBezTo>
                  <a:pt x="607" y="5014"/>
                  <a:pt x="607" y="5014"/>
                  <a:pt x="607" y="5013"/>
                </a:cubicBezTo>
                <a:close/>
                <a:moveTo>
                  <a:pt x="9016" y="5017"/>
                </a:moveTo>
                <a:cubicBezTo>
                  <a:pt x="9016" y="5017"/>
                  <a:pt x="9015" y="5017"/>
                  <a:pt x="9015" y="5017"/>
                </a:cubicBezTo>
                <a:lnTo>
                  <a:pt x="9015" y="5017"/>
                </a:lnTo>
                <a:cubicBezTo>
                  <a:pt x="9013" y="5018"/>
                  <a:pt x="9010" y="5019"/>
                  <a:pt x="9007" y="5020"/>
                </a:cubicBezTo>
                <a:lnTo>
                  <a:pt x="9007" y="5020"/>
                </a:lnTo>
                <a:cubicBezTo>
                  <a:pt x="9005" y="5021"/>
                  <a:pt x="9002" y="5021"/>
                  <a:pt x="9000" y="5021"/>
                </a:cubicBezTo>
                <a:lnTo>
                  <a:pt x="9000" y="5021"/>
                </a:lnTo>
                <a:cubicBezTo>
                  <a:pt x="9005" y="5019"/>
                  <a:pt x="9012" y="5017"/>
                  <a:pt x="9016" y="5017"/>
                </a:cubicBezTo>
                <a:close/>
                <a:moveTo>
                  <a:pt x="8218" y="5179"/>
                </a:moveTo>
                <a:lnTo>
                  <a:pt x="8218" y="5179"/>
                </a:lnTo>
                <a:cubicBezTo>
                  <a:pt x="8209" y="5181"/>
                  <a:pt x="8202" y="5184"/>
                  <a:pt x="8194" y="5186"/>
                </a:cubicBezTo>
                <a:cubicBezTo>
                  <a:pt x="8194" y="5186"/>
                  <a:pt x="8195" y="5186"/>
                  <a:pt x="8196" y="5186"/>
                </a:cubicBezTo>
                <a:cubicBezTo>
                  <a:pt x="8201" y="5186"/>
                  <a:pt x="8209" y="5183"/>
                  <a:pt x="8218" y="5179"/>
                </a:cubicBezTo>
                <a:close/>
                <a:moveTo>
                  <a:pt x="7220" y="4449"/>
                </a:moveTo>
                <a:cubicBezTo>
                  <a:pt x="7631" y="4449"/>
                  <a:pt x="8136" y="4741"/>
                  <a:pt x="8572" y="5019"/>
                </a:cubicBezTo>
                <a:lnTo>
                  <a:pt x="8572" y="5019"/>
                </a:lnTo>
                <a:cubicBezTo>
                  <a:pt x="8467" y="5062"/>
                  <a:pt x="8363" y="5106"/>
                  <a:pt x="8263" y="5152"/>
                </a:cubicBezTo>
                <a:cubicBezTo>
                  <a:pt x="8260" y="5156"/>
                  <a:pt x="8260" y="5159"/>
                  <a:pt x="8256" y="5167"/>
                </a:cubicBezTo>
                <a:cubicBezTo>
                  <a:pt x="8255" y="5167"/>
                  <a:pt x="8254" y="5167"/>
                  <a:pt x="8253" y="5167"/>
                </a:cubicBezTo>
                <a:cubicBezTo>
                  <a:pt x="8244" y="5167"/>
                  <a:pt x="8230" y="5174"/>
                  <a:pt x="8218" y="5179"/>
                </a:cubicBezTo>
                <a:lnTo>
                  <a:pt x="8218" y="5179"/>
                </a:lnTo>
                <a:cubicBezTo>
                  <a:pt x="8332" y="5147"/>
                  <a:pt x="8465" y="5095"/>
                  <a:pt x="8603" y="5039"/>
                </a:cubicBezTo>
                <a:lnTo>
                  <a:pt x="8603" y="5039"/>
                </a:lnTo>
                <a:cubicBezTo>
                  <a:pt x="8621" y="5050"/>
                  <a:pt x="8639" y="5062"/>
                  <a:pt x="8657" y="5073"/>
                </a:cubicBezTo>
                <a:lnTo>
                  <a:pt x="8657" y="5073"/>
                </a:lnTo>
                <a:cubicBezTo>
                  <a:pt x="8258" y="5232"/>
                  <a:pt x="7855" y="5378"/>
                  <a:pt x="7442" y="5516"/>
                </a:cubicBezTo>
                <a:cubicBezTo>
                  <a:pt x="7445" y="5513"/>
                  <a:pt x="7445" y="5512"/>
                  <a:pt x="7442" y="5512"/>
                </a:cubicBezTo>
                <a:cubicBezTo>
                  <a:pt x="7422" y="5512"/>
                  <a:pt x="7291" y="5567"/>
                  <a:pt x="7263" y="5567"/>
                </a:cubicBezTo>
                <a:cubicBezTo>
                  <a:pt x="7258" y="5569"/>
                  <a:pt x="7253" y="5571"/>
                  <a:pt x="7248" y="5573"/>
                </a:cubicBezTo>
                <a:lnTo>
                  <a:pt x="7248" y="5573"/>
                </a:lnTo>
                <a:cubicBezTo>
                  <a:pt x="7174" y="5225"/>
                  <a:pt x="6962" y="4763"/>
                  <a:pt x="7160" y="4452"/>
                </a:cubicBezTo>
                <a:cubicBezTo>
                  <a:pt x="7179" y="4450"/>
                  <a:pt x="7200" y="4449"/>
                  <a:pt x="7220" y="4449"/>
                </a:cubicBezTo>
                <a:close/>
                <a:moveTo>
                  <a:pt x="8703" y="5103"/>
                </a:moveTo>
                <a:cubicBezTo>
                  <a:pt x="8715" y="5110"/>
                  <a:pt x="8726" y="5118"/>
                  <a:pt x="8738" y="5125"/>
                </a:cubicBezTo>
                <a:lnTo>
                  <a:pt x="8738" y="5125"/>
                </a:lnTo>
                <a:cubicBezTo>
                  <a:pt x="8254" y="5310"/>
                  <a:pt x="7769" y="5502"/>
                  <a:pt x="7261" y="5629"/>
                </a:cubicBezTo>
                <a:lnTo>
                  <a:pt x="7261" y="5629"/>
                </a:lnTo>
                <a:cubicBezTo>
                  <a:pt x="7260" y="5625"/>
                  <a:pt x="7259" y="5622"/>
                  <a:pt x="7258" y="5618"/>
                </a:cubicBezTo>
                <a:lnTo>
                  <a:pt x="7258" y="5618"/>
                </a:lnTo>
                <a:cubicBezTo>
                  <a:pt x="7414" y="5548"/>
                  <a:pt x="7554" y="5514"/>
                  <a:pt x="7732" y="5464"/>
                </a:cubicBezTo>
                <a:lnTo>
                  <a:pt x="7732" y="5464"/>
                </a:lnTo>
                <a:cubicBezTo>
                  <a:pt x="7618" y="5504"/>
                  <a:pt x="7537" y="5526"/>
                  <a:pt x="7439" y="5563"/>
                </a:cubicBezTo>
                <a:cubicBezTo>
                  <a:pt x="7395" y="5563"/>
                  <a:pt x="7351" y="5589"/>
                  <a:pt x="7322" y="5604"/>
                </a:cubicBezTo>
                <a:cubicBezTo>
                  <a:pt x="7611" y="5523"/>
                  <a:pt x="7882" y="5431"/>
                  <a:pt x="8165" y="5325"/>
                </a:cubicBezTo>
                <a:lnTo>
                  <a:pt x="8146" y="5325"/>
                </a:lnTo>
                <a:cubicBezTo>
                  <a:pt x="8238" y="5288"/>
                  <a:pt x="8326" y="5252"/>
                  <a:pt x="8417" y="5218"/>
                </a:cubicBezTo>
                <a:cubicBezTo>
                  <a:pt x="8425" y="5208"/>
                  <a:pt x="8458" y="5208"/>
                  <a:pt x="8466" y="5196"/>
                </a:cubicBezTo>
                <a:cubicBezTo>
                  <a:pt x="8543" y="5164"/>
                  <a:pt x="8623" y="5133"/>
                  <a:pt x="8703" y="5103"/>
                </a:cubicBezTo>
                <a:close/>
                <a:moveTo>
                  <a:pt x="5350" y="1197"/>
                </a:moveTo>
                <a:lnTo>
                  <a:pt x="5350" y="1197"/>
                </a:lnTo>
                <a:cubicBezTo>
                  <a:pt x="5619" y="1218"/>
                  <a:pt x="5955" y="1229"/>
                  <a:pt x="6236" y="1258"/>
                </a:cubicBezTo>
                <a:cubicBezTo>
                  <a:pt x="6327" y="1280"/>
                  <a:pt x="6415" y="1280"/>
                  <a:pt x="6518" y="1295"/>
                </a:cubicBezTo>
                <a:cubicBezTo>
                  <a:pt x="7200" y="1364"/>
                  <a:pt x="7875" y="1544"/>
                  <a:pt x="8539" y="1716"/>
                </a:cubicBezTo>
                <a:cubicBezTo>
                  <a:pt x="8686" y="1760"/>
                  <a:pt x="8843" y="1804"/>
                  <a:pt x="8989" y="1852"/>
                </a:cubicBezTo>
                <a:lnTo>
                  <a:pt x="9001" y="1852"/>
                </a:lnTo>
                <a:cubicBezTo>
                  <a:pt x="9737" y="2097"/>
                  <a:pt x="10485" y="2369"/>
                  <a:pt x="11153" y="2765"/>
                </a:cubicBezTo>
                <a:cubicBezTo>
                  <a:pt x="11167" y="2772"/>
                  <a:pt x="11182" y="2780"/>
                  <a:pt x="11194" y="2791"/>
                </a:cubicBezTo>
                <a:cubicBezTo>
                  <a:pt x="11418" y="2925"/>
                  <a:pt x="11650" y="3069"/>
                  <a:pt x="11873" y="3227"/>
                </a:cubicBezTo>
                <a:lnTo>
                  <a:pt x="11873" y="3227"/>
                </a:lnTo>
                <a:cubicBezTo>
                  <a:pt x="11797" y="3295"/>
                  <a:pt x="11718" y="3360"/>
                  <a:pt x="11634" y="3421"/>
                </a:cubicBezTo>
                <a:cubicBezTo>
                  <a:pt x="11468" y="3553"/>
                  <a:pt x="11296" y="3671"/>
                  <a:pt x="11109" y="3770"/>
                </a:cubicBezTo>
                <a:cubicBezTo>
                  <a:pt x="11101" y="3780"/>
                  <a:pt x="11100" y="3783"/>
                  <a:pt x="11104" y="3783"/>
                </a:cubicBezTo>
                <a:cubicBezTo>
                  <a:pt x="11110" y="3783"/>
                  <a:pt x="11126" y="3774"/>
                  <a:pt x="11135" y="3763"/>
                </a:cubicBezTo>
                <a:cubicBezTo>
                  <a:pt x="11138" y="3763"/>
                  <a:pt x="11156" y="3756"/>
                  <a:pt x="11160" y="3752"/>
                </a:cubicBezTo>
                <a:lnTo>
                  <a:pt x="11160" y="3752"/>
                </a:lnTo>
                <a:cubicBezTo>
                  <a:pt x="11153" y="3759"/>
                  <a:pt x="11150" y="3763"/>
                  <a:pt x="11142" y="3763"/>
                </a:cubicBezTo>
                <a:cubicBezTo>
                  <a:pt x="11143" y="3762"/>
                  <a:pt x="11143" y="3761"/>
                  <a:pt x="11143" y="3761"/>
                </a:cubicBezTo>
                <a:lnTo>
                  <a:pt x="11143" y="3761"/>
                </a:lnTo>
                <a:cubicBezTo>
                  <a:pt x="11142" y="3761"/>
                  <a:pt x="11108" y="3785"/>
                  <a:pt x="11101" y="3792"/>
                </a:cubicBezTo>
                <a:cubicBezTo>
                  <a:pt x="10984" y="3866"/>
                  <a:pt x="10864" y="3932"/>
                  <a:pt x="10742" y="4008"/>
                </a:cubicBezTo>
                <a:cubicBezTo>
                  <a:pt x="10366" y="4229"/>
                  <a:pt x="9961" y="4421"/>
                  <a:pt x="9563" y="4611"/>
                </a:cubicBezTo>
                <a:lnTo>
                  <a:pt x="9563" y="4611"/>
                </a:lnTo>
                <a:cubicBezTo>
                  <a:pt x="9517" y="4576"/>
                  <a:pt x="9472" y="4541"/>
                  <a:pt x="9426" y="4507"/>
                </a:cubicBezTo>
                <a:cubicBezTo>
                  <a:pt x="8311" y="3630"/>
                  <a:pt x="6757" y="2590"/>
                  <a:pt x="5298" y="2590"/>
                </a:cubicBezTo>
                <a:cubicBezTo>
                  <a:pt x="4609" y="2590"/>
                  <a:pt x="3941" y="2822"/>
                  <a:pt x="3350" y="3414"/>
                </a:cubicBezTo>
                <a:cubicBezTo>
                  <a:pt x="3497" y="3286"/>
                  <a:pt x="3629" y="3183"/>
                  <a:pt x="3783" y="3095"/>
                </a:cubicBezTo>
                <a:lnTo>
                  <a:pt x="3783" y="3095"/>
                </a:lnTo>
                <a:cubicBezTo>
                  <a:pt x="3724" y="3183"/>
                  <a:pt x="3658" y="3183"/>
                  <a:pt x="3603" y="3253"/>
                </a:cubicBezTo>
                <a:cubicBezTo>
                  <a:pt x="3713" y="3172"/>
                  <a:pt x="3845" y="3055"/>
                  <a:pt x="3969" y="3018"/>
                </a:cubicBezTo>
                <a:lnTo>
                  <a:pt x="3969" y="3018"/>
                </a:lnTo>
                <a:cubicBezTo>
                  <a:pt x="3255" y="3447"/>
                  <a:pt x="2730" y="4133"/>
                  <a:pt x="2356" y="4866"/>
                </a:cubicBezTo>
                <a:cubicBezTo>
                  <a:pt x="2356" y="4865"/>
                  <a:pt x="2355" y="4865"/>
                  <a:pt x="2355" y="4865"/>
                </a:cubicBezTo>
                <a:cubicBezTo>
                  <a:pt x="2349" y="4865"/>
                  <a:pt x="2329" y="4913"/>
                  <a:pt x="2309" y="4939"/>
                </a:cubicBezTo>
                <a:cubicBezTo>
                  <a:pt x="2488" y="4565"/>
                  <a:pt x="2679" y="4228"/>
                  <a:pt x="2928" y="3898"/>
                </a:cubicBezTo>
                <a:cubicBezTo>
                  <a:pt x="2931" y="3891"/>
                  <a:pt x="2932" y="3888"/>
                  <a:pt x="2931" y="3888"/>
                </a:cubicBezTo>
                <a:cubicBezTo>
                  <a:pt x="2920" y="3888"/>
                  <a:pt x="2774" y="4104"/>
                  <a:pt x="2741" y="4111"/>
                </a:cubicBezTo>
                <a:cubicBezTo>
                  <a:pt x="2829" y="3983"/>
                  <a:pt x="2913" y="3876"/>
                  <a:pt x="3013" y="3756"/>
                </a:cubicBezTo>
                <a:cubicBezTo>
                  <a:pt x="3012" y="3755"/>
                  <a:pt x="3012" y="3755"/>
                  <a:pt x="3012" y="3755"/>
                </a:cubicBezTo>
                <a:cubicBezTo>
                  <a:pt x="3001" y="3755"/>
                  <a:pt x="2950" y="3811"/>
                  <a:pt x="2943" y="3829"/>
                </a:cubicBezTo>
                <a:cubicBezTo>
                  <a:pt x="2450" y="4389"/>
                  <a:pt x="2113" y="5074"/>
                  <a:pt x="1905" y="5794"/>
                </a:cubicBezTo>
                <a:lnTo>
                  <a:pt x="1905" y="5794"/>
                </a:lnTo>
                <a:cubicBezTo>
                  <a:pt x="1708" y="5620"/>
                  <a:pt x="1565" y="5390"/>
                  <a:pt x="1483" y="5137"/>
                </a:cubicBezTo>
                <a:cubicBezTo>
                  <a:pt x="1483" y="5090"/>
                  <a:pt x="1461" y="5020"/>
                  <a:pt x="1454" y="4966"/>
                </a:cubicBezTo>
                <a:cubicBezTo>
                  <a:pt x="1432" y="4910"/>
                  <a:pt x="1436" y="4851"/>
                  <a:pt x="1425" y="4793"/>
                </a:cubicBezTo>
                <a:cubicBezTo>
                  <a:pt x="1363" y="4042"/>
                  <a:pt x="1605" y="3267"/>
                  <a:pt x="2015" y="2651"/>
                </a:cubicBezTo>
                <a:cubicBezTo>
                  <a:pt x="2173" y="2402"/>
                  <a:pt x="2375" y="2178"/>
                  <a:pt x="2613" y="1995"/>
                </a:cubicBezTo>
                <a:cubicBezTo>
                  <a:pt x="2617" y="1980"/>
                  <a:pt x="2653" y="1962"/>
                  <a:pt x="2657" y="1951"/>
                </a:cubicBezTo>
                <a:cubicBezTo>
                  <a:pt x="2785" y="1855"/>
                  <a:pt x="2935" y="1767"/>
                  <a:pt x="3079" y="1687"/>
                </a:cubicBezTo>
                <a:cubicBezTo>
                  <a:pt x="3467" y="1489"/>
                  <a:pt x="3889" y="1353"/>
                  <a:pt x="4318" y="1283"/>
                </a:cubicBezTo>
                <a:lnTo>
                  <a:pt x="4318" y="1280"/>
                </a:lnTo>
                <a:cubicBezTo>
                  <a:pt x="4315" y="1279"/>
                  <a:pt x="4313" y="1279"/>
                  <a:pt x="4310" y="1279"/>
                </a:cubicBezTo>
                <a:cubicBezTo>
                  <a:pt x="4309" y="1279"/>
                  <a:pt x="4308" y="1279"/>
                  <a:pt x="4307" y="1279"/>
                </a:cubicBezTo>
                <a:lnTo>
                  <a:pt x="4307" y="1279"/>
                </a:lnTo>
                <a:cubicBezTo>
                  <a:pt x="4325" y="1278"/>
                  <a:pt x="4355" y="1275"/>
                  <a:pt x="4355" y="1269"/>
                </a:cubicBezTo>
                <a:lnTo>
                  <a:pt x="4340" y="1269"/>
                </a:lnTo>
                <a:cubicBezTo>
                  <a:pt x="4347" y="1265"/>
                  <a:pt x="4351" y="1265"/>
                  <a:pt x="4358" y="1265"/>
                </a:cubicBezTo>
                <a:cubicBezTo>
                  <a:pt x="4512" y="1247"/>
                  <a:pt x="4699" y="1225"/>
                  <a:pt x="4857" y="1221"/>
                </a:cubicBezTo>
                <a:cubicBezTo>
                  <a:pt x="5020" y="1200"/>
                  <a:pt x="5173" y="1210"/>
                  <a:pt x="5336" y="1197"/>
                </a:cubicBezTo>
                <a:lnTo>
                  <a:pt x="5336" y="1197"/>
                </a:lnTo>
                <a:cubicBezTo>
                  <a:pt x="5337" y="1198"/>
                  <a:pt x="5340" y="1198"/>
                  <a:pt x="5343" y="1198"/>
                </a:cubicBezTo>
                <a:cubicBezTo>
                  <a:pt x="5345" y="1198"/>
                  <a:pt x="5348" y="1198"/>
                  <a:pt x="5350" y="1197"/>
                </a:cubicBezTo>
                <a:close/>
                <a:moveTo>
                  <a:pt x="9400" y="4821"/>
                </a:moveTo>
                <a:cubicBezTo>
                  <a:pt x="9828" y="5166"/>
                  <a:pt x="10240" y="5533"/>
                  <a:pt x="10635" y="5916"/>
                </a:cubicBezTo>
                <a:lnTo>
                  <a:pt x="10635" y="5916"/>
                </a:lnTo>
                <a:cubicBezTo>
                  <a:pt x="10631" y="5918"/>
                  <a:pt x="10626" y="5920"/>
                  <a:pt x="10622" y="5922"/>
                </a:cubicBezTo>
                <a:cubicBezTo>
                  <a:pt x="10626" y="5921"/>
                  <a:pt x="10631" y="5919"/>
                  <a:pt x="10637" y="5918"/>
                </a:cubicBezTo>
                <a:lnTo>
                  <a:pt x="10637" y="5918"/>
                </a:lnTo>
                <a:cubicBezTo>
                  <a:pt x="10638" y="5919"/>
                  <a:pt x="10640" y="5920"/>
                  <a:pt x="10641" y="5922"/>
                </a:cubicBezTo>
                <a:lnTo>
                  <a:pt x="10641" y="5922"/>
                </a:lnTo>
                <a:cubicBezTo>
                  <a:pt x="10598" y="5951"/>
                  <a:pt x="10572" y="5977"/>
                  <a:pt x="10541" y="5997"/>
                </a:cubicBezTo>
                <a:lnTo>
                  <a:pt x="10541" y="5997"/>
                </a:lnTo>
                <a:cubicBezTo>
                  <a:pt x="10538" y="5994"/>
                  <a:pt x="10535" y="5992"/>
                  <a:pt x="10532" y="5989"/>
                </a:cubicBezTo>
                <a:lnTo>
                  <a:pt x="10532" y="5989"/>
                </a:lnTo>
                <a:cubicBezTo>
                  <a:pt x="10538" y="5984"/>
                  <a:pt x="10543" y="5979"/>
                  <a:pt x="10548" y="5973"/>
                </a:cubicBezTo>
                <a:cubicBezTo>
                  <a:pt x="10543" y="5973"/>
                  <a:pt x="10535" y="5978"/>
                  <a:pt x="10526" y="5984"/>
                </a:cubicBezTo>
                <a:lnTo>
                  <a:pt x="10526" y="5984"/>
                </a:lnTo>
                <a:cubicBezTo>
                  <a:pt x="10517" y="5977"/>
                  <a:pt x="10508" y="5971"/>
                  <a:pt x="10500" y="5964"/>
                </a:cubicBezTo>
                <a:lnTo>
                  <a:pt x="10500" y="5964"/>
                </a:lnTo>
                <a:cubicBezTo>
                  <a:pt x="10501" y="5959"/>
                  <a:pt x="10500" y="5956"/>
                  <a:pt x="10497" y="5956"/>
                </a:cubicBezTo>
                <a:lnTo>
                  <a:pt x="10497" y="5956"/>
                </a:lnTo>
                <a:cubicBezTo>
                  <a:pt x="10496" y="5957"/>
                  <a:pt x="10495" y="5958"/>
                  <a:pt x="10494" y="5959"/>
                </a:cubicBezTo>
                <a:lnTo>
                  <a:pt x="10494" y="5959"/>
                </a:lnTo>
                <a:cubicBezTo>
                  <a:pt x="10241" y="5758"/>
                  <a:pt x="9983" y="5563"/>
                  <a:pt x="9723" y="5372"/>
                </a:cubicBezTo>
                <a:cubicBezTo>
                  <a:pt x="9533" y="5222"/>
                  <a:pt x="9322" y="5075"/>
                  <a:pt x="9113" y="4936"/>
                </a:cubicBezTo>
                <a:lnTo>
                  <a:pt x="9113" y="4936"/>
                </a:lnTo>
                <a:cubicBezTo>
                  <a:pt x="9113" y="4936"/>
                  <a:pt x="9114" y="4936"/>
                  <a:pt x="9114" y="4936"/>
                </a:cubicBezTo>
                <a:cubicBezTo>
                  <a:pt x="9209" y="4897"/>
                  <a:pt x="9305" y="4860"/>
                  <a:pt x="9400" y="4821"/>
                </a:cubicBezTo>
                <a:close/>
                <a:moveTo>
                  <a:pt x="3925" y="6256"/>
                </a:moveTo>
                <a:cubicBezTo>
                  <a:pt x="3909" y="6259"/>
                  <a:pt x="3901" y="6260"/>
                  <a:pt x="3900" y="6260"/>
                </a:cubicBezTo>
                <a:cubicBezTo>
                  <a:pt x="3897" y="6260"/>
                  <a:pt x="3904" y="6258"/>
                  <a:pt x="3912" y="6256"/>
                </a:cubicBezTo>
                <a:close/>
                <a:moveTo>
                  <a:pt x="5249" y="2801"/>
                </a:moveTo>
                <a:cubicBezTo>
                  <a:pt x="5765" y="2801"/>
                  <a:pt x="6257" y="2963"/>
                  <a:pt x="6720" y="3146"/>
                </a:cubicBezTo>
                <a:cubicBezTo>
                  <a:pt x="7646" y="3563"/>
                  <a:pt x="8502" y="4111"/>
                  <a:pt x="9298" y="4740"/>
                </a:cubicBezTo>
                <a:lnTo>
                  <a:pt x="9298" y="4740"/>
                </a:lnTo>
                <a:cubicBezTo>
                  <a:pt x="9225" y="4776"/>
                  <a:pt x="9147" y="4818"/>
                  <a:pt x="9074" y="4837"/>
                </a:cubicBezTo>
                <a:cubicBezTo>
                  <a:pt x="9121" y="4800"/>
                  <a:pt x="9206" y="4782"/>
                  <a:pt x="9246" y="4746"/>
                </a:cubicBezTo>
                <a:lnTo>
                  <a:pt x="9246" y="4746"/>
                </a:lnTo>
                <a:cubicBezTo>
                  <a:pt x="9162" y="4783"/>
                  <a:pt x="9075" y="4819"/>
                  <a:pt x="8987" y="4854"/>
                </a:cubicBezTo>
                <a:lnTo>
                  <a:pt x="8987" y="4854"/>
                </a:lnTo>
                <a:cubicBezTo>
                  <a:pt x="8932" y="4818"/>
                  <a:pt x="8878" y="4783"/>
                  <a:pt x="8825" y="4749"/>
                </a:cubicBezTo>
                <a:cubicBezTo>
                  <a:pt x="8252" y="4355"/>
                  <a:pt x="7656" y="4065"/>
                  <a:pt x="7240" y="4065"/>
                </a:cubicBezTo>
                <a:cubicBezTo>
                  <a:pt x="6741" y="4065"/>
                  <a:pt x="6498" y="4479"/>
                  <a:pt x="6855" y="5621"/>
                </a:cubicBezTo>
                <a:cubicBezTo>
                  <a:pt x="6863" y="5642"/>
                  <a:pt x="6870" y="5663"/>
                  <a:pt x="6878" y="5684"/>
                </a:cubicBezTo>
                <a:lnTo>
                  <a:pt x="6878" y="5684"/>
                </a:lnTo>
                <a:cubicBezTo>
                  <a:pt x="6741" y="5717"/>
                  <a:pt x="6606" y="5749"/>
                  <a:pt x="6492" y="5802"/>
                </a:cubicBezTo>
                <a:cubicBezTo>
                  <a:pt x="6580" y="5780"/>
                  <a:pt x="6665" y="5739"/>
                  <a:pt x="6749" y="5731"/>
                </a:cubicBezTo>
                <a:lnTo>
                  <a:pt x="6749" y="5731"/>
                </a:lnTo>
                <a:cubicBezTo>
                  <a:pt x="6302" y="5882"/>
                  <a:pt x="5839" y="6003"/>
                  <a:pt x="5385" y="6102"/>
                </a:cubicBezTo>
                <a:cubicBezTo>
                  <a:pt x="5371" y="6105"/>
                  <a:pt x="5360" y="6106"/>
                  <a:pt x="5351" y="6106"/>
                </a:cubicBezTo>
                <a:cubicBezTo>
                  <a:pt x="5334" y="6106"/>
                  <a:pt x="5323" y="6102"/>
                  <a:pt x="5306" y="6102"/>
                </a:cubicBezTo>
                <a:cubicBezTo>
                  <a:pt x="5294" y="6102"/>
                  <a:pt x="5278" y="6105"/>
                  <a:pt x="5253" y="6113"/>
                </a:cubicBezTo>
                <a:lnTo>
                  <a:pt x="5245" y="6113"/>
                </a:lnTo>
                <a:cubicBezTo>
                  <a:pt x="5231" y="6120"/>
                  <a:pt x="5196" y="6122"/>
                  <a:pt x="5180" y="6122"/>
                </a:cubicBezTo>
                <a:cubicBezTo>
                  <a:pt x="5172" y="6122"/>
                  <a:pt x="5170" y="6122"/>
                  <a:pt x="5183" y="6120"/>
                </a:cubicBezTo>
                <a:lnTo>
                  <a:pt x="5183" y="6120"/>
                </a:lnTo>
                <a:cubicBezTo>
                  <a:pt x="5178" y="6121"/>
                  <a:pt x="5175" y="6122"/>
                  <a:pt x="5176" y="6122"/>
                </a:cubicBezTo>
                <a:cubicBezTo>
                  <a:pt x="5177" y="6122"/>
                  <a:pt x="5240" y="6110"/>
                  <a:pt x="5245" y="6110"/>
                </a:cubicBezTo>
                <a:lnTo>
                  <a:pt x="5245" y="6105"/>
                </a:lnTo>
                <a:cubicBezTo>
                  <a:pt x="5243" y="6105"/>
                  <a:pt x="5241" y="6105"/>
                  <a:pt x="5239" y="6105"/>
                </a:cubicBezTo>
                <a:cubicBezTo>
                  <a:pt x="5223" y="6105"/>
                  <a:pt x="5200" y="6112"/>
                  <a:pt x="5187" y="6112"/>
                </a:cubicBezTo>
                <a:cubicBezTo>
                  <a:pt x="5184" y="6112"/>
                  <a:pt x="5181" y="6111"/>
                  <a:pt x="5179" y="6110"/>
                </a:cubicBezTo>
                <a:cubicBezTo>
                  <a:pt x="4755" y="6200"/>
                  <a:pt x="4351" y="6251"/>
                  <a:pt x="3912" y="6256"/>
                </a:cubicBezTo>
                <a:lnTo>
                  <a:pt x="3912" y="6256"/>
                </a:lnTo>
                <a:cubicBezTo>
                  <a:pt x="3920" y="6253"/>
                  <a:pt x="3928" y="6250"/>
                  <a:pt x="3925" y="6249"/>
                </a:cubicBezTo>
                <a:cubicBezTo>
                  <a:pt x="4003" y="6242"/>
                  <a:pt x="4072" y="6245"/>
                  <a:pt x="4138" y="6227"/>
                </a:cubicBezTo>
                <a:cubicBezTo>
                  <a:pt x="4127" y="6227"/>
                  <a:pt x="4091" y="6227"/>
                  <a:pt x="4083" y="6234"/>
                </a:cubicBezTo>
                <a:cubicBezTo>
                  <a:pt x="3876" y="6248"/>
                  <a:pt x="3668" y="6261"/>
                  <a:pt x="3461" y="6261"/>
                </a:cubicBezTo>
                <a:cubicBezTo>
                  <a:pt x="3351" y="6261"/>
                  <a:pt x="3242" y="6258"/>
                  <a:pt x="3133" y="6249"/>
                </a:cubicBezTo>
                <a:cubicBezTo>
                  <a:pt x="3128" y="6250"/>
                  <a:pt x="3121" y="6250"/>
                  <a:pt x="3111" y="6250"/>
                </a:cubicBezTo>
                <a:cubicBezTo>
                  <a:pt x="3034" y="6250"/>
                  <a:pt x="2825" y="6216"/>
                  <a:pt x="2730" y="6190"/>
                </a:cubicBezTo>
                <a:lnTo>
                  <a:pt x="2730" y="6190"/>
                </a:lnTo>
                <a:cubicBezTo>
                  <a:pt x="2886" y="6193"/>
                  <a:pt x="3017" y="6216"/>
                  <a:pt x="3163" y="6216"/>
                </a:cubicBezTo>
                <a:cubicBezTo>
                  <a:pt x="3175" y="6216"/>
                  <a:pt x="3187" y="6216"/>
                  <a:pt x="3199" y="6215"/>
                </a:cubicBezTo>
                <a:cubicBezTo>
                  <a:pt x="2881" y="6186"/>
                  <a:pt x="2580" y="6161"/>
                  <a:pt x="2290" y="6029"/>
                </a:cubicBezTo>
                <a:cubicBezTo>
                  <a:pt x="2214" y="5999"/>
                  <a:pt x="2142" y="5963"/>
                  <a:pt x="2075" y="5921"/>
                </a:cubicBezTo>
                <a:lnTo>
                  <a:pt x="2075" y="5921"/>
                </a:lnTo>
                <a:cubicBezTo>
                  <a:pt x="2177" y="5571"/>
                  <a:pt x="2308" y="5231"/>
                  <a:pt x="2459" y="4910"/>
                </a:cubicBezTo>
                <a:cubicBezTo>
                  <a:pt x="2793" y="4235"/>
                  <a:pt x="3265" y="3601"/>
                  <a:pt x="3903" y="3187"/>
                </a:cubicBezTo>
                <a:cubicBezTo>
                  <a:pt x="3940" y="3154"/>
                  <a:pt x="4013" y="3128"/>
                  <a:pt x="4050" y="3099"/>
                </a:cubicBezTo>
                <a:cubicBezTo>
                  <a:pt x="4083" y="3088"/>
                  <a:pt x="4116" y="3055"/>
                  <a:pt x="4153" y="3047"/>
                </a:cubicBezTo>
                <a:cubicBezTo>
                  <a:pt x="4483" y="2879"/>
                  <a:pt x="4853" y="2809"/>
                  <a:pt x="5216" y="2802"/>
                </a:cubicBezTo>
                <a:cubicBezTo>
                  <a:pt x="5227" y="2801"/>
                  <a:pt x="5238" y="2801"/>
                  <a:pt x="5249" y="2801"/>
                </a:cubicBezTo>
                <a:close/>
                <a:moveTo>
                  <a:pt x="9516" y="6521"/>
                </a:moveTo>
                <a:cubicBezTo>
                  <a:pt x="9515" y="6522"/>
                  <a:pt x="9514" y="6522"/>
                  <a:pt x="9513" y="6523"/>
                </a:cubicBezTo>
                <a:lnTo>
                  <a:pt x="9513" y="6523"/>
                </a:lnTo>
                <a:cubicBezTo>
                  <a:pt x="9514" y="6522"/>
                  <a:pt x="9515" y="6521"/>
                  <a:pt x="9516" y="6521"/>
                </a:cubicBezTo>
                <a:close/>
                <a:moveTo>
                  <a:pt x="10693" y="5972"/>
                </a:moveTo>
                <a:cubicBezTo>
                  <a:pt x="10955" y="6227"/>
                  <a:pt x="11209" y="6489"/>
                  <a:pt x="11458" y="6755"/>
                </a:cubicBezTo>
                <a:cubicBezTo>
                  <a:pt x="11478" y="6777"/>
                  <a:pt x="11499" y="6800"/>
                  <a:pt x="11519" y="6823"/>
                </a:cubicBezTo>
                <a:lnTo>
                  <a:pt x="11519" y="6823"/>
                </a:lnTo>
                <a:cubicBezTo>
                  <a:pt x="11501" y="6806"/>
                  <a:pt x="11483" y="6790"/>
                  <a:pt x="11465" y="6773"/>
                </a:cubicBezTo>
                <a:cubicBezTo>
                  <a:pt x="11185" y="6525"/>
                  <a:pt x="10897" y="6282"/>
                  <a:pt x="10602" y="6045"/>
                </a:cubicBezTo>
                <a:lnTo>
                  <a:pt x="10602" y="6045"/>
                </a:lnTo>
                <a:cubicBezTo>
                  <a:pt x="10633" y="6021"/>
                  <a:pt x="10663" y="5997"/>
                  <a:pt x="10693" y="5972"/>
                </a:cubicBezTo>
                <a:close/>
                <a:moveTo>
                  <a:pt x="12060" y="3365"/>
                </a:moveTo>
                <a:cubicBezTo>
                  <a:pt x="12578" y="3765"/>
                  <a:pt x="13022" y="4255"/>
                  <a:pt x="13177" y="4900"/>
                </a:cubicBezTo>
                <a:cubicBezTo>
                  <a:pt x="13298" y="5629"/>
                  <a:pt x="12774" y="6274"/>
                  <a:pt x="12279" y="6733"/>
                </a:cubicBezTo>
                <a:cubicBezTo>
                  <a:pt x="12201" y="6807"/>
                  <a:pt x="12122" y="6880"/>
                  <a:pt x="12041" y="6953"/>
                </a:cubicBezTo>
                <a:lnTo>
                  <a:pt x="12041" y="6953"/>
                </a:lnTo>
                <a:cubicBezTo>
                  <a:pt x="11853" y="6758"/>
                  <a:pt x="11665" y="6565"/>
                  <a:pt x="11483" y="6366"/>
                </a:cubicBezTo>
                <a:cubicBezTo>
                  <a:pt x="11348" y="6220"/>
                  <a:pt x="11197" y="6069"/>
                  <a:pt x="11062" y="5926"/>
                </a:cubicBezTo>
                <a:cubicBezTo>
                  <a:pt x="11015" y="5879"/>
                  <a:pt x="10967" y="5832"/>
                  <a:pt x="10919" y="5785"/>
                </a:cubicBezTo>
                <a:lnTo>
                  <a:pt x="10919" y="5785"/>
                </a:lnTo>
                <a:cubicBezTo>
                  <a:pt x="10947" y="5762"/>
                  <a:pt x="10975" y="5738"/>
                  <a:pt x="11003" y="5714"/>
                </a:cubicBezTo>
                <a:lnTo>
                  <a:pt x="11003" y="5714"/>
                </a:lnTo>
                <a:cubicBezTo>
                  <a:pt x="10978" y="5718"/>
                  <a:pt x="10942" y="5744"/>
                  <a:pt x="10905" y="5772"/>
                </a:cubicBezTo>
                <a:lnTo>
                  <a:pt x="10905" y="5772"/>
                </a:lnTo>
                <a:cubicBezTo>
                  <a:pt x="10903" y="5770"/>
                  <a:pt x="10901" y="5768"/>
                  <a:pt x="10899" y="5766"/>
                </a:cubicBezTo>
                <a:lnTo>
                  <a:pt x="10899" y="5766"/>
                </a:lnTo>
                <a:cubicBezTo>
                  <a:pt x="10982" y="5709"/>
                  <a:pt x="11176" y="5554"/>
                  <a:pt x="11138" y="5554"/>
                </a:cubicBezTo>
                <a:cubicBezTo>
                  <a:pt x="11134" y="5554"/>
                  <a:pt x="11127" y="5555"/>
                  <a:pt x="11116" y="5560"/>
                </a:cubicBezTo>
                <a:cubicBezTo>
                  <a:pt x="11056" y="5593"/>
                  <a:pt x="10968" y="5669"/>
                  <a:pt x="10877" y="5745"/>
                </a:cubicBezTo>
                <a:lnTo>
                  <a:pt x="10877" y="5745"/>
                </a:lnTo>
                <a:cubicBezTo>
                  <a:pt x="10499" y="5381"/>
                  <a:pt x="10098" y="5028"/>
                  <a:pt x="9683" y="4703"/>
                </a:cubicBezTo>
                <a:lnTo>
                  <a:pt x="9683" y="4703"/>
                </a:lnTo>
                <a:cubicBezTo>
                  <a:pt x="9810" y="4648"/>
                  <a:pt x="9937" y="4589"/>
                  <a:pt x="10060" y="4526"/>
                </a:cubicBezTo>
                <a:cubicBezTo>
                  <a:pt x="10097" y="4511"/>
                  <a:pt x="10116" y="4504"/>
                  <a:pt x="10126" y="4504"/>
                </a:cubicBezTo>
                <a:cubicBezTo>
                  <a:pt x="10116" y="4511"/>
                  <a:pt x="10104" y="4518"/>
                  <a:pt x="10094" y="4521"/>
                </a:cubicBezTo>
                <a:cubicBezTo>
                  <a:pt x="10138" y="4507"/>
                  <a:pt x="10196" y="4482"/>
                  <a:pt x="10240" y="4448"/>
                </a:cubicBezTo>
                <a:cubicBezTo>
                  <a:pt x="10424" y="4367"/>
                  <a:pt x="10607" y="4262"/>
                  <a:pt x="10786" y="4177"/>
                </a:cubicBezTo>
                <a:cubicBezTo>
                  <a:pt x="10790" y="4174"/>
                  <a:pt x="10790" y="4169"/>
                  <a:pt x="10793" y="4166"/>
                </a:cubicBezTo>
                <a:cubicBezTo>
                  <a:pt x="10794" y="4166"/>
                  <a:pt x="10795" y="4166"/>
                  <a:pt x="10796" y="4166"/>
                </a:cubicBezTo>
                <a:cubicBezTo>
                  <a:pt x="10818" y="4166"/>
                  <a:pt x="10860" y="4129"/>
                  <a:pt x="10882" y="4129"/>
                </a:cubicBezTo>
                <a:cubicBezTo>
                  <a:pt x="10884" y="4129"/>
                  <a:pt x="10885" y="4129"/>
                  <a:pt x="10886" y="4130"/>
                </a:cubicBezTo>
                <a:cubicBezTo>
                  <a:pt x="10661" y="4262"/>
                  <a:pt x="10434" y="4386"/>
                  <a:pt x="10207" y="4511"/>
                </a:cubicBezTo>
                <a:cubicBezTo>
                  <a:pt x="10651" y="4309"/>
                  <a:pt x="11043" y="4042"/>
                  <a:pt x="11468" y="3803"/>
                </a:cubicBezTo>
                <a:cubicBezTo>
                  <a:pt x="11660" y="3669"/>
                  <a:pt x="11869" y="3526"/>
                  <a:pt x="12060" y="3365"/>
                </a:cubicBezTo>
                <a:close/>
                <a:moveTo>
                  <a:pt x="8751" y="5134"/>
                </a:moveTo>
                <a:cubicBezTo>
                  <a:pt x="8874" y="5214"/>
                  <a:pt x="8989" y="5288"/>
                  <a:pt x="9092" y="5350"/>
                </a:cubicBezTo>
                <a:cubicBezTo>
                  <a:pt x="9096" y="5350"/>
                  <a:pt x="9096" y="5347"/>
                  <a:pt x="9099" y="5343"/>
                </a:cubicBezTo>
                <a:cubicBezTo>
                  <a:pt x="9478" y="5605"/>
                  <a:pt x="9850" y="5874"/>
                  <a:pt x="10213" y="6154"/>
                </a:cubicBezTo>
                <a:lnTo>
                  <a:pt x="10213" y="6154"/>
                </a:lnTo>
                <a:cubicBezTo>
                  <a:pt x="10129" y="6194"/>
                  <a:pt x="10042" y="6231"/>
                  <a:pt x="9962" y="6281"/>
                </a:cubicBezTo>
                <a:cubicBezTo>
                  <a:pt x="9961" y="6279"/>
                  <a:pt x="9959" y="6279"/>
                  <a:pt x="9957" y="6279"/>
                </a:cubicBezTo>
                <a:cubicBezTo>
                  <a:pt x="9936" y="6279"/>
                  <a:pt x="9862" y="6337"/>
                  <a:pt x="9833" y="6344"/>
                </a:cubicBezTo>
                <a:cubicBezTo>
                  <a:pt x="9847" y="6333"/>
                  <a:pt x="9859" y="6322"/>
                  <a:pt x="9869" y="6311"/>
                </a:cubicBezTo>
                <a:lnTo>
                  <a:pt x="9869" y="6311"/>
                </a:lnTo>
                <a:cubicBezTo>
                  <a:pt x="9815" y="6333"/>
                  <a:pt x="9745" y="6388"/>
                  <a:pt x="9686" y="6421"/>
                </a:cubicBezTo>
                <a:cubicBezTo>
                  <a:pt x="9698" y="6410"/>
                  <a:pt x="9708" y="6403"/>
                  <a:pt x="9730" y="6384"/>
                </a:cubicBezTo>
                <a:lnTo>
                  <a:pt x="9730" y="6384"/>
                </a:lnTo>
                <a:cubicBezTo>
                  <a:pt x="9693" y="6406"/>
                  <a:pt x="9671" y="6413"/>
                  <a:pt x="9654" y="6435"/>
                </a:cubicBezTo>
                <a:cubicBezTo>
                  <a:pt x="9624" y="6450"/>
                  <a:pt x="9588" y="6469"/>
                  <a:pt x="9569" y="6494"/>
                </a:cubicBezTo>
                <a:cubicBezTo>
                  <a:pt x="9555" y="6500"/>
                  <a:pt x="9535" y="6510"/>
                  <a:pt x="9516" y="6521"/>
                </a:cubicBezTo>
                <a:lnTo>
                  <a:pt x="9516" y="6521"/>
                </a:lnTo>
                <a:cubicBezTo>
                  <a:pt x="9517" y="6520"/>
                  <a:pt x="9517" y="6520"/>
                  <a:pt x="9517" y="6520"/>
                </a:cubicBezTo>
                <a:cubicBezTo>
                  <a:pt x="9513" y="6520"/>
                  <a:pt x="9508" y="6523"/>
                  <a:pt x="9504" y="6527"/>
                </a:cubicBezTo>
                <a:lnTo>
                  <a:pt x="9504" y="6527"/>
                </a:lnTo>
                <a:cubicBezTo>
                  <a:pt x="9506" y="6526"/>
                  <a:pt x="9508" y="6524"/>
                  <a:pt x="9510" y="6523"/>
                </a:cubicBezTo>
                <a:cubicBezTo>
                  <a:pt x="9510" y="6523"/>
                  <a:pt x="9511" y="6523"/>
                  <a:pt x="9513" y="6523"/>
                </a:cubicBezTo>
                <a:lnTo>
                  <a:pt x="9513" y="6523"/>
                </a:lnTo>
                <a:cubicBezTo>
                  <a:pt x="9508" y="6525"/>
                  <a:pt x="9504" y="6528"/>
                  <a:pt x="9500" y="6531"/>
                </a:cubicBezTo>
                <a:cubicBezTo>
                  <a:pt x="9501" y="6530"/>
                  <a:pt x="9502" y="6528"/>
                  <a:pt x="9504" y="6527"/>
                </a:cubicBezTo>
                <a:lnTo>
                  <a:pt x="9504" y="6527"/>
                </a:lnTo>
                <a:cubicBezTo>
                  <a:pt x="9301" y="6644"/>
                  <a:pt x="9087" y="6760"/>
                  <a:pt x="8884" y="6880"/>
                </a:cubicBezTo>
                <a:cubicBezTo>
                  <a:pt x="8769" y="6934"/>
                  <a:pt x="8652" y="7007"/>
                  <a:pt x="8542" y="7066"/>
                </a:cubicBezTo>
                <a:cubicBezTo>
                  <a:pt x="8337" y="7177"/>
                  <a:pt x="8121" y="7279"/>
                  <a:pt x="7906" y="7379"/>
                </a:cubicBezTo>
                <a:lnTo>
                  <a:pt x="7906" y="7379"/>
                </a:lnTo>
                <a:cubicBezTo>
                  <a:pt x="7854" y="7238"/>
                  <a:pt x="7805" y="7094"/>
                  <a:pt x="7754" y="6956"/>
                </a:cubicBezTo>
                <a:cubicBezTo>
                  <a:pt x="7585" y="6534"/>
                  <a:pt x="7409" y="6106"/>
                  <a:pt x="7273" y="5667"/>
                </a:cubicBezTo>
                <a:lnTo>
                  <a:pt x="7273" y="5667"/>
                </a:lnTo>
                <a:cubicBezTo>
                  <a:pt x="7773" y="5511"/>
                  <a:pt x="8266" y="5334"/>
                  <a:pt x="8751" y="5134"/>
                </a:cubicBezTo>
                <a:close/>
                <a:moveTo>
                  <a:pt x="6808" y="213"/>
                </a:moveTo>
                <a:cubicBezTo>
                  <a:pt x="7031" y="213"/>
                  <a:pt x="7259" y="235"/>
                  <a:pt x="7479" y="249"/>
                </a:cubicBezTo>
                <a:cubicBezTo>
                  <a:pt x="7500" y="254"/>
                  <a:pt x="7522" y="258"/>
                  <a:pt x="7542" y="258"/>
                </a:cubicBezTo>
                <a:cubicBezTo>
                  <a:pt x="7558" y="258"/>
                  <a:pt x="7573" y="256"/>
                  <a:pt x="7586" y="249"/>
                </a:cubicBezTo>
                <a:cubicBezTo>
                  <a:pt x="7593" y="253"/>
                  <a:pt x="7600" y="257"/>
                  <a:pt x="7608" y="261"/>
                </a:cubicBezTo>
                <a:cubicBezTo>
                  <a:pt x="7625" y="257"/>
                  <a:pt x="7642" y="255"/>
                  <a:pt x="7660" y="255"/>
                </a:cubicBezTo>
                <a:cubicBezTo>
                  <a:pt x="7731" y="255"/>
                  <a:pt x="7805" y="281"/>
                  <a:pt x="7869" y="281"/>
                </a:cubicBezTo>
                <a:cubicBezTo>
                  <a:pt x="7877" y="281"/>
                  <a:pt x="7885" y="280"/>
                  <a:pt x="7894" y="279"/>
                </a:cubicBezTo>
                <a:cubicBezTo>
                  <a:pt x="7886" y="279"/>
                  <a:pt x="7882" y="275"/>
                  <a:pt x="7879" y="275"/>
                </a:cubicBezTo>
                <a:cubicBezTo>
                  <a:pt x="7889" y="275"/>
                  <a:pt x="7894" y="275"/>
                  <a:pt x="7901" y="279"/>
                </a:cubicBezTo>
                <a:cubicBezTo>
                  <a:pt x="7960" y="283"/>
                  <a:pt x="8106" y="308"/>
                  <a:pt x="8194" y="312"/>
                </a:cubicBezTo>
                <a:cubicBezTo>
                  <a:pt x="8201" y="316"/>
                  <a:pt x="8217" y="320"/>
                  <a:pt x="8228" y="320"/>
                </a:cubicBezTo>
                <a:cubicBezTo>
                  <a:pt x="8235" y="320"/>
                  <a:pt x="8239" y="318"/>
                  <a:pt x="8238" y="315"/>
                </a:cubicBezTo>
                <a:cubicBezTo>
                  <a:pt x="8231" y="315"/>
                  <a:pt x="8227" y="315"/>
                  <a:pt x="8227" y="312"/>
                </a:cubicBezTo>
                <a:lnTo>
                  <a:pt x="8227" y="312"/>
                </a:lnTo>
                <a:cubicBezTo>
                  <a:pt x="8234" y="315"/>
                  <a:pt x="8241" y="312"/>
                  <a:pt x="8246" y="319"/>
                </a:cubicBezTo>
                <a:cubicBezTo>
                  <a:pt x="8238" y="323"/>
                  <a:pt x="8315" y="323"/>
                  <a:pt x="8307" y="330"/>
                </a:cubicBezTo>
                <a:cubicBezTo>
                  <a:pt x="8664" y="378"/>
                  <a:pt x="9085" y="440"/>
                  <a:pt x="9397" y="561"/>
                </a:cubicBezTo>
                <a:cubicBezTo>
                  <a:pt x="10400" y="891"/>
                  <a:pt x="11886" y="1113"/>
                  <a:pt x="12466" y="2097"/>
                </a:cubicBezTo>
                <a:lnTo>
                  <a:pt x="12466" y="2097"/>
                </a:lnTo>
                <a:cubicBezTo>
                  <a:pt x="12485" y="2146"/>
                  <a:pt x="12495" y="2195"/>
                  <a:pt x="12506" y="2244"/>
                </a:cubicBezTo>
                <a:cubicBezTo>
                  <a:pt x="12502" y="2259"/>
                  <a:pt x="12509" y="2292"/>
                  <a:pt x="12502" y="2295"/>
                </a:cubicBezTo>
                <a:cubicBezTo>
                  <a:pt x="12506" y="2376"/>
                  <a:pt x="12484" y="2435"/>
                  <a:pt x="12462" y="2508"/>
                </a:cubicBezTo>
                <a:cubicBezTo>
                  <a:pt x="12462" y="2505"/>
                  <a:pt x="12465" y="2497"/>
                  <a:pt x="12465" y="2490"/>
                </a:cubicBezTo>
                <a:lnTo>
                  <a:pt x="12465" y="2490"/>
                </a:lnTo>
                <a:cubicBezTo>
                  <a:pt x="12392" y="2670"/>
                  <a:pt x="12257" y="2857"/>
                  <a:pt x="12113" y="3000"/>
                </a:cubicBezTo>
                <a:cubicBezTo>
                  <a:pt x="12121" y="2985"/>
                  <a:pt x="12128" y="2978"/>
                  <a:pt x="12150" y="2948"/>
                </a:cubicBezTo>
                <a:lnTo>
                  <a:pt x="12150" y="2948"/>
                </a:lnTo>
                <a:cubicBezTo>
                  <a:pt x="12123" y="2979"/>
                  <a:pt x="12096" y="3009"/>
                  <a:pt x="12068" y="3038"/>
                </a:cubicBezTo>
                <a:lnTo>
                  <a:pt x="12068" y="3038"/>
                </a:lnTo>
                <a:cubicBezTo>
                  <a:pt x="11774" y="2813"/>
                  <a:pt x="11458" y="2615"/>
                  <a:pt x="11142" y="2442"/>
                </a:cubicBezTo>
                <a:lnTo>
                  <a:pt x="11142" y="2442"/>
                </a:lnTo>
                <a:cubicBezTo>
                  <a:pt x="11145" y="2445"/>
                  <a:pt x="11146" y="2446"/>
                  <a:pt x="11146" y="2446"/>
                </a:cubicBezTo>
                <a:cubicBezTo>
                  <a:pt x="11145" y="2446"/>
                  <a:pt x="11135" y="2439"/>
                  <a:pt x="11135" y="2439"/>
                </a:cubicBezTo>
                <a:cubicBezTo>
                  <a:pt x="10834" y="2270"/>
                  <a:pt x="10375" y="2065"/>
                  <a:pt x="10006" y="1918"/>
                </a:cubicBezTo>
                <a:cubicBezTo>
                  <a:pt x="9591" y="1771"/>
                  <a:pt x="9143" y="1603"/>
                  <a:pt x="8703" y="1503"/>
                </a:cubicBezTo>
                <a:cubicBezTo>
                  <a:pt x="8700" y="1507"/>
                  <a:pt x="8700" y="1507"/>
                  <a:pt x="8696" y="1511"/>
                </a:cubicBezTo>
                <a:cubicBezTo>
                  <a:pt x="7672" y="1234"/>
                  <a:pt x="6467" y="979"/>
                  <a:pt x="5322" y="979"/>
                </a:cubicBezTo>
                <a:cubicBezTo>
                  <a:pt x="3651" y="979"/>
                  <a:pt x="2105" y="1522"/>
                  <a:pt x="1429" y="3330"/>
                </a:cubicBezTo>
                <a:cubicBezTo>
                  <a:pt x="1234" y="3920"/>
                  <a:pt x="1084" y="4628"/>
                  <a:pt x="1311" y="5233"/>
                </a:cubicBezTo>
                <a:cubicBezTo>
                  <a:pt x="1425" y="5578"/>
                  <a:pt x="1610" y="5833"/>
                  <a:pt x="1845" y="6018"/>
                </a:cubicBezTo>
                <a:lnTo>
                  <a:pt x="1845" y="6018"/>
                </a:lnTo>
                <a:cubicBezTo>
                  <a:pt x="1788" y="6244"/>
                  <a:pt x="1744" y="6472"/>
                  <a:pt x="1711" y="6699"/>
                </a:cubicBezTo>
                <a:cubicBezTo>
                  <a:pt x="1703" y="6711"/>
                  <a:pt x="1707" y="6748"/>
                  <a:pt x="1700" y="6755"/>
                </a:cubicBezTo>
                <a:cubicBezTo>
                  <a:pt x="1671" y="6981"/>
                  <a:pt x="1648" y="7212"/>
                  <a:pt x="1642" y="7442"/>
                </a:cubicBezTo>
                <a:lnTo>
                  <a:pt x="1642" y="7442"/>
                </a:lnTo>
                <a:cubicBezTo>
                  <a:pt x="1641" y="7442"/>
                  <a:pt x="1641" y="7443"/>
                  <a:pt x="1641" y="7444"/>
                </a:cubicBezTo>
                <a:cubicBezTo>
                  <a:pt x="1641" y="7444"/>
                  <a:pt x="1641" y="7445"/>
                  <a:pt x="1641" y="7445"/>
                </a:cubicBezTo>
                <a:lnTo>
                  <a:pt x="1641" y="7445"/>
                </a:lnTo>
                <a:cubicBezTo>
                  <a:pt x="1641" y="7447"/>
                  <a:pt x="1641" y="7449"/>
                  <a:pt x="1641" y="7451"/>
                </a:cubicBezTo>
                <a:lnTo>
                  <a:pt x="1641" y="7451"/>
                </a:lnTo>
                <a:cubicBezTo>
                  <a:pt x="1638" y="7448"/>
                  <a:pt x="1637" y="7445"/>
                  <a:pt x="1637" y="7440"/>
                </a:cubicBezTo>
                <a:cubicBezTo>
                  <a:pt x="1470" y="7294"/>
                  <a:pt x="1195" y="6987"/>
                  <a:pt x="1108" y="6793"/>
                </a:cubicBezTo>
                <a:lnTo>
                  <a:pt x="1108" y="6793"/>
                </a:lnTo>
                <a:cubicBezTo>
                  <a:pt x="1119" y="6814"/>
                  <a:pt x="1133" y="6836"/>
                  <a:pt x="1138" y="6836"/>
                </a:cubicBezTo>
                <a:cubicBezTo>
                  <a:pt x="1139" y="6836"/>
                  <a:pt x="1139" y="6836"/>
                  <a:pt x="1139" y="6836"/>
                </a:cubicBezTo>
                <a:cubicBezTo>
                  <a:pt x="1109" y="6777"/>
                  <a:pt x="1073" y="6699"/>
                  <a:pt x="1036" y="6641"/>
                </a:cubicBezTo>
                <a:lnTo>
                  <a:pt x="1036" y="6641"/>
                </a:lnTo>
                <a:cubicBezTo>
                  <a:pt x="1040" y="6667"/>
                  <a:pt x="1077" y="6707"/>
                  <a:pt x="1077" y="6748"/>
                </a:cubicBezTo>
                <a:cubicBezTo>
                  <a:pt x="999" y="6589"/>
                  <a:pt x="915" y="6435"/>
                  <a:pt x="867" y="6271"/>
                </a:cubicBezTo>
                <a:cubicBezTo>
                  <a:pt x="735" y="5956"/>
                  <a:pt x="684" y="5614"/>
                  <a:pt x="637" y="5281"/>
                </a:cubicBezTo>
                <a:lnTo>
                  <a:pt x="637" y="5296"/>
                </a:lnTo>
                <a:cubicBezTo>
                  <a:pt x="633" y="5284"/>
                  <a:pt x="633" y="5281"/>
                  <a:pt x="637" y="5274"/>
                </a:cubicBezTo>
                <a:cubicBezTo>
                  <a:pt x="625" y="5218"/>
                  <a:pt x="625" y="5093"/>
                  <a:pt x="607" y="5017"/>
                </a:cubicBezTo>
                <a:lnTo>
                  <a:pt x="607" y="5032"/>
                </a:lnTo>
                <a:cubicBezTo>
                  <a:pt x="607" y="5024"/>
                  <a:pt x="603" y="5017"/>
                  <a:pt x="607" y="5013"/>
                </a:cubicBezTo>
                <a:lnTo>
                  <a:pt x="607" y="5013"/>
                </a:lnTo>
                <a:cubicBezTo>
                  <a:pt x="607" y="5008"/>
                  <a:pt x="606" y="4971"/>
                  <a:pt x="604" y="4971"/>
                </a:cubicBezTo>
                <a:cubicBezTo>
                  <a:pt x="604" y="4971"/>
                  <a:pt x="603" y="4972"/>
                  <a:pt x="603" y="4973"/>
                </a:cubicBezTo>
                <a:cubicBezTo>
                  <a:pt x="603" y="4980"/>
                  <a:pt x="600" y="4983"/>
                  <a:pt x="600" y="4988"/>
                </a:cubicBezTo>
                <a:cubicBezTo>
                  <a:pt x="600" y="4980"/>
                  <a:pt x="600" y="4973"/>
                  <a:pt x="603" y="4969"/>
                </a:cubicBezTo>
                <a:cubicBezTo>
                  <a:pt x="571" y="4727"/>
                  <a:pt x="578" y="4375"/>
                  <a:pt x="644" y="4118"/>
                </a:cubicBezTo>
                <a:lnTo>
                  <a:pt x="644" y="4118"/>
                </a:lnTo>
                <a:cubicBezTo>
                  <a:pt x="644" y="4121"/>
                  <a:pt x="639" y="4153"/>
                  <a:pt x="643" y="4153"/>
                </a:cubicBezTo>
                <a:cubicBezTo>
                  <a:pt x="644" y="4153"/>
                  <a:pt x="645" y="4151"/>
                  <a:pt x="647" y="4147"/>
                </a:cubicBezTo>
                <a:cubicBezTo>
                  <a:pt x="651" y="4030"/>
                  <a:pt x="699" y="3898"/>
                  <a:pt x="706" y="3785"/>
                </a:cubicBezTo>
                <a:lnTo>
                  <a:pt x="706" y="3785"/>
                </a:lnTo>
                <a:cubicBezTo>
                  <a:pt x="669" y="3898"/>
                  <a:pt x="659" y="4027"/>
                  <a:pt x="629" y="4130"/>
                </a:cubicBezTo>
                <a:cubicBezTo>
                  <a:pt x="629" y="3954"/>
                  <a:pt x="706" y="3788"/>
                  <a:pt x="743" y="3612"/>
                </a:cubicBezTo>
                <a:cubicBezTo>
                  <a:pt x="743" y="3546"/>
                  <a:pt x="791" y="3451"/>
                  <a:pt x="813" y="3377"/>
                </a:cubicBezTo>
                <a:lnTo>
                  <a:pt x="813" y="3377"/>
                </a:lnTo>
                <a:cubicBezTo>
                  <a:pt x="809" y="3399"/>
                  <a:pt x="805" y="3411"/>
                  <a:pt x="798" y="3447"/>
                </a:cubicBezTo>
                <a:cubicBezTo>
                  <a:pt x="816" y="3377"/>
                  <a:pt x="835" y="3337"/>
                  <a:pt x="838" y="3293"/>
                </a:cubicBezTo>
                <a:cubicBezTo>
                  <a:pt x="1161" y="2215"/>
                  <a:pt x="2015" y="1386"/>
                  <a:pt x="3009" y="931"/>
                </a:cubicBezTo>
                <a:cubicBezTo>
                  <a:pt x="3218" y="836"/>
                  <a:pt x="3412" y="748"/>
                  <a:pt x="3636" y="679"/>
                </a:cubicBezTo>
                <a:cubicBezTo>
                  <a:pt x="3628" y="679"/>
                  <a:pt x="3623" y="679"/>
                  <a:pt x="3619" y="679"/>
                </a:cubicBezTo>
                <a:lnTo>
                  <a:pt x="3619" y="679"/>
                </a:lnTo>
                <a:cubicBezTo>
                  <a:pt x="3836" y="600"/>
                  <a:pt x="4068" y="535"/>
                  <a:pt x="4289" y="473"/>
                </a:cubicBezTo>
                <a:cubicBezTo>
                  <a:pt x="4673" y="371"/>
                  <a:pt x="5051" y="327"/>
                  <a:pt x="5440" y="290"/>
                </a:cubicBezTo>
                <a:cubicBezTo>
                  <a:pt x="5759" y="279"/>
                  <a:pt x="6140" y="271"/>
                  <a:pt x="6463" y="249"/>
                </a:cubicBezTo>
                <a:cubicBezTo>
                  <a:pt x="6456" y="249"/>
                  <a:pt x="6452" y="249"/>
                  <a:pt x="6448" y="246"/>
                </a:cubicBezTo>
                <a:cubicBezTo>
                  <a:pt x="6456" y="246"/>
                  <a:pt x="6463" y="246"/>
                  <a:pt x="6467" y="249"/>
                </a:cubicBezTo>
                <a:cubicBezTo>
                  <a:pt x="6504" y="248"/>
                  <a:pt x="6543" y="248"/>
                  <a:pt x="6582" y="248"/>
                </a:cubicBezTo>
                <a:cubicBezTo>
                  <a:pt x="6886" y="248"/>
                  <a:pt x="7228" y="280"/>
                  <a:pt x="7530" y="290"/>
                </a:cubicBezTo>
                <a:cubicBezTo>
                  <a:pt x="7255" y="246"/>
                  <a:pt x="6962" y="253"/>
                  <a:pt x="6683" y="224"/>
                </a:cubicBezTo>
                <a:cubicBezTo>
                  <a:pt x="6677" y="226"/>
                  <a:pt x="6667" y="227"/>
                  <a:pt x="6657" y="227"/>
                </a:cubicBezTo>
                <a:cubicBezTo>
                  <a:pt x="6646" y="227"/>
                  <a:pt x="6634" y="226"/>
                  <a:pt x="6623" y="226"/>
                </a:cubicBezTo>
                <a:cubicBezTo>
                  <a:pt x="6617" y="226"/>
                  <a:pt x="6611" y="227"/>
                  <a:pt x="6606" y="227"/>
                </a:cubicBezTo>
                <a:cubicBezTo>
                  <a:pt x="6605" y="226"/>
                  <a:pt x="6601" y="225"/>
                  <a:pt x="6597" y="224"/>
                </a:cubicBezTo>
                <a:lnTo>
                  <a:pt x="6591" y="224"/>
                </a:lnTo>
                <a:cubicBezTo>
                  <a:pt x="6593" y="224"/>
                  <a:pt x="6594" y="224"/>
                  <a:pt x="6595" y="223"/>
                </a:cubicBezTo>
                <a:lnTo>
                  <a:pt x="6595" y="223"/>
                </a:lnTo>
                <a:cubicBezTo>
                  <a:pt x="6596" y="224"/>
                  <a:pt x="6597" y="224"/>
                  <a:pt x="6597" y="224"/>
                </a:cubicBezTo>
                <a:lnTo>
                  <a:pt x="6599" y="224"/>
                </a:lnTo>
                <a:cubicBezTo>
                  <a:pt x="6598" y="224"/>
                  <a:pt x="6598" y="223"/>
                  <a:pt x="6597" y="223"/>
                </a:cubicBezTo>
                <a:lnTo>
                  <a:pt x="6597" y="223"/>
                </a:lnTo>
                <a:cubicBezTo>
                  <a:pt x="6597" y="223"/>
                  <a:pt x="6596" y="223"/>
                  <a:pt x="6595" y="223"/>
                </a:cubicBezTo>
                <a:lnTo>
                  <a:pt x="6595" y="223"/>
                </a:lnTo>
                <a:cubicBezTo>
                  <a:pt x="6588" y="222"/>
                  <a:pt x="6579" y="220"/>
                  <a:pt x="6577" y="220"/>
                </a:cubicBezTo>
                <a:cubicBezTo>
                  <a:pt x="6587" y="220"/>
                  <a:pt x="6591" y="220"/>
                  <a:pt x="6597" y="223"/>
                </a:cubicBezTo>
                <a:lnTo>
                  <a:pt x="6597" y="223"/>
                </a:lnTo>
                <a:cubicBezTo>
                  <a:pt x="6627" y="220"/>
                  <a:pt x="6617" y="217"/>
                  <a:pt x="6613" y="217"/>
                </a:cubicBezTo>
                <a:cubicBezTo>
                  <a:pt x="6606" y="213"/>
                  <a:pt x="6602" y="213"/>
                  <a:pt x="6599" y="213"/>
                </a:cubicBezTo>
                <a:cubicBezTo>
                  <a:pt x="6605" y="213"/>
                  <a:pt x="6612" y="213"/>
                  <a:pt x="6619" y="216"/>
                </a:cubicBezTo>
                <a:lnTo>
                  <a:pt x="6619" y="216"/>
                </a:lnTo>
                <a:cubicBezTo>
                  <a:pt x="6624" y="215"/>
                  <a:pt x="6638" y="214"/>
                  <a:pt x="6652" y="213"/>
                </a:cubicBezTo>
                <a:lnTo>
                  <a:pt x="6652" y="213"/>
                </a:lnTo>
                <a:cubicBezTo>
                  <a:pt x="6647" y="214"/>
                  <a:pt x="6642" y="216"/>
                  <a:pt x="6639" y="217"/>
                </a:cubicBezTo>
                <a:cubicBezTo>
                  <a:pt x="6654" y="213"/>
                  <a:pt x="6665" y="213"/>
                  <a:pt x="6665" y="213"/>
                </a:cubicBezTo>
                <a:lnTo>
                  <a:pt x="6665" y="213"/>
                </a:lnTo>
                <a:cubicBezTo>
                  <a:pt x="6654" y="218"/>
                  <a:pt x="6673" y="222"/>
                  <a:pt x="6686" y="222"/>
                </a:cubicBezTo>
                <a:cubicBezTo>
                  <a:pt x="6691" y="222"/>
                  <a:pt x="6696" y="221"/>
                  <a:pt x="6698" y="220"/>
                </a:cubicBezTo>
                <a:cubicBezTo>
                  <a:pt x="6704" y="220"/>
                  <a:pt x="6743" y="223"/>
                  <a:pt x="6774" y="223"/>
                </a:cubicBezTo>
                <a:cubicBezTo>
                  <a:pt x="6798" y="223"/>
                  <a:pt x="6817" y="221"/>
                  <a:pt x="6815" y="217"/>
                </a:cubicBezTo>
                <a:cubicBezTo>
                  <a:pt x="6812" y="216"/>
                  <a:pt x="6808" y="215"/>
                  <a:pt x="6804" y="215"/>
                </a:cubicBezTo>
                <a:cubicBezTo>
                  <a:pt x="6801" y="215"/>
                  <a:pt x="6798" y="215"/>
                  <a:pt x="6795" y="216"/>
                </a:cubicBezTo>
                <a:lnTo>
                  <a:pt x="6795" y="216"/>
                </a:lnTo>
                <a:cubicBezTo>
                  <a:pt x="6798" y="213"/>
                  <a:pt x="6804" y="213"/>
                  <a:pt x="6808" y="213"/>
                </a:cubicBezTo>
                <a:close/>
                <a:moveTo>
                  <a:pt x="1781" y="7562"/>
                </a:moveTo>
                <a:cubicBezTo>
                  <a:pt x="1785" y="7564"/>
                  <a:pt x="1788" y="7567"/>
                  <a:pt x="1790" y="7571"/>
                </a:cubicBezTo>
                <a:lnTo>
                  <a:pt x="1790" y="7571"/>
                </a:lnTo>
                <a:cubicBezTo>
                  <a:pt x="1788" y="7569"/>
                  <a:pt x="1785" y="7567"/>
                  <a:pt x="1782" y="7565"/>
                </a:cubicBezTo>
                <a:lnTo>
                  <a:pt x="1782" y="7565"/>
                </a:lnTo>
                <a:cubicBezTo>
                  <a:pt x="1782" y="7564"/>
                  <a:pt x="1781" y="7563"/>
                  <a:pt x="1781" y="7562"/>
                </a:cubicBezTo>
                <a:close/>
                <a:moveTo>
                  <a:pt x="12476" y="7718"/>
                </a:moveTo>
                <a:lnTo>
                  <a:pt x="12476" y="7718"/>
                </a:lnTo>
                <a:cubicBezTo>
                  <a:pt x="12476" y="7719"/>
                  <a:pt x="12477" y="7719"/>
                  <a:pt x="12477" y="7719"/>
                </a:cubicBezTo>
                <a:cubicBezTo>
                  <a:pt x="12477" y="7719"/>
                  <a:pt x="12476" y="7719"/>
                  <a:pt x="12476" y="7718"/>
                </a:cubicBezTo>
                <a:close/>
                <a:moveTo>
                  <a:pt x="12377" y="7779"/>
                </a:moveTo>
                <a:lnTo>
                  <a:pt x="12377" y="7779"/>
                </a:lnTo>
                <a:cubicBezTo>
                  <a:pt x="12379" y="7781"/>
                  <a:pt x="12380" y="7783"/>
                  <a:pt x="12382" y="7785"/>
                </a:cubicBezTo>
                <a:cubicBezTo>
                  <a:pt x="12382" y="7786"/>
                  <a:pt x="12381" y="7787"/>
                  <a:pt x="12381" y="7787"/>
                </a:cubicBezTo>
                <a:cubicBezTo>
                  <a:pt x="12380" y="7787"/>
                  <a:pt x="12378" y="7784"/>
                  <a:pt x="12377" y="7779"/>
                </a:cubicBezTo>
                <a:close/>
                <a:moveTo>
                  <a:pt x="6863" y="7789"/>
                </a:moveTo>
                <a:cubicBezTo>
                  <a:pt x="6855" y="7791"/>
                  <a:pt x="6851" y="7794"/>
                  <a:pt x="6847" y="7794"/>
                </a:cubicBezTo>
                <a:cubicBezTo>
                  <a:pt x="6845" y="7794"/>
                  <a:pt x="6843" y="7793"/>
                  <a:pt x="6841" y="7793"/>
                </a:cubicBezTo>
                <a:lnTo>
                  <a:pt x="6841" y="7793"/>
                </a:lnTo>
                <a:cubicBezTo>
                  <a:pt x="6848" y="7791"/>
                  <a:pt x="6856" y="7790"/>
                  <a:pt x="6863" y="7789"/>
                </a:cubicBezTo>
                <a:close/>
                <a:moveTo>
                  <a:pt x="6551" y="7890"/>
                </a:moveTo>
                <a:cubicBezTo>
                  <a:pt x="6553" y="7890"/>
                  <a:pt x="6545" y="7892"/>
                  <a:pt x="6534" y="7893"/>
                </a:cubicBezTo>
                <a:lnTo>
                  <a:pt x="6534" y="7893"/>
                </a:lnTo>
                <a:lnTo>
                  <a:pt x="6533" y="7892"/>
                </a:lnTo>
                <a:cubicBezTo>
                  <a:pt x="6544" y="7891"/>
                  <a:pt x="6549" y="7890"/>
                  <a:pt x="6551" y="7890"/>
                </a:cubicBezTo>
                <a:close/>
                <a:moveTo>
                  <a:pt x="6455" y="7922"/>
                </a:moveTo>
                <a:cubicBezTo>
                  <a:pt x="6452" y="7925"/>
                  <a:pt x="6443" y="7928"/>
                  <a:pt x="6430" y="7931"/>
                </a:cubicBezTo>
                <a:lnTo>
                  <a:pt x="6455" y="7922"/>
                </a:lnTo>
                <a:close/>
                <a:moveTo>
                  <a:pt x="2939" y="8116"/>
                </a:moveTo>
                <a:cubicBezTo>
                  <a:pt x="2939" y="8119"/>
                  <a:pt x="2943" y="8119"/>
                  <a:pt x="2947" y="8119"/>
                </a:cubicBezTo>
                <a:cubicBezTo>
                  <a:pt x="2945" y="8117"/>
                  <a:pt x="2942" y="8116"/>
                  <a:pt x="2939" y="8116"/>
                </a:cubicBezTo>
                <a:close/>
                <a:moveTo>
                  <a:pt x="6911" y="5776"/>
                </a:moveTo>
                <a:lnTo>
                  <a:pt x="6911" y="5776"/>
                </a:lnTo>
                <a:cubicBezTo>
                  <a:pt x="7058" y="6178"/>
                  <a:pt x="7221" y="6588"/>
                  <a:pt x="7413" y="6975"/>
                </a:cubicBezTo>
                <a:cubicBezTo>
                  <a:pt x="7496" y="7138"/>
                  <a:pt x="7584" y="7317"/>
                  <a:pt x="7681" y="7483"/>
                </a:cubicBezTo>
                <a:lnTo>
                  <a:pt x="7681" y="7483"/>
                </a:lnTo>
                <a:cubicBezTo>
                  <a:pt x="7480" y="7570"/>
                  <a:pt x="7284" y="7631"/>
                  <a:pt x="7065" y="7708"/>
                </a:cubicBezTo>
                <a:cubicBezTo>
                  <a:pt x="7066" y="7711"/>
                  <a:pt x="7068" y="7711"/>
                  <a:pt x="7071" y="7711"/>
                </a:cubicBezTo>
                <a:cubicBezTo>
                  <a:pt x="7077" y="7711"/>
                  <a:pt x="7084" y="7708"/>
                  <a:pt x="7087" y="7708"/>
                </a:cubicBezTo>
                <a:cubicBezTo>
                  <a:pt x="7082" y="7710"/>
                  <a:pt x="7076" y="7713"/>
                  <a:pt x="7072" y="7713"/>
                </a:cubicBezTo>
                <a:cubicBezTo>
                  <a:pt x="7071" y="7713"/>
                  <a:pt x="7069" y="7713"/>
                  <a:pt x="7068" y="7711"/>
                </a:cubicBezTo>
                <a:cubicBezTo>
                  <a:pt x="7067" y="7711"/>
                  <a:pt x="7067" y="7711"/>
                  <a:pt x="7066" y="7711"/>
                </a:cubicBezTo>
                <a:cubicBezTo>
                  <a:pt x="7038" y="7711"/>
                  <a:pt x="6952" y="7765"/>
                  <a:pt x="6909" y="7765"/>
                </a:cubicBezTo>
                <a:cubicBezTo>
                  <a:pt x="6902" y="7765"/>
                  <a:pt x="6896" y="7763"/>
                  <a:pt x="6892" y="7760"/>
                </a:cubicBezTo>
                <a:cubicBezTo>
                  <a:pt x="6859" y="7782"/>
                  <a:pt x="6811" y="7785"/>
                  <a:pt x="6779" y="7804"/>
                </a:cubicBezTo>
                <a:cubicBezTo>
                  <a:pt x="6796" y="7804"/>
                  <a:pt x="6815" y="7798"/>
                  <a:pt x="6835" y="7794"/>
                </a:cubicBezTo>
                <a:lnTo>
                  <a:pt x="6835" y="7794"/>
                </a:lnTo>
                <a:cubicBezTo>
                  <a:pt x="6765" y="7812"/>
                  <a:pt x="6648" y="7841"/>
                  <a:pt x="6558" y="7880"/>
                </a:cubicBezTo>
                <a:cubicBezTo>
                  <a:pt x="6539" y="7880"/>
                  <a:pt x="6528" y="7886"/>
                  <a:pt x="6533" y="7893"/>
                </a:cubicBezTo>
                <a:lnTo>
                  <a:pt x="6533" y="7893"/>
                </a:lnTo>
                <a:cubicBezTo>
                  <a:pt x="6521" y="7894"/>
                  <a:pt x="6506" y="7895"/>
                  <a:pt x="6500" y="7895"/>
                </a:cubicBezTo>
                <a:cubicBezTo>
                  <a:pt x="6481" y="7917"/>
                  <a:pt x="6415" y="7917"/>
                  <a:pt x="6456" y="7921"/>
                </a:cubicBezTo>
                <a:cubicBezTo>
                  <a:pt x="6456" y="7921"/>
                  <a:pt x="6455" y="7921"/>
                  <a:pt x="6455" y="7922"/>
                </a:cubicBezTo>
                <a:lnTo>
                  <a:pt x="6455" y="7922"/>
                </a:lnTo>
                <a:cubicBezTo>
                  <a:pt x="6338" y="7951"/>
                  <a:pt x="6158" y="7998"/>
                  <a:pt x="6030" y="8031"/>
                </a:cubicBezTo>
                <a:cubicBezTo>
                  <a:pt x="6032" y="8031"/>
                  <a:pt x="6034" y="8031"/>
                  <a:pt x="6036" y="8031"/>
                </a:cubicBezTo>
                <a:cubicBezTo>
                  <a:pt x="6057" y="8031"/>
                  <a:pt x="6098" y="8016"/>
                  <a:pt x="6115" y="8016"/>
                </a:cubicBezTo>
                <a:cubicBezTo>
                  <a:pt x="6078" y="8041"/>
                  <a:pt x="6015" y="8027"/>
                  <a:pt x="5975" y="8046"/>
                </a:cubicBezTo>
                <a:cubicBezTo>
                  <a:pt x="5971" y="8046"/>
                  <a:pt x="5953" y="8049"/>
                  <a:pt x="5946" y="8049"/>
                </a:cubicBezTo>
                <a:cubicBezTo>
                  <a:pt x="5946" y="8055"/>
                  <a:pt x="5951" y="8056"/>
                  <a:pt x="5956" y="8056"/>
                </a:cubicBezTo>
                <a:cubicBezTo>
                  <a:pt x="5958" y="8056"/>
                  <a:pt x="5961" y="8055"/>
                  <a:pt x="5963" y="8055"/>
                </a:cubicBezTo>
                <a:cubicBezTo>
                  <a:pt x="5965" y="8055"/>
                  <a:pt x="5967" y="8056"/>
                  <a:pt x="5968" y="8056"/>
                </a:cubicBezTo>
                <a:cubicBezTo>
                  <a:pt x="5963" y="8056"/>
                  <a:pt x="5958" y="8058"/>
                  <a:pt x="5954" y="8058"/>
                </a:cubicBezTo>
                <a:cubicBezTo>
                  <a:pt x="5952" y="8058"/>
                  <a:pt x="5951" y="8058"/>
                  <a:pt x="5949" y="8056"/>
                </a:cubicBezTo>
                <a:cubicBezTo>
                  <a:pt x="5951" y="8056"/>
                  <a:pt x="5952" y="8056"/>
                  <a:pt x="5951" y="8056"/>
                </a:cubicBezTo>
                <a:lnTo>
                  <a:pt x="5951" y="8056"/>
                </a:lnTo>
                <a:cubicBezTo>
                  <a:pt x="5950" y="8056"/>
                  <a:pt x="5919" y="8064"/>
                  <a:pt x="5913" y="8068"/>
                </a:cubicBezTo>
                <a:lnTo>
                  <a:pt x="5869" y="8068"/>
                </a:lnTo>
                <a:cubicBezTo>
                  <a:pt x="5352" y="8217"/>
                  <a:pt x="4791" y="8258"/>
                  <a:pt x="4259" y="8288"/>
                </a:cubicBezTo>
                <a:cubicBezTo>
                  <a:pt x="4246" y="8282"/>
                  <a:pt x="4236" y="8279"/>
                  <a:pt x="4225" y="8279"/>
                </a:cubicBezTo>
                <a:cubicBezTo>
                  <a:pt x="4221" y="8279"/>
                  <a:pt x="4216" y="8279"/>
                  <a:pt x="4211" y="8280"/>
                </a:cubicBezTo>
                <a:cubicBezTo>
                  <a:pt x="4219" y="8283"/>
                  <a:pt x="4223" y="8283"/>
                  <a:pt x="4226" y="8283"/>
                </a:cubicBezTo>
                <a:cubicBezTo>
                  <a:pt x="4215" y="8283"/>
                  <a:pt x="4211" y="8283"/>
                  <a:pt x="4204" y="8280"/>
                </a:cubicBezTo>
                <a:cubicBezTo>
                  <a:pt x="4195" y="8281"/>
                  <a:pt x="4184" y="8282"/>
                  <a:pt x="4172" y="8282"/>
                </a:cubicBezTo>
                <a:cubicBezTo>
                  <a:pt x="4134" y="8282"/>
                  <a:pt x="4086" y="8277"/>
                  <a:pt x="4043" y="8277"/>
                </a:cubicBezTo>
                <a:cubicBezTo>
                  <a:pt x="4026" y="8277"/>
                  <a:pt x="4009" y="8277"/>
                  <a:pt x="3995" y="8280"/>
                </a:cubicBezTo>
                <a:cubicBezTo>
                  <a:pt x="3903" y="8258"/>
                  <a:pt x="3779" y="8276"/>
                  <a:pt x="3691" y="8251"/>
                </a:cubicBezTo>
                <a:cubicBezTo>
                  <a:pt x="3441" y="8232"/>
                  <a:pt x="3177" y="8181"/>
                  <a:pt x="2928" y="8115"/>
                </a:cubicBezTo>
                <a:cubicBezTo>
                  <a:pt x="2932" y="8115"/>
                  <a:pt x="2935" y="8115"/>
                  <a:pt x="2939" y="8116"/>
                </a:cubicBezTo>
                <a:lnTo>
                  <a:pt x="2939" y="8116"/>
                </a:lnTo>
                <a:cubicBezTo>
                  <a:pt x="2939" y="8116"/>
                  <a:pt x="2939" y="8116"/>
                  <a:pt x="2939" y="8115"/>
                </a:cubicBezTo>
                <a:cubicBezTo>
                  <a:pt x="2551" y="8016"/>
                  <a:pt x="2173" y="7849"/>
                  <a:pt x="1840" y="7608"/>
                </a:cubicBezTo>
                <a:lnTo>
                  <a:pt x="1840" y="7608"/>
                </a:lnTo>
                <a:cubicBezTo>
                  <a:pt x="1828" y="7117"/>
                  <a:pt x="1894" y="6619"/>
                  <a:pt x="2016" y="6136"/>
                </a:cubicBezTo>
                <a:lnTo>
                  <a:pt x="2016" y="6136"/>
                </a:lnTo>
                <a:cubicBezTo>
                  <a:pt x="2397" y="6363"/>
                  <a:pt x="2877" y="6445"/>
                  <a:pt x="3386" y="6445"/>
                </a:cubicBezTo>
                <a:cubicBezTo>
                  <a:pt x="4288" y="6445"/>
                  <a:pt x="5281" y="6188"/>
                  <a:pt x="5975" y="6025"/>
                </a:cubicBezTo>
                <a:cubicBezTo>
                  <a:pt x="6290" y="5949"/>
                  <a:pt x="6602" y="5866"/>
                  <a:pt x="6911" y="5776"/>
                </a:cubicBezTo>
                <a:close/>
                <a:moveTo>
                  <a:pt x="2109" y="8987"/>
                </a:moveTo>
                <a:lnTo>
                  <a:pt x="2109" y="8987"/>
                </a:lnTo>
                <a:cubicBezTo>
                  <a:pt x="2111" y="8991"/>
                  <a:pt x="2113" y="8995"/>
                  <a:pt x="2114" y="8999"/>
                </a:cubicBezTo>
                <a:cubicBezTo>
                  <a:pt x="2114" y="8996"/>
                  <a:pt x="2112" y="8991"/>
                  <a:pt x="2109" y="8987"/>
                </a:cubicBezTo>
                <a:close/>
                <a:moveTo>
                  <a:pt x="10338" y="6251"/>
                </a:moveTo>
                <a:cubicBezTo>
                  <a:pt x="10774" y="6591"/>
                  <a:pt x="11196" y="6946"/>
                  <a:pt x="11600" y="7322"/>
                </a:cubicBezTo>
                <a:lnTo>
                  <a:pt x="11600" y="7322"/>
                </a:lnTo>
                <a:cubicBezTo>
                  <a:pt x="11592" y="7329"/>
                  <a:pt x="11583" y="7335"/>
                  <a:pt x="11575" y="7342"/>
                </a:cubicBezTo>
                <a:cubicBezTo>
                  <a:pt x="11527" y="7374"/>
                  <a:pt x="11468" y="7418"/>
                  <a:pt x="11424" y="7452"/>
                </a:cubicBezTo>
                <a:cubicBezTo>
                  <a:pt x="11289" y="7550"/>
                  <a:pt x="11153" y="7635"/>
                  <a:pt x="11013" y="7733"/>
                </a:cubicBezTo>
                <a:lnTo>
                  <a:pt x="11010" y="7730"/>
                </a:lnTo>
                <a:cubicBezTo>
                  <a:pt x="10988" y="7745"/>
                  <a:pt x="10962" y="7755"/>
                  <a:pt x="10962" y="7763"/>
                </a:cubicBezTo>
                <a:cubicBezTo>
                  <a:pt x="10969" y="7760"/>
                  <a:pt x="10974" y="7760"/>
                  <a:pt x="10977" y="7760"/>
                </a:cubicBezTo>
                <a:cubicBezTo>
                  <a:pt x="10969" y="7763"/>
                  <a:pt x="10966" y="7767"/>
                  <a:pt x="10959" y="7767"/>
                </a:cubicBezTo>
                <a:cubicBezTo>
                  <a:pt x="9595" y="8606"/>
                  <a:pt x="8058" y="9278"/>
                  <a:pt x="6511" y="9765"/>
                </a:cubicBezTo>
                <a:cubicBezTo>
                  <a:pt x="6441" y="9798"/>
                  <a:pt x="6331" y="9828"/>
                  <a:pt x="6239" y="9842"/>
                </a:cubicBezTo>
                <a:cubicBezTo>
                  <a:pt x="6239" y="9846"/>
                  <a:pt x="6236" y="9846"/>
                  <a:pt x="6232" y="9850"/>
                </a:cubicBezTo>
                <a:cubicBezTo>
                  <a:pt x="5595" y="9995"/>
                  <a:pt x="4952" y="10120"/>
                  <a:pt x="4295" y="10120"/>
                </a:cubicBezTo>
                <a:cubicBezTo>
                  <a:pt x="4173" y="10120"/>
                  <a:pt x="4051" y="10115"/>
                  <a:pt x="3929" y="10106"/>
                </a:cubicBezTo>
                <a:lnTo>
                  <a:pt x="3929" y="10106"/>
                </a:lnTo>
                <a:cubicBezTo>
                  <a:pt x="3937" y="10110"/>
                  <a:pt x="3944" y="10114"/>
                  <a:pt x="3951" y="10118"/>
                </a:cubicBezTo>
                <a:cubicBezTo>
                  <a:pt x="3746" y="10099"/>
                  <a:pt x="3551" y="10074"/>
                  <a:pt x="3350" y="10026"/>
                </a:cubicBezTo>
                <a:cubicBezTo>
                  <a:pt x="3123" y="9989"/>
                  <a:pt x="2913" y="9883"/>
                  <a:pt x="2712" y="9765"/>
                </a:cubicBezTo>
                <a:cubicBezTo>
                  <a:pt x="2642" y="9703"/>
                  <a:pt x="2536" y="9626"/>
                  <a:pt x="2477" y="9560"/>
                </a:cubicBezTo>
                <a:cubicBezTo>
                  <a:pt x="2312" y="9398"/>
                  <a:pt x="2202" y="9193"/>
                  <a:pt x="2107" y="8984"/>
                </a:cubicBezTo>
                <a:lnTo>
                  <a:pt x="2107" y="8984"/>
                </a:lnTo>
                <a:cubicBezTo>
                  <a:pt x="2108" y="8985"/>
                  <a:pt x="2109" y="8986"/>
                  <a:pt x="2109" y="8987"/>
                </a:cubicBezTo>
                <a:lnTo>
                  <a:pt x="2109" y="8987"/>
                </a:lnTo>
                <a:cubicBezTo>
                  <a:pt x="1981" y="8664"/>
                  <a:pt x="1902" y="8326"/>
                  <a:pt x="1865" y="7983"/>
                </a:cubicBezTo>
                <a:lnTo>
                  <a:pt x="1865" y="7983"/>
                </a:lnTo>
                <a:cubicBezTo>
                  <a:pt x="2291" y="8261"/>
                  <a:pt x="2808" y="8452"/>
                  <a:pt x="3419" y="8525"/>
                </a:cubicBezTo>
                <a:cubicBezTo>
                  <a:pt x="3679" y="8554"/>
                  <a:pt x="3938" y="8568"/>
                  <a:pt x="4198" y="8568"/>
                </a:cubicBezTo>
                <a:cubicBezTo>
                  <a:pt x="5445" y="8568"/>
                  <a:pt x="6688" y="8249"/>
                  <a:pt x="7850" y="7732"/>
                </a:cubicBezTo>
                <a:lnTo>
                  <a:pt x="7850" y="7732"/>
                </a:lnTo>
                <a:cubicBezTo>
                  <a:pt x="7878" y="7776"/>
                  <a:pt x="7904" y="7822"/>
                  <a:pt x="7938" y="7870"/>
                </a:cubicBezTo>
                <a:cubicBezTo>
                  <a:pt x="7933" y="7855"/>
                  <a:pt x="7930" y="7840"/>
                  <a:pt x="7926" y="7833"/>
                </a:cubicBezTo>
                <a:cubicBezTo>
                  <a:pt x="7927" y="7833"/>
                  <a:pt x="7927" y="7833"/>
                  <a:pt x="7927" y="7833"/>
                </a:cubicBezTo>
                <a:cubicBezTo>
                  <a:pt x="7972" y="7833"/>
                  <a:pt x="8052" y="8006"/>
                  <a:pt x="8102" y="8071"/>
                </a:cubicBezTo>
                <a:cubicBezTo>
                  <a:pt x="8102" y="8031"/>
                  <a:pt x="8084" y="7990"/>
                  <a:pt x="8065" y="7946"/>
                </a:cubicBezTo>
                <a:lnTo>
                  <a:pt x="8065" y="7946"/>
                </a:lnTo>
                <a:cubicBezTo>
                  <a:pt x="8077" y="7961"/>
                  <a:pt x="8084" y="7972"/>
                  <a:pt x="8092" y="7980"/>
                </a:cubicBezTo>
                <a:cubicBezTo>
                  <a:pt x="8083" y="7941"/>
                  <a:pt x="8083" y="7909"/>
                  <a:pt x="8094" y="7909"/>
                </a:cubicBezTo>
                <a:cubicBezTo>
                  <a:pt x="8098" y="7909"/>
                  <a:pt x="8103" y="7912"/>
                  <a:pt x="8109" y="7921"/>
                </a:cubicBezTo>
                <a:cubicBezTo>
                  <a:pt x="8102" y="7887"/>
                  <a:pt x="8121" y="7906"/>
                  <a:pt x="8121" y="7895"/>
                </a:cubicBezTo>
                <a:cubicBezTo>
                  <a:pt x="8153" y="7928"/>
                  <a:pt x="8168" y="7980"/>
                  <a:pt x="8205" y="7997"/>
                </a:cubicBezTo>
                <a:cubicBezTo>
                  <a:pt x="8132" y="7892"/>
                  <a:pt x="8071" y="7776"/>
                  <a:pt x="8018" y="7656"/>
                </a:cubicBezTo>
                <a:lnTo>
                  <a:pt x="8018" y="7656"/>
                </a:lnTo>
                <a:cubicBezTo>
                  <a:pt x="8845" y="7271"/>
                  <a:pt x="9628" y="6788"/>
                  <a:pt x="10338" y="6251"/>
                </a:cubicBezTo>
                <a:close/>
                <a:moveTo>
                  <a:pt x="6291" y="0"/>
                </a:moveTo>
                <a:cubicBezTo>
                  <a:pt x="5997" y="0"/>
                  <a:pt x="5697" y="4"/>
                  <a:pt x="5403" y="48"/>
                </a:cubicBezTo>
                <a:cubicBezTo>
                  <a:pt x="5245" y="48"/>
                  <a:pt x="5081" y="95"/>
                  <a:pt x="4919" y="110"/>
                </a:cubicBezTo>
                <a:cubicBezTo>
                  <a:pt x="4835" y="132"/>
                  <a:pt x="4721" y="139"/>
                  <a:pt x="4637" y="165"/>
                </a:cubicBezTo>
                <a:cubicBezTo>
                  <a:pt x="3174" y="437"/>
                  <a:pt x="1656" y="1137"/>
                  <a:pt x="930" y="2497"/>
                </a:cubicBezTo>
                <a:cubicBezTo>
                  <a:pt x="867" y="2615"/>
                  <a:pt x="791" y="2761"/>
                  <a:pt x="747" y="2882"/>
                </a:cubicBezTo>
                <a:cubicBezTo>
                  <a:pt x="0" y="4667"/>
                  <a:pt x="267" y="6745"/>
                  <a:pt x="1643" y="7824"/>
                </a:cubicBezTo>
                <a:lnTo>
                  <a:pt x="1643" y="7824"/>
                </a:lnTo>
                <a:cubicBezTo>
                  <a:pt x="1622" y="8049"/>
                  <a:pt x="1686" y="8298"/>
                  <a:pt x="1737" y="8537"/>
                </a:cubicBezTo>
                <a:cubicBezTo>
                  <a:pt x="1988" y="9989"/>
                  <a:pt x="3032" y="10413"/>
                  <a:pt x="4218" y="10413"/>
                </a:cubicBezTo>
                <a:cubicBezTo>
                  <a:pt x="5092" y="10413"/>
                  <a:pt x="6044" y="10183"/>
                  <a:pt x="6811" y="9963"/>
                </a:cubicBezTo>
                <a:lnTo>
                  <a:pt x="6823" y="9963"/>
                </a:lnTo>
                <a:cubicBezTo>
                  <a:pt x="7138" y="9883"/>
                  <a:pt x="7581" y="9729"/>
                  <a:pt x="7926" y="9586"/>
                </a:cubicBezTo>
                <a:lnTo>
                  <a:pt x="7926" y="9586"/>
                </a:lnTo>
                <a:lnTo>
                  <a:pt x="7908" y="9589"/>
                </a:lnTo>
                <a:cubicBezTo>
                  <a:pt x="7989" y="9556"/>
                  <a:pt x="8117" y="9512"/>
                  <a:pt x="8175" y="9472"/>
                </a:cubicBezTo>
                <a:cubicBezTo>
                  <a:pt x="8176" y="9471"/>
                  <a:pt x="8176" y="9471"/>
                  <a:pt x="8177" y="9471"/>
                </a:cubicBezTo>
                <a:lnTo>
                  <a:pt x="8177" y="9471"/>
                </a:lnTo>
                <a:cubicBezTo>
                  <a:pt x="8176" y="9471"/>
                  <a:pt x="8176" y="9471"/>
                  <a:pt x="8175" y="9472"/>
                </a:cubicBezTo>
                <a:lnTo>
                  <a:pt x="8175" y="9472"/>
                </a:lnTo>
                <a:cubicBezTo>
                  <a:pt x="8163" y="9471"/>
                  <a:pt x="8178" y="9469"/>
                  <a:pt x="8182" y="9468"/>
                </a:cubicBezTo>
                <a:lnTo>
                  <a:pt x="8182" y="9468"/>
                </a:lnTo>
                <a:cubicBezTo>
                  <a:pt x="8181" y="9469"/>
                  <a:pt x="8179" y="9470"/>
                  <a:pt x="8177" y="9471"/>
                </a:cubicBezTo>
                <a:lnTo>
                  <a:pt x="8177" y="9471"/>
                </a:lnTo>
                <a:cubicBezTo>
                  <a:pt x="8180" y="9469"/>
                  <a:pt x="8183" y="9468"/>
                  <a:pt x="8183" y="9468"/>
                </a:cubicBezTo>
                <a:lnTo>
                  <a:pt x="8183" y="9468"/>
                </a:lnTo>
                <a:cubicBezTo>
                  <a:pt x="8183" y="9468"/>
                  <a:pt x="8183" y="9468"/>
                  <a:pt x="8182" y="9468"/>
                </a:cubicBezTo>
                <a:lnTo>
                  <a:pt x="8182" y="9468"/>
                </a:lnTo>
                <a:cubicBezTo>
                  <a:pt x="8241" y="9441"/>
                  <a:pt x="8330" y="9419"/>
                  <a:pt x="8363" y="9395"/>
                </a:cubicBezTo>
                <a:lnTo>
                  <a:pt x="8363" y="9395"/>
                </a:lnTo>
                <a:cubicBezTo>
                  <a:pt x="8363" y="9395"/>
                  <a:pt x="8351" y="9399"/>
                  <a:pt x="8350" y="9399"/>
                </a:cubicBezTo>
                <a:cubicBezTo>
                  <a:pt x="8349" y="9399"/>
                  <a:pt x="8350" y="9399"/>
                  <a:pt x="8351" y="9398"/>
                </a:cubicBezTo>
                <a:cubicBezTo>
                  <a:pt x="8400" y="9376"/>
                  <a:pt x="8498" y="9344"/>
                  <a:pt x="8502" y="9322"/>
                </a:cubicBezTo>
                <a:cubicBezTo>
                  <a:pt x="8520" y="9310"/>
                  <a:pt x="8554" y="9296"/>
                  <a:pt x="8554" y="9296"/>
                </a:cubicBezTo>
                <a:cubicBezTo>
                  <a:pt x="8593" y="9252"/>
                  <a:pt x="8744" y="9219"/>
                  <a:pt x="8791" y="9175"/>
                </a:cubicBezTo>
                <a:cubicBezTo>
                  <a:pt x="8802" y="9172"/>
                  <a:pt x="8873" y="9145"/>
                  <a:pt x="8858" y="9145"/>
                </a:cubicBezTo>
                <a:cubicBezTo>
                  <a:pt x="8857" y="9145"/>
                  <a:pt x="8856" y="9146"/>
                  <a:pt x="8854" y="9146"/>
                </a:cubicBezTo>
                <a:cubicBezTo>
                  <a:pt x="8840" y="9146"/>
                  <a:pt x="8862" y="9138"/>
                  <a:pt x="8865" y="9138"/>
                </a:cubicBezTo>
                <a:cubicBezTo>
                  <a:pt x="9026" y="9043"/>
                  <a:pt x="9331" y="8914"/>
                  <a:pt x="9554" y="8823"/>
                </a:cubicBezTo>
                <a:cubicBezTo>
                  <a:pt x="9818" y="8694"/>
                  <a:pt x="10097" y="8584"/>
                  <a:pt x="10361" y="8437"/>
                </a:cubicBezTo>
                <a:cubicBezTo>
                  <a:pt x="10794" y="8204"/>
                  <a:pt x="11318" y="7893"/>
                  <a:pt x="11809" y="7521"/>
                </a:cubicBezTo>
                <a:lnTo>
                  <a:pt x="11809" y="7521"/>
                </a:lnTo>
                <a:cubicBezTo>
                  <a:pt x="11868" y="7578"/>
                  <a:pt x="11927" y="7636"/>
                  <a:pt x="11986" y="7694"/>
                </a:cubicBezTo>
                <a:cubicBezTo>
                  <a:pt x="12022" y="7745"/>
                  <a:pt x="12184" y="7862"/>
                  <a:pt x="12213" y="7917"/>
                </a:cubicBezTo>
                <a:cubicBezTo>
                  <a:pt x="12282" y="7991"/>
                  <a:pt x="12361" y="8022"/>
                  <a:pt x="12435" y="8022"/>
                </a:cubicBezTo>
                <a:cubicBezTo>
                  <a:pt x="12629" y="8022"/>
                  <a:pt x="12788" y="7809"/>
                  <a:pt x="12631" y="7591"/>
                </a:cubicBezTo>
                <a:cubicBezTo>
                  <a:pt x="12505" y="7445"/>
                  <a:pt x="12375" y="7304"/>
                  <a:pt x="12244" y="7165"/>
                </a:cubicBezTo>
                <a:lnTo>
                  <a:pt x="12244" y="7165"/>
                </a:lnTo>
                <a:cubicBezTo>
                  <a:pt x="13197" y="6322"/>
                  <a:pt x="13846" y="5241"/>
                  <a:pt x="13086" y="4078"/>
                </a:cubicBezTo>
                <a:lnTo>
                  <a:pt x="13086" y="4078"/>
                </a:lnTo>
                <a:cubicBezTo>
                  <a:pt x="13089" y="4081"/>
                  <a:pt x="13093" y="4086"/>
                  <a:pt x="13104" y="4096"/>
                </a:cubicBezTo>
                <a:cubicBezTo>
                  <a:pt x="12928" y="3836"/>
                  <a:pt x="12744" y="3601"/>
                  <a:pt x="12502" y="3414"/>
                </a:cubicBezTo>
                <a:cubicBezTo>
                  <a:pt x="12502" y="3407"/>
                  <a:pt x="12499" y="3403"/>
                  <a:pt x="12499" y="3403"/>
                </a:cubicBezTo>
                <a:cubicBezTo>
                  <a:pt x="12420" y="3329"/>
                  <a:pt x="12339" y="3257"/>
                  <a:pt x="12255" y="3187"/>
                </a:cubicBezTo>
                <a:lnTo>
                  <a:pt x="12255" y="3187"/>
                </a:lnTo>
                <a:cubicBezTo>
                  <a:pt x="12476" y="2965"/>
                  <a:pt x="12649" y="2708"/>
                  <a:pt x="12708" y="2395"/>
                </a:cubicBezTo>
                <a:cubicBezTo>
                  <a:pt x="12748" y="1775"/>
                  <a:pt x="12128" y="1415"/>
                  <a:pt x="11663" y="1141"/>
                </a:cubicBezTo>
                <a:lnTo>
                  <a:pt x="11663" y="1141"/>
                </a:lnTo>
                <a:cubicBezTo>
                  <a:pt x="11783" y="1195"/>
                  <a:pt x="11883" y="1254"/>
                  <a:pt x="12000" y="1324"/>
                </a:cubicBezTo>
                <a:cubicBezTo>
                  <a:pt x="11959" y="1305"/>
                  <a:pt x="11942" y="1295"/>
                  <a:pt x="11920" y="1287"/>
                </a:cubicBezTo>
                <a:lnTo>
                  <a:pt x="11920" y="1287"/>
                </a:lnTo>
                <a:cubicBezTo>
                  <a:pt x="12022" y="1346"/>
                  <a:pt x="12118" y="1405"/>
                  <a:pt x="12213" y="1481"/>
                </a:cubicBezTo>
                <a:cubicBezTo>
                  <a:pt x="11490" y="887"/>
                  <a:pt x="10493" y="664"/>
                  <a:pt x="9613" y="393"/>
                </a:cubicBezTo>
                <a:cubicBezTo>
                  <a:pt x="9378" y="323"/>
                  <a:pt x="9143" y="268"/>
                  <a:pt x="8898" y="224"/>
                </a:cubicBezTo>
                <a:lnTo>
                  <a:pt x="8898" y="224"/>
                </a:lnTo>
                <a:cubicBezTo>
                  <a:pt x="8960" y="249"/>
                  <a:pt x="9030" y="257"/>
                  <a:pt x="9107" y="271"/>
                </a:cubicBezTo>
                <a:cubicBezTo>
                  <a:pt x="9111" y="275"/>
                  <a:pt x="9111" y="279"/>
                  <a:pt x="9111" y="283"/>
                </a:cubicBezTo>
                <a:cubicBezTo>
                  <a:pt x="9246" y="327"/>
                  <a:pt x="9382" y="341"/>
                  <a:pt x="9503" y="403"/>
                </a:cubicBezTo>
                <a:cubicBezTo>
                  <a:pt x="9349" y="381"/>
                  <a:pt x="9195" y="323"/>
                  <a:pt x="9041" y="305"/>
                </a:cubicBezTo>
                <a:cubicBezTo>
                  <a:pt x="9038" y="312"/>
                  <a:pt x="9038" y="312"/>
                  <a:pt x="9033" y="315"/>
                </a:cubicBezTo>
                <a:cubicBezTo>
                  <a:pt x="8972" y="308"/>
                  <a:pt x="8923" y="290"/>
                  <a:pt x="8872" y="286"/>
                </a:cubicBezTo>
                <a:cubicBezTo>
                  <a:pt x="8840" y="271"/>
                  <a:pt x="8799" y="271"/>
                  <a:pt x="8762" y="271"/>
                </a:cubicBezTo>
                <a:cubicBezTo>
                  <a:pt x="8755" y="264"/>
                  <a:pt x="8733" y="264"/>
                  <a:pt x="8718" y="264"/>
                </a:cubicBezTo>
                <a:cubicBezTo>
                  <a:pt x="7846" y="93"/>
                  <a:pt x="6945" y="40"/>
                  <a:pt x="6062" y="33"/>
                </a:cubicBezTo>
                <a:lnTo>
                  <a:pt x="6062" y="33"/>
                </a:lnTo>
                <a:cubicBezTo>
                  <a:pt x="6068" y="28"/>
                  <a:pt x="6060" y="25"/>
                  <a:pt x="6048" y="25"/>
                </a:cubicBezTo>
                <a:cubicBezTo>
                  <a:pt x="6046" y="25"/>
                  <a:pt x="6043" y="25"/>
                  <a:pt x="6041" y="25"/>
                </a:cubicBezTo>
                <a:lnTo>
                  <a:pt x="6041" y="25"/>
                </a:lnTo>
                <a:lnTo>
                  <a:pt x="6041" y="19"/>
                </a:lnTo>
                <a:cubicBezTo>
                  <a:pt x="6137" y="15"/>
                  <a:pt x="6199" y="7"/>
                  <a:pt x="629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37" name="Google Shape;2037;p22"/>
          <p:cNvGrpSpPr/>
          <p:nvPr/>
        </p:nvGrpSpPr>
        <p:grpSpPr>
          <a:xfrm>
            <a:off x="8384133" y="3683707"/>
            <a:ext cx="457898" cy="456314"/>
            <a:chOff x="2304594" y="2493825"/>
            <a:chExt cx="579837" cy="577832"/>
          </a:xfrm>
        </p:grpSpPr>
        <p:sp>
          <p:nvSpPr>
            <p:cNvPr id="2038" name="Google Shape;2038;p22"/>
            <p:cNvSpPr/>
            <p:nvPr/>
          </p:nvSpPr>
          <p:spPr>
            <a:xfrm>
              <a:off x="2583449" y="2978561"/>
              <a:ext cx="59" cy="59"/>
            </a:xfrm>
            <a:custGeom>
              <a:avLst/>
              <a:gdLst/>
              <a:ahLst/>
              <a:cxnLst/>
              <a:rect l="l" t="t" r="r" b="b"/>
              <a:pathLst>
                <a:path w="1" h="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22"/>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22"/>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22"/>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22"/>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22"/>
            <p:cNvSpPr/>
            <p:nvPr/>
          </p:nvSpPr>
          <p:spPr>
            <a:xfrm>
              <a:off x="2868969" y="2790318"/>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22"/>
            <p:cNvSpPr/>
            <p:nvPr/>
          </p:nvSpPr>
          <p:spPr>
            <a:xfrm>
              <a:off x="2399335" y="2771323"/>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22"/>
            <p:cNvSpPr/>
            <p:nvPr/>
          </p:nvSpPr>
          <p:spPr>
            <a:xfrm>
              <a:off x="2825256" y="2767193"/>
              <a:ext cx="354" cy="59"/>
            </a:xfrm>
            <a:custGeom>
              <a:avLst/>
              <a:gdLst/>
              <a:ahLst/>
              <a:cxnLst/>
              <a:rect l="l" t="t" r="r" b="b"/>
              <a:pathLst>
                <a:path w="6" h="1" extrusionOk="0">
                  <a:moveTo>
                    <a:pt x="5"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22"/>
            <p:cNvSpPr/>
            <p:nvPr/>
          </p:nvSpPr>
          <p:spPr>
            <a:xfrm>
              <a:off x="2717537" y="2767193"/>
              <a:ext cx="295" cy="59"/>
            </a:xfrm>
            <a:custGeom>
              <a:avLst/>
              <a:gdLst/>
              <a:ahLst/>
              <a:cxnLst/>
              <a:rect l="l" t="t" r="r" b="b"/>
              <a:pathLst>
                <a:path w="5" h="1" extrusionOk="0">
                  <a:moveTo>
                    <a:pt x="0" y="0"/>
                  </a:moveTo>
                  <a:lnTo>
                    <a:pt x="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22"/>
            <p:cNvSpPr/>
            <p:nvPr/>
          </p:nvSpPr>
          <p:spPr>
            <a:xfrm>
              <a:off x="2383584" y="2798990"/>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22"/>
            <p:cNvSpPr/>
            <p:nvPr/>
          </p:nvSpPr>
          <p:spPr>
            <a:xfrm>
              <a:off x="2668692" y="2873025"/>
              <a:ext cx="59" cy="0"/>
            </a:xfrm>
            <a:custGeom>
              <a:avLst/>
              <a:gdLst/>
              <a:ahLst/>
              <a:cxnLst/>
              <a:rect l="l" t="t" r="r" b="b"/>
              <a:pathLst>
                <a:path w="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22"/>
            <p:cNvSpPr/>
            <p:nvPr/>
          </p:nvSpPr>
          <p:spPr>
            <a:xfrm>
              <a:off x="2485699" y="2663368"/>
              <a:ext cx="236" cy="59"/>
            </a:xfrm>
            <a:custGeom>
              <a:avLst/>
              <a:gdLst/>
              <a:ahLst/>
              <a:cxnLst/>
              <a:rect l="l" t="t" r="r" b="b"/>
              <a:pathLst>
                <a:path w="4" h="1" extrusionOk="0">
                  <a:moveTo>
                    <a:pt x="0" y="0"/>
                  </a:move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22"/>
            <p:cNvSpPr/>
            <p:nvPr/>
          </p:nvSpPr>
          <p:spPr>
            <a:xfrm>
              <a:off x="2487587" y="2697996"/>
              <a:ext cx="295" cy="59"/>
            </a:xfrm>
            <a:custGeom>
              <a:avLst/>
              <a:gdLst/>
              <a:ahLst/>
              <a:cxnLst/>
              <a:rect l="l" t="t" r="r" b="b"/>
              <a:pathLst>
                <a:path w="5" h="1" extrusionOk="0">
                  <a:moveTo>
                    <a:pt x="4"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22"/>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22"/>
            <p:cNvSpPr/>
            <p:nvPr/>
          </p:nvSpPr>
          <p:spPr>
            <a:xfrm>
              <a:off x="2694648" y="2859987"/>
              <a:ext cx="59" cy="59"/>
            </a:xfrm>
            <a:custGeom>
              <a:avLst/>
              <a:gdLst/>
              <a:ahLst/>
              <a:cxnLst/>
              <a:rect l="l" t="t" r="r" b="b"/>
              <a:pathLst>
                <a:path w="1" h="1" extrusionOk="0">
                  <a:moveTo>
                    <a:pt x="0" y="1"/>
                  </a:move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22"/>
            <p:cNvSpPr/>
            <p:nvPr/>
          </p:nvSpPr>
          <p:spPr>
            <a:xfrm>
              <a:off x="2475494" y="2892256"/>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22"/>
            <p:cNvSpPr/>
            <p:nvPr/>
          </p:nvSpPr>
          <p:spPr>
            <a:xfrm>
              <a:off x="2684856" y="2709440"/>
              <a:ext cx="59" cy="59"/>
            </a:xfrm>
            <a:custGeom>
              <a:avLst/>
              <a:gdLst/>
              <a:ahLst/>
              <a:cxnLst/>
              <a:rect l="l" t="t" r="r" b="b"/>
              <a:pathLst>
                <a:path w="1" h="1" extrusionOk="0">
                  <a:moveTo>
                    <a:pt x="1" y="1"/>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22"/>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22"/>
            <p:cNvSpPr/>
            <p:nvPr/>
          </p:nvSpPr>
          <p:spPr>
            <a:xfrm>
              <a:off x="2554897" y="2845298"/>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22"/>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8" name="Google Shape;2058;p22"/>
          <p:cNvSpPr/>
          <p:nvPr/>
        </p:nvSpPr>
        <p:spPr>
          <a:xfrm rot="-8279199" flipH="1">
            <a:off x="-884663" y="1100691"/>
            <a:ext cx="1552975" cy="1621309"/>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2059"/>
        <p:cNvGrpSpPr/>
        <p:nvPr/>
      </p:nvGrpSpPr>
      <p:grpSpPr>
        <a:xfrm>
          <a:off x="0" y="0"/>
          <a:ext cx="0" cy="0"/>
          <a:chOff x="0" y="0"/>
          <a:chExt cx="0" cy="0"/>
        </a:xfrm>
      </p:grpSpPr>
      <p:sp>
        <p:nvSpPr>
          <p:cNvPr id="2060" name="Google Shape;2060;p23"/>
          <p:cNvSpPr txBox="1">
            <a:spLocks noGrp="1"/>
          </p:cNvSpPr>
          <p:nvPr>
            <p:ph type="title"/>
          </p:nvPr>
        </p:nvSpPr>
        <p:spPr>
          <a:xfrm>
            <a:off x="720000" y="3494650"/>
            <a:ext cx="2231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61" name="Google Shape;2061;p23"/>
          <p:cNvSpPr txBox="1">
            <a:spLocks noGrp="1"/>
          </p:cNvSpPr>
          <p:nvPr>
            <p:ph type="subTitle" idx="1"/>
          </p:nvPr>
        </p:nvSpPr>
        <p:spPr>
          <a:xfrm>
            <a:off x="720000" y="3928775"/>
            <a:ext cx="2231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062" name="Google Shape;2062;p23"/>
          <p:cNvSpPr txBox="1">
            <a:spLocks noGrp="1"/>
          </p:cNvSpPr>
          <p:nvPr>
            <p:ph type="title" idx="2"/>
          </p:nvPr>
        </p:nvSpPr>
        <p:spPr>
          <a:xfrm>
            <a:off x="3456304" y="2980250"/>
            <a:ext cx="2231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63" name="Google Shape;2063;p23"/>
          <p:cNvSpPr txBox="1">
            <a:spLocks noGrp="1"/>
          </p:cNvSpPr>
          <p:nvPr>
            <p:ph type="subTitle" idx="3"/>
          </p:nvPr>
        </p:nvSpPr>
        <p:spPr>
          <a:xfrm>
            <a:off x="3456304" y="3414375"/>
            <a:ext cx="2231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064" name="Google Shape;2064;p23"/>
          <p:cNvSpPr txBox="1">
            <a:spLocks noGrp="1"/>
          </p:cNvSpPr>
          <p:nvPr>
            <p:ph type="title" idx="4"/>
          </p:nvPr>
        </p:nvSpPr>
        <p:spPr>
          <a:xfrm>
            <a:off x="6192608" y="2484950"/>
            <a:ext cx="2231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65" name="Google Shape;2065;p23"/>
          <p:cNvSpPr txBox="1">
            <a:spLocks noGrp="1"/>
          </p:cNvSpPr>
          <p:nvPr>
            <p:ph type="subTitle" idx="5"/>
          </p:nvPr>
        </p:nvSpPr>
        <p:spPr>
          <a:xfrm>
            <a:off x="6192608" y="2919075"/>
            <a:ext cx="2231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066" name="Google Shape;2066;p23"/>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067" name="Google Shape;2067;p23"/>
          <p:cNvSpPr/>
          <p:nvPr/>
        </p:nvSpPr>
        <p:spPr>
          <a:xfrm>
            <a:off x="-1329749" y="-667325"/>
            <a:ext cx="3313538" cy="2283184"/>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68" name="Google Shape;2068;p23"/>
          <p:cNvSpPr/>
          <p:nvPr/>
        </p:nvSpPr>
        <p:spPr>
          <a:xfrm>
            <a:off x="6328351" y="3838000"/>
            <a:ext cx="3313538" cy="2283184"/>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23"/>
          <p:cNvSpPr/>
          <p:nvPr/>
        </p:nvSpPr>
        <p:spPr>
          <a:xfrm>
            <a:off x="6588749" y="4152176"/>
            <a:ext cx="457902" cy="728195"/>
          </a:xfrm>
          <a:custGeom>
            <a:avLst/>
            <a:gdLst/>
            <a:ahLst/>
            <a:cxnLst/>
            <a:rect l="l" t="t" r="r" b="b"/>
            <a:pathLst>
              <a:path w="9315" h="14812" extrusionOk="0">
                <a:moveTo>
                  <a:pt x="4640" y="0"/>
                </a:moveTo>
                <a:cubicBezTo>
                  <a:pt x="4634" y="0"/>
                  <a:pt x="4628" y="1"/>
                  <a:pt x="4621" y="1"/>
                </a:cubicBezTo>
                <a:cubicBezTo>
                  <a:pt x="3950" y="12"/>
                  <a:pt x="3400" y="603"/>
                  <a:pt x="3433" y="1273"/>
                </a:cubicBezTo>
                <a:cubicBezTo>
                  <a:pt x="3451" y="1647"/>
                  <a:pt x="3642" y="1977"/>
                  <a:pt x="3924" y="2182"/>
                </a:cubicBezTo>
                <a:cubicBezTo>
                  <a:pt x="4042" y="2270"/>
                  <a:pt x="4104" y="2414"/>
                  <a:pt x="4104" y="2561"/>
                </a:cubicBezTo>
                <a:cubicBezTo>
                  <a:pt x="4104" y="2659"/>
                  <a:pt x="4024" y="2740"/>
                  <a:pt x="3924" y="2740"/>
                </a:cubicBezTo>
                <a:lnTo>
                  <a:pt x="1500" y="2740"/>
                </a:lnTo>
                <a:cubicBezTo>
                  <a:pt x="1475" y="2740"/>
                  <a:pt x="1453" y="2747"/>
                  <a:pt x="1431" y="2754"/>
                </a:cubicBezTo>
                <a:lnTo>
                  <a:pt x="1" y="2754"/>
                </a:lnTo>
                <a:lnTo>
                  <a:pt x="1" y="6748"/>
                </a:lnTo>
                <a:cubicBezTo>
                  <a:pt x="30" y="6814"/>
                  <a:pt x="92" y="6858"/>
                  <a:pt x="165" y="6858"/>
                </a:cubicBezTo>
                <a:cubicBezTo>
                  <a:pt x="312" y="6858"/>
                  <a:pt x="456" y="6796"/>
                  <a:pt x="544" y="6679"/>
                </a:cubicBezTo>
                <a:cubicBezTo>
                  <a:pt x="752" y="6393"/>
                  <a:pt x="1082" y="6205"/>
                  <a:pt x="1456" y="6187"/>
                </a:cubicBezTo>
                <a:cubicBezTo>
                  <a:pt x="1475" y="6186"/>
                  <a:pt x="1494" y="6185"/>
                  <a:pt x="1513" y="6185"/>
                </a:cubicBezTo>
                <a:cubicBezTo>
                  <a:pt x="2161" y="6185"/>
                  <a:pt x="2718" y="6723"/>
                  <a:pt x="2725" y="7375"/>
                </a:cubicBezTo>
                <a:cubicBezTo>
                  <a:pt x="2736" y="8053"/>
                  <a:pt x="2189" y="8603"/>
                  <a:pt x="1515" y="8603"/>
                </a:cubicBezTo>
                <a:cubicBezTo>
                  <a:pt x="1133" y="8603"/>
                  <a:pt x="789" y="8424"/>
                  <a:pt x="569" y="8145"/>
                </a:cubicBezTo>
                <a:cubicBezTo>
                  <a:pt x="481" y="8039"/>
                  <a:pt x="356" y="7965"/>
                  <a:pt x="217" y="7965"/>
                </a:cubicBezTo>
                <a:lnTo>
                  <a:pt x="165" y="7965"/>
                </a:lnTo>
                <a:cubicBezTo>
                  <a:pt x="92" y="7965"/>
                  <a:pt x="30" y="8013"/>
                  <a:pt x="1" y="8075"/>
                </a:cubicBezTo>
                <a:lnTo>
                  <a:pt x="1" y="12069"/>
                </a:lnTo>
                <a:lnTo>
                  <a:pt x="3924" y="12069"/>
                </a:lnTo>
                <a:cubicBezTo>
                  <a:pt x="4024" y="12069"/>
                  <a:pt x="4104" y="12149"/>
                  <a:pt x="4104" y="12249"/>
                </a:cubicBezTo>
                <a:lnTo>
                  <a:pt x="4104" y="12303"/>
                </a:lnTo>
                <a:cubicBezTo>
                  <a:pt x="4104" y="12439"/>
                  <a:pt x="4034" y="12567"/>
                  <a:pt x="3924" y="12652"/>
                </a:cubicBezTo>
                <a:cubicBezTo>
                  <a:pt x="3646" y="12875"/>
                  <a:pt x="3466" y="13217"/>
                  <a:pt x="3466" y="13601"/>
                </a:cubicBezTo>
                <a:cubicBezTo>
                  <a:pt x="3466" y="14269"/>
                  <a:pt x="4009" y="14811"/>
                  <a:pt x="4673" y="14811"/>
                </a:cubicBezTo>
                <a:cubicBezTo>
                  <a:pt x="4680" y="14811"/>
                  <a:pt x="4687" y="14811"/>
                  <a:pt x="4694" y="14811"/>
                </a:cubicBezTo>
                <a:cubicBezTo>
                  <a:pt x="5369" y="14801"/>
                  <a:pt x="5919" y="14210"/>
                  <a:pt x="5886" y="13540"/>
                </a:cubicBezTo>
                <a:cubicBezTo>
                  <a:pt x="5868" y="13166"/>
                  <a:pt x="5677" y="12836"/>
                  <a:pt x="5395" y="12626"/>
                </a:cubicBezTo>
                <a:cubicBezTo>
                  <a:pt x="5278" y="12542"/>
                  <a:pt x="5212" y="12395"/>
                  <a:pt x="5212" y="12249"/>
                </a:cubicBezTo>
                <a:cubicBezTo>
                  <a:pt x="5212" y="12149"/>
                  <a:pt x="5292" y="12069"/>
                  <a:pt x="5391" y="12069"/>
                </a:cubicBezTo>
                <a:lnTo>
                  <a:pt x="9314" y="12069"/>
                </a:lnTo>
                <a:lnTo>
                  <a:pt x="9314" y="8101"/>
                </a:lnTo>
                <a:cubicBezTo>
                  <a:pt x="9296" y="8024"/>
                  <a:pt x="9230" y="7965"/>
                  <a:pt x="9146" y="7965"/>
                </a:cubicBezTo>
                <a:cubicBezTo>
                  <a:pt x="8999" y="7965"/>
                  <a:pt x="8856" y="8028"/>
                  <a:pt x="8768" y="8149"/>
                </a:cubicBezTo>
                <a:cubicBezTo>
                  <a:pt x="8559" y="8431"/>
                  <a:pt x="8229" y="8622"/>
                  <a:pt x="7855" y="8640"/>
                </a:cubicBezTo>
                <a:cubicBezTo>
                  <a:pt x="7836" y="8641"/>
                  <a:pt x="7817" y="8642"/>
                  <a:pt x="7799" y="8642"/>
                </a:cubicBezTo>
                <a:cubicBezTo>
                  <a:pt x="7151" y="8642"/>
                  <a:pt x="6594" y="8104"/>
                  <a:pt x="6586" y="7449"/>
                </a:cubicBezTo>
                <a:cubicBezTo>
                  <a:pt x="6576" y="6774"/>
                  <a:pt x="7122" y="6220"/>
                  <a:pt x="7796" y="6220"/>
                </a:cubicBezTo>
                <a:cubicBezTo>
                  <a:pt x="8178" y="6220"/>
                  <a:pt x="8522" y="6400"/>
                  <a:pt x="8742" y="6679"/>
                </a:cubicBezTo>
                <a:cubicBezTo>
                  <a:pt x="8830" y="6789"/>
                  <a:pt x="8955" y="6858"/>
                  <a:pt x="9094" y="6858"/>
                </a:cubicBezTo>
                <a:lnTo>
                  <a:pt x="9146" y="6858"/>
                </a:lnTo>
                <a:cubicBezTo>
                  <a:pt x="9230" y="6858"/>
                  <a:pt x="9296" y="6799"/>
                  <a:pt x="9314" y="6726"/>
                </a:cubicBezTo>
                <a:lnTo>
                  <a:pt x="9314" y="2754"/>
                </a:lnTo>
                <a:lnTo>
                  <a:pt x="7884" y="2754"/>
                </a:lnTo>
                <a:cubicBezTo>
                  <a:pt x="7866" y="2747"/>
                  <a:pt x="7840" y="2740"/>
                  <a:pt x="7818" y="2740"/>
                </a:cubicBezTo>
                <a:lnTo>
                  <a:pt x="5391" y="2740"/>
                </a:lnTo>
                <a:cubicBezTo>
                  <a:pt x="5292" y="2740"/>
                  <a:pt x="5212" y="2659"/>
                  <a:pt x="5212" y="2561"/>
                </a:cubicBezTo>
                <a:lnTo>
                  <a:pt x="5212" y="2509"/>
                </a:lnTo>
                <a:cubicBezTo>
                  <a:pt x="5212" y="2370"/>
                  <a:pt x="5285" y="2245"/>
                  <a:pt x="5391" y="2160"/>
                </a:cubicBezTo>
                <a:cubicBezTo>
                  <a:pt x="5670" y="1937"/>
                  <a:pt x="5850" y="1596"/>
                  <a:pt x="5850" y="1211"/>
                </a:cubicBezTo>
                <a:cubicBezTo>
                  <a:pt x="5850" y="543"/>
                  <a:pt x="5310" y="0"/>
                  <a:pt x="46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70" name="Google Shape;2070;p23"/>
          <p:cNvGrpSpPr/>
          <p:nvPr/>
        </p:nvGrpSpPr>
        <p:grpSpPr>
          <a:xfrm>
            <a:off x="8288625" y="534994"/>
            <a:ext cx="280525" cy="279555"/>
            <a:chOff x="2304594" y="2493825"/>
            <a:chExt cx="579837" cy="577832"/>
          </a:xfrm>
        </p:grpSpPr>
        <p:sp>
          <p:nvSpPr>
            <p:cNvPr id="2071" name="Google Shape;2071;p23"/>
            <p:cNvSpPr/>
            <p:nvPr/>
          </p:nvSpPr>
          <p:spPr>
            <a:xfrm>
              <a:off x="2583449" y="2978561"/>
              <a:ext cx="59" cy="59"/>
            </a:xfrm>
            <a:custGeom>
              <a:avLst/>
              <a:gdLst/>
              <a:ahLst/>
              <a:cxnLst/>
              <a:rect l="l" t="t" r="r" b="b"/>
              <a:pathLst>
                <a:path w="1" h="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23"/>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23"/>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23"/>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23"/>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23"/>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23"/>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23"/>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23"/>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23"/>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23"/>
            <p:cNvSpPr/>
            <p:nvPr/>
          </p:nvSpPr>
          <p:spPr>
            <a:xfrm>
              <a:off x="2668692" y="2873025"/>
              <a:ext cx="59" cy="0"/>
            </a:xfrm>
            <a:custGeom>
              <a:avLst/>
              <a:gdLst/>
              <a:ahLst/>
              <a:cxnLst/>
              <a:rect l="l" t="t" r="r" b="b"/>
              <a:pathLst>
                <a:path w="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23"/>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23"/>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23"/>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23"/>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23"/>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23"/>
            <p:cNvSpPr/>
            <p:nvPr/>
          </p:nvSpPr>
          <p:spPr>
            <a:xfrm>
              <a:off x="2684856" y="2709440"/>
              <a:ext cx="59" cy="59"/>
            </a:xfrm>
            <a:custGeom>
              <a:avLst/>
              <a:gdLst/>
              <a:ahLst/>
              <a:cxnLst/>
              <a:rect l="l" t="t" r="r" b="b"/>
              <a:pathLst>
                <a:path w="1" h="1" extrusionOk="0">
                  <a:moveTo>
                    <a:pt x="1" y="1"/>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23"/>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23"/>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23"/>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91" name="Google Shape;2091;p23"/>
          <p:cNvSpPr/>
          <p:nvPr/>
        </p:nvSpPr>
        <p:spPr>
          <a:xfrm>
            <a:off x="8428901" y="893301"/>
            <a:ext cx="457897" cy="335714"/>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2" name="Google Shape;2092;p23"/>
          <p:cNvGrpSpPr/>
          <p:nvPr/>
        </p:nvGrpSpPr>
        <p:grpSpPr>
          <a:xfrm>
            <a:off x="257179" y="1138940"/>
            <a:ext cx="699076" cy="765516"/>
            <a:chOff x="3252507" y="1111725"/>
            <a:chExt cx="925561" cy="1013928"/>
          </a:xfrm>
        </p:grpSpPr>
        <p:sp>
          <p:nvSpPr>
            <p:cNvPr id="2093" name="Google Shape;2093;p23"/>
            <p:cNvSpPr/>
            <p:nvPr/>
          </p:nvSpPr>
          <p:spPr>
            <a:xfrm>
              <a:off x="3252507" y="1111725"/>
              <a:ext cx="925561" cy="638027"/>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23"/>
            <p:cNvSpPr/>
            <p:nvPr/>
          </p:nvSpPr>
          <p:spPr>
            <a:xfrm>
              <a:off x="3560126" y="1777301"/>
              <a:ext cx="168381" cy="147378"/>
            </a:xfrm>
            <a:custGeom>
              <a:avLst/>
              <a:gdLst/>
              <a:ahLst/>
              <a:cxnLst/>
              <a:rect l="l" t="t" r="r" b="b"/>
              <a:pathLst>
                <a:path w="3311" h="2898" extrusionOk="0">
                  <a:moveTo>
                    <a:pt x="1770" y="0"/>
                  </a:moveTo>
                  <a:cubicBezTo>
                    <a:pt x="1770" y="1"/>
                    <a:pt x="1" y="2898"/>
                    <a:pt x="1814" y="2898"/>
                  </a:cubicBezTo>
                  <a:cubicBezTo>
                    <a:pt x="1816" y="2898"/>
                    <a:pt x="1817" y="2898"/>
                    <a:pt x="1818" y="2898"/>
                  </a:cubicBezTo>
                  <a:cubicBezTo>
                    <a:pt x="3310" y="2898"/>
                    <a:pt x="2584" y="987"/>
                    <a:pt x="1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23"/>
            <p:cNvSpPr/>
            <p:nvPr/>
          </p:nvSpPr>
          <p:spPr>
            <a:xfrm>
              <a:off x="3710451" y="1796473"/>
              <a:ext cx="168330" cy="147429"/>
            </a:xfrm>
            <a:custGeom>
              <a:avLst/>
              <a:gdLst/>
              <a:ahLst/>
              <a:cxnLst/>
              <a:rect l="l" t="t" r="r" b="b"/>
              <a:pathLst>
                <a:path w="3310" h="2899" extrusionOk="0">
                  <a:moveTo>
                    <a:pt x="1773" y="1"/>
                  </a:moveTo>
                  <a:lnTo>
                    <a:pt x="1773" y="1"/>
                  </a:lnTo>
                  <a:cubicBezTo>
                    <a:pt x="1773" y="1"/>
                    <a:pt x="0" y="2898"/>
                    <a:pt x="1814" y="2898"/>
                  </a:cubicBezTo>
                  <a:cubicBezTo>
                    <a:pt x="1815" y="2898"/>
                    <a:pt x="1816" y="2898"/>
                    <a:pt x="1817" y="2898"/>
                  </a:cubicBezTo>
                  <a:cubicBezTo>
                    <a:pt x="3310" y="2898"/>
                    <a:pt x="2587" y="988"/>
                    <a:pt x="17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23"/>
            <p:cNvSpPr/>
            <p:nvPr/>
          </p:nvSpPr>
          <p:spPr>
            <a:xfrm>
              <a:off x="3634932" y="1978326"/>
              <a:ext cx="168330" cy="147327"/>
            </a:xfrm>
            <a:custGeom>
              <a:avLst/>
              <a:gdLst/>
              <a:ahLst/>
              <a:cxnLst/>
              <a:rect l="l" t="t" r="r" b="b"/>
              <a:pathLst>
                <a:path w="3310" h="2897" extrusionOk="0">
                  <a:moveTo>
                    <a:pt x="1769" y="1"/>
                  </a:moveTo>
                  <a:lnTo>
                    <a:pt x="1769" y="1"/>
                  </a:lnTo>
                  <a:cubicBezTo>
                    <a:pt x="1769" y="1"/>
                    <a:pt x="1" y="2897"/>
                    <a:pt x="1813" y="2897"/>
                  </a:cubicBezTo>
                  <a:cubicBezTo>
                    <a:pt x="1815" y="2897"/>
                    <a:pt x="1816" y="2897"/>
                    <a:pt x="1817" y="2897"/>
                  </a:cubicBezTo>
                  <a:cubicBezTo>
                    <a:pt x="3309" y="2897"/>
                    <a:pt x="2583" y="987"/>
                    <a:pt x="17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97" name="Google Shape;2097;p23"/>
          <p:cNvSpPr/>
          <p:nvPr/>
        </p:nvSpPr>
        <p:spPr>
          <a:xfrm>
            <a:off x="715109" y="446619"/>
            <a:ext cx="329729" cy="456306"/>
          </a:xfrm>
          <a:custGeom>
            <a:avLst/>
            <a:gdLst/>
            <a:ahLst/>
            <a:cxnLst/>
            <a:rect l="l" t="t" r="r" b="b"/>
            <a:pathLst>
              <a:path w="10342" h="14311" extrusionOk="0">
                <a:moveTo>
                  <a:pt x="5163" y="1"/>
                </a:moveTo>
                <a:cubicBezTo>
                  <a:pt x="3202" y="1"/>
                  <a:pt x="1610" y="1588"/>
                  <a:pt x="1610" y="3552"/>
                </a:cubicBezTo>
                <a:cubicBezTo>
                  <a:pt x="1610" y="4945"/>
                  <a:pt x="2413" y="6148"/>
                  <a:pt x="3584" y="6727"/>
                </a:cubicBezTo>
                <a:lnTo>
                  <a:pt x="180" y="13537"/>
                </a:lnTo>
                <a:cubicBezTo>
                  <a:pt x="1" y="13892"/>
                  <a:pt x="261" y="14310"/>
                  <a:pt x="657" y="14310"/>
                </a:cubicBezTo>
                <a:lnTo>
                  <a:pt x="9685" y="14310"/>
                </a:lnTo>
                <a:cubicBezTo>
                  <a:pt x="10085" y="14310"/>
                  <a:pt x="10342" y="13892"/>
                  <a:pt x="10166" y="13537"/>
                </a:cubicBezTo>
                <a:lnTo>
                  <a:pt x="6755" y="6720"/>
                </a:lnTo>
                <a:cubicBezTo>
                  <a:pt x="7913" y="6136"/>
                  <a:pt x="8710" y="4941"/>
                  <a:pt x="8710" y="3555"/>
                </a:cubicBezTo>
                <a:cubicBezTo>
                  <a:pt x="8713" y="1666"/>
                  <a:pt x="7162" y="60"/>
                  <a:pt x="5270" y="2"/>
                </a:cubicBezTo>
                <a:cubicBezTo>
                  <a:pt x="5234" y="1"/>
                  <a:pt x="5198" y="1"/>
                  <a:pt x="51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23"/>
          <p:cNvSpPr/>
          <p:nvPr/>
        </p:nvSpPr>
        <p:spPr>
          <a:xfrm rot="10800000">
            <a:off x="7852020" y="-1348626"/>
            <a:ext cx="1908475" cy="1804878"/>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2343"/>
        <p:cNvGrpSpPr/>
        <p:nvPr/>
      </p:nvGrpSpPr>
      <p:grpSpPr>
        <a:xfrm>
          <a:off x="0" y="0"/>
          <a:ext cx="0" cy="0"/>
          <a:chOff x="0" y="0"/>
          <a:chExt cx="0" cy="0"/>
        </a:xfrm>
      </p:grpSpPr>
      <p:sp>
        <p:nvSpPr>
          <p:cNvPr id="2344" name="Google Shape;2344;p25"/>
          <p:cNvSpPr txBox="1">
            <a:spLocks noGrp="1"/>
          </p:cNvSpPr>
          <p:nvPr>
            <p:ph type="title"/>
          </p:nvPr>
        </p:nvSpPr>
        <p:spPr>
          <a:xfrm>
            <a:off x="720000" y="1926763"/>
            <a:ext cx="2210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45" name="Google Shape;2345;p25"/>
          <p:cNvSpPr txBox="1">
            <a:spLocks noGrp="1"/>
          </p:cNvSpPr>
          <p:nvPr>
            <p:ph type="subTitle" idx="1"/>
          </p:nvPr>
        </p:nvSpPr>
        <p:spPr>
          <a:xfrm>
            <a:off x="720000" y="2365650"/>
            <a:ext cx="2210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46" name="Google Shape;2346;p25"/>
          <p:cNvSpPr txBox="1">
            <a:spLocks noGrp="1"/>
          </p:cNvSpPr>
          <p:nvPr>
            <p:ph type="title" idx="2"/>
          </p:nvPr>
        </p:nvSpPr>
        <p:spPr>
          <a:xfrm>
            <a:off x="6218795" y="1926763"/>
            <a:ext cx="2210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47" name="Google Shape;2347;p25"/>
          <p:cNvSpPr txBox="1">
            <a:spLocks noGrp="1"/>
          </p:cNvSpPr>
          <p:nvPr>
            <p:ph type="subTitle" idx="3"/>
          </p:nvPr>
        </p:nvSpPr>
        <p:spPr>
          <a:xfrm>
            <a:off x="6218795" y="2365650"/>
            <a:ext cx="2210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48" name="Google Shape;2348;p25"/>
          <p:cNvSpPr txBox="1">
            <a:spLocks noGrp="1"/>
          </p:cNvSpPr>
          <p:nvPr>
            <p:ph type="title" idx="4"/>
          </p:nvPr>
        </p:nvSpPr>
        <p:spPr>
          <a:xfrm>
            <a:off x="720000" y="3684800"/>
            <a:ext cx="2210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49" name="Google Shape;2349;p25"/>
          <p:cNvSpPr txBox="1">
            <a:spLocks noGrp="1"/>
          </p:cNvSpPr>
          <p:nvPr>
            <p:ph type="subTitle" idx="5"/>
          </p:nvPr>
        </p:nvSpPr>
        <p:spPr>
          <a:xfrm>
            <a:off x="720000" y="4123688"/>
            <a:ext cx="2210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50" name="Google Shape;2350;p25"/>
          <p:cNvSpPr txBox="1">
            <a:spLocks noGrp="1"/>
          </p:cNvSpPr>
          <p:nvPr>
            <p:ph type="title" idx="6"/>
          </p:nvPr>
        </p:nvSpPr>
        <p:spPr>
          <a:xfrm>
            <a:off x="6218795" y="3684800"/>
            <a:ext cx="2210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51" name="Google Shape;2351;p25"/>
          <p:cNvSpPr txBox="1">
            <a:spLocks noGrp="1"/>
          </p:cNvSpPr>
          <p:nvPr>
            <p:ph type="subTitle" idx="7"/>
          </p:nvPr>
        </p:nvSpPr>
        <p:spPr>
          <a:xfrm>
            <a:off x="6218795" y="4123688"/>
            <a:ext cx="2210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52" name="Google Shape;2352;p25"/>
          <p:cNvSpPr txBox="1">
            <a:spLocks noGrp="1"/>
          </p:cNvSpPr>
          <p:nvPr>
            <p:ph type="title" idx="8"/>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53" name="Google Shape;2353;p25"/>
          <p:cNvSpPr/>
          <p:nvPr/>
        </p:nvSpPr>
        <p:spPr>
          <a:xfrm flipH="1">
            <a:off x="6446957" y="-667325"/>
            <a:ext cx="3313538" cy="2283184"/>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54" name="Google Shape;2354;p25"/>
          <p:cNvSpPr/>
          <p:nvPr/>
        </p:nvSpPr>
        <p:spPr>
          <a:xfrm flipH="1">
            <a:off x="3006657" y="4246400"/>
            <a:ext cx="3313538" cy="2283184"/>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55" name="Google Shape;2355;p25"/>
          <p:cNvGrpSpPr/>
          <p:nvPr/>
        </p:nvGrpSpPr>
        <p:grpSpPr>
          <a:xfrm flipH="1">
            <a:off x="474195" y="1403294"/>
            <a:ext cx="280525" cy="279555"/>
            <a:chOff x="2304594" y="2493825"/>
            <a:chExt cx="579837" cy="577832"/>
          </a:xfrm>
        </p:grpSpPr>
        <p:sp>
          <p:nvSpPr>
            <p:cNvPr id="2356" name="Google Shape;2356;p25"/>
            <p:cNvSpPr/>
            <p:nvPr/>
          </p:nvSpPr>
          <p:spPr>
            <a:xfrm>
              <a:off x="2583449" y="2978561"/>
              <a:ext cx="59" cy="59"/>
            </a:xfrm>
            <a:custGeom>
              <a:avLst/>
              <a:gdLst/>
              <a:ahLst/>
              <a:cxnLst/>
              <a:rect l="l" t="t" r="r" b="b"/>
              <a:pathLst>
                <a:path w="1" h="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25"/>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25"/>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25"/>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25"/>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25"/>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25"/>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25"/>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25"/>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25"/>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25"/>
            <p:cNvSpPr/>
            <p:nvPr/>
          </p:nvSpPr>
          <p:spPr>
            <a:xfrm>
              <a:off x="2668692" y="2873025"/>
              <a:ext cx="59" cy="0"/>
            </a:xfrm>
            <a:custGeom>
              <a:avLst/>
              <a:gdLst/>
              <a:ahLst/>
              <a:cxnLst/>
              <a:rect l="l" t="t" r="r" b="b"/>
              <a:pathLst>
                <a:path w="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25"/>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25"/>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25"/>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25"/>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25"/>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25"/>
            <p:cNvSpPr/>
            <p:nvPr/>
          </p:nvSpPr>
          <p:spPr>
            <a:xfrm>
              <a:off x="2684856" y="2709440"/>
              <a:ext cx="59" cy="59"/>
            </a:xfrm>
            <a:custGeom>
              <a:avLst/>
              <a:gdLst/>
              <a:ahLst/>
              <a:cxnLst/>
              <a:rect l="l" t="t" r="r" b="b"/>
              <a:pathLst>
                <a:path w="1" h="1" extrusionOk="0">
                  <a:moveTo>
                    <a:pt x="1" y="1"/>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25"/>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25"/>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25"/>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6" name="Google Shape;2376;p25"/>
          <p:cNvSpPr/>
          <p:nvPr/>
        </p:nvSpPr>
        <p:spPr>
          <a:xfrm flipH="1">
            <a:off x="8612138" y="1153023"/>
            <a:ext cx="221991" cy="307221"/>
          </a:xfrm>
          <a:custGeom>
            <a:avLst/>
            <a:gdLst/>
            <a:ahLst/>
            <a:cxnLst/>
            <a:rect l="l" t="t" r="r" b="b"/>
            <a:pathLst>
              <a:path w="10342" h="14311" extrusionOk="0">
                <a:moveTo>
                  <a:pt x="5163" y="1"/>
                </a:moveTo>
                <a:cubicBezTo>
                  <a:pt x="3202" y="1"/>
                  <a:pt x="1610" y="1588"/>
                  <a:pt x="1610" y="3552"/>
                </a:cubicBezTo>
                <a:cubicBezTo>
                  <a:pt x="1610" y="4945"/>
                  <a:pt x="2413" y="6148"/>
                  <a:pt x="3584" y="6727"/>
                </a:cubicBezTo>
                <a:lnTo>
                  <a:pt x="180" y="13537"/>
                </a:lnTo>
                <a:cubicBezTo>
                  <a:pt x="1" y="13892"/>
                  <a:pt x="261" y="14310"/>
                  <a:pt x="657" y="14310"/>
                </a:cubicBezTo>
                <a:lnTo>
                  <a:pt x="9685" y="14310"/>
                </a:lnTo>
                <a:cubicBezTo>
                  <a:pt x="10085" y="14310"/>
                  <a:pt x="10342" y="13892"/>
                  <a:pt x="10166" y="13537"/>
                </a:cubicBezTo>
                <a:lnTo>
                  <a:pt x="6755" y="6720"/>
                </a:lnTo>
                <a:cubicBezTo>
                  <a:pt x="7913" y="6136"/>
                  <a:pt x="8710" y="4941"/>
                  <a:pt x="8710" y="3555"/>
                </a:cubicBezTo>
                <a:cubicBezTo>
                  <a:pt x="8713" y="1666"/>
                  <a:pt x="7162" y="60"/>
                  <a:pt x="5270" y="2"/>
                </a:cubicBezTo>
                <a:cubicBezTo>
                  <a:pt x="5234" y="1"/>
                  <a:pt x="5198" y="1"/>
                  <a:pt x="51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25"/>
          <p:cNvSpPr/>
          <p:nvPr/>
        </p:nvSpPr>
        <p:spPr>
          <a:xfrm rot="10800000" flipH="1">
            <a:off x="-1153749" y="-468826"/>
            <a:ext cx="1908475" cy="1804878"/>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25"/>
          <p:cNvSpPr/>
          <p:nvPr/>
        </p:nvSpPr>
        <p:spPr>
          <a:xfrm flipH="1">
            <a:off x="4062978" y="4187586"/>
            <a:ext cx="366489" cy="572708"/>
          </a:xfrm>
          <a:custGeom>
            <a:avLst/>
            <a:gdLst/>
            <a:ahLst/>
            <a:cxnLst/>
            <a:rect l="l" t="t" r="r" b="b"/>
            <a:pathLst>
              <a:path w="8662" h="13536" extrusionOk="0">
                <a:moveTo>
                  <a:pt x="4332" y="8226"/>
                </a:moveTo>
                <a:cubicBezTo>
                  <a:pt x="4339" y="8226"/>
                  <a:pt x="4346" y="8226"/>
                  <a:pt x="4353" y="8226"/>
                </a:cubicBezTo>
                <a:cubicBezTo>
                  <a:pt x="4771" y="8240"/>
                  <a:pt x="5123" y="8614"/>
                  <a:pt x="5108" y="9032"/>
                </a:cubicBezTo>
                <a:cubicBezTo>
                  <a:pt x="5098" y="9326"/>
                  <a:pt x="4925" y="9579"/>
                  <a:pt x="4679" y="9704"/>
                </a:cubicBezTo>
                <a:lnTo>
                  <a:pt x="5428" y="11200"/>
                </a:lnTo>
                <a:cubicBezTo>
                  <a:pt x="5468" y="11280"/>
                  <a:pt x="5409" y="11372"/>
                  <a:pt x="5325" y="11372"/>
                </a:cubicBezTo>
                <a:lnTo>
                  <a:pt x="3337" y="11372"/>
                </a:lnTo>
                <a:cubicBezTo>
                  <a:pt x="3253" y="11372"/>
                  <a:pt x="3194" y="11280"/>
                  <a:pt x="3234" y="11200"/>
                </a:cubicBezTo>
                <a:lnTo>
                  <a:pt x="3982" y="9704"/>
                </a:lnTo>
                <a:cubicBezTo>
                  <a:pt x="3725" y="9575"/>
                  <a:pt x="3549" y="9311"/>
                  <a:pt x="3549" y="9007"/>
                </a:cubicBezTo>
                <a:cubicBezTo>
                  <a:pt x="3549" y="8574"/>
                  <a:pt x="3898" y="8226"/>
                  <a:pt x="4332" y="8226"/>
                </a:cubicBezTo>
                <a:close/>
                <a:moveTo>
                  <a:pt x="4052" y="1"/>
                </a:moveTo>
                <a:cubicBezTo>
                  <a:pt x="2427" y="1"/>
                  <a:pt x="1104" y="1321"/>
                  <a:pt x="1104" y="2946"/>
                </a:cubicBezTo>
                <a:lnTo>
                  <a:pt x="1104" y="3506"/>
                </a:lnTo>
                <a:lnTo>
                  <a:pt x="2090" y="3506"/>
                </a:lnTo>
                <a:lnTo>
                  <a:pt x="2090" y="2946"/>
                </a:lnTo>
                <a:cubicBezTo>
                  <a:pt x="2090" y="1863"/>
                  <a:pt x="2970" y="987"/>
                  <a:pt x="4052" y="987"/>
                </a:cubicBezTo>
                <a:lnTo>
                  <a:pt x="4610" y="987"/>
                </a:lnTo>
                <a:cubicBezTo>
                  <a:pt x="5692" y="987"/>
                  <a:pt x="6572" y="1863"/>
                  <a:pt x="6572" y="2946"/>
                </a:cubicBezTo>
                <a:lnTo>
                  <a:pt x="6572" y="5823"/>
                </a:lnTo>
                <a:lnTo>
                  <a:pt x="543" y="5823"/>
                </a:lnTo>
                <a:cubicBezTo>
                  <a:pt x="242" y="5823"/>
                  <a:pt x="0" y="6040"/>
                  <a:pt x="0" y="6307"/>
                </a:cubicBezTo>
                <a:lnTo>
                  <a:pt x="0" y="13051"/>
                </a:lnTo>
                <a:cubicBezTo>
                  <a:pt x="0" y="13319"/>
                  <a:pt x="242" y="13535"/>
                  <a:pt x="543" y="13535"/>
                </a:cubicBezTo>
                <a:lnTo>
                  <a:pt x="8119" y="13535"/>
                </a:lnTo>
                <a:cubicBezTo>
                  <a:pt x="8420" y="13535"/>
                  <a:pt x="8662" y="13319"/>
                  <a:pt x="8662" y="13051"/>
                </a:cubicBezTo>
                <a:lnTo>
                  <a:pt x="8662" y="6307"/>
                </a:lnTo>
                <a:cubicBezTo>
                  <a:pt x="8662" y="6040"/>
                  <a:pt x="8420" y="5823"/>
                  <a:pt x="8119" y="5823"/>
                </a:cubicBezTo>
                <a:lnTo>
                  <a:pt x="7558" y="5823"/>
                </a:lnTo>
                <a:lnTo>
                  <a:pt x="7558" y="2946"/>
                </a:lnTo>
                <a:cubicBezTo>
                  <a:pt x="7558" y="1321"/>
                  <a:pt x="6234" y="1"/>
                  <a:pt x="46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25"/>
          <p:cNvSpPr/>
          <p:nvPr/>
        </p:nvSpPr>
        <p:spPr>
          <a:xfrm flipH="1">
            <a:off x="4575342" y="4130363"/>
            <a:ext cx="252508" cy="252508"/>
          </a:xfrm>
          <a:custGeom>
            <a:avLst/>
            <a:gdLst/>
            <a:ahLst/>
            <a:cxnLst/>
            <a:rect l="l" t="t" r="r" b="b"/>
            <a:pathLst>
              <a:path w="8281" h="8281" extrusionOk="0">
                <a:moveTo>
                  <a:pt x="2981" y="1"/>
                </a:moveTo>
                <a:cubicBezTo>
                  <a:pt x="2849" y="1"/>
                  <a:pt x="2739" y="111"/>
                  <a:pt x="2739" y="246"/>
                </a:cubicBezTo>
                <a:lnTo>
                  <a:pt x="2739" y="2501"/>
                </a:lnTo>
                <a:cubicBezTo>
                  <a:pt x="2739" y="2633"/>
                  <a:pt x="2633" y="2743"/>
                  <a:pt x="2497" y="2743"/>
                </a:cubicBezTo>
                <a:lnTo>
                  <a:pt x="243" y="2743"/>
                </a:lnTo>
                <a:cubicBezTo>
                  <a:pt x="111" y="2743"/>
                  <a:pt x="1" y="2849"/>
                  <a:pt x="1" y="2985"/>
                </a:cubicBezTo>
                <a:lnTo>
                  <a:pt x="1" y="5300"/>
                </a:lnTo>
                <a:cubicBezTo>
                  <a:pt x="1" y="5435"/>
                  <a:pt x="111" y="5542"/>
                  <a:pt x="243" y="5542"/>
                </a:cubicBezTo>
                <a:lnTo>
                  <a:pt x="2497" y="5542"/>
                </a:lnTo>
                <a:cubicBezTo>
                  <a:pt x="2633" y="5542"/>
                  <a:pt x="2739" y="5652"/>
                  <a:pt x="2739" y="5784"/>
                </a:cubicBezTo>
                <a:lnTo>
                  <a:pt x="2739" y="8038"/>
                </a:lnTo>
                <a:cubicBezTo>
                  <a:pt x="2739" y="8174"/>
                  <a:pt x="2849" y="8280"/>
                  <a:pt x="2981" y="8280"/>
                </a:cubicBezTo>
                <a:lnTo>
                  <a:pt x="5299" y="8280"/>
                </a:lnTo>
                <a:cubicBezTo>
                  <a:pt x="5431" y="8280"/>
                  <a:pt x="5541" y="8174"/>
                  <a:pt x="5541" y="8038"/>
                </a:cubicBezTo>
                <a:lnTo>
                  <a:pt x="5541" y="5784"/>
                </a:lnTo>
                <a:cubicBezTo>
                  <a:pt x="5541" y="5652"/>
                  <a:pt x="5647" y="5542"/>
                  <a:pt x="5783" y="5542"/>
                </a:cubicBezTo>
                <a:lnTo>
                  <a:pt x="8038" y="5542"/>
                </a:lnTo>
                <a:cubicBezTo>
                  <a:pt x="8170" y="5542"/>
                  <a:pt x="8280" y="5435"/>
                  <a:pt x="8280" y="5300"/>
                </a:cubicBezTo>
                <a:lnTo>
                  <a:pt x="8280" y="2985"/>
                </a:lnTo>
                <a:cubicBezTo>
                  <a:pt x="8280" y="2849"/>
                  <a:pt x="8170" y="2743"/>
                  <a:pt x="8038" y="2743"/>
                </a:cubicBezTo>
                <a:lnTo>
                  <a:pt x="5783" y="2743"/>
                </a:lnTo>
                <a:cubicBezTo>
                  <a:pt x="5647" y="2743"/>
                  <a:pt x="5541" y="2633"/>
                  <a:pt x="5541" y="2501"/>
                </a:cubicBezTo>
                <a:lnTo>
                  <a:pt x="5541" y="246"/>
                </a:lnTo>
                <a:cubicBezTo>
                  <a:pt x="5541" y="111"/>
                  <a:pt x="5431" y="1"/>
                  <a:pt x="52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2380"/>
        <p:cNvGrpSpPr/>
        <p:nvPr/>
      </p:nvGrpSpPr>
      <p:grpSpPr>
        <a:xfrm>
          <a:off x="0" y="0"/>
          <a:ext cx="0" cy="0"/>
          <a:chOff x="0" y="0"/>
          <a:chExt cx="0" cy="0"/>
        </a:xfrm>
      </p:grpSpPr>
      <p:sp>
        <p:nvSpPr>
          <p:cNvPr id="2381" name="Google Shape;2381;p26"/>
          <p:cNvSpPr txBox="1">
            <a:spLocks noGrp="1"/>
          </p:cNvSpPr>
          <p:nvPr>
            <p:ph type="title"/>
          </p:nvPr>
        </p:nvSpPr>
        <p:spPr>
          <a:xfrm>
            <a:off x="1341000" y="17396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2" name="Google Shape;2382;p26"/>
          <p:cNvSpPr txBox="1">
            <a:spLocks noGrp="1"/>
          </p:cNvSpPr>
          <p:nvPr>
            <p:ph type="subTitle" idx="1"/>
          </p:nvPr>
        </p:nvSpPr>
        <p:spPr>
          <a:xfrm>
            <a:off x="1341000" y="2265675"/>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83" name="Google Shape;2383;p26"/>
          <p:cNvSpPr txBox="1">
            <a:spLocks noGrp="1"/>
          </p:cNvSpPr>
          <p:nvPr>
            <p:ph type="title" idx="2"/>
          </p:nvPr>
        </p:nvSpPr>
        <p:spPr>
          <a:xfrm>
            <a:off x="3903461" y="17396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4" name="Google Shape;2384;p26"/>
          <p:cNvSpPr txBox="1">
            <a:spLocks noGrp="1"/>
          </p:cNvSpPr>
          <p:nvPr>
            <p:ph type="subTitle" idx="3"/>
          </p:nvPr>
        </p:nvSpPr>
        <p:spPr>
          <a:xfrm>
            <a:off x="3903451" y="2265675"/>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85" name="Google Shape;2385;p26"/>
          <p:cNvSpPr txBox="1">
            <a:spLocks noGrp="1"/>
          </p:cNvSpPr>
          <p:nvPr>
            <p:ph type="title" idx="4"/>
          </p:nvPr>
        </p:nvSpPr>
        <p:spPr>
          <a:xfrm>
            <a:off x="1341000" y="32492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6" name="Google Shape;2386;p26"/>
          <p:cNvSpPr txBox="1">
            <a:spLocks noGrp="1"/>
          </p:cNvSpPr>
          <p:nvPr>
            <p:ph type="subTitle" idx="5"/>
          </p:nvPr>
        </p:nvSpPr>
        <p:spPr>
          <a:xfrm>
            <a:off x="1341000" y="3779617"/>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87" name="Google Shape;2387;p26"/>
          <p:cNvSpPr txBox="1">
            <a:spLocks noGrp="1"/>
          </p:cNvSpPr>
          <p:nvPr>
            <p:ph type="title" idx="6"/>
          </p:nvPr>
        </p:nvSpPr>
        <p:spPr>
          <a:xfrm>
            <a:off x="3903461" y="32492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8" name="Google Shape;2388;p26"/>
          <p:cNvSpPr txBox="1">
            <a:spLocks noGrp="1"/>
          </p:cNvSpPr>
          <p:nvPr>
            <p:ph type="subTitle" idx="7"/>
          </p:nvPr>
        </p:nvSpPr>
        <p:spPr>
          <a:xfrm>
            <a:off x="3903451" y="3779617"/>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89" name="Google Shape;2389;p26"/>
          <p:cNvSpPr txBox="1">
            <a:spLocks noGrp="1"/>
          </p:cNvSpPr>
          <p:nvPr>
            <p:ph type="title" idx="8"/>
          </p:nvPr>
        </p:nvSpPr>
        <p:spPr>
          <a:xfrm>
            <a:off x="6465906" y="17396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90" name="Google Shape;2390;p26"/>
          <p:cNvSpPr txBox="1">
            <a:spLocks noGrp="1"/>
          </p:cNvSpPr>
          <p:nvPr>
            <p:ph type="subTitle" idx="9"/>
          </p:nvPr>
        </p:nvSpPr>
        <p:spPr>
          <a:xfrm>
            <a:off x="6465900" y="2265675"/>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91" name="Google Shape;2391;p26"/>
          <p:cNvSpPr txBox="1">
            <a:spLocks noGrp="1"/>
          </p:cNvSpPr>
          <p:nvPr>
            <p:ph type="title" idx="13"/>
          </p:nvPr>
        </p:nvSpPr>
        <p:spPr>
          <a:xfrm>
            <a:off x="6465906" y="3249249"/>
            <a:ext cx="18129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92" name="Google Shape;2392;p26"/>
          <p:cNvSpPr txBox="1">
            <a:spLocks noGrp="1"/>
          </p:cNvSpPr>
          <p:nvPr>
            <p:ph type="subTitle" idx="14"/>
          </p:nvPr>
        </p:nvSpPr>
        <p:spPr>
          <a:xfrm>
            <a:off x="6465900" y="3779617"/>
            <a:ext cx="1812900" cy="53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2393" name="Google Shape;2393;p26"/>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4" name="Google Shape;2394;p26"/>
          <p:cNvSpPr/>
          <p:nvPr/>
        </p:nvSpPr>
        <p:spPr>
          <a:xfrm rot="-1799934">
            <a:off x="7148756" y="-1043585"/>
            <a:ext cx="3087058" cy="3568310"/>
          </a:xfrm>
          <a:custGeom>
            <a:avLst/>
            <a:gdLst/>
            <a:ahLst/>
            <a:cxnLst/>
            <a:rect l="l" t="t" r="r" b="b"/>
            <a:pathLst>
              <a:path w="28131" h="24214" extrusionOk="0">
                <a:moveTo>
                  <a:pt x="8357" y="1"/>
                </a:moveTo>
                <a:cubicBezTo>
                  <a:pt x="5948" y="1"/>
                  <a:pt x="3709" y="178"/>
                  <a:pt x="2534" y="681"/>
                </a:cubicBezTo>
                <a:cubicBezTo>
                  <a:pt x="584" y="1517"/>
                  <a:pt x="1" y="3343"/>
                  <a:pt x="686" y="4920"/>
                </a:cubicBezTo>
                <a:cubicBezTo>
                  <a:pt x="1816" y="7523"/>
                  <a:pt x="5728" y="7945"/>
                  <a:pt x="6943" y="10399"/>
                </a:cubicBezTo>
                <a:cubicBezTo>
                  <a:pt x="8087" y="12716"/>
                  <a:pt x="5054" y="13284"/>
                  <a:pt x="5230" y="15998"/>
                </a:cubicBezTo>
                <a:cubicBezTo>
                  <a:pt x="5428" y="19108"/>
                  <a:pt x="9715" y="23159"/>
                  <a:pt x="14247" y="24028"/>
                </a:cubicBezTo>
                <a:cubicBezTo>
                  <a:pt x="14901" y="24154"/>
                  <a:pt x="15559" y="24213"/>
                  <a:pt x="16214" y="24213"/>
                </a:cubicBezTo>
                <a:cubicBezTo>
                  <a:pt x="21676" y="24213"/>
                  <a:pt x="26912" y="20078"/>
                  <a:pt x="27430" y="15763"/>
                </a:cubicBezTo>
                <a:cubicBezTo>
                  <a:pt x="28130" y="9918"/>
                  <a:pt x="25222" y="3127"/>
                  <a:pt x="17599" y="772"/>
                </a:cubicBezTo>
                <a:cubicBezTo>
                  <a:pt x="16606" y="467"/>
                  <a:pt x="12258" y="1"/>
                  <a:pt x="8357"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95" name="Google Shape;2395;p26"/>
          <p:cNvSpPr/>
          <p:nvPr/>
        </p:nvSpPr>
        <p:spPr>
          <a:xfrm rot="6292882" flipH="1">
            <a:off x="-2490376" y="3604668"/>
            <a:ext cx="3850664" cy="3986217"/>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6" name="Google Shape;2396;p26"/>
          <p:cNvGrpSpPr/>
          <p:nvPr/>
        </p:nvGrpSpPr>
        <p:grpSpPr>
          <a:xfrm rot="6231634" flipH="1">
            <a:off x="7814076" y="4698017"/>
            <a:ext cx="1473112" cy="858833"/>
            <a:chOff x="3864475" y="2225200"/>
            <a:chExt cx="862200" cy="502675"/>
          </a:xfrm>
        </p:grpSpPr>
        <p:sp>
          <p:nvSpPr>
            <p:cNvPr id="2397" name="Google Shape;2397;p26"/>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26"/>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26"/>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26"/>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26"/>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26"/>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26"/>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26"/>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26"/>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26"/>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07" name="Google Shape;2407;p26"/>
          <p:cNvSpPr/>
          <p:nvPr/>
        </p:nvSpPr>
        <p:spPr>
          <a:xfrm rot="-5400000" flipH="1">
            <a:off x="1009994" y="4488407"/>
            <a:ext cx="401896" cy="639138"/>
          </a:xfrm>
          <a:custGeom>
            <a:avLst/>
            <a:gdLst/>
            <a:ahLst/>
            <a:cxnLst/>
            <a:rect l="l" t="t" r="r" b="b"/>
            <a:pathLst>
              <a:path w="9315" h="14812" extrusionOk="0">
                <a:moveTo>
                  <a:pt x="4640" y="0"/>
                </a:moveTo>
                <a:cubicBezTo>
                  <a:pt x="4634" y="0"/>
                  <a:pt x="4628" y="1"/>
                  <a:pt x="4621" y="1"/>
                </a:cubicBezTo>
                <a:cubicBezTo>
                  <a:pt x="3950" y="12"/>
                  <a:pt x="3400" y="603"/>
                  <a:pt x="3433" y="1273"/>
                </a:cubicBezTo>
                <a:cubicBezTo>
                  <a:pt x="3451" y="1647"/>
                  <a:pt x="3642" y="1977"/>
                  <a:pt x="3924" y="2182"/>
                </a:cubicBezTo>
                <a:cubicBezTo>
                  <a:pt x="4042" y="2270"/>
                  <a:pt x="4104" y="2414"/>
                  <a:pt x="4104" y="2561"/>
                </a:cubicBezTo>
                <a:cubicBezTo>
                  <a:pt x="4104" y="2659"/>
                  <a:pt x="4024" y="2740"/>
                  <a:pt x="3924" y="2740"/>
                </a:cubicBezTo>
                <a:lnTo>
                  <a:pt x="1500" y="2740"/>
                </a:lnTo>
                <a:cubicBezTo>
                  <a:pt x="1475" y="2740"/>
                  <a:pt x="1453" y="2747"/>
                  <a:pt x="1431" y="2754"/>
                </a:cubicBezTo>
                <a:lnTo>
                  <a:pt x="1" y="2754"/>
                </a:lnTo>
                <a:lnTo>
                  <a:pt x="1" y="6748"/>
                </a:lnTo>
                <a:cubicBezTo>
                  <a:pt x="30" y="6814"/>
                  <a:pt x="92" y="6858"/>
                  <a:pt x="165" y="6858"/>
                </a:cubicBezTo>
                <a:cubicBezTo>
                  <a:pt x="312" y="6858"/>
                  <a:pt x="456" y="6796"/>
                  <a:pt x="544" y="6679"/>
                </a:cubicBezTo>
                <a:cubicBezTo>
                  <a:pt x="752" y="6393"/>
                  <a:pt x="1082" y="6205"/>
                  <a:pt x="1456" y="6187"/>
                </a:cubicBezTo>
                <a:cubicBezTo>
                  <a:pt x="1475" y="6186"/>
                  <a:pt x="1494" y="6185"/>
                  <a:pt x="1513" y="6185"/>
                </a:cubicBezTo>
                <a:cubicBezTo>
                  <a:pt x="2161" y="6185"/>
                  <a:pt x="2718" y="6723"/>
                  <a:pt x="2725" y="7375"/>
                </a:cubicBezTo>
                <a:cubicBezTo>
                  <a:pt x="2736" y="8053"/>
                  <a:pt x="2189" y="8603"/>
                  <a:pt x="1515" y="8603"/>
                </a:cubicBezTo>
                <a:cubicBezTo>
                  <a:pt x="1133" y="8603"/>
                  <a:pt x="789" y="8424"/>
                  <a:pt x="569" y="8145"/>
                </a:cubicBezTo>
                <a:cubicBezTo>
                  <a:pt x="481" y="8039"/>
                  <a:pt x="356" y="7965"/>
                  <a:pt x="217" y="7965"/>
                </a:cubicBezTo>
                <a:lnTo>
                  <a:pt x="165" y="7965"/>
                </a:lnTo>
                <a:cubicBezTo>
                  <a:pt x="92" y="7965"/>
                  <a:pt x="30" y="8013"/>
                  <a:pt x="1" y="8075"/>
                </a:cubicBezTo>
                <a:lnTo>
                  <a:pt x="1" y="12069"/>
                </a:lnTo>
                <a:lnTo>
                  <a:pt x="3924" y="12069"/>
                </a:lnTo>
                <a:cubicBezTo>
                  <a:pt x="4024" y="12069"/>
                  <a:pt x="4104" y="12149"/>
                  <a:pt x="4104" y="12249"/>
                </a:cubicBezTo>
                <a:lnTo>
                  <a:pt x="4104" y="12303"/>
                </a:lnTo>
                <a:cubicBezTo>
                  <a:pt x="4104" y="12439"/>
                  <a:pt x="4034" y="12567"/>
                  <a:pt x="3924" y="12652"/>
                </a:cubicBezTo>
                <a:cubicBezTo>
                  <a:pt x="3646" y="12875"/>
                  <a:pt x="3466" y="13217"/>
                  <a:pt x="3466" y="13601"/>
                </a:cubicBezTo>
                <a:cubicBezTo>
                  <a:pt x="3466" y="14269"/>
                  <a:pt x="4009" y="14811"/>
                  <a:pt x="4673" y="14811"/>
                </a:cubicBezTo>
                <a:cubicBezTo>
                  <a:pt x="4680" y="14811"/>
                  <a:pt x="4687" y="14811"/>
                  <a:pt x="4694" y="14811"/>
                </a:cubicBezTo>
                <a:cubicBezTo>
                  <a:pt x="5369" y="14801"/>
                  <a:pt x="5919" y="14210"/>
                  <a:pt x="5886" y="13540"/>
                </a:cubicBezTo>
                <a:cubicBezTo>
                  <a:pt x="5868" y="13166"/>
                  <a:pt x="5677" y="12836"/>
                  <a:pt x="5395" y="12626"/>
                </a:cubicBezTo>
                <a:cubicBezTo>
                  <a:pt x="5278" y="12542"/>
                  <a:pt x="5212" y="12395"/>
                  <a:pt x="5212" y="12249"/>
                </a:cubicBezTo>
                <a:cubicBezTo>
                  <a:pt x="5212" y="12149"/>
                  <a:pt x="5292" y="12069"/>
                  <a:pt x="5391" y="12069"/>
                </a:cubicBezTo>
                <a:lnTo>
                  <a:pt x="9314" y="12069"/>
                </a:lnTo>
                <a:lnTo>
                  <a:pt x="9314" y="8101"/>
                </a:lnTo>
                <a:cubicBezTo>
                  <a:pt x="9296" y="8024"/>
                  <a:pt x="9230" y="7965"/>
                  <a:pt x="9146" y="7965"/>
                </a:cubicBezTo>
                <a:cubicBezTo>
                  <a:pt x="8999" y="7965"/>
                  <a:pt x="8856" y="8028"/>
                  <a:pt x="8768" y="8149"/>
                </a:cubicBezTo>
                <a:cubicBezTo>
                  <a:pt x="8559" y="8431"/>
                  <a:pt x="8229" y="8622"/>
                  <a:pt x="7855" y="8640"/>
                </a:cubicBezTo>
                <a:cubicBezTo>
                  <a:pt x="7836" y="8641"/>
                  <a:pt x="7817" y="8642"/>
                  <a:pt x="7799" y="8642"/>
                </a:cubicBezTo>
                <a:cubicBezTo>
                  <a:pt x="7151" y="8642"/>
                  <a:pt x="6594" y="8104"/>
                  <a:pt x="6586" y="7449"/>
                </a:cubicBezTo>
                <a:cubicBezTo>
                  <a:pt x="6576" y="6774"/>
                  <a:pt x="7122" y="6220"/>
                  <a:pt x="7796" y="6220"/>
                </a:cubicBezTo>
                <a:cubicBezTo>
                  <a:pt x="8178" y="6220"/>
                  <a:pt x="8522" y="6400"/>
                  <a:pt x="8742" y="6679"/>
                </a:cubicBezTo>
                <a:cubicBezTo>
                  <a:pt x="8830" y="6789"/>
                  <a:pt x="8955" y="6858"/>
                  <a:pt x="9094" y="6858"/>
                </a:cubicBezTo>
                <a:lnTo>
                  <a:pt x="9146" y="6858"/>
                </a:lnTo>
                <a:cubicBezTo>
                  <a:pt x="9230" y="6858"/>
                  <a:pt x="9296" y="6799"/>
                  <a:pt x="9314" y="6726"/>
                </a:cubicBezTo>
                <a:lnTo>
                  <a:pt x="9314" y="2754"/>
                </a:lnTo>
                <a:lnTo>
                  <a:pt x="7884" y="2754"/>
                </a:lnTo>
                <a:cubicBezTo>
                  <a:pt x="7866" y="2747"/>
                  <a:pt x="7840" y="2740"/>
                  <a:pt x="7818" y="2740"/>
                </a:cubicBezTo>
                <a:lnTo>
                  <a:pt x="5391" y="2740"/>
                </a:lnTo>
                <a:cubicBezTo>
                  <a:pt x="5292" y="2740"/>
                  <a:pt x="5212" y="2659"/>
                  <a:pt x="5212" y="2561"/>
                </a:cubicBezTo>
                <a:lnTo>
                  <a:pt x="5212" y="2509"/>
                </a:lnTo>
                <a:cubicBezTo>
                  <a:pt x="5212" y="2370"/>
                  <a:pt x="5285" y="2245"/>
                  <a:pt x="5391" y="2160"/>
                </a:cubicBezTo>
                <a:cubicBezTo>
                  <a:pt x="5670" y="1937"/>
                  <a:pt x="5850" y="1596"/>
                  <a:pt x="5850" y="1211"/>
                </a:cubicBezTo>
                <a:cubicBezTo>
                  <a:pt x="5850" y="543"/>
                  <a:pt x="5310" y="0"/>
                  <a:pt x="46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26"/>
          <p:cNvSpPr/>
          <p:nvPr/>
        </p:nvSpPr>
        <p:spPr>
          <a:xfrm>
            <a:off x="8644539" y="-324525"/>
            <a:ext cx="1336270" cy="1004977"/>
          </a:xfrm>
          <a:custGeom>
            <a:avLst/>
            <a:gdLst/>
            <a:ahLst/>
            <a:cxnLst/>
            <a:rect l="l" t="t" r="r" b="b"/>
            <a:pathLst>
              <a:path w="13847" h="10414" extrusionOk="0">
                <a:moveTo>
                  <a:pt x="6012" y="23"/>
                </a:moveTo>
                <a:cubicBezTo>
                  <a:pt x="6015" y="23"/>
                  <a:pt x="6017" y="24"/>
                  <a:pt x="6019" y="26"/>
                </a:cubicBezTo>
                <a:lnTo>
                  <a:pt x="6038" y="26"/>
                </a:lnTo>
                <a:cubicBezTo>
                  <a:pt x="6034" y="26"/>
                  <a:pt x="6030" y="28"/>
                  <a:pt x="6027" y="29"/>
                </a:cubicBezTo>
                <a:cubicBezTo>
                  <a:pt x="6023" y="26"/>
                  <a:pt x="6005" y="26"/>
                  <a:pt x="6001" y="26"/>
                </a:cubicBezTo>
                <a:cubicBezTo>
                  <a:pt x="6005" y="24"/>
                  <a:pt x="6008" y="23"/>
                  <a:pt x="6012" y="23"/>
                </a:cubicBezTo>
                <a:close/>
                <a:moveTo>
                  <a:pt x="5992" y="31"/>
                </a:moveTo>
                <a:cubicBezTo>
                  <a:pt x="5994" y="31"/>
                  <a:pt x="5996" y="32"/>
                  <a:pt x="5997" y="33"/>
                </a:cubicBezTo>
                <a:cubicBezTo>
                  <a:pt x="5997" y="33"/>
                  <a:pt x="5996" y="33"/>
                  <a:pt x="5996" y="33"/>
                </a:cubicBezTo>
                <a:lnTo>
                  <a:pt x="5996" y="33"/>
                </a:lnTo>
                <a:cubicBezTo>
                  <a:pt x="5995" y="33"/>
                  <a:pt x="5994" y="33"/>
                  <a:pt x="5993" y="33"/>
                </a:cubicBezTo>
                <a:lnTo>
                  <a:pt x="5979" y="33"/>
                </a:lnTo>
                <a:cubicBezTo>
                  <a:pt x="5984" y="33"/>
                  <a:pt x="5989" y="31"/>
                  <a:pt x="5992" y="31"/>
                </a:cubicBezTo>
                <a:close/>
                <a:moveTo>
                  <a:pt x="6669" y="211"/>
                </a:moveTo>
                <a:cubicBezTo>
                  <a:pt x="6671" y="211"/>
                  <a:pt x="6671" y="212"/>
                  <a:pt x="6665" y="213"/>
                </a:cubicBezTo>
                <a:cubicBezTo>
                  <a:pt x="6661" y="213"/>
                  <a:pt x="6657" y="213"/>
                  <a:pt x="6652" y="213"/>
                </a:cubicBezTo>
                <a:lnTo>
                  <a:pt x="6652" y="213"/>
                </a:lnTo>
                <a:cubicBezTo>
                  <a:pt x="6659" y="212"/>
                  <a:pt x="6666" y="211"/>
                  <a:pt x="6669" y="211"/>
                </a:cubicBezTo>
                <a:close/>
                <a:moveTo>
                  <a:pt x="6619" y="216"/>
                </a:moveTo>
                <a:cubicBezTo>
                  <a:pt x="6616" y="216"/>
                  <a:pt x="6616" y="217"/>
                  <a:pt x="6621" y="217"/>
                </a:cubicBezTo>
                <a:cubicBezTo>
                  <a:pt x="6620" y="216"/>
                  <a:pt x="6620" y="216"/>
                  <a:pt x="6619" y="216"/>
                </a:cubicBezTo>
                <a:close/>
                <a:moveTo>
                  <a:pt x="6778" y="215"/>
                </a:moveTo>
                <a:cubicBezTo>
                  <a:pt x="6780" y="215"/>
                  <a:pt x="6785" y="216"/>
                  <a:pt x="6789" y="216"/>
                </a:cubicBezTo>
                <a:lnTo>
                  <a:pt x="6789" y="216"/>
                </a:lnTo>
                <a:cubicBezTo>
                  <a:pt x="6785" y="217"/>
                  <a:pt x="6782" y="217"/>
                  <a:pt x="6779" y="217"/>
                </a:cubicBezTo>
                <a:cubicBezTo>
                  <a:pt x="6776" y="216"/>
                  <a:pt x="6777" y="215"/>
                  <a:pt x="6778" y="215"/>
                </a:cubicBezTo>
                <a:close/>
                <a:moveTo>
                  <a:pt x="5333" y="1195"/>
                </a:moveTo>
                <a:cubicBezTo>
                  <a:pt x="5337" y="1196"/>
                  <a:pt x="5340" y="1196"/>
                  <a:pt x="5343" y="1196"/>
                </a:cubicBezTo>
                <a:lnTo>
                  <a:pt x="5343" y="1196"/>
                </a:lnTo>
                <a:cubicBezTo>
                  <a:pt x="5346" y="1196"/>
                  <a:pt x="5349" y="1196"/>
                  <a:pt x="5352" y="1195"/>
                </a:cubicBezTo>
                <a:lnTo>
                  <a:pt x="5352" y="1195"/>
                </a:lnTo>
                <a:cubicBezTo>
                  <a:pt x="5351" y="1196"/>
                  <a:pt x="5351" y="1196"/>
                  <a:pt x="5350" y="1197"/>
                </a:cubicBezTo>
                <a:lnTo>
                  <a:pt x="5350" y="1197"/>
                </a:lnTo>
                <a:cubicBezTo>
                  <a:pt x="5348" y="1197"/>
                  <a:pt x="5345" y="1196"/>
                  <a:pt x="5343" y="1196"/>
                </a:cubicBezTo>
                <a:lnTo>
                  <a:pt x="5343" y="1196"/>
                </a:lnTo>
                <a:cubicBezTo>
                  <a:pt x="5341" y="1196"/>
                  <a:pt x="5338" y="1197"/>
                  <a:pt x="5336" y="1197"/>
                </a:cubicBezTo>
                <a:lnTo>
                  <a:pt x="5336" y="1197"/>
                </a:lnTo>
                <a:cubicBezTo>
                  <a:pt x="5335" y="1196"/>
                  <a:pt x="5334" y="1196"/>
                  <a:pt x="5333" y="1195"/>
                </a:cubicBezTo>
                <a:close/>
                <a:moveTo>
                  <a:pt x="4292" y="1278"/>
                </a:moveTo>
                <a:cubicBezTo>
                  <a:pt x="4295" y="1278"/>
                  <a:pt x="4297" y="1278"/>
                  <a:pt x="4296" y="1280"/>
                </a:cubicBezTo>
                <a:cubicBezTo>
                  <a:pt x="4298" y="1280"/>
                  <a:pt x="4301" y="1280"/>
                  <a:pt x="4305" y="1280"/>
                </a:cubicBezTo>
                <a:lnTo>
                  <a:pt x="4305" y="1280"/>
                </a:lnTo>
                <a:cubicBezTo>
                  <a:pt x="4290" y="1281"/>
                  <a:pt x="4273" y="1286"/>
                  <a:pt x="4260" y="1286"/>
                </a:cubicBezTo>
                <a:cubicBezTo>
                  <a:pt x="4256" y="1286"/>
                  <a:pt x="4252" y="1285"/>
                  <a:pt x="4248" y="1283"/>
                </a:cubicBezTo>
                <a:cubicBezTo>
                  <a:pt x="4241" y="1287"/>
                  <a:pt x="4237" y="1287"/>
                  <a:pt x="4233" y="1287"/>
                </a:cubicBezTo>
                <a:cubicBezTo>
                  <a:pt x="4239" y="1284"/>
                  <a:pt x="4244" y="1282"/>
                  <a:pt x="4248" y="1282"/>
                </a:cubicBezTo>
                <a:cubicBezTo>
                  <a:pt x="4249" y="1282"/>
                  <a:pt x="4251" y="1282"/>
                  <a:pt x="4252" y="1283"/>
                </a:cubicBezTo>
                <a:cubicBezTo>
                  <a:pt x="4251" y="1284"/>
                  <a:pt x="4251" y="1284"/>
                  <a:pt x="4252" y="1284"/>
                </a:cubicBezTo>
                <a:cubicBezTo>
                  <a:pt x="4255" y="1284"/>
                  <a:pt x="4281" y="1278"/>
                  <a:pt x="4292" y="1278"/>
                </a:cubicBezTo>
                <a:close/>
                <a:moveTo>
                  <a:pt x="12474" y="2111"/>
                </a:moveTo>
                <a:cubicBezTo>
                  <a:pt x="12479" y="2119"/>
                  <a:pt x="12483" y="2127"/>
                  <a:pt x="12487" y="2134"/>
                </a:cubicBezTo>
                <a:lnTo>
                  <a:pt x="12484" y="2138"/>
                </a:lnTo>
                <a:cubicBezTo>
                  <a:pt x="12481" y="2129"/>
                  <a:pt x="12477" y="2120"/>
                  <a:pt x="12474" y="2111"/>
                </a:cubicBezTo>
                <a:close/>
                <a:moveTo>
                  <a:pt x="9852" y="4526"/>
                </a:moveTo>
                <a:lnTo>
                  <a:pt x="9852" y="4526"/>
                </a:lnTo>
                <a:cubicBezTo>
                  <a:pt x="9833" y="4535"/>
                  <a:pt x="9828" y="4539"/>
                  <a:pt x="9831" y="4539"/>
                </a:cubicBezTo>
                <a:cubicBezTo>
                  <a:pt x="9835" y="4539"/>
                  <a:pt x="9860" y="4529"/>
                  <a:pt x="9862" y="4529"/>
                </a:cubicBezTo>
                <a:cubicBezTo>
                  <a:pt x="9862" y="4529"/>
                  <a:pt x="9862" y="4529"/>
                  <a:pt x="9862" y="4529"/>
                </a:cubicBezTo>
                <a:cubicBezTo>
                  <a:pt x="9865" y="4529"/>
                  <a:pt x="9867" y="4529"/>
                  <a:pt x="9869" y="4528"/>
                </a:cubicBezTo>
                <a:lnTo>
                  <a:pt x="9869" y="4528"/>
                </a:lnTo>
                <a:cubicBezTo>
                  <a:pt x="9864" y="4531"/>
                  <a:pt x="9861" y="4533"/>
                  <a:pt x="9855" y="4533"/>
                </a:cubicBezTo>
                <a:cubicBezTo>
                  <a:pt x="9797" y="4564"/>
                  <a:pt x="9702" y="4612"/>
                  <a:pt x="9617" y="4652"/>
                </a:cubicBezTo>
                <a:lnTo>
                  <a:pt x="9617" y="4652"/>
                </a:lnTo>
                <a:cubicBezTo>
                  <a:pt x="9613" y="4649"/>
                  <a:pt x="9608" y="4645"/>
                  <a:pt x="9603" y="4642"/>
                </a:cubicBezTo>
                <a:lnTo>
                  <a:pt x="9603" y="4642"/>
                </a:lnTo>
                <a:cubicBezTo>
                  <a:pt x="9687" y="4603"/>
                  <a:pt x="9771" y="4564"/>
                  <a:pt x="9852" y="4526"/>
                </a:cubicBezTo>
                <a:close/>
                <a:moveTo>
                  <a:pt x="9356" y="4727"/>
                </a:moveTo>
                <a:lnTo>
                  <a:pt x="9356" y="4727"/>
                </a:lnTo>
                <a:cubicBezTo>
                  <a:pt x="9355" y="4728"/>
                  <a:pt x="9354" y="4730"/>
                  <a:pt x="9353" y="4731"/>
                </a:cubicBezTo>
                <a:cubicBezTo>
                  <a:pt x="9353" y="4730"/>
                  <a:pt x="9352" y="4730"/>
                  <a:pt x="9352" y="4730"/>
                </a:cubicBezTo>
                <a:lnTo>
                  <a:pt x="9352" y="4730"/>
                </a:lnTo>
                <a:cubicBezTo>
                  <a:pt x="9354" y="4729"/>
                  <a:pt x="9355" y="4728"/>
                  <a:pt x="9356" y="4727"/>
                </a:cubicBezTo>
                <a:close/>
                <a:moveTo>
                  <a:pt x="9325" y="4762"/>
                </a:moveTo>
                <a:cubicBezTo>
                  <a:pt x="9334" y="4768"/>
                  <a:pt x="9342" y="4775"/>
                  <a:pt x="9351" y="4782"/>
                </a:cubicBezTo>
                <a:lnTo>
                  <a:pt x="9351" y="4782"/>
                </a:lnTo>
                <a:cubicBezTo>
                  <a:pt x="9256" y="4824"/>
                  <a:pt x="9161" y="4865"/>
                  <a:pt x="9066" y="4905"/>
                </a:cubicBezTo>
                <a:lnTo>
                  <a:pt x="9066" y="4905"/>
                </a:lnTo>
                <a:cubicBezTo>
                  <a:pt x="9048" y="4894"/>
                  <a:pt x="9030" y="4882"/>
                  <a:pt x="9012" y="4870"/>
                </a:cubicBezTo>
                <a:lnTo>
                  <a:pt x="9012" y="4870"/>
                </a:lnTo>
                <a:cubicBezTo>
                  <a:pt x="9074" y="4846"/>
                  <a:pt x="9134" y="4823"/>
                  <a:pt x="9192" y="4804"/>
                </a:cubicBezTo>
                <a:cubicBezTo>
                  <a:pt x="9202" y="4793"/>
                  <a:pt x="9239" y="4785"/>
                  <a:pt x="9253" y="4775"/>
                </a:cubicBezTo>
                <a:cubicBezTo>
                  <a:pt x="9256" y="4774"/>
                  <a:pt x="9257" y="4774"/>
                  <a:pt x="9259" y="4774"/>
                </a:cubicBezTo>
                <a:cubicBezTo>
                  <a:pt x="9271" y="4774"/>
                  <a:pt x="9254" y="4787"/>
                  <a:pt x="9224" y="4800"/>
                </a:cubicBezTo>
                <a:cubicBezTo>
                  <a:pt x="9258" y="4788"/>
                  <a:pt x="9291" y="4775"/>
                  <a:pt x="9325" y="4762"/>
                </a:cubicBezTo>
                <a:close/>
                <a:moveTo>
                  <a:pt x="607" y="5013"/>
                </a:moveTo>
                <a:cubicBezTo>
                  <a:pt x="607" y="5013"/>
                  <a:pt x="607" y="5013"/>
                  <a:pt x="607" y="5013"/>
                </a:cubicBezTo>
                <a:lnTo>
                  <a:pt x="607" y="5013"/>
                </a:lnTo>
                <a:cubicBezTo>
                  <a:pt x="607" y="5014"/>
                  <a:pt x="607" y="5014"/>
                  <a:pt x="607" y="5014"/>
                </a:cubicBezTo>
                <a:cubicBezTo>
                  <a:pt x="607" y="5014"/>
                  <a:pt x="607" y="5014"/>
                  <a:pt x="607" y="5013"/>
                </a:cubicBezTo>
                <a:close/>
                <a:moveTo>
                  <a:pt x="9016" y="5017"/>
                </a:moveTo>
                <a:cubicBezTo>
                  <a:pt x="9016" y="5017"/>
                  <a:pt x="9015" y="5017"/>
                  <a:pt x="9015" y="5017"/>
                </a:cubicBezTo>
                <a:lnTo>
                  <a:pt x="9015" y="5017"/>
                </a:lnTo>
                <a:cubicBezTo>
                  <a:pt x="9013" y="5018"/>
                  <a:pt x="9010" y="5019"/>
                  <a:pt x="9007" y="5020"/>
                </a:cubicBezTo>
                <a:lnTo>
                  <a:pt x="9007" y="5020"/>
                </a:lnTo>
                <a:cubicBezTo>
                  <a:pt x="9005" y="5021"/>
                  <a:pt x="9002" y="5021"/>
                  <a:pt x="9000" y="5021"/>
                </a:cubicBezTo>
                <a:lnTo>
                  <a:pt x="9000" y="5021"/>
                </a:lnTo>
                <a:cubicBezTo>
                  <a:pt x="9005" y="5019"/>
                  <a:pt x="9012" y="5017"/>
                  <a:pt x="9016" y="5017"/>
                </a:cubicBezTo>
                <a:close/>
                <a:moveTo>
                  <a:pt x="8218" y="5179"/>
                </a:moveTo>
                <a:lnTo>
                  <a:pt x="8218" y="5179"/>
                </a:lnTo>
                <a:cubicBezTo>
                  <a:pt x="8209" y="5181"/>
                  <a:pt x="8202" y="5184"/>
                  <a:pt x="8194" y="5186"/>
                </a:cubicBezTo>
                <a:cubicBezTo>
                  <a:pt x="8194" y="5186"/>
                  <a:pt x="8195" y="5186"/>
                  <a:pt x="8196" y="5186"/>
                </a:cubicBezTo>
                <a:cubicBezTo>
                  <a:pt x="8201" y="5186"/>
                  <a:pt x="8209" y="5183"/>
                  <a:pt x="8218" y="5179"/>
                </a:cubicBezTo>
                <a:close/>
                <a:moveTo>
                  <a:pt x="7220" y="4449"/>
                </a:moveTo>
                <a:cubicBezTo>
                  <a:pt x="7631" y="4449"/>
                  <a:pt x="8136" y="4741"/>
                  <a:pt x="8572" y="5019"/>
                </a:cubicBezTo>
                <a:lnTo>
                  <a:pt x="8572" y="5019"/>
                </a:lnTo>
                <a:cubicBezTo>
                  <a:pt x="8467" y="5062"/>
                  <a:pt x="8363" y="5106"/>
                  <a:pt x="8263" y="5152"/>
                </a:cubicBezTo>
                <a:cubicBezTo>
                  <a:pt x="8260" y="5156"/>
                  <a:pt x="8260" y="5159"/>
                  <a:pt x="8256" y="5167"/>
                </a:cubicBezTo>
                <a:cubicBezTo>
                  <a:pt x="8255" y="5167"/>
                  <a:pt x="8254" y="5167"/>
                  <a:pt x="8253" y="5167"/>
                </a:cubicBezTo>
                <a:cubicBezTo>
                  <a:pt x="8244" y="5167"/>
                  <a:pt x="8230" y="5174"/>
                  <a:pt x="8218" y="5179"/>
                </a:cubicBezTo>
                <a:lnTo>
                  <a:pt x="8218" y="5179"/>
                </a:lnTo>
                <a:cubicBezTo>
                  <a:pt x="8332" y="5147"/>
                  <a:pt x="8465" y="5095"/>
                  <a:pt x="8603" y="5039"/>
                </a:cubicBezTo>
                <a:lnTo>
                  <a:pt x="8603" y="5039"/>
                </a:lnTo>
                <a:cubicBezTo>
                  <a:pt x="8621" y="5050"/>
                  <a:pt x="8639" y="5062"/>
                  <a:pt x="8657" y="5073"/>
                </a:cubicBezTo>
                <a:lnTo>
                  <a:pt x="8657" y="5073"/>
                </a:lnTo>
                <a:cubicBezTo>
                  <a:pt x="8258" y="5232"/>
                  <a:pt x="7855" y="5378"/>
                  <a:pt x="7442" y="5516"/>
                </a:cubicBezTo>
                <a:cubicBezTo>
                  <a:pt x="7445" y="5513"/>
                  <a:pt x="7445" y="5512"/>
                  <a:pt x="7442" y="5512"/>
                </a:cubicBezTo>
                <a:cubicBezTo>
                  <a:pt x="7422" y="5512"/>
                  <a:pt x="7291" y="5567"/>
                  <a:pt x="7263" y="5567"/>
                </a:cubicBezTo>
                <a:cubicBezTo>
                  <a:pt x="7258" y="5569"/>
                  <a:pt x="7253" y="5571"/>
                  <a:pt x="7248" y="5573"/>
                </a:cubicBezTo>
                <a:lnTo>
                  <a:pt x="7248" y="5573"/>
                </a:lnTo>
                <a:cubicBezTo>
                  <a:pt x="7174" y="5225"/>
                  <a:pt x="6962" y="4763"/>
                  <a:pt x="7160" y="4452"/>
                </a:cubicBezTo>
                <a:cubicBezTo>
                  <a:pt x="7179" y="4450"/>
                  <a:pt x="7200" y="4449"/>
                  <a:pt x="7220" y="4449"/>
                </a:cubicBezTo>
                <a:close/>
                <a:moveTo>
                  <a:pt x="8703" y="5103"/>
                </a:moveTo>
                <a:cubicBezTo>
                  <a:pt x="8715" y="5110"/>
                  <a:pt x="8726" y="5118"/>
                  <a:pt x="8738" y="5125"/>
                </a:cubicBezTo>
                <a:lnTo>
                  <a:pt x="8738" y="5125"/>
                </a:lnTo>
                <a:cubicBezTo>
                  <a:pt x="8254" y="5310"/>
                  <a:pt x="7769" y="5502"/>
                  <a:pt x="7261" y="5629"/>
                </a:cubicBezTo>
                <a:lnTo>
                  <a:pt x="7261" y="5629"/>
                </a:lnTo>
                <a:cubicBezTo>
                  <a:pt x="7260" y="5625"/>
                  <a:pt x="7259" y="5622"/>
                  <a:pt x="7258" y="5618"/>
                </a:cubicBezTo>
                <a:lnTo>
                  <a:pt x="7258" y="5618"/>
                </a:lnTo>
                <a:cubicBezTo>
                  <a:pt x="7414" y="5548"/>
                  <a:pt x="7554" y="5514"/>
                  <a:pt x="7732" y="5464"/>
                </a:cubicBezTo>
                <a:lnTo>
                  <a:pt x="7732" y="5464"/>
                </a:lnTo>
                <a:cubicBezTo>
                  <a:pt x="7618" y="5504"/>
                  <a:pt x="7537" y="5526"/>
                  <a:pt x="7439" y="5563"/>
                </a:cubicBezTo>
                <a:cubicBezTo>
                  <a:pt x="7395" y="5563"/>
                  <a:pt x="7351" y="5589"/>
                  <a:pt x="7322" y="5604"/>
                </a:cubicBezTo>
                <a:cubicBezTo>
                  <a:pt x="7611" y="5523"/>
                  <a:pt x="7882" y="5431"/>
                  <a:pt x="8165" y="5325"/>
                </a:cubicBezTo>
                <a:lnTo>
                  <a:pt x="8146" y="5325"/>
                </a:lnTo>
                <a:cubicBezTo>
                  <a:pt x="8238" y="5288"/>
                  <a:pt x="8326" y="5252"/>
                  <a:pt x="8417" y="5218"/>
                </a:cubicBezTo>
                <a:cubicBezTo>
                  <a:pt x="8425" y="5208"/>
                  <a:pt x="8458" y="5208"/>
                  <a:pt x="8466" y="5196"/>
                </a:cubicBezTo>
                <a:cubicBezTo>
                  <a:pt x="8543" y="5164"/>
                  <a:pt x="8623" y="5133"/>
                  <a:pt x="8703" y="5103"/>
                </a:cubicBezTo>
                <a:close/>
                <a:moveTo>
                  <a:pt x="5350" y="1197"/>
                </a:moveTo>
                <a:lnTo>
                  <a:pt x="5350" y="1197"/>
                </a:lnTo>
                <a:cubicBezTo>
                  <a:pt x="5619" y="1218"/>
                  <a:pt x="5955" y="1229"/>
                  <a:pt x="6236" y="1258"/>
                </a:cubicBezTo>
                <a:cubicBezTo>
                  <a:pt x="6327" y="1280"/>
                  <a:pt x="6415" y="1280"/>
                  <a:pt x="6518" y="1295"/>
                </a:cubicBezTo>
                <a:cubicBezTo>
                  <a:pt x="7200" y="1364"/>
                  <a:pt x="7875" y="1544"/>
                  <a:pt x="8539" y="1716"/>
                </a:cubicBezTo>
                <a:cubicBezTo>
                  <a:pt x="8686" y="1760"/>
                  <a:pt x="8843" y="1804"/>
                  <a:pt x="8989" y="1852"/>
                </a:cubicBezTo>
                <a:lnTo>
                  <a:pt x="9001" y="1852"/>
                </a:lnTo>
                <a:cubicBezTo>
                  <a:pt x="9737" y="2097"/>
                  <a:pt x="10485" y="2369"/>
                  <a:pt x="11153" y="2765"/>
                </a:cubicBezTo>
                <a:cubicBezTo>
                  <a:pt x="11167" y="2772"/>
                  <a:pt x="11182" y="2780"/>
                  <a:pt x="11194" y="2791"/>
                </a:cubicBezTo>
                <a:cubicBezTo>
                  <a:pt x="11418" y="2925"/>
                  <a:pt x="11650" y="3069"/>
                  <a:pt x="11873" y="3227"/>
                </a:cubicBezTo>
                <a:lnTo>
                  <a:pt x="11873" y="3227"/>
                </a:lnTo>
                <a:cubicBezTo>
                  <a:pt x="11797" y="3295"/>
                  <a:pt x="11718" y="3360"/>
                  <a:pt x="11634" y="3421"/>
                </a:cubicBezTo>
                <a:cubicBezTo>
                  <a:pt x="11468" y="3553"/>
                  <a:pt x="11296" y="3671"/>
                  <a:pt x="11109" y="3770"/>
                </a:cubicBezTo>
                <a:cubicBezTo>
                  <a:pt x="11101" y="3780"/>
                  <a:pt x="11100" y="3783"/>
                  <a:pt x="11104" y="3783"/>
                </a:cubicBezTo>
                <a:cubicBezTo>
                  <a:pt x="11110" y="3783"/>
                  <a:pt x="11126" y="3774"/>
                  <a:pt x="11135" y="3763"/>
                </a:cubicBezTo>
                <a:cubicBezTo>
                  <a:pt x="11138" y="3763"/>
                  <a:pt x="11156" y="3756"/>
                  <a:pt x="11160" y="3752"/>
                </a:cubicBezTo>
                <a:lnTo>
                  <a:pt x="11160" y="3752"/>
                </a:lnTo>
                <a:cubicBezTo>
                  <a:pt x="11153" y="3759"/>
                  <a:pt x="11150" y="3763"/>
                  <a:pt x="11142" y="3763"/>
                </a:cubicBezTo>
                <a:cubicBezTo>
                  <a:pt x="11143" y="3762"/>
                  <a:pt x="11143" y="3761"/>
                  <a:pt x="11143" y="3761"/>
                </a:cubicBezTo>
                <a:lnTo>
                  <a:pt x="11143" y="3761"/>
                </a:lnTo>
                <a:cubicBezTo>
                  <a:pt x="11142" y="3761"/>
                  <a:pt x="11108" y="3785"/>
                  <a:pt x="11101" y="3792"/>
                </a:cubicBezTo>
                <a:cubicBezTo>
                  <a:pt x="10984" y="3866"/>
                  <a:pt x="10864" y="3932"/>
                  <a:pt x="10742" y="4008"/>
                </a:cubicBezTo>
                <a:cubicBezTo>
                  <a:pt x="10366" y="4229"/>
                  <a:pt x="9961" y="4421"/>
                  <a:pt x="9563" y="4611"/>
                </a:cubicBezTo>
                <a:lnTo>
                  <a:pt x="9563" y="4611"/>
                </a:lnTo>
                <a:cubicBezTo>
                  <a:pt x="9517" y="4576"/>
                  <a:pt x="9472" y="4541"/>
                  <a:pt x="9426" y="4507"/>
                </a:cubicBezTo>
                <a:cubicBezTo>
                  <a:pt x="8311" y="3630"/>
                  <a:pt x="6757" y="2590"/>
                  <a:pt x="5298" y="2590"/>
                </a:cubicBezTo>
                <a:cubicBezTo>
                  <a:pt x="4609" y="2590"/>
                  <a:pt x="3941" y="2822"/>
                  <a:pt x="3350" y="3414"/>
                </a:cubicBezTo>
                <a:cubicBezTo>
                  <a:pt x="3497" y="3286"/>
                  <a:pt x="3629" y="3183"/>
                  <a:pt x="3783" y="3095"/>
                </a:cubicBezTo>
                <a:lnTo>
                  <a:pt x="3783" y="3095"/>
                </a:lnTo>
                <a:cubicBezTo>
                  <a:pt x="3724" y="3183"/>
                  <a:pt x="3658" y="3183"/>
                  <a:pt x="3603" y="3253"/>
                </a:cubicBezTo>
                <a:cubicBezTo>
                  <a:pt x="3713" y="3172"/>
                  <a:pt x="3845" y="3055"/>
                  <a:pt x="3969" y="3018"/>
                </a:cubicBezTo>
                <a:lnTo>
                  <a:pt x="3969" y="3018"/>
                </a:lnTo>
                <a:cubicBezTo>
                  <a:pt x="3255" y="3447"/>
                  <a:pt x="2730" y="4133"/>
                  <a:pt x="2356" y="4866"/>
                </a:cubicBezTo>
                <a:cubicBezTo>
                  <a:pt x="2356" y="4865"/>
                  <a:pt x="2355" y="4865"/>
                  <a:pt x="2355" y="4865"/>
                </a:cubicBezTo>
                <a:cubicBezTo>
                  <a:pt x="2349" y="4865"/>
                  <a:pt x="2329" y="4913"/>
                  <a:pt x="2309" y="4939"/>
                </a:cubicBezTo>
                <a:cubicBezTo>
                  <a:pt x="2488" y="4565"/>
                  <a:pt x="2679" y="4228"/>
                  <a:pt x="2928" y="3898"/>
                </a:cubicBezTo>
                <a:cubicBezTo>
                  <a:pt x="2931" y="3891"/>
                  <a:pt x="2932" y="3888"/>
                  <a:pt x="2931" y="3888"/>
                </a:cubicBezTo>
                <a:cubicBezTo>
                  <a:pt x="2920" y="3888"/>
                  <a:pt x="2774" y="4104"/>
                  <a:pt x="2741" y="4111"/>
                </a:cubicBezTo>
                <a:cubicBezTo>
                  <a:pt x="2829" y="3983"/>
                  <a:pt x="2913" y="3876"/>
                  <a:pt x="3013" y="3756"/>
                </a:cubicBezTo>
                <a:cubicBezTo>
                  <a:pt x="3012" y="3755"/>
                  <a:pt x="3012" y="3755"/>
                  <a:pt x="3012" y="3755"/>
                </a:cubicBezTo>
                <a:cubicBezTo>
                  <a:pt x="3001" y="3755"/>
                  <a:pt x="2950" y="3811"/>
                  <a:pt x="2943" y="3829"/>
                </a:cubicBezTo>
                <a:cubicBezTo>
                  <a:pt x="2450" y="4389"/>
                  <a:pt x="2113" y="5074"/>
                  <a:pt x="1905" y="5794"/>
                </a:cubicBezTo>
                <a:lnTo>
                  <a:pt x="1905" y="5794"/>
                </a:lnTo>
                <a:cubicBezTo>
                  <a:pt x="1708" y="5620"/>
                  <a:pt x="1565" y="5390"/>
                  <a:pt x="1483" y="5137"/>
                </a:cubicBezTo>
                <a:cubicBezTo>
                  <a:pt x="1483" y="5090"/>
                  <a:pt x="1461" y="5020"/>
                  <a:pt x="1454" y="4966"/>
                </a:cubicBezTo>
                <a:cubicBezTo>
                  <a:pt x="1432" y="4910"/>
                  <a:pt x="1436" y="4851"/>
                  <a:pt x="1425" y="4793"/>
                </a:cubicBezTo>
                <a:cubicBezTo>
                  <a:pt x="1363" y="4042"/>
                  <a:pt x="1605" y="3267"/>
                  <a:pt x="2015" y="2651"/>
                </a:cubicBezTo>
                <a:cubicBezTo>
                  <a:pt x="2173" y="2402"/>
                  <a:pt x="2375" y="2178"/>
                  <a:pt x="2613" y="1995"/>
                </a:cubicBezTo>
                <a:cubicBezTo>
                  <a:pt x="2617" y="1980"/>
                  <a:pt x="2653" y="1962"/>
                  <a:pt x="2657" y="1951"/>
                </a:cubicBezTo>
                <a:cubicBezTo>
                  <a:pt x="2785" y="1855"/>
                  <a:pt x="2935" y="1767"/>
                  <a:pt x="3079" y="1687"/>
                </a:cubicBezTo>
                <a:cubicBezTo>
                  <a:pt x="3467" y="1489"/>
                  <a:pt x="3889" y="1353"/>
                  <a:pt x="4318" y="1283"/>
                </a:cubicBezTo>
                <a:lnTo>
                  <a:pt x="4318" y="1280"/>
                </a:lnTo>
                <a:cubicBezTo>
                  <a:pt x="4315" y="1279"/>
                  <a:pt x="4313" y="1279"/>
                  <a:pt x="4310" y="1279"/>
                </a:cubicBezTo>
                <a:cubicBezTo>
                  <a:pt x="4309" y="1279"/>
                  <a:pt x="4308" y="1279"/>
                  <a:pt x="4307" y="1279"/>
                </a:cubicBezTo>
                <a:lnTo>
                  <a:pt x="4307" y="1279"/>
                </a:lnTo>
                <a:cubicBezTo>
                  <a:pt x="4325" y="1278"/>
                  <a:pt x="4355" y="1275"/>
                  <a:pt x="4355" y="1269"/>
                </a:cubicBezTo>
                <a:lnTo>
                  <a:pt x="4340" y="1269"/>
                </a:lnTo>
                <a:cubicBezTo>
                  <a:pt x="4347" y="1265"/>
                  <a:pt x="4351" y="1265"/>
                  <a:pt x="4358" y="1265"/>
                </a:cubicBezTo>
                <a:cubicBezTo>
                  <a:pt x="4512" y="1247"/>
                  <a:pt x="4699" y="1225"/>
                  <a:pt x="4857" y="1221"/>
                </a:cubicBezTo>
                <a:cubicBezTo>
                  <a:pt x="5020" y="1200"/>
                  <a:pt x="5173" y="1210"/>
                  <a:pt x="5336" y="1197"/>
                </a:cubicBezTo>
                <a:lnTo>
                  <a:pt x="5336" y="1197"/>
                </a:lnTo>
                <a:cubicBezTo>
                  <a:pt x="5337" y="1198"/>
                  <a:pt x="5340" y="1198"/>
                  <a:pt x="5343" y="1198"/>
                </a:cubicBezTo>
                <a:cubicBezTo>
                  <a:pt x="5345" y="1198"/>
                  <a:pt x="5348" y="1198"/>
                  <a:pt x="5350" y="1197"/>
                </a:cubicBezTo>
                <a:close/>
                <a:moveTo>
                  <a:pt x="9400" y="4821"/>
                </a:moveTo>
                <a:cubicBezTo>
                  <a:pt x="9828" y="5166"/>
                  <a:pt x="10240" y="5533"/>
                  <a:pt x="10635" y="5916"/>
                </a:cubicBezTo>
                <a:lnTo>
                  <a:pt x="10635" y="5916"/>
                </a:lnTo>
                <a:cubicBezTo>
                  <a:pt x="10631" y="5918"/>
                  <a:pt x="10626" y="5920"/>
                  <a:pt x="10622" y="5922"/>
                </a:cubicBezTo>
                <a:cubicBezTo>
                  <a:pt x="10626" y="5921"/>
                  <a:pt x="10631" y="5919"/>
                  <a:pt x="10637" y="5918"/>
                </a:cubicBezTo>
                <a:lnTo>
                  <a:pt x="10637" y="5918"/>
                </a:lnTo>
                <a:cubicBezTo>
                  <a:pt x="10638" y="5919"/>
                  <a:pt x="10640" y="5920"/>
                  <a:pt x="10641" y="5922"/>
                </a:cubicBezTo>
                <a:lnTo>
                  <a:pt x="10641" y="5922"/>
                </a:lnTo>
                <a:cubicBezTo>
                  <a:pt x="10598" y="5951"/>
                  <a:pt x="10572" y="5977"/>
                  <a:pt x="10541" y="5997"/>
                </a:cubicBezTo>
                <a:lnTo>
                  <a:pt x="10541" y="5997"/>
                </a:lnTo>
                <a:cubicBezTo>
                  <a:pt x="10538" y="5994"/>
                  <a:pt x="10535" y="5992"/>
                  <a:pt x="10532" y="5989"/>
                </a:cubicBezTo>
                <a:lnTo>
                  <a:pt x="10532" y="5989"/>
                </a:lnTo>
                <a:cubicBezTo>
                  <a:pt x="10538" y="5984"/>
                  <a:pt x="10543" y="5979"/>
                  <a:pt x="10548" y="5973"/>
                </a:cubicBezTo>
                <a:cubicBezTo>
                  <a:pt x="10543" y="5973"/>
                  <a:pt x="10535" y="5978"/>
                  <a:pt x="10526" y="5984"/>
                </a:cubicBezTo>
                <a:lnTo>
                  <a:pt x="10526" y="5984"/>
                </a:lnTo>
                <a:cubicBezTo>
                  <a:pt x="10517" y="5977"/>
                  <a:pt x="10508" y="5971"/>
                  <a:pt x="10500" y="5964"/>
                </a:cubicBezTo>
                <a:lnTo>
                  <a:pt x="10500" y="5964"/>
                </a:lnTo>
                <a:cubicBezTo>
                  <a:pt x="10501" y="5959"/>
                  <a:pt x="10500" y="5956"/>
                  <a:pt x="10497" y="5956"/>
                </a:cubicBezTo>
                <a:lnTo>
                  <a:pt x="10497" y="5956"/>
                </a:lnTo>
                <a:cubicBezTo>
                  <a:pt x="10496" y="5957"/>
                  <a:pt x="10495" y="5958"/>
                  <a:pt x="10494" y="5959"/>
                </a:cubicBezTo>
                <a:lnTo>
                  <a:pt x="10494" y="5959"/>
                </a:lnTo>
                <a:cubicBezTo>
                  <a:pt x="10241" y="5758"/>
                  <a:pt x="9983" y="5563"/>
                  <a:pt x="9723" y="5372"/>
                </a:cubicBezTo>
                <a:cubicBezTo>
                  <a:pt x="9533" y="5222"/>
                  <a:pt x="9322" y="5075"/>
                  <a:pt x="9113" y="4936"/>
                </a:cubicBezTo>
                <a:lnTo>
                  <a:pt x="9113" y="4936"/>
                </a:lnTo>
                <a:cubicBezTo>
                  <a:pt x="9113" y="4936"/>
                  <a:pt x="9114" y="4936"/>
                  <a:pt x="9114" y="4936"/>
                </a:cubicBezTo>
                <a:cubicBezTo>
                  <a:pt x="9209" y="4897"/>
                  <a:pt x="9305" y="4860"/>
                  <a:pt x="9400" y="4821"/>
                </a:cubicBezTo>
                <a:close/>
                <a:moveTo>
                  <a:pt x="3925" y="6256"/>
                </a:moveTo>
                <a:cubicBezTo>
                  <a:pt x="3909" y="6259"/>
                  <a:pt x="3901" y="6260"/>
                  <a:pt x="3900" y="6260"/>
                </a:cubicBezTo>
                <a:cubicBezTo>
                  <a:pt x="3897" y="6260"/>
                  <a:pt x="3904" y="6258"/>
                  <a:pt x="3912" y="6256"/>
                </a:cubicBezTo>
                <a:close/>
                <a:moveTo>
                  <a:pt x="5249" y="2801"/>
                </a:moveTo>
                <a:cubicBezTo>
                  <a:pt x="5765" y="2801"/>
                  <a:pt x="6257" y="2963"/>
                  <a:pt x="6720" y="3146"/>
                </a:cubicBezTo>
                <a:cubicBezTo>
                  <a:pt x="7646" y="3563"/>
                  <a:pt x="8502" y="4111"/>
                  <a:pt x="9298" y="4740"/>
                </a:cubicBezTo>
                <a:lnTo>
                  <a:pt x="9298" y="4740"/>
                </a:lnTo>
                <a:cubicBezTo>
                  <a:pt x="9225" y="4776"/>
                  <a:pt x="9147" y="4818"/>
                  <a:pt x="9074" y="4837"/>
                </a:cubicBezTo>
                <a:cubicBezTo>
                  <a:pt x="9121" y="4800"/>
                  <a:pt x="9206" y="4782"/>
                  <a:pt x="9246" y="4746"/>
                </a:cubicBezTo>
                <a:lnTo>
                  <a:pt x="9246" y="4746"/>
                </a:lnTo>
                <a:cubicBezTo>
                  <a:pt x="9162" y="4783"/>
                  <a:pt x="9075" y="4819"/>
                  <a:pt x="8987" y="4854"/>
                </a:cubicBezTo>
                <a:lnTo>
                  <a:pt x="8987" y="4854"/>
                </a:lnTo>
                <a:cubicBezTo>
                  <a:pt x="8932" y="4818"/>
                  <a:pt x="8878" y="4783"/>
                  <a:pt x="8825" y="4749"/>
                </a:cubicBezTo>
                <a:cubicBezTo>
                  <a:pt x="8252" y="4355"/>
                  <a:pt x="7656" y="4065"/>
                  <a:pt x="7240" y="4065"/>
                </a:cubicBezTo>
                <a:cubicBezTo>
                  <a:pt x="6741" y="4065"/>
                  <a:pt x="6498" y="4479"/>
                  <a:pt x="6855" y="5621"/>
                </a:cubicBezTo>
                <a:cubicBezTo>
                  <a:pt x="6863" y="5642"/>
                  <a:pt x="6870" y="5663"/>
                  <a:pt x="6878" y="5684"/>
                </a:cubicBezTo>
                <a:lnTo>
                  <a:pt x="6878" y="5684"/>
                </a:lnTo>
                <a:cubicBezTo>
                  <a:pt x="6741" y="5717"/>
                  <a:pt x="6606" y="5749"/>
                  <a:pt x="6492" y="5802"/>
                </a:cubicBezTo>
                <a:cubicBezTo>
                  <a:pt x="6580" y="5780"/>
                  <a:pt x="6665" y="5739"/>
                  <a:pt x="6749" y="5731"/>
                </a:cubicBezTo>
                <a:lnTo>
                  <a:pt x="6749" y="5731"/>
                </a:lnTo>
                <a:cubicBezTo>
                  <a:pt x="6302" y="5882"/>
                  <a:pt x="5839" y="6003"/>
                  <a:pt x="5385" y="6102"/>
                </a:cubicBezTo>
                <a:cubicBezTo>
                  <a:pt x="5371" y="6105"/>
                  <a:pt x="5360" y="6106"/>
                  <a:pt x="5351" y="6106"/>
                </a:cubicBezTo>
                <a:cubicBezTo>
                  <a:pt x="5334" y="6106"/>
                  <a:pt x="5323" y="6102"/>
                  <a:pt x="5306" y="6102"/>
                </a:cubicBezTo>
                <a:cubicBezTo>
                  <a:pt x="5294" y="6102"/>
                  <a:pt x="5278" y="6105"/>
                  <a:pt x="5253" y="6113"/>
                </a:cubicBezTo>
                <a:lnTo>
                  <a:pt x="5245" y="6113"/>
                </a:lnTo>
                <a:cubicBezTo>
                  <a:pt x="5231" y="6120"/>
                  <a:pt x="5196" y="6122"/>
                  <a:pt x="5180" y="6122"/>
                </a:cubicBezTo>
                <a:cubicBezTo>
                  <a:pt x="5172" y="6122"/>
                  <a:pt x="5170" y="6122"/>
                  <a:pt x="5183" y="6120"/>
                </a:cubicBezTo>
                <a:lnTo>
                  <a:pt x="5183" y="6120"/>
                </a:lnTo>
                <a:cubicBezTo>
                  <a:pt x="5178" y="6121"/>
                  <a:pt x="5175" y="6122"/>
                  <a:pt x="5176" y="6122"/>
                </a:cubicBezTo>
                <a:cubicBezTo>
                  <a:pt x="5177" y="6122"/>
                  <a:pt x="5240" y="6110"/>
                  <a:pt x="5245" y="6110"/>
                </a:cubicBezTo>
                <a:lnTo>
                  <a:pt x="5245" y="6105"/>
                </a:lnTo>
                <a:cubicBezTo>
                  <a:pt x="5243" y="6105"/>
                  <a:pt x="5241" y="6105"/>
                  <a:pt x="5239" y="6105"/>
                </a:cubicBezTo>
                <a:cubicBezTo>
                  <a:pt x="5223" y="6105"/>
                  <a:pt x="5200" y="6112"/>
                  <a:pt x="5187" y="6112"/>
                </a:cubicBezTo>
                <a:cubicBezTo>
                  <a:pt x="5184" y="6112"/>
                  <a:pt x="5181" y="6111"/>
                  <a:pt x="5179" y="6110"/>
                </a:cubicBezTo>
                <a:cubicBezTo>
                  <a:pt x="4755" y="6200"/>
                  <a:pt x="4351" y="6251"/>
                  <a:pt x="3912" y="6256"/>
                </a:cubicBezTo>
                <a:lnTo>
                  <a:pt x="3912" y="6256"/>
                </a:lnTo>
                <a:cubicBezTo>
                  <a:pt x="3920" y="6253"/>
                  <a:pt x="3928" y="6250"/>
                  <a:pt x="3925" y="6249"/>
                </a:cubicBezTo>
                <a:cubicBezTo>
                  <a:pt x="4003" y="6242"/>
                  <a:pt x="4072" y="6245"/>
                  <a:pt x="4138" y="6227"/>
                </a:cubicBezTo>
                <a:cubicBezTo>
                  <a:pt x="4127" y="6227"/>
                  <a:pt x="4091" y="6227"/>
                  <a:pt x="4083" y="6234"/>
                </a:cubicBezTo>
                <a:cubicBezTo>
                  <a:pt x="3876" y="6248"/>
                  <a:pt x="3668" y="6261"/>
                  <a:pt x="3461" y="6261"/>
                </a:cubicBezTo>
                <a:cubicBezTo>
                  <a:pt x="3351" y="6261"/>
                  <a:pt x="3242" y="6258"/>
                  <a:pt x="3133" y="6249"/>
                </a:cubicBezTo>
                <a:cubicBezTo>
                  <a:pt x="3128" y="6250"/>
                  <a:pt x="3121" y="6250"/>
                  <a:pt x="3111" y="6250"/>
                </a:cubicBezTo>
                <a:cubicBezTo>
                  <a:pt x="3034" y="6250"/>
                  <a:pt x="2825" y="6216"/>
                  <a:pt x="2730" y="6190"/>
                </a:cubicBezTo>
                <a:lnTo>
                  <a:pt x="2730" y="6190"/>
                </a:lnTo>
                <a:cubicBezTo>
                  <a:pt x="2886" y="6193"/>
                  <a:pt x="3017" y="6216"/>
                  <a:pt x="3163" y="6216"/>
                </a:cubicBezTo>
                <a:cubicBezTo>
                  <a:pt x="3175" y="6216"/>
                  <a:pt x="3187" y="6216"/>
                  <a:pt x="3199" y="6215"/>
                </a:cubicBezTo>
                <a:cubicBezTo>
                  <a:pt x="2881" y="6186"/>
                  <a:pt x="2580" y="6161"/>
                  <a:pt x="2290" y="6029"/>
                </a:cubicBezTo>
                <a:cubicBezTo>
                  <a:pt x="2214" y="5999"/>
                  <a:pt x="2142" y="5963"/>
                  <a:pt x="2075" y="5921"/>
                </a:cubicBezTo>
                <a:lnTo>
                  <a:pt x="2075" y="5921"/>
                </a:lnTo>
                <a:cubicBezTo>
                  <a:pt x="2177" y="5571"/>
                  <a:pt x="2308" y="5231"/>
                  <a:pt x="2459" y="4910"/>
                </a:cubicBezTo>
                <a:cubicBezTo>
                  <a:pt x="2793" y="4235"/>
                  <a:pt x="3265" y="3601"/>
                  <a:pt x="3903" y="3187"/>
                </a:cubicBezTo>
                <a:cubicBezTo>
                  <a:pt x="3940" y="3154"/>
                  <a:pt x="4013" y="3128"/>
                  <a:pt x="4050" y="3099"/>
                </a:cubicBezTo>
                <a:cubicBezTo>
                  <a:pt x="4083" y="3088"/>
                  <a:pt x="4116" y="3055"/>
                  <a:pt x="4153" y="3047"/>
                </a:cubicBezTo>
                <a:cubicBezTo>
                  <a:pt x="4483" y="2879"/>
                  <a:pt x="4853" y="2809"/>
                  <a:pt x="5216" y="2802"/>
                </a:cubicBezTo>
                <a:cubicBezTo>
                  <a:pt x="5227" y="2801"/>
                  <a:pt x="5238" y="2801"/>
                  <a:pt x="5249" y="2801"/>
                </a:cubicBezTo>
                <a:close/>
                <a:moveTo>
                  <a:pt x="9516" y="6521"/>
                </a:moveTo>
                <a:cubicBezTo>
                  <a:pt x="9515" y="6522"/>
                  <a:pt x="9514" y="6522"/>
                  <a:pt x="9513" y="6523"/>
                </a:cubicBezTo>
                <a:lnTo>
                  <a:pt x="9513" y="6523"/>
                </a:lnTo>
                <a:cubicBezTo>
                  <a:pt x="9514" y="6522"/>
                  <a:pt x="9515" y="6521"/>
                  <a:pt x="9516" y="6521"/>
                </a:cubicBezTo>
                <a:close/>
                <a:moveTo>
                  <a:pt x="10693" y="5972"/>
                </a:moveTo>
                <a:cubicBezTo>
                  <a:pt x="10955" y="6227"/>
                  <a:pt x="11209" y="6489"/>
                  <a:pt x="11458" y="6755"/>
                </a:cubicBezTo>
                <a:cubicBezTo>
                  <a:pt x="11478" y="6777"/>
                  <a:pt x="11499" y="6800"/>
                  <a:pt x="11519" y="6823"/>
                </a:cubicBezTo>
                <a:lnTo>
                  <a:pt x="11519" y="6823"/>
                </a:lnTo>
                <a:cubicBezTo>
                  <a:pt x="11501" y="6806"/>
                  <a:pt x="11483" y="6790"/>
                  <a:pt x="11465" y="6773"/>
                </a:cubicBezTo>
                <a:cubicBezTo>
                  <a:pt x="11185" y="6525"/>
                  <a:pt x="10897" y="6282"/>
                  <a:pt x="10602" y="6045"/>
                </a:cubicBezTo>
                <a:lnTo>
                  <a:pt x="10602" y="6045"/>
                </a:lnTo>
                <a:cubicBezTo>
                  <a:pt x="10633" y="6021"/>
                  <a:pt x="10663" y="5997"/>
                  <a:pt x="10693" y="5972"/>
                </a:cubicBezTo>
                <a:close/>
                <a:moveTo>
                  <a:pt x="12060" y="3365"/>
                </a:moveTo>
                <a:cubicBezTo>
                  <a:pt x="12578" y="3765"/>
                  <a:pt x="13022" y="4255"/>
                  <a:pt x="13177" y="4900"/>
                </a:cubicBezTo>
                <a:cubicBezTo>
                  <a:pt x="13298" y="5629"/>
                  <a:pt x="12774" y="6274"/>
                  <a:pt x="12279" y="6733"/>
                </a:cubicBezTo>
                <a:cubicBezTo>
                  <a:pt x="12201" y="6807"/>
                  <a:pt x="12122" y="6880"/>
                  <a:pt x="12041" y="6953"/>
                </a:cubicBezTo>
                <a:lnTo>
                  <a:pt x="12041" y="6953"/>
                </a:lnTo>
                <a:cubicBezTo>
                  <a:pt x="11853" y="6758"/>
                  <a:pt x="11665" y="6565"/>
                  <a:pt x="11483" y="6366"/>
                </a:cubicBezTo>
                <a:cubicBezTo>
                  <a:pt x="11348" y="6220"/>
                  <a:pt x="11197" y="6069"/>
                  <a:pt x="11062" y="5926"/>
                </a:cubicBezTo>
                <a:cubicBezTo>
                  <a:pt x="11015" y="5879"/>
                  <a:pt x="10967" y="5832"/>
                  <a:pt x="10919" y="5785"/>
                </a:cubicBezTo>
                <a:lnTo>
                  <a:pt x="10919" y="5785"/>
                </a:lnTo>
                <a:cubicBezTo>
                  <a:pt x="10947" y="5762"/>
                  <a:pt x="10975" y="5738"/>
                  <a:pt x="11003" y="5714"/>
                </a:cubicBezTo>
                <a:lnTo>
                  <a:pt x="11003" y="5714"/>
                </a:lnTo>
                <a:cubicBezTo>
                  <a:pt x="10978" y="5718"/>
                  <a:pt x="10942" y="5744"/>
                  <a:pt x="10905" y="5772"/>
                </a:cubicBezTo>
                <a:lnTo>
                  <a:pt x="10905" y="5772"/>
                </a:lnTo>
                <a:cubicBezTo>
                  <a:pt x="10903" y="5770"/>
                  <a:pt x="10901" y="5768"/>
                  <a:pt x="10899" y="5766"/>
                </a:cubicBezTo>
                <a:lnTo>
                  <a:pt x="10899" y="5766"/>
                </a:lnTo>
                <a:cubicBezTo>
                  <a:pt x="10982" y="5709"/>
                  <a:pt x="11176" y="5554"/>
                  <a:pt x="11138" y="5554"/>
                </a:cubicBezTo>
                <a:cubicBezTo>
                  <a:pt x="11134" y="5554"/>
                  <a:pt x="11127" y="5555"/>
                  <a:pt x="11116" y="5560"/>
                </a:cubicBezTo>
                <a:cubicBezTo>
                  <a:pt x="11056" y="5593"/>
                  <a:pt x="10968" y="5669"/>
                  <a:pt x="10877" y="5745"/>
                </a:cubicBezTo>
                <a:lnTo>
                  <a:pt x="10877" y="5745"/>
                </a:lnTo>
                <a:cubicBezTo>
                  <a:pt x="10499" y="5381"/>
                  <a:pt x="10098" y="5028"/>
                  <a:pt x="9683" y="4703"/>
                </a:cubicBezTo>
                <a:lnTo>
                  <a:pt x="9683" y="4703"/>
                </a:lnTo>
                <a:cubicBezTo>
                  <a:pt x="9810" y="4648"/>
                  <a:pt x="9937" y="4589"/>
                  <a:pt x="10060" y="4526"/>
                </a:cubicBezTo>
                <a:cubicBezTo>
                  <a:pt x="10097" y="4511"/>
                  <a:pt x="10116" y="4504"/>
                  <a:pt x="10126" y="4504"/>
                </a:cubicBezTo>
                <a:cubicBezTo>
                  <a:pt x="10116" y="4511"/>
                  <a:pt x="10104" y="4518"/>
                  <a:pt x="10094" y="4521"/>
                </a:cubicBezTo>
                <a:cubicBezTo>
                  <a:pt x="10138" y="4507"/>
                  <a:pt x="10196" y="4482"/>
                  <a:pt x="10240" y="4448"/>
                </a:cubicBezTo>
                <a:cubicBezTo>
                  <a:pt x="10424" y="4367"/>
                  <a:pt x="10607" y="4262"/>
                  <a:pt x="10786" y="4177"/>
                </a:cubicBezTo>
                <a:cubicBezTo>
                  <a:pt x="10790" y="4174"/>
                  <a:pt x="10790" y="4169"/>
                  <a:pt x="10793" y="4166"/>
                </a:cubicBezTo>
                <a:cubicBezTo>
                  <a:pt x="10794" y="4166"/>
                  <a:pt x="10795" y="4166"/>
                  <a:pt x="10796" y="4166"/>
                </a:cubicBezTo>
                <a:cubicBezTo>
                  <a:pt x="10818" y="4166"/>
                  <a:pt x="10860" y="4129"/>
                  <a:pt x="10882" y="4129"/>
                </a:cubicBezTo>
                <a:cubicBezTo>
                  <a:pt x="10884" y="4129"/>
                  <a:pt x="10885" y="4129"/>
                  <a:pt x="10886" y="4130"/>
                </a:cubicBezTo>
                <a:cubicBezTo>
                  <a:pt x="10661" y="4262"/>
                  <a:pt x="10434" y="4386"/>
                  <a:pt x="10207" y="4511"/>
                </a:cubicBezTo>
                <a:cubicBezTo>
                  <a:pt x="10651" y="4309"/>
                  <a:pt x="11043" y="4042"/>
                  <a:pt x="11468" y="3803"/>
                </a:cubicBezTo>
                <a:cubicBezTo>
                  <a:pt x="11660" y="3669"/>
                  <a:pt x="11869" y="3526"/>
                  <a:pt x="12060" y="3365"/>
                </a:cubicBezTo>
                <a:close/>
                <a:moveTo>
                  <a:pt x="8751" y="5134"/>
                </a:moveTo>
                <a:cubicBezTo>
                  <a:pt x="8874" y="5214"/>
                  <a:pt x="8989" y="5288"/>
                  <a:pt x="9092" y="5350"/>
                </a:cubicBezTo>
                <a:cubicBezTo>
                  <a:pt x="9096" y="5350"/>
                  <a:pt x="9096" y="5347"/>
                  <a:pt x="9099" y="5343"/>
                </a:cubicBezTo>
                <a:cubicBezTo>
                  <a:pt x="9478" y="5605"/>
                  <a:pt x="9850" y="5874"/>
                  <a:pt x="10213" y="6154"/>
                </a:cubicBezTo>
                <a:lnTo>
                  <a:pt x="10213" y="6154"/>
                </a:lnTo>
                <a:cubicBezTo>
                  <a:pt x="10129" y="6194"/>
                  <a:pt x="10042" y="6231"/>
                  <a:pt x="9962" y="6281"/>
                </a:cubicBezTo>
                <a:cubicBezTo>
                  <a:pt x="9961" y="6279"/>
                  <a:pt x="9959" y="6279"/>
                  <a:pt x="9957" y="6279"/>
                </a:cubicBezTo>
                <a:cubicBezTo>
                  <a:pt x="9936" y="6279"/>
                  <a:pt x="9862" y="6337"/>
                  <a:pt x="9833" y="6344"/>
                </a:cubicBezTo>
                <a:cubicBezTo>
                  <a:pt x="9847" y="6333"/>
                  <a:pt x="9859" y="6322"/>
                  <a:pt x="9869" y="6311"/>
                </a:cubicBezTo>
                <a:lnTo>
                  <a:pt x="9869" y="6311"/>
                </a:lnTo>
                <a:cubicBezTo>
                  <a:pt x="9815" y="6333"/>
                  <a:pt x="9745" y="6388"/>
                  <a:pt x="9686" y="6421"/>
                </a:cubicBezTo>
                <a:cubicBezTo>
                  <a:pt x="9698" y="6410"/>
                  <a:pt x="9708" y="6403"/>
                  <a:pt x="9730" y="6384"/>
                </a:cubicBezTo>
                <a:lnTo>
                  <a:pt x="9730" y="6384"/>
                </a:lnTo>
                <a:cubicBezTo>
                  <a:pt x="9693" y="6406"/>
                  <a:pt x="9671" y="6413"/>
                  <a:pt x="9654" y="6435"/>
                </a:cubicBezTo>
                <a:cubicBezTo>
                  <a:pt x="9624" y="6450"/>
                  <a:pt x="9588" y="6469"/>
                  <a:pt x="9569" y="6494"/>
                </a:cubicBezTo>
                <a:cubicBezTo>
                  <a:pt x="9555" y="6500"/>
                  <a:pt x="9535" y="6510"/>
                  <a:pt x="9516" y="6521"/>
                </a:cubicBezTo>
                <a:lnTo>
                  <a:pt x="9516" y="6521"/>
                </a:lnTo>
                <a:cubicBezTo>
                  <a:pt x="9517" y="6520"/>
                  <a:pt x="9517" y="6520"/>
                  <a:pt x="9517" y="6520"/>
                </a:cubicBezTo>
                <a:cubicBezTo>
                  <a:pt x="9513" y="6520"/>
                  <a:pt x="9508" y="6523"/>
                  <a:pt x="9504" y="6527"/>
                </a:cubicBezTo>
                <a:lnTo>
                  <a:pt x="9504" y="6527"/>
                </a:lnTo>
                <a:cubicBezTo>
                  <a:pt x="9506" y="6526"/>
                  <a:pt x="9508" y="6524"/>
                  <a:pt x="9510" y="6523"/>
                </a:cubicBezTo>
                <a:cubicBezTo>
                  <a:pt x="9510" y="6523"/>
                  <a:pt x="9511" y="6523"/>
                  <a:pt x="9513" y="6523"/>
                </a:cubicBezTo>
                <a:lnTo>
                  <a:pt x="9513" y="6523"/>
                </a:lnTo>
                <a:cubicBezTo>
                  <a:pt x="9508" y="6525"/>
                  <a:pt x="9504" y="6528"/>
                  <a:pt x="9500" y="6531"/>
                </a:cubicBezTo>
                <a:cubicBezTo>
                  <a:pt x="9501" y="6530"/>
                  <a:pt x="9502" y="6528"/>
                  <a:pt x="9504" y="6527"/>
                </a:cubicBezTo>
                <a:lnTo>
                  <a:pt x="9504" y="6527"/>
                </a:lnTo>
                <a:cubicBezTo>
                  <a:pt x="9301" y="6644"/>
                  <a:pt x="9087" y="6760"/>
                  <a:pt x="8884" y="6880"/>
                </a:cubicBezTo>
                <a:cubicBezTo>
                  <a:pt x="8769" y="6934"/>
                  <a:pt x="8652" y="7007"/>
                  <a:pt x="8542" y="7066"/>
                </a:cubicBezTo>
                <a:cubicBezTo>
                  <a:pt x="8337" y="7177"/>
                  <a:pt x="8121" y="7279"/>
                  <a:pt x="7906" y="7379"/>
                </a:cubicBezTo>
                <a:lnTo>
                  <a:pt x="7906" y="7379"/>
                </a:lnTo>
                <a:cubicBezTo>
                  <a:pt x="7854" y="7238"/>
                  <a:pt x="7805" y="7094"/>
                  <a:pt x="7754" y="6956"/>
                </a:cubicBezTo>
                <a:cubicBezTo>
                  <a:pt x="7585" y="6534"/>
                  <a:pt x="7409" y="6106"/>
                  <a:pt x="7273" y="5667"/>
                </a:cubicBezTo>
                <a:lnTo>
                  <a:pt x="7273" y="5667"/>
                </a:lnTo>
                <a:cubicBezTo>
                  <a:pt x="7773" y="5511"/>
                  <a:pt x="8266" y="5334"/>
                  <a:pt x="8751" y="5134"/>
                </a:cubicBezTo>
                <a:close/>
                <a:moveTo>
                  <a:pt x="6808" y="213"/>
                </a:moveTo>
                <a:cubicBezTo>
                  <a:pt x="7031" y="213"/>
                  <a:pt x="7259" y="235"/>
                  <a:pt x="7479" y="249"/>
                </a:cubicBezTo>
                <a:cubicBezTo>
                  <a:pt x="7500" y="254"/>
                  <a:pt x="7522" y="258"/>
                  <a:pt x="7542" y="258"/>
                </a:cubicBezTo>
                <a:cubicBezTo>
                  <a:pt x="7558" y="258"/>
                  <a:pt x="7573" y="256"/>
                  <a:pt x="7586" y="249"/>
                </a:cubicBezTo>
                <a:cubicBezTo>
                  <a:pt x="7593" y="253"/>
                  <a:pt x="7600" y="257"/>
                  <a:pt x="7608" y="261"/>
                </a:cubicBezTo>
                <a:cubicBezTo>
                  <a:pt x="7625" y="257"/>
                  <a:pt x="7642" y="255"/>
                  <a:pt x="7660" y="255"/>
                </a:cubicBezTo>
                <a:cubicBezTo>
                  <a:pt x="7731" y="255"/>
                  <a:pt x="7805" y="281"/>
                  <a:pt x="7869" y="281"/>
                </a:cubicBezTo>
                <a:cubicBezTo>
                  <a:pt x="7877" y="281"/>
                  <a:pt x="7885" y="280"/>
                  <a:pt x="7894" y="279"/>
                </a:cubicBezTo>
                <a:cubicBezTo>
                  <a:pt x="7886" y="279"/>
                  <a:pt x="7882" y="275"/>
                  <a:pt x="7879" y="275"/>
                </a:cubicBezTo>
                <a:cubicBezTo>
                  <a:pt x="7889" y="275"/>
                  <a:pt x="7894" y="275"/>
                  <a:pt x="7901" y="279"/>
                </a:cubicBezTo>
                <a:cubicBezTo>
                  <a:pt x="7960" y="283"/>
                  <a:pt x="8106" y="308"/>
                  <a:pt x="8194" y="312"/>
                </a:cubicBezTo>
                <a:cubicBezTo>
                  <a:pt x="8201" y="316"/>
                  <a:pt x="8217" y="320"/>
                  <a:pt x="8228" y="320"/>
                </a:cubicBezTo>
                <a:cubicBezTo>
                  <a:pt x="8235" y="320"/>
                  <a:pt x="8239" y="318"/>
                  <a:pt x="8238" y="315"/>
                </a:cubicBezTo>
                <a:cubicBezTo>
                  <a:pt x="8231" y="315"/>
                  <a:pt x="8227" y="315"/>
                  <a:pt x="8227" y="312"/>
                </a:cubicBezTo>
                <a:lnTo>
                  <a:pt x="8227" y="312"/>
                </a:lnTo>
                <a:cubicBezTo>
                  <a:pt x="8234" y="315"/>
                  <a:pt x="8241" y="312"/>
                  <a:pt x="8246" y="319"/>
                </a:cubicBezTo>
                <a:cubicBezTo>
                  <a:pt x="8238" y="323"/>
                  <a:pt x="8315" y="323"/>
                  <a:pt x="8307" y="330"/>
                </a:cubicBezTo>
                <a:cubicBezTo>
                  <a:pt x="8664" y="378"/>
                  <a:pt x="9085" y="440"/>
                  <a:pt x="9397" y="561"/>
                </a:cubicBezTo>
                <a:cubicBezTo>
                  <a:pt x="10400" y="891"/>
                  <a:pt x="11886" y="1113"/>
                  <a:pt x="12466" y="2097"/>
                </a:cubicBezTo>
                <a:lnTo>
                  <a:pt x="12466" y="2097"/>
                </a:lnTo>
                <a:cubicBezTo>
                  <a:pt x="12485" y="2146"/>
                  <a:pt x="12495" y="2195"/>
                  <a:pt x="12506" y="2244"/>
                </a:cubicBezTo>
                <a:cubicBezTo>
                  <a:pt x="12502" y="2259"/>
                  <a:pt x="12509" y="2292"/>
                  <a:pt x="12502" y="2295"/>
                </a:cubicBezTo>
                <a:cubicBezTo>
                  <a:pt x="12506" y="2376"/>
                  <a:pt x="12484" y="2435"/>
                  <a:pt x="12462" y="2508"/>
                </a:cubicBezTo>
                <a:cubicBezTo>
                  <a:pt x="12462" y="2505"/>
                  <a:pt x="12465" y="2497"/>
                  <a:pt x="12465" y="2490"/>
                </a:cubicBezTo>
                <a:lnTo>
                  <a:pt x="12465" y="2490"/>
                </a:lnTo>
                <a:cubicBezTo>
                  <a:pt x="12392" y="2670"/>
                  <a:pt x="12257" y="2857"/>
                  <a:pt x="12113" y="3000"/>
                </a:cubicBezTo>
                <a:cubicBezTo>
                  <a:pt x="12121" y="2985"/>
                  <a:pt x="12128" y="2978"/>
                  <a:pt x="12150" y="2948"/>
                </a:cubicBezTo>
                <a:lnTo>
                  <a:pt x="12150" y="2948"/>
                </a:lnTo>
                <a:cubicBezTo>
                  <a:pt x="12123" y="2979"/>
                  <a:pt x="12096" y="3009"/>
                  <a:pt x="12068" y="3038"/>
                </a:cubicBezTo>
                <a:lnTo>
                  <a:pt x="12068" y="3038"/>
                </a:lnTo>
                <a:cubicBezTo>
                  <a:pt x="11774" y="2813"/>
                  <a:pt x="11458" y="2615"/>
                  <a:pt x="11142" y="2442"/>
                </a:cubicBezTo>
                <a:lnTo>
                  <a:pt x="11142" y="2442"/>
                </a:lnTo>
                <a:cubicBezTo>
                  <a:pt x="11145" y="2445"/>
                  <a:pt x="11146" y="2446"/>
                  <a:pt x="11146" y="2446"/>
                </a:cubicBezTo>
                <a:cubicBezTo>
                  <a:pt x="11145" y="2446"/>
                  <a:pt x="11135" y="2439"/>
                  <a:pt x="11135" y="2439"/>
                </a:cubicBezTo>
                <a:cubicBezTo>
                  <a:pt x="10834" y="2270"/>
                  <a:pt x="10375" y="2065"/>
                  <a:pt x="10006" y="1918"/>
                </a:cubicBezTo>
                <a:cubicBezTo>
                  <a:pt x="9591" y="1771"/>
                  <a:pt x="9143" y="1603"/>
                  <a:pt x="8703" y="1503"/>
                </a:cubicBezTo>
                <a:cubicBezTo>
                  <a:pt x="8700" y="1507"/>
                  <a:pt x="8700" y="1507"/>
                  <a:pt x="8696" y="1511"/>
                </a:cubicBezTo>
                <a:cubicBezTo>
                  <a:pt x="7672" y="1234"/>
                  <a:pt x="6467" y="979"/>
                  <a:pt x="5322" y="979"/>
                </a:cubicBezTo>
                <a:cubicBezTo>
                  <a:pt x="3651" y="979"/>
                  <a:pt x="2105" y="1522"/>
                  <a:pt x="1429" y="3330"/>
                </a:cubicBezTo>
                <a:cubicBezTo>
                  <a:pt x="1234" y="3920"/>
                  <a:pt x="1084" y="4628"/>
                  <a:pt x="1311" y="5233"/>
                </a:cubicBezTo>
                <a:cubicBezTo>
                  <a:pt x="1425" y="5578"/>
                  <a:pt x="1610" y="5833"/>
                  <a:pt x="1845" y="6018"/>
                </a:cubicBezTo>
                <a:lnTo>
                  <a:pt x="1845" y="6018"/>
                </a:lnTo>
                <a:cubicBezTo>
                  <a:pt x="1788" y="6244"/>
                  <a:pt x="1744" y="6472"/>
                  <a:pt x="1711" y="6699"/>
                </a:cubicBezTo>
                <a:cubicBezTo>
                  <a:pt x="1703" y="6711"/>
                  <a:pt x="1707" y="6748"/>
                  <a:pt x="1700" y="6755"/>
                </a:cubicBezTo>
                <a:cubicBezTo>
                  <a:pt x="1671" y="6981"/>
                  <a:pt x="1648" y="7212"/>
                  <a:pt x="1642" y="7442"/>
                </a:cubicBezTo>
                <a:lnTo>
                  <a:pt x="1642" y="7442"/>
                </a:lnTo>
                <a:cubicBezTo>
                  <a:pt x="1641" y="7442"/>
                  <a:pt x="1641" y="7443"/>
                  <a:pt x="1641" y="7444"/>
                </a:cubicBezTo>
                <a:cubicBezTo>
                  <a:pt x="1641" y="7444"/>
                  <a:pt x="1641" y="7445"/>
                  <a:pt x="1641" y="7445"/>
                </a:cubicBezTo>
                <a:lnTo>
                  <a:pt x="1641" y="7445"/>
                </a:lnTo>
                <a:cubicBezTo>
                  <a:pt x="1641" y="7447"/>
                  <a:pt x="1641" y="7449"/>
                  <a:pt x="1641" y="7451"/>
                </a:cubicBezTo>
                <a:lnTo>
                  <a:pt x="1641" y="7451"/>
                </a:lnTo>
                <a:cubicBezTo>
                  <a:pt x="1638" y="7448"/>
                  <a:pt x="1637" y="7445"/>
                  <a:pt x="1637" y="7440"/>
                </a:cubicBezTo>
                <a:cubicBezTo>
                  <a:pt x="1470" y="7294"/>
                  <a:pt x="1195" y="6987"/>
                  <a:pt x="1108" y="6793"/>
                </a:cubicBezTo>
                <a:lnTo>
                  <a:pt x="1108" y="6793"/>
                </a:lnTo>
                <a:cubicBezTo>
                  <a:pt x="1119" y="6814"/>
                  <a:pt x="1133" y="6836"/>
                  <a:pt x="1138" y="6836"/>
                </a:cubicBezTo>
                <a:cubicBezTo>
                  <a:pt x="1139" y="6836"/>
                  <a:pt x="1139" y="6836"/>
                  <a:pt x="1139" y="6836"/>
                </a:cubicBezTo>
                <a:cubicBezTo>
                  <a:pt x="1109" y="6777"/>
                  <a:pt x="1073" y="6699"/>
                  <a:pt x="1036" y="6641"/>
                </a:cubicBezTo>
                <a:lnTo>
                  <a:pt x="1036" y="6641"/>
                </a:lnTo>
                <a:cubicBezTo>
                  <a:pt x="1040" y="6667"/>
                  <a:pt x="1077" y="6707"/>
                  <a:pt x="1077" y="6748"/>
                </a:cubicBezTo>
                <a:cubicBezTo>
                  <a:pt x="999" y="6589"/>
                  <a:pt x="915" y="6435"/>
                  <a:pt x="867" y="6271"/>
                </a:cubicBezTo>
                <a:cubicBezTo>
                  <a:pt x="735" y="5956"/>
                  <a:pt x="684" y="5614"/>
                  <a:pt x="637" y="5281"/>
                </a:cubicBezTo>
                <a:lnTo>
                  <a:pt x="637" y="5296"/>
                </a:lnTo>
                <a:cubicBezTo>
                  <a:pt x="633" y="5284"/>
                  <a:pt x="633" y="5281"/>
                  <a:pt x="637" y="5274"/>
                </a:cubicBezTo>
                <a:cubicBezTo>
                  <a:pt x="625" y="5218"/>
                  <a:pt x="625" y="5093"/>
                  <a:pt x="607" y="5017"/>
                </a:cubicBezTo>
                <a:lnTo>
                  <a:pt x="607" y="5032"/>
                </a:lnTo>
                <a:cubicBezTo>
                  <a:pt x="607" y="5024"/>
                  <a:pt x="603" y="5017"/>
                  <a:pt x="607" y="5013"/>
                </a:cubicBezTo>
                <a:lnTo>
                  <a:pt x="607" y="5013"/>
                </a:lnTo>
                <a:cubicBezTo>
                  <a:pt x="607" y="5008"/>
                  <a:pt x="606" y="4971"/>
                  <a:pt x="604" y="4971"/>
                </a:cubicBezTo>
                <a:cubicBezTo>
                  <a:pt x="604" y="4971"/>
                  <a:pt x="603" y="4972"/>
                  <a:pt x="603" y="4973"/>
                </a:cubicBezTo>
                <a:cubicBezTo>
                  <a:pt x="603" y="4980"/>
                  <a:pt x="600" y="4983"/>
                  <a:pt x="600" y="4988"/>
                </a:cubicBezTo>
                <a:cubicBezTo>
                  <a:pt x="600" y="4980"/>
                  <a:pt x="600" y="4973"/>
                  <a:pt x="603" y="4969"/>
                </a:cubicBezTo>
                <a:cubicBezTo>
                  <a:pt x="571" y="4727"/>
                  <a:pt x="578" y="4375"/>
                  <a:pt x="644" y="4118"/>
                </a:cubicBezTo>
                <a:lnTo>
                  <a:pt x="644" y="4118"/>
                </a:lnTo>
                <a:cubicBezTo>
                  <a:pt x="644" y="4121"/>
                  <a:pt x="639" y="4153"/>
                  <a:pt x="643" y="4153"/>
                </a:cubicBezTo>
                <a:cubicBezTo>
                  <a:pt x="644" y="4153"/>
                  <a:pt x="645" y="4151"/>
                  <a:pt x="647" y="4147"/>
                </a:cubicBezTo>
                <a:cubicBezTo>
                  <a:pt x="651" y="4030"/>
                  <a:pt x="699" y="3898"/>
                  <a:pt x="706" y="3785"/>
                </a:cubicBezTo>
                <a:lnTo>
                  <a:pt x="706" y="3785"/>
                </a:lnTo>
                <a:cubicBezTo>
                  <a:pt x="669" y="3898"/>
                  <a:pt x="659" y="4027"/>
                  <a:pt x="629" y="4130"/>
                </a:cubicBezTo>
                <a:cubicBezTo>
                  <a:pt x="629" y="3954"/>
                  <a:pt x="706" y="3788"/>
                  <a:pt x="743" y="3612"/>
                </a:cubicBezTo>
                <a:cubicBezTo>
                  <a:pt x="743" y="3546"/>
                  <a:pt x="791" y="3451"/>
                  <a:pt x="813" y="3377"/>
                </a:cubicBezTo>
                <a:lnTo>
                  <a:pt x="813" y="3377"/>
                </a:lnTo>
                <a:cubicBezTo>
                  <a:pt x="809" y="3399"/>
                  <a:pt x="805" y="3411"/>
                  <a:pt x="798" y="3447"/>
                </a:cubicBezTo>
                <a:cubicBezTo>
                  <a:pt x="816" y="3377"/>
                  <a:pt x="835" y="3337"/>
                  <a:pt x="838" y="3293"/>
                </a:cubicBezTo>
                <a:cubicBezTo>
                  <a:pt x="1161" y="2215"/>
                  <a:pt x="2015" y="1386"/>
                  <a:pt x="3009" y="931"/>
                </a:cubicBezTo>
                <a:cubicBezTo>
                  <a:pt x="3218" y="836"/>
                  <a:pt x="3412" y="748"/>
                  <a:pt x="3636" y="679"/>
                </a:cubicBezTo>
                <a:cubicBezTo>
                  <a:pt x="3628" y="679"/>
                  <a:pt x="3623" y="679"/>
                  <a:pt x="3619" y="679"/>
                </a:cubicBezTo>
                <a:lnTo>
                  <a:pt x="3619" y="679"/>
                </a:lnTo>
                <a:cubicBezTo>
                  <a:pt x="3836" y="600"/>
                  <a:pt x="4068" y="535"/>
                  <a:pt x="4289" y="473"/>
                </a:cubicBezTo>
                <a:cubicBezTo>
                  <a:pt x="4673" y="371"/>
                  <a:pt x="5051" y="327"/>
                  <a:pt x="5440" y="290"/>
                </a:cubicBezTo>
                <a:cubicBezTo>
                  <a:pt x="5759" y="279"/>
                  <a:pt x="6140" y="271"/>
                  <a:pt x="6463" y="249"/>
                </a:cubicBezTo>
                <a:cubicBezTo>
                  <a:pt x="6456" y="249"/>
                  <a:pt x="6452" y="249"/>
                  <a:pt x="6448" y="246"/>
                </a:cubicBezTo>
                <a:cubicBezTo>
                  <a:pt x="6456" y="246"/>
                  <a:pt x="6463" y="246"/>
                  <a:pt x="6467" y="249"/>
                </a:cubicBezTo>
                <a:cubicBezTo>
                  <a:pt x="6504" y="248"/>
                  <a:pt x="6543" y="248"/>
                  <a:pt x="6582" y="248"/>
                </a:cubicBezTo>
                <a:cubicBezTo>
                  <a:pt x="6886" y="248"/>
                  <a:pt x="7228" y="280"/>
                  <a:pt x="7530" y="290"/>
                </a:cubicBezTo>
                <a:cubicBezTo>
                  <a:pt x="7255" y="246"/>
                  <a:pt x="6962" y="253"/>
                  <a:pt x="6683" y="224"/>
                </a:cubicBezTo>
                <a:cubicBezTo>
                  <a:pt x="6677" y="226"/>
                  <a:pt x="6667" y="227"/>
                  <a:pt x="6657" y="227"/>
                </a:cubicBezTo>
                <a:cubicBezTo>
                  <a:pt x="6646" y="227"/>
                  <a:pt x="6634" y="226"/>
                  <a:pt x="6623" y="226"/>
                </a:cubicBezTo>
                <a:cubicBezTo>
                  <a:pt x="6617" y="226"/>
                  <a:pt x="6611" y="227"/>
                  <a:pt x="6606" y="227"/>
                </a:cubicBezTo>
                <a:cubicBezTo>
                  <a:pt x="6605" y="226"/>
                  <a:pt x="6601" y="225"/>
                  <a:pt x="6597" y="224"/>
                </a:cubicBezTo>
                <a:lnTo>
                  <a:pt x="6591" y="224"/>
                </a:lnTo>
                <a:cubicBezTo>
                  <a:pt x="6593" y="224"/>
                  <a:pt x="6594" y="224"/>
                  <a:pt x="6595" y="223"/>
                </a:cubicBezTo>
                <a:lnTo>
                  <a:pt x="6595" y="223"/>
                </a:lnTo>
                <a:cubicBezTo>
                  <a:pt x="6596" y="224"/>
                  <a:pt x="6597" y="224"/>
                  <a:pt x="6597" y="224"/>
                </a:cubicBezTo>
                <a:lnTo>
                  <a:pt x="6599" y="224"/>
                </a:lnTo>
                <a:cubicBezTo>
                  <a:pt x="6598" y="224"/>
                  <a:pt x="6598" y="223"/>
                  <a:pt x="6597" y="223"/>
                </a:cubicBezTo>
                <a:lnTo>
                  <a:pt x="6597" y="223"/>
                </a:lnTo>
                <a:cubicBezTo>
                  <a:pt x="6597" y="223"/>
                  <a:pt x="6596" y="223"/>
                  <a:pt x="6595" y="223"/>
                </a:cubicBezTo>
                <a:lnTo>
                  <a:pt x="6595" y="223"/>
                </a:lnTo>
                <a:cubicBezTo>
                  <a:pt x="6588" y="222"/>
                  <a:pt x="6579" y="220"/>
                  <a:pt x="6577" y="220"/>
                </a:cubicBezTo>
                <a:cubicBezTo>
                  <a:pt x="6587" y="220"/>
                  <a:pt x="6591" y="220"/>
                  <a:pt x="6597" y="223"/>
                </a:cubicBezTo>
                <a:lnTo>
                  <a:pt x="6597" y="223"/>
                </a:lnTo>
                <a:cubicBezTo>
                  <a:pt x="6627" y="220"/>
                  <a:pt x="6617" y="217"/>
                  <a:pt x="6613" y="217"/>
                </a:cubicBezTo>
                <a:cubicBezTo>
                  <a:pt x="6606" y="213"/>
                  <a:pt x="6602" y="213"/>
                  <a:pt x="6599" y="213"/>
                </a:cubicBezTo>
                <a:cubicBezTo>
                  <a:pt x="6605" y="213"/>
                  <a:pt x="6612" y="213"/>
                  <a:pt x="6619" y="216"/>
                </a:cubicBezTo>
                <a:lnTo>
                  <a:pt x="6619" y="216"/>
                </a:lnTo>
                <a:cubicBezTo>
                  <a:pt x="6624" y="215"/>
                  <a:pt x="6638" y="214"/>
                  <a:pt x="6652" y="213"/>
                </a:cubicBezTo>
                <a:lnTo>
                  <a:pt x="6652" y="213"/>
                </a:lnTo>
                <a:cubicBezTo>
                  <a:pt x="6647" y="214"/>
                  <a:pt x="6642" y="216"/>
                  <a:pt x="6639" y="217"/>
                </a:cubicBezTo>
                <a:cubicBezTo>
                  <a:pt x="6654" y="213"/>
                  <a:pt x="6665" y="213"/>
                  <a:pt x="6665" y="213"/>
                </a:cubicBezTo>
                <a:lnTo>
                  <a:pt x="6665" y="213"/>
                </a:lnTo>
                <a:cubicBezTo>
                  <a:pt x="6654" y="218"/>
                  <a:pt x="6673" y="222"/>
                  <a:pt x="6686" y="222"/>
                </a:cubicBezTo>
                <a:cubicBezTo>
                  <a:pt x="6691" y="222"/>
                  <a:pt x="6696" y="221"/>
                  <a:pt x="6698" y="220"/>
                </a:cubicBezTo>
                <a:cubicBezTo>
                  <a:pt x="6704" y="220"/>
                  <a:pt x="6743" y="223"/>
                  <a:pt x="6774" y="223"/>
                </a:cubicBezTo>
                <a:cubicBezTo>
                  <a:pt x="6798" y="223"/>
                  <a:pt x="6817" y="221"/>
                  <a:pt x="6815" y="217"/>
                </a:cubicBezTo>
                <a:cubicBezTo>
                  <a:pt x="6812" y="216"/>
                  <a:pt x="6808" y="215"/>
                  <a:pt x="6804" y="215"/>
                </a:cubicBezTo>
                <a:cubicBezTo>
                  <a:pt x="6801" y="215"/>
                  <a:pt x="6798" y="215"/>
                  <a:pt x="6795" y="216"/>
                </a:cubicBezTo>
                <a:lnTo>
                  <a:pt x="6795" y="216"/>
                </a:lnTo>
                <a:cubicBezTo>
                  <a:pt x="6798" y="213"/>
                  <a:pt x="6804" y="213"/>
                  <a:pt x="6808" y="213"/>
                </a:cubicBezTo>
                <a:close/>
                <a:moveTo>
                  <a:pt x="1781" y="7562"/>
                </a:moveTo>
                <a:cubicBezTo>
                  <a:pt x="1785" y="7564"/>
                  <a:pt x="1788" y="7567"/>
                  <a:pt x="1790" y="7571"/>
                </a:cubicBezTo>
                <a:lnTo>
                  <a:pt x="1790" y="7571"/>
                </a:lnTo>
                <a:cubicBezTo>
                  <a:pt x="1788" y="7569"/>
                  <a:pt x="1785" y="7567"/>
                  <a:pt x="1782" y="7565"/>
                </a:cubicBezTo>
                <a:lnTo>
                  <a:pt x="1782" y="7565"/>
                </a:lnTo>
                <a:cubicBezTo>
                  <a:pt x="1782" y="7564"/>
                  <a:pt x="1781" y="7563"/>
                  <a:pt x="1781" y="7562"/>
                </a:cubicBezTo>
                <a:close/>
                <a:moveTo>
                  <a:pt x="12476" y="7718"/>
                </a:moveTo>
                <a:lnTo>
                  <a:pt x="12476" y="7718"/>
                </a:lnTo>
                <a:cubicBezTo>
                  <a:pt x="12476" y="7719"/>
                  <a:pt x="12477" y="7719"/>
                  <a:pt x="12477" y="7719"/>
                </a:cubicBezTo>
                <a:cubicBezTo>
                  <a:pt x="12477" y="7719"/>
                  <a:pt x="12476" y="7719"/>
                  <a:pt x="12476" y="7718"/>
                </a:cubicBezTo>
                <a:close/>
                <a:moveTo>
                  <a:pt x="12377" y="7779"/>
                </a:moveTo>
                <a:lnTo>
                  <a:pt x="12377" y="7779"/>
                </a:lnTo>
                <a:cubicBezTo>
                  <a:pt x="12379" y="7781"/>
                  <a:pt x="12380" y="7783"/>
                  <a:pt x="12382" y="7785"/>
                </a:cubicBezTo>
                <a:cubicBezTo>
                  <a:pt x="12382" y="7786"/>
                  <a:pt x="12381" y="7787"/>
                  <a:pt x="12381" y="7787"/>
                </a:cubicBezTo>
                <a:cubicBezTo>
                  <a:pt x="12380" y="7787"/>
                  <a:pt x="12378" y="7784"/>
                  <a:pt x="12377" y="7779"/>
                </a:cubicBezTo>
                <a:close/>
                <a:moveTo>
                  <a:pt x="6863" y="7789"/>
                </a:moveTo>
                <a:cubicBezTo>
                  <a:pt x="6855" y="7791"/>
                  <a:pt x="6851" y="7794"/>
                  <a:pt x="6847" y="7794"/>
                </a:cubicBezTo>
                <a:cubicBezTo>
                  <a:pt x="6845" y="7794"/>
                  <a:pt x="6843" y="7793"/>
                  <a:pt x="6841" y="7793"/>
                </a:cubicBezTo>
                <a:lnTo>
                  <a:pt x="6841" y="7793"/>
                </a:lnTo>
                <a:cubicBezTo>
                  <a:pt x="6848" y="7791"/>
                  <a:pt x="6856" y="7790"/>
                  <a:pt x="6863" y="7789"/>
                </a:cubicBezTo>
                <a:close/>
                <a:moveTo>
                  <a:pt x="6551" y="7890"/>
                </a:moveTo>
                <a:cubicBezTo>
                  <a:pt x="6553" y="7890"/>
                  <a:pt x="6545" y="7892"/>
                  <a:pt x="6534" y="7893"/>
                </a:cubicBezTo>
                <a:lnTo>
                  <a:pt x="6534" y="7893"/>
                </a:lnTo>
                <a:lnTo>
                  <a:pt x="6533" y="7892"/>
                </a:lnTo>
                <a:cubicBezTo>
                  <a:pt x="6544" y="7891"/>
                  <a:pt x="6549" y="7890"/>
                  <a:pt x="6551" y="7890"/>
                </a:cubicBezTo>
                <a:close/>
                <a:moveTo>
                  <a:pt x="6455" y="7922"/>
                </a:moveTo>
                <a:cubicBezTo>
                  <a:pt x="6452" y="7925"/>
                  <a:pt x="6443" y="7928"/>
                  <a:pt x="6430" y="7931"/>
                </a:cubicBezTo>
                <a:lnTo>
                  <a:pt x="6455" y="7922"/>
                </a:lnTo>
                <a:close/>
                <a:moveTo>
                  <a:pt x="2939" y="8116"/>
                </a:moveTo>
                <a:cubicBezTo>
                  <a:pt x="2939" y="8119"/>
                  <a:pt x="2943" y="8119"/>
                  <a:pt x="2947" y="8119"/>
                </a:cubicBezTo>
                <a:cubicBezTo>
                  <a:pt x="2945" y="8117"/>
                  <a:pt x="2942" y="8116"/>
                  <a:pt x="2939" y="8116"/>
                </a:cubicBezTo>
                <a:close/>
                <a:moveTo>
                  <a:pt x="6911" y="5776"/>
                </a:moveTo>
                <a:lnTo>
                  <a:pt x="6911" y="5776"/>
                </a:lnTo>
                <a:cubicBezTo>
                  <a:pt x="7058" y="6178"/>
                  <a:pt x="7221" y="6588"/>
                  <a:pt x="7413" y="6975"/>
                </a:cubicBezTo>
                <a:cubicBezTo>
                  <a:pt x="7496" y="7138"/>
                  <a:pt x="7584" y="7317"/>
                  <a:pt x="7681" y="7483"/>
                </a:cubicBezTo>
                <a:lnTo>
                  <a:pt x="7681" y="7483"/>
                </a:lnTo>
                <a:cubicBezTo>
                  <a:pt x="7480" y="7570"/>
                  <a:pt x="7284" y="7631"/>
                  <a:pt x="7065" y="7708"/>
                </a:cubicBezTo>
                <a:cubicBezTo>
                  <a:pt x="7066" y="7711"/>
                  <a:pt x="7068" y="7711"/>
                  <a:pt x="7071" y="7711"/>
                </a:cubicBezTo>
                <a:cubicBezTo>
                  <a:pt x="7077" y="7711"/>
                  <a:pt x="7084" y="7708"/>
                  <a:pt x="7087" y="7708"/>
                </a:cubicBezTo>
                <a:cubicBezTo>
                  <a:pt x="7082" y="7710"/>
                  <a:pt x="7076" y="7713"/>
                  <a:pt x="7072" y="7713"/>
                </a:cubicBezTo>
                <a:cubicBezTo>
                  <a:pt x="7071" y="7713"/>
                  <a:pt x="7069" y="7713"/>
                  <a:pt x="7068" y="7711"/>
                </a:cubicBezTo>
                <a:cubicBezTo>
                  <a:pt x="7067" y="7711"/>
                  <a:pt x="7067" y="7711"/>
                  <a:pt x="7066" y="7711"/>
                </a:cubicBezTo>
                <a:cubicBezTo>
                  <a:pt x="7038" y="7711"/>
                  <a:pt x="6952" y="7765"/>
                  <a:pt x="6909" y="7765"/>
                </a:cubicBezTo>
                <a:cubicBezTo>
                  <a:pt x="6902" y="7765"/>
                  <a:pt x="6896" y="7763"/>
                  <a:pt x="6892" y="7760"/>
                </a:cubicBezTo>
                <a:cubicBezTo>
                  <a:pt x="6859" y="7782"/>
                  <a:pt x="6811" y="7785"/>
                  <a:pt x="6779" y="7804"/>
                </a:cubicBezTo>
                <a:cubicBezTo>
                  <a:pt x="6796" y="7804"/>
                  <a:pt x="6815" y="7798"/>
                  <a:pt x="6835" y="7794"/>
                </a:cubicBezTo>
                <a:lnTo>
                  <a:pt x="6835" y="7794"/>
                </a:lnTo>
                <a:cubicBezTo>
                  <a:pt x="6765" y="7812"/>
                  <a:pt x="6648" y="7841"/>
                  <a:pt x="6558" y="7880"/>
                </a:cubicBezTo>
                <a:cubicBezTo>
                  <a:pt x="6539" y="7880"/>
                  <a:pt x="6528" y="7886"/>
                  <a:pt x="6533" y="7893"/>
                </a:cubicBezTo>
                <a:lnTo>
                  <a:pt x="6533" y="7893"/>
                </a:lnTo>
                <a:cubicBezTo>
                  <a:pt x="6521" y="7894"/>
                  <a:pt x="6506" y="7895"/>
                  <a:pt x="6500" y="7895"/>
                </a:cubicBezTo>
                <a:cubicBezTo>
                  <a:pt x="6481" y="7917"/>
                  <a:pt x="6415" y="7917"/>
                  <a:pt x="6456" y="7921"/>
                </a:cubicBezTo>
                <a:cubicBezTo>
                  <a:pt x="6456" y="7921"/>
                  <a:pt x="6455" y="7921"/>
                  <a:pt x="6455" y="7922"/>
                </a:cubicBezTo>
                <a:lnTo>
                  <a:pt x="6455" y="7922"/>
                </a:lnTo>
                <a:cubicBezTo>
                  <a:pt x="6338" y="7951"/>
                  <a:pt x="6158" y="7998"/>
                  <a:pt x="6030" y="8031"/>
                </a:cubicBezTo>
                <a:cubicBezTo>
                  <a:pt x="6032" y="8031"/>
                  <a:pt x="6034" y="8031"/>
                  <a:pt x="6036" y="8031"/>
                </a:cubicBezTo>
                <a:cubicBezTo>
                  <a:pt x="6057" y="8031"/>
                  <a:pt x="6098" y="8016"/>
                  <a:pt x="6115" y="8016"/>
                </a:cubicBezTo>
                <a:cubicBezTo>
                  <a:pt x="6078" y="8041"/>
                  <a:pt x="6015" y="8027"/>
                  <a:pt x="5975" y="8046"/>
                </a:cubicBezTo>
                <a:cubicBezTo>
                  <a:pt x="5971" y="8046"/>
                  <a:pt x="5953" y="8049"/>
                  <a:pt x="5946" y="8049"/>
                </a:cubicBezTo>
                <a:cubicBezTo>
                  <a:pt x="5946" y="8055"/>
                  <a:pt x="5951" y="8056"/>
                  <a:pt x="5956" y="8056"/>
                </a:cubicBezTo>
                <a:cubicBezTo>
                  <a:pt x="5958" y="8056"/>
                  <a:pt x="5961" y="8055"/>
                  <a:pt x="5963" y="8055"/>
                </a:cubicBezTo>
                <a:cubicBezTo>
                  <a:pt x="5965" y="8055"/>
                  <a:pt x="5967" y="8056"/>
                  <a:pt x="5968" y="8056"/>
                </a:cubicBezTo>
                <a:cubicBezTo>
                  <a:pt x="5963" y="8056"/>
                  <a:pt x="5958" y="8058"/>
                  <a:pt x="5954" y="8058"/>
                </a:cubicBezTo>
                <a:cubicBezTo>
                  <a:pt x="5952" y="8058"/>
                  <a:pt x="5951" y="8058"/>
                  <a:pt x="5949" y="8056"/>
                </a:cubicBezTo>
                <a:cubicBezTo>
                  <a:pt x="5951" y="8056"/>
                  <a:pt x="5952" y="8056"/>
                  <a:pt x="5951" y="8056"/>
                </a:cubicBezTo>
                <a:lnTo>
                  <a:pt x="5951" y="8056"/>
                </a:lnTo>
                <a:cubicBezTo>
                  <a:pt x="5950" y="8056"/>
                  <a:pt x="5919" y="8064"/>
                  <a:pt x="5913" y="8068"/>
                </a:cubicBezTo>
                <a:lnTo>
                  <a:pt x="5869" y="8068"/>
                </a:lnTo>
                <a:cubicBezTo>
                  <a:pt x="5352" y="8217"/>
                  <a:pt x="4791" y="8258"/>
                  <a:pt x="4259" y="8288"/>
                </a:cubicBezTo>
                <a:cubicBezTo>
                  <a:pt x="4246" y="8282"/>
                  <a:pt x="4236" y="8279"/>
                  <a:pt x="4225" y="8279"/>
                </a:cubicBezTo>
                <a:cubicBezTo>
                  <a:pt x="4221" y="8279"/>
                  <a:pt x="4216" y="8279"/>
                  <a:pt x="4211" y="8280"/>
                </a:cubicBezTo>
                <a:cubicBezTo>
                  <a:pt x="4219" y="8283"/>
                  <a:pt x="4223" y="8283"/>
                  <a:pt x="4226" y="8283"/>
                </a:cubicBezTo>
                <a:cubicBezTo>
                  <a:pt x="4215" y="8283"/>
                  <a:pt x="4211" y="8283"/>
                  <a:pt x="4204" y="8280"/>
                </a:cubicBezTo>
                <a:cubicBezTo>
                  <a:pt x="4195" y="8281"/>
                  <a:pt x="4184" y="8282"/>
                  <a:pt x="4172" y="8282"/>
                </a:cubicBezTo>
                <a:cubicBezTo>
                  <a:pt x="4134" y="8282"/>
                  <a:pt x="4086" y="8277"/>
                  <a:pt x="4043" y="8277"/>
                </a:cubicBezTo>
                <a:cubicBezTo>
                  <a:pt x="4026" y="8277"/>
                  <a:pt x="4009" y="8277"/>
                  <a:pt x="3995" y="8280"/>
                </a:cubicBezTo>
                <a:cubicBezTo>
                  <a:pt x="3903" y="8258"/>
                  <a:pt x="3779" y="8276"/>
                  <a:pt x="3691" y="8251"/>
                </a:cubicBezTo>
                <a:cubicBezTo>
                  <a:pt x="3441" y="8232"/>
                  <a:pt x="3177" y="8181"/>
                  <a:pt x="2928" y="8115"/>
                </a:cubicBezTo>
                <a:cubicBezTo>
                  <a:pt x="2932" y="8115"/>
                  <a:pt x="2935" y="8115"/>
                  <a:pt x="2939" y="8116"/>
                </a:cubicBezTo>
                <a:lnTo>
                  <a:pt x="2939" y="8116"/>
                </a:lnTo>
                <a:cubicBezTo>
                  <a:pt x="2939" y="8116"/>
                  <a:pt x="2939" y="8116"/>
                  <a:pt x="2939" y="8115"/>
                </a:cubicBezTo>
                <a:cubicBezTo>
                  <a:pt x="2551" y="8016"/>
                  <a:pt x="2173" y="7849"/>
                  <a:pt x="1840" y="7608"/>
                </a:cubicBezTo>
                <a:lnTo>
                  <a:pt x="1840" y="7608"/>
                </a:lnTo>
                <a:cubicBezTo>
                  <a:pt x="1828" y="7117"/>
                  <a:pt x="1894" y="6619"/>
                  <a:pt x="2016" y="6136"/>
                </a:cubicBezTo>
                <a:lnTo>
                  <a:pt x="2016" y="6136"/>
                </a:lnTo>
                <a:cubicBezTo>
                  <a:pt x="2397" y="6363"/>
                  <a:pt x="2877" y="6445"/>
                  <a:pt x="3386" y="6445"/>
                </a:cubicBezTo>
                <a:cubicBezTo>
                  <a:pt x="4288" y="6445"/>
                  <a:pt x="5281" y="6188"/>
                  <a:pt x="5975" y="6025"/>
                </a:cubicBezTo>
                <a:cubicBezTo>
                  <a:pt x="6290" y="5949"/>
                  <a:pt x="6602" y="5866"/>
                  <a:pt x="6911" y="5776"/>
                </a:cubicBezTo>
                <a:close/>
                <a:moveTo>
                  <a:pt x="2109" y="8987"/>
                </a:moveTo>
                <a:lnTo>
                  <a:pt x="2109" y="8987"/>
                </a:lnTo>
                <a:cubicBezTo>
                  <a:pt x="2111" y="8991"/>
                  <a:pt x="2113" y="8995"/>
                  <a:pt x="2114" y="8999"/>
                </a:cubicBezTo>
                <a:cubicBezTo>
                  <a:pt x="2114" y="8996"/>
                  <a:pt x="2112" y="8991"/>
                  <a:pt x="2109" y="8987"/>
                </a:cubicBezTo>
                <a:close/>
                <a:moveTo>
                  <a:pt x="10338" y="6251"/>
                </a:moveTo>
                <a:cubicBezTo>
                  <a:pt x="10774" y="6591"/>
                  <a:pt x="11196" y="6946"/>
                  <a:pt x="11600" y="7322"/>
                </a:cubicBezTo>
                <a:lnTo>
                  <a:pt x="11600" y="7322"/>
                </a:lnTo>
                <a:cubicBezTo>
                  <a:pt x="11592" y="7329"/>
                  <a:pt x="11583" y="7335"/>
                  <a:pt x="11575" y="7342"/>
                </a:cubicBezTo>
                <a:cubicBezTo>
                  <a:pt x="11527" y="7374"/>
                  <a:pt x="11468" y="7418"/>
                  <a:pt x="11424" y="7452"/>
                </a:cubicBezTo>
                <a:cubicBezTo>
                  <a:pt x="11289" y="7550"/>
                  <a:pt x="11153" y="7635"/>
                  <a:pt x="11013" y="7733"/>
                </a:cubicBezTo>
                <a:lnTo>
                  <a:pt x="11010" y="7730"/>
                </a:lnTo>
                <a:cubicBezTo>
                  <a:pt x="10988" y="7745"/>
                  <a:pt x="10962" y="7755"/>
                  <a:pt x="10962" y="7763"/>
                </a:cubicBezTo>
                <a:cubicBezTo>
                  <a:pt x="10969" y="7760"/>
                  <a:pt x="10974" y="7760"/>
                  <a:pt x="10977" y="7760"/>
                </a:cubicBezTo>
                <a:cubicBezTo>
                  <a:pt x="10969" y="7763"/>
                  <a:pt x="10966" y="7767"/>
                  <a:pt x="10959" y="7767"/>
                </a:cubicBezTo>
                <a:cubicBezTo>
                  <a:pt x="9595" y="8606"/>
                  <a:pt x="8058" y="9278"/>
                  <a:pt x="6511" y="9765"/>
                </a:cubicBezTo>
                <a:cubicBezTo>
                  <a:pt x="6441" y="9798"/>
                  <a:pt x="6331" y="9828"/>
                  <a:pt x="6239" y="9842"/>
                </a:cubicBezTo>
                <a:cubicBezTo>
                  <a:pt x="6239" y="9846"/>
                  <a:pt x="6236" y="9846"/>
                  <a:pt x="6232" y="9850"/>
                </a:cubicBezTo>
                <a:cubicBezTo>
                  <a:pt x="5595" y="9995"/>
                  <a:pt x="4952" y="10120"/>
                  <a:pt x="4295" y="10120"/>
                </a:cubicBezTo>
                <a:cubicBezTo>
                  <a:pt x="4173" y="10120"/>
                  <a:pt x="4051" y="10115"/>
                  <a:pt x="3929" y="10106"/>
                </a:cubicBezTo>
                <a:lnTo>
                  <a:pt x="3929" y="10106"/>
                </a:lnTo>
                <a:cubicBezTo>
                  <a:pt x="3937" y="10110"/>
                  <a:pt x="3944" y="10114"/>
                  <a:pt x="3951" y="10118"/>
                </a:cubicBezTo>
                <a:cubicBezTo>
                  <a:pt x="3746" y="10099"/>
                  <a:pt x="3551" y="10074"/>
                  <a:pt x="3350" y="10026"/>
                </a:cubicBezTo>
                <a:cubicBezTo>
                  <a:pt x="3123" y="9989"/>
                  <a:pt x="2913" y="9883"/>
                  <a:pt x="2712" y="9765"/>
                </a:cubicBezTo>
                <a:cubicBezTo>
                  <a:pt x="2642" y="9703"/>
                  <a:pt x="2536" y="9626"/>
                  <a:pt x="2477" y="9560"/>
                </a:cubicBezTo>
                <a:cubicBezTo>
                  <a:pt x="2312" y="9398"/>
                  <a:pt x="2202" y="9193"/>
                  <a:pt x="2107" y="8984"/>
                </a:cubicBezTo>
                <a:lnTo>
                  <a:pt x="2107" y="8984"/>
                </a:lnTo>
                <a:cubicBezTo>
                  <a:pt x="2108" y="8985"/>
                  <a:pt x="2109" y="8986"/>
                  <a:pt x="2109" y="8987"/>
                </a:cubicBezTo>
                <a:lnTo>
                  <a:pt x="2109" y="8987"/>
                </a:lnTo>
                <a:cubicBezTo>
                  <a:pt x="1981" y="8664"/>
                  <a:pt x="1902" y="8326"/>
                  <a:pt x="1865" y="7983"/>
                </a:cubicBezTo>
                <a:lnTo>
                  <a:pt x="1865" y="7983"/>
                </a:lnTo>
                <a:cubicBezTo>
                  <a:pt x="2291" y="8261"/>
                  <a:pt x="2808" y="8452"/>
                  <a:pt x="3419" y="8525"/>
                </a:cubicBezTo>
                <a:cubicBezTo>
                  <a:pt x="3679" y="8554"/>
                  <a:pt x="3938" y="8568"/>
                  <a:pt x="4198" y="8568"/>
                </a:cubicBezTo>
                <a:cubicBezTo>
                  <a:pt x="5445" y="8568"/>
                  <a:pt x="6688" y="8249"/>
                  <a:pt x="7850" y="7732"/>
                </a:cubicBezTo>
                <a:lnTo>
                  <a:pt x="7850" y="7732"/>
                </a:lnTo>
                <a:cubicBezTo>
                  <a:pt x="7878" y="7776"/>
                  <a:pt x="7904" y="7822"/>
                  <a:pt x="7938" y="7870"/>
                </a:cubicBezTo>
                <a:cubicBezTo>
                  <a:pt x="7933" y="7855"/>
                  <a:pt x="7930" y="7840"/>
                  <a:pt x="7926" y="7833"/>
                </a:cubicBezTo>
                <a:cubicBezTo>
                  <a:pt x="7927" y="7833"/>
                  <a:pt x="7927" y="7833"/>
                  <a:pt x="7927" y="7833"/>
                </a:cubicBezTo>
                <a:cubicBezTo>
                  <a:pt x="7972" y="7833"/>
                  <a:pt x="8052" y="8006"/>
                  <a:pt x="8102" y="8071"/>
                </a:cubicBezTo>
                <a:cubicBezTo>
                  <a:pt x="8102" y="8031"/>
                  <a:pt x="8084" y="7990"/>
                  <a:pt x="8065" y="7946"/>
                </a:cubicBezTo>
                <a:lnTo>
                  <a:pt x="8065" y="7946"/>
                </a:lnTo>
                <a:cubicBezTo>
                  <a:pt x="8077" y="7961"/>
                  <a:pt x="8084" y="7972"/>
                  <a:pt x="8092" y="7980"/>
                </a:cubicBezTo>
                <a:cubicBezTo>
                  <a:pt x="8083" y="7941"/>
                  <a:pt x="8083" y="7909"/>
                  <a:pt x="8094" y="7909"/>
                </a:cubicBezTo>
                <a:cubicBezTo>
                  <a:pt x="8098" y="7909"/>
                  <a:pt x="8103" y="7912"/>
                  <a:pt x="8109" y="7921"/>
                </a:cubicBezTo>
                <a:cubicBezTo>
                  <a:pt x="8102" y="7887"/>
                  <a:pt x="8121" y="7906"/>
                  <a:pt x="8121" y="7895"/>
                </a:cubicBezTo>
                <a:cubicBezTo>
                  <a:pt x="8153" y="7928"/>
                  <a:pt x="8168" y="7980"/>
                  <a:pt x="8205" y="7997"/>
                </a:cubicBezTo>
                <a:cubicBezTo>
                  <a:pt x="8132" y="7892"/>
                  <a:pt x="8071" y="7776"/>
                  <a:pt x="8018" y="7656"/>
                </a:cubicBezTo>
                <a:lnTo>
                  <a:pt x="8018" y="7656"/>
                </a:lnTo>
                <a:cubicBezTo>
                  <a:pt x="8845" y="7271"/>
                  <a:pt x="9628" y="6788"/>
                  <a:pt x="10338" y="6251"/>
                </a:cubicBezTo>
                <a:close/>
                <a:moveTo>
                  <a:pt x="6291" y="0"/>
                </a:moveTo>
                <a:cubicBezTo>
                  <a:pt x="5997" y="0"/>
                  <a:pt x="5697" y="4"/>
                  <a:pt x="5403" y="48"/>
                </a:cubicBezTo>
                <a:cubicBezTo>
                  <a:pt x="5245" y="48"/>
                  <a:pt x="5081" y="95"/>
                  <a:pt x="4919" y="110"/>
                </a:cubicBezTo>
                <a:cubicBezTo>
                  <a:pt x="4835" y="132"/>
                  <a:pt x="4721" y="139"/>
                  <a:pt x="4637" y="165"/>
                </a:cubicBezTo>
                <a:cubicBezTo>
                  <a:pt x="3174" y="437"/>
                  <a:pt x="1656" y="1137"/>
                  <a:pt x="930" y="2497"/>
                </a:cubicBezTo>
                <a:cubicBezTo>
                  <a:pt x="867" y="2615"/>
                  <a:pt x="791" y="2761"/>
                  <a:pt x="747" y="2882"/>
                </a:cubicBezTo>
                <a:cubicBezTo>
                  <a:pt x="0" y="4667"/>
                  <a:pt x="267" y="6745"/>
                  <a:pt x="1643" y="7824"/>
                </a:cubicBezTo>
                <a:lnTo>
                  <a:pt x="1643" y="7824"/>
                </a:lnTo>
                <a:cubicBezTo>
                  <a:pt x="1622" y="8049"/>
                  <a:pt x="1686" y="8298"/>
                  <a:pt x="1737" y="8537"/>
                </a:cubicBezTo>
                <a:cubicBezTo>
                  <a:pt x="1988" y="9989"/>
                  <a:pt x="3032" y="10413"/>
                  <a:pt x="4218" y="10413"/>
                </a:cubicBezTo>
                <a:cubicBezTo>
                  <a:pt x="5092" y="10413"/>
                  <a:pt x="6044" y="10183"/>
                  <a:pt x="6811" y="9963"/>
                </a:cubicBezTo>
                <a:lnTo>
                  <a:pt x="6823" y="9963"/>
                </a:lnTo>
                <a:cubicBezTo>
                  <a:pt x="7138" y="9883"/>
                  <a:pt x="7581" y="9729"/>
                  <a:pt x="7926" y="9586"/>
                </a:cubicBezTo>
                <a:lnTo>
                  <a:pt x="7926" y="9586"/>
                </a:lnTo>
                <a:lnTo>
                  <a:pt x="7908" y="9589"/>
                </a:lnTo>
                <a:cubicBezTo>
                  <a:pt x="7989" y="9556"/>
                  <a:pt x="8117" y="9512"/>
                  <a:pt x="8175" y="9472"/>
                </a:cubicBezTo>
                <a:cubicBezTo>
                  <a:pt x="8176" y="9471"/>
                  <a:pt x="8176" y="9471"/>
                  <a:pt x="8177" y="9471"/>
                </a:cubicBezTo>
                <a:lnTo>
                  <a:pt x="8177" y="9471"/>
                </a:lnTo>
                <a:cubicBezTo>
                  <a:pt x="8176" y="9471"/>
                  <a:pt x="8176" y="9471"/>
                  <a:pt x="8175" y="9472"/>
                </a:cubicBezTo>
                <a:lnTo>
                  <a:pt x="8175" y="9472"/>
                </a:lnTo>
                <a:cubicBezTo>
                  <a:pt x="8163" y="9471"/>
                  <a:pt x="8178" y="9469"/>
                  <a:pt x="8182" y="9468"/>
                </a:cubicBezTo>
                <a:lnTo>
                  <a:pt x="8182" y="9468"/>
                </a:lnTo>
                <a:cubicBezTo>
                  <a:pt x="8181" y="9469"/>
                  <a:pt x="8179" y="9470"/>
                  <a:pt x="8177" y="9471"/>
                </a:cubicBezTo>
                <a:lnTo>
                  <a:pt x="8177" y="9471"/>
                </a:lnTo>
                <a:cubicBezTo>
                  <a:pt x="8180" y="9469"/>
                  <a:pt x="8183" y="9468"/>
                  <a:pt x="8183" y="9468"/>
                </a:cubicBezTo>
                <a:lnTo>
                  <a:pt x="8183" y="9468"/>
                </a:lnTo>
                <a:cubicBezTo>
                  <a:pt x="8183" y="9468"/>
                  <a:pt x="8183" y="9468"/>
                  <a:pt x="8182" y="9468"/>
                </a:cubicBezTo>
                <a:lnTo>
                  <a:pt x="8182" y="9468"/>
                </a:lnTo>
                <a:cubicBezTo>
                  <a:pt x="8241" y="9441"/>
                  <a:pt x="8330" y="9419"/>
                  <a:pt x="8363" y="9395"/>
                </a:cubicBezTo>
                <a:lnTo>
                  <a:pt x="8363" y="9395"/>
                </a:lnTo>
                <a:cubicBezTo>
                  <a:pt x="8363" y="9395"/>
                  <a:pt x="8351" y="9399"/>
                  <a:pt x="8350" y="9399"/>
                </a:cubicBezTo>
                <a:cubicBezTo>
                  <a:pt x="8349" y="9399"/>
                  <a:pt x="8350" y="9399"/>
                  <a:pt x="8351" y="9398"/>
                </a:cubicBezTo>
                <a:cubicBezTo>
                  <a:pt x="8400" y="9376"/>
                  <a:pt x="8498" y="9344"/>
                  <a:pt x="8502" y="9322"/>
                </a:cubicBezTo>
                <a:cubicBezTo>
                  <a:pt x="8520" y="9310"/>
                  <a:pt x="8554" y="9296"/>
                  <a:pt x="8554" y="9296"/>
                </a:cubicBezTo>
                <a:cubicBezTo>
                  <a:pt x="8593" y="9252"/>
                  <a:pt x="8744" y="9219"/>
                  <a:pt x="8791" y="9175"/>
                </a:cubicBezTo>
                <a:cubicBezTo>
                  <a:pt x="8802" y="9172"/>
                  <a:pt x="8873" y="9145"/>
                  <a:pt x="8858" y="9145"/>
                </a:cubicBezTo>
                <a:cubicBezTo>
                  <a:pt x="8857" y="9145"/>
                  <a:pt x="8856" y="9146"/>
                  <a:pt x="8854" y="9146"/>
                </a:cubicBezTo>
                <a:cubicBezTo>
                  <a:pt x="8840" y="9146"/>
                  <a:pt x="8862" y="9138"/>
                  <a:pt x="8865" y="9138"/>
                </a:cubicBezTo>
                <a:cubicBezTo>
                  <a:pt x="9026" y="9043"/>
                  <a:pt x="9331" y="8914"/>
                  <a:pt x="9554" y="8823"/>
                </a:cubicBezTo>
                <a:cubicBezTo>
                  <a:pt x="9818" y="8694"/>
                  <a:pt x="10097" y="8584"/>
                  <a:pt x="10361" y="8437"/>
                </a:cubicBezTo>
                <a:cubicBezTo>
                  <a:pt x="10794" y="8204"/>
                  <a:pt x="11318" y="7893"/>
                  <a:pt x="11809" y="7521"/>
                </a:cubicBezTo>
                <a:lnTo>
                  <a:pt x="11809" y="7521"/>
                </a:lnTo>
                <a:cubicBezTo>
                  <a:pt x="11868" y="7578"/>
                  <a:pt x="11927" y="7636"/>
                  <a:pt x="11986" y="7694"/>
                </a:cubicBezTo>
                <a:cubicBezTo>
                  <a:pt x="12022" y="7745"/>
                  <a:pt x="12184" y="7862"/>
                  <a:pt x="12213" y="7917"/>
                </a:cubicBezTo>
                <a:cubicBezTo>
                  <a:pt x="12282" y="7991"/>
                  <a:pt x="12361" y="8022"/>
                  <a:pt x="12435" y="8022"/>
                </a:cubicBezTo>
                <a:cubicBezTo>
                  <a:pt x="12629" y="8022"/>
                  <a:pt x="12788" y="7809"/>
                  <a:pt x="12631" y="7591"/>
                </a:cubicBezTo>
                <a:cubicBezTo>
                  <a:pt x="12505" y="7445"/>
                  <a:pt x="12375" y="7304"/>
                  <a:pt x="12244" y="7165"/>
                </a:cubicBezTo>
                <a:lnTo>
                  <a:pt x="12244" y="7165"/>
                </a:lnTo>
                <a:cubicBezTo>
                  <a:pt x="13197" y="6322"/>
                  <a:pt x="13846" y="5241"/>
                  <a:pt x="13086" y="4078"/>
                </a:cubicBezTo>
                <a:lnTo>
                  <a:pt x="13086" y="4078"/>
                </a:lnTo>
                <a:cubicBezTo>
                  <a:pt x="13089" y="4081"/>
                  <a:pt x="13093" y="4086"/>
                  <a:pt x="13104" y="4096"/>
                </a:cubicBezTo>
                <a:cubicBezTo>
                  <a:pt x="12928" y="3836"/>
                  <a:pt x="12744" y="3601"/>
                  <a:pt x="12502" y="3414"/>
                </a:cubicBezTo>
                <a:cubicBezTo>
                  <a:pt x="12502" y="3407"/>
                  <a:pt x="12499" y="3403"/>
                  <a:pt x="12499" y="3403"/>
                </a:cubicBezTo>
                <a:cubicBezTo>
                  <a:pt x="12420" y="3329"/>
                  <a:pt x="12339" y="3257"/>
                  <a:pt x="12255" y="3187"/>
                </a:cubicBezTo>
                <a:lnTo>
                  <a:pt x="12255" y="3187"/>
                </a:lnTo>
                <a:cubicBezTo>
                  <a:pt x="12476" y="2965"/>
                  <a:pt x="12649" y="2708"/>
                  <a:pt x="12708" y="2395"/>
                </a:cubicBezTo>
                <a:cubicBezTo>
                  <a:pt x="12748" y="1775"/>
                  <a:pt x="12128" y="1415"/>
                  <a:pt x="11663" y="1141"/>
                </a:cubicBezTo>
                <a:lnTo>
                  <a:pt x="11663" y="1141"/>
                </a:lnTo>
                <a:cubicBezTo>
                  <a:pt x="11783" y="1195"/>
                  <a:pt x="11883" y="1254"/>
                  <a:pt x="12000" y="1324"/>
                </a:cubicBezTo>
                <a:cubicBezTo>
                  <a:pt x="11959" y="1305"/>
                  <a:pt x="11942" y="1295"/>
                  <a:pt x="11920" y="1287"/>
                </a:cubicBezTo>
                <a:lnTo>
                  <a:pt x="11920" y="1287"/>
                </a:lnTo>
                <a:cubicBezTo>
                  <a:pt x="12022" y="1346"/>
                  <a:pt x="12118" y="1405"/>
                  <a:pt x="12213" y="1481"/>
                </a:cubicBezTo>
                <a:cubicBezTo>
                  <a:pt x="11490" y="887"/>
                  <a:pt x="10493" y="664"/>
                  <a:pt x="9613" y="393"/>
                </a:cubicBezTo>
                <a:cubicBezTo>
                  <a:pt x="9378" y="323"/>
                  <a:pt x="9143" y="268"/>
                  <a:pt x="8898" y="224"/>
                </a:cubicBezTo>
                <a:lnTo>
                  <a:pt x="8898" y="224"/>
                </a:lnTo>
                <a:cubicBezTo>
                  <a:pt x="8960" y="249"/>
                  <a:pt x="9030" y="257"/>
                  <a:pt x="9107" y="271"/>
                </a:cubicBezTo>
                <a:cubicBezTo>
                  <a:pt x="9111" y="275"/>
                  <a:pt x="9111" y="279"/>
                  <a:pt x="9111" y="283"/>
                </a:cubicBezTo>
                <a:cubicBezTo>
                  <a:pt x="9246" y="327"/>
                  <a:pt x="9382" y="341"/>
                  <a:pt x="9503" y="403"/>
                </a:cubicBezTo>
                <a:cubicBezTo>
                  <a:pt x="9349" y="381"/>
                  <a:pt x="9195" y="323"/>
                  <a:pt x="9041" y="305"/>
                </a:cubicBezTo>
                <a:cubicBezTo>
                  <a:pt x="9038" y="312"/>
                  <a:pt x="9038" y="312"/>
                  <a:pt x="9033" y="315"/>
                </a:cubicBezTo>
                <a:cubicBezTo>
                  <a:pt x="8972" y="308"/>
                  <a:pt x="8923" y="290"/>
                  <a:pt x="8872" y="286"/>
                </a:cubicBezTo>
                <a:cubicBezTo>
                  <a:pt x="8840" y="271"/>
                  <a:pt x="8799" y="271"/>
                  <a:pt x="8762" y="271"/>
                </a:cubicBezTo>
                <a:cubicBezTo>
                  <a:pt x="8755" y="264"/>
                  <a:pt x="8733" y="264"/>
                  <a:pt x="8718" y="264"/>
                </a:cubicBezTo>
                <a:cubicBezTo>
                  <a:pt x="7846" y="93"/>
                  <a:pt x="6945" y="40"/>
                  <a:pt x="6062" y="33"/>
                </a:cubicBezTo>
                <a:lnTo>
                  <a:pt x="6062" y="33"/>
                </a:lnTo>
                <a:cubicBezTo>
                  <a:pt x="6068" y="28"/>
                  <a:pt x="6060" y="25"/>
                  <a:pt x="6048" y="25"/>
                </a:cubicBezTo>
                <a:cubicBezTo>
                  <a:pt x="6046" y="25"/>
                  <a:pt x="6043" y="25"/>
                  <a:pt x="6041" y="25"/>
                </a:cubicBezTo>
                <a:lnTo>
                  <a:pt x="6041" y="25"/>
                </a:lnTo>
                <a:lnTo>
                  <a:pt x="6041" y="19"/>
                </a:lnTo>
                <a:cubicBezTo>
                  <a:pt x="6137" y="15"/>
                  <a:pt x="6199" y="7"/>
                  <a:pt x="62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09" name="Google Shape;2409;p26"/>
          <p:cNvGrpSpPr/>
          <p:nvPr/>
        </p:nvGrpSpPr>
        <p:grpSpPr>
          <a:xfrm rot="8668184">
            <a:off x="-288420" y="-56884"/>
            <a:ext cx="1796712" cy="1211073"/>
            <a:chOff x="906872" y="677935"/>
            <a:chExt cx="624516" cy="420955"/>
          </a:xfrm>
        </p:grpSpPr>
        <p:sp>
          <p:nvSpPr>
            <p:cNvPr id="2410" name="Google Shape;2410;p26"/>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26"/>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26"/>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26"/>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26"/>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26"/>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26"/>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26"/>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26"/>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26"/>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26"/>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26"/>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26"/>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26"/>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26"/>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26"/>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26"/>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26"/>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26"/>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26"/>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26"/>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26"/>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26"/>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26"/>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26"/>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26"/>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26"/>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26"/>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26"/>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26"/>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26"/>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26"/>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26"/>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26"/>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26"/>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26"/>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26"/>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26"/>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26"/>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26"/>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26"/>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26"/>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26"/>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26"/>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26"/>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26"/>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26"/>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26"/>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26"/>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26"/>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26"/>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26"/>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26"/>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26"/>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26"/>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26"/>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26"/>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26"/>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26"/>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26"/>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26"/>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26"/>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26"/>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26"/>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26"/>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26"/>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26"/>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26"/>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26"/>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26"/>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26"/>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26"/>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26"/>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26"/>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26"/>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26"/>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26"/>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26"/>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26"/>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26"/>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26"/>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26"/>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26"/>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26"/>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26"/>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26"/>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26"/>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26"/>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26"/>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26"/>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26"/>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26"/>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26"/>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26"/>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26"/>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26"/>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26"/>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26"/>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26"/>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26"/>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26"/>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26"/>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26"/>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26"/>
            <p:cNvSpPr/>
            <p:nvPr/>
          </p:nvSpPr>
          <p:spPr>
            <a:xfrm>
              <a:off x="1289695" y="695943"/>
              <a:ext cx="706" cy="471"/>
            </a:xfrm>
            <a:custGeom>
              <a:avLst/>
              <a:gdLst/>
              <a:ahLst/>
              <a:cxnLst/>
              <a:rect l="l" t="t" r="r" b="b"/>
              <a:pathLst>
                <a:path w="12" h="8" extrusionOk="0">
                  <a:moveTo>
                    <a:pt x="11" y="8"/>
                  </a:move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26"/>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26"/>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26"/>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26"/>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26"/>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26"/>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26"/>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26"/>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26"/>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26"/>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26"/>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26"/>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26"/>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26"/>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26"/>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26"/>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26"/>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26"/>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26"/>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26"/>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26"/>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26"/>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26"/>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26"/>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26"/>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26"/>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26"/>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26"/>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26"/>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26"/>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26"/>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26"/>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26"/>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26"/>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26"/>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26"/>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26"/>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26"/>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26"/>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26"/>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26"/>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26"/>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26"/>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26"/>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26"/>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26"/>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26"/>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26"/>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26"/>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26"/>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26"/>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26"/>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26"/>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26"/>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26"/>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26"/>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26"/>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26"/>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26"/>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26"/>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26"/>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26"/>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26"/>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26"/>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26"/>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26"/>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26"/>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26"/>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26"/>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26"/>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26"/>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26"/>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26"/>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26"/>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26"/>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26"/>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26"/>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26"/>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26"/>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26"/>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26"/>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26"/>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26"/>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97" name="Google Shape;2597;p26"/>
          <p:cNvGrpSpPr/>
          <p:nvPr/>
        </p:nvGrpSpPr>
        <p:grpSpPr>
          <a:xfrm>
            <a:off x="8354204" y="680448"/>
            <a:ext cx="392854" cy="705429"/>
            <a:chOff x="568513" y="2939200"/>
            <a:chExt cx="293175" cy="526400"/>
          </a:xfrm>
        </p:grpSpPr>
        <p:sp>
          <p:nvSpPr>
            <p:cNvPr id="2598" name="Google Shape;2598;p26"/>
            <p:cNvSpPr/>
            <p:nvPr/>
          </p:nvSpPr>
          <p:spPr>
            <a:xfrm>
              <a:off x="641838" y="3104675"/>
              <a:ext cx="219850" cy="360925"/>
            </a:xfrm>
            <a:custGeom>
              <a:avLst/>
              <a:gdLst/>
              <a:ahLst/>
              <a:cxnLst/>
              <a:rect l="l" t="t" r="r" b="b"/>
              <a:pathLst>
                <a:path w="8794" h="14437" extrusionOk="0">
                  <a:moveTo>
                    <a:pt x="2039" y="0"/>
                  </a:moveTo>
                  <a:cubicBezTo>
                    <a:pt x="1992" y="0"/>
                    <a:pt x="1951" y="34"/>
                    <a:pt x="1940" y="81"/>
                  </a:cubicBezTo>
                  <a:lnTo>
                    <a:pt x="15" y="8225"/>
                  </a:lnTo>
                  <a:cubicBezTo>
                    <a:pt x="0" y="8288"/>
                    <a:pt x="51" y="8350"/>
                    <a:pt x="117" y="8350"/>
                  </a:cubicBezTo>
                  <a:lnTo>
                    <a:pt x="3594" y="8350"/>
                  </a:lnTo>
                  <a:cubicBezTo>
                    <a:pt x="3660" y="8350"/>
                    <a:pt x="3712" y="8416"/>
                    <a:pt x="3693" y="8479"/>
                  </a:cubicBezTo>
                  <a:lnTo>
                    <a:pt x="2219" y="14309"/>
                  </a:lnTo>
                  <a:cubicBezTo>
                    <a:pt x="2202" y="14383"/>
                    <a:pt x="2262" y="14437"/>
                    <a:pt x="2323" y="14437"/>
                  </a:cubicBezTo>
                  <a:cubicBezTo>
                    <a:pt x="2353" y="14437"/>
                    <a:pt x="2384" y="14424"/>
                    <a:pt x="2406" y="14394"/>
                  </a:cubicBezTo>
                  <a:lnTo>
                    <a:pt x="8746" y="5420"/>
                  </a:lnTo>
                  <a:cubicBezTo>
                    <a:pt x="8794" y="5354"/>
                    <a:pt x="8746" y="5258"/>
                    <a:pt x="8662" y="5258"/>
                  </a:cubicBezTo>
                  <a:lnTo>
                    <a:pt x="4126" y="5258"/>
                  </a:lnTo>
                  <a:cubicBezTo>
                    <a:pt x="4045" y="5258"/>
                    <a:pt x="3994" y="5163"/>
                    <a:pt x="4042" y="5097"/>
                  </a:cubicBezTo>
                  <a:lnTo>
                    <a:pt x="7437" y="162"/>
                  </a:lnTo>
                  <a:cubicBezTo>
                    <a:pt x="7481" y="92"/>
                    <a:pt x="7433" y="0"/>
                    <a:pt x="73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26"/>
            <p:cNvSpPr/>
            <p:nvPr/>
          </p:nvSpPr>
          <p:spPr>
            <a:xfrm>
              <a:off x="634513" y="2939200"/>
              <a:ext cx="49325" cy="97475"/>
            </a:xfrm>
            <a:custGeom>
              <a:avLst/>
              <a:gdLst/>
              <a:ahLst/>
              <a:cxnLst/>
              <a:rect l="l" t="t" r="r" b="b"/>
              <a:pathLst>
                <a:path w="1973" h="3899" extrusionOk="0">
                  <a:moveTo>
                    <a:pt x="726" y="221"/>
                  </a:moveTo>
                  <a:lnTo>
                    <a:pt x="726" y="232"/>
                  </a:lnTo>
                  <a:cubicBezTo>
                    <a:pt x="726" y="228"/>
                    <a:pt x="726" y="228"/>
                    <a:pt x="723" y="225"/>
                  </a:cubicBezTo>
                  <a:lnTo>
                    <a:pt x="726" y="221"/>
                  </a:lnTo>
                  <a:close/>
                  <a:moveTo>
                    <a:pt x="730" y="257"/>
                  </a:moveTo>
                  <a:lnTo>
                    <a:pt x="733" y="261"/>
                  </a:lnTo>
                  <a:cubicBezTo>
                    <a:pt x="730" y="261"/>
                    <a:pt x="730" y="261"/>
                    <a:pt x="730" y="257"/>
                  </a:cubicBezTo>
                  <a:close/>
                  <a:moveTo>
                    <a:pt x="748" y="257"/>
                  </a:moveTo>
                  <a:lnTo>
                    <a:pt x="748" y="261"/>
                  </a:lnTo>
                  <a:cubicBezTo>
                    <a:pt x="745" y="261"/>
                    <a:pt x="745" y="261"/>
                    <a:pt x="745" y="257"/>
                  </a:cubicBezTo>
                  <a:close/>
                  <a:moveTo>
                    <a:pt x="711" y="419"/>
                  </a:moveTo>
                  <a:lnTo>
                    <a:pt x="711" y="423"/>
                  </a:lnTo>
                  <a:cubicBezTo>
                    <a:pt x="711" y="423"/>
                    <a:pt x="711" y="419"/>
                    <a:pt x="708" y="419"/>
                  </a:cubicBezTo>
                  <a:close/>
                  <a:moveTo>
                    <a:pt x="740" y="452"/>
                  </a:moveTo>
                  <a:lnTo>
                    <a:pt x="737" y="455"/>
                  </a:lnTo>
                  <a:cubicBezTo>
                    <a:pt x="737" y="452"/>
                    <a:pt x="737" y="452"/>
                    <a:pt x="740" y="452"/>
                  </a:cubicBezTo>
                  <a:close/>
                  <a:moveTo>
                    <a:pt x="880" y="621"/>
                  </a:moveTo>
                  <a:lnTo>
                    <a:pt x="880" y="628"/>
                  </a:lnTo>
                  <a:cubicBezTo>
                    <a:pt x="877" y="624"/>
                    <a:pt x="880" y="624"/>
                    <a:pt x="880" y="621"/>
                  </a:cubicBezTo>
                  <a:close/>
                  <a:moveTo>
                    <a:pt x="880" y="639"/>
                  </a:moveTo>
                  <a:lnTo>
                    <a:pt x="880" y="643"/>
                  </a:lnTo>
                  <a:lnTo>
                    <a:pt x="877" y="643"/>
                  </a:lnTo>
                  <a:lnTo>
                    <a:pt x="877" y="639"/>
                  </a:lnTo>
                  <a:close/>
                  <a:moveTo>
                    <a:pt x="960" y="907"/>
                  </a:moveTo>
                  <a:cubicBezTo>
                    <a:pt x="965" y="910"/>
                    <a:pt x="965" y="914"/>
                    <a:pt x="965" y="914"/>
                  </a:cubicBezTo>
                  <a:lnTo>
                    <a:pt x="960" y="910"/>
                  </a:lnTo>
                  <a:lnTo>
                    <a:pt x="960" y="907"/>
                  </a:lnTo>
                  <a:close/>
                  <a:moveTo>
                    <a:pt x="1177" y="1464"/>
                  </a:moveTo>
                  <a:lnTo>
                    <a:pt x="1177" y="1467"/>
                  </a:lnTo>
                  <a:lnTo>
                    <a:pt x="1173" y="1464"/>
                  </a:lnTo>
                  <a:close/>
                  <a:moveTo>
                    <a:pt x="1232" y="1713"/>
                  </a:moveTo>
                  <a:cubicBezTo>
                    <a:pt x="1236" y="1713"/>
                    <a:pt x="1236" y="1717"/>
                    <a:pt x="1236" y="1717"/>
                  </a:cubicBezTo>
                  <a:lnTo>
                    <a:pt x="1232" y="1713"/>
                  </a:lnTo>
                  <a:close/>
                  <a:moveTo>
                    <a:pt x="677" y="2342"/>
                  </a:moveTo>
                  <a:lnTo>
                    <a:pt x="677" y="2342"/>
                  </a:lnTo>
                  <a:cubicBezTo>
                    <a:pt x="678" y="2343"/>
                    <a:pt x="678" y="2343"/>
                    <a:pt x="679" y="2344"/>
                  </a:cubicBezTo>
                  <a:cubicBezTo>
                    <a:pt x="678" y="2343"/>
                    <a:pt x="678" y="2343"/>
                    <a:pt x="677" y="2342"/>
                  </a:cubicBezTo>
                  <a:close/>
                  <a:moveTo>
                    <a:pt x="689" y="2370"/>
                  </a:moveTo>
                  <a:cubicBezTo>
                    <a:pt x="689" y="2373"/>
                    <a:pt x="689" y="2377"/>
                    <a:pt x="693" y="2381"/>
                  </a:cubicBezTo>
                  <a:cubicBezTo>
                    <a:pt x="689" y="2373"/>
                    <a:pt x="689" y="2373"/>
                    <a:pt x="689" y="2370"/>
                  </a:cubicBezTo>
                  <a:close/>
                  <a:moveTo>
                    <a:pt x="1639" y="2597"/>
                  </a:moveTo>
                  <a:lnTo>
                    <a:pt x="1639" y="2601"/>
                  </a:lnTo>
                  <a:cubicBezTo>
                    <a:pt x="1639" y="2601"/>
                    <a:pt x="1639" y="2601"/>
                    <a:pt x="1639" y="2602"/>
                  </a:cubicBezTo>
                  <a:lnTo>
                    <a:pt x="1639" y="2602"/>
                  </a:lnTo>
                  <a:cubicBezTo>
                    <a:pt x="1639" y="2600"/>
                    <a:pt x="1639" y="2599"/>
                    <a:pt x="1639" y="2597"/>
                  </a:cubicBezTo>
                  <a:close/>
                  <a:moveTo>
                    <a:pt x="1660" y="2664"/>
                  </a:moveTo>
                  <a:cubicBezTo>
                    <a:pt x="1661" y="2665"/>
                    <a:pt x="1661" y="2667"/>
                    <a:pt x="1661" y="2667"/>
                  </a:cubicBezTo>
                  <a:cubicBezTo>
                    <a:pt x="1661" y="2666"/>
                    <a:pt x="1660" y="2665"/>
                    <a:pt x="1660" y="2664"/>
                  </a:cubicBezTo>
                  <a:close/>
                  <a:moveTo>
                    <a:pt x="965" y="3121"/>
                  </a:moveTo>
                  <a:lnTo>
                    <a:pt x="968" y="3125"/>
                  </a:lnTo>
                  <a:lnTo>
                    <a:pt x="965" y="3125"/>
                  </a:lnTo>
                  <a:lnTo>
                    <a:pt x="965" y="3121"/>
                  </a:lnTo>
                  <a:close/>
                  <a:moveTo>
                    <a:pt x="1359" y="3874"/>
                  </a:moveTo>
                  <a:cubicBezTo>
                    <a:pt x="1359" y="3874"/>
                    <a:pt x="1359" y="3875"/>
                    <a:pt x="1361" y="3877"/>
                  </a:cubicBezTo>
                  <a:cubicBezTo>
                    <a:pt x="1361" y="3875"/>
                    <a:pt x="1360" y="3874"/>
                    <a:pt x="1359" y="3874"/>
                  </a:cubicBezTo>
                  <a:close/>
                  <a:moveTo>
                    <a:pt x="693" y="1"/>
                  </a:moveTo>
                  <a:cubicBezTo>
                    <a:pt x="693" y="8"/>
                    <a:pt x="686" y="4"/>
                    <a:pt x="682" y="8"/>
                  </a:cubicBezTo>
                  <a:cubicBezTo>
                    <a:pt x="682" y="8"/>
                    <a:pt x="679" y="8"/>
                    <a:pt x="674" y="4"/>
                  </a:cubicBezTo>
                  <a:lnTo>
                    <a:pt x="674" y="8"/>
                  </a:lnTo>
                  <a:cubicBezTo>
                    <a:pt x="671" y="8"/>
                    <a:pt x="667" y="8"/>
                    <a:pt x="667" y="4"/>
                  </a:cubicBezTo>
                  <a:cubicBezTo>
                    <a:pt x="664" y="4"/>
                    <a:pt x="660" y="4"/>
                    <a:pt x="660" y="8"/>
                  </a:cubicBezTo>
                  <a:cubicBezTo>
                    <a:pt x="657" y="15"/>
                    <a:pt x="652" y="23"/>
                    <a:pt x="652" y="30"/>
                  </a:cubicBezTo>
                  <a:lnTo>
                    <a:pt x="649" y="30"/>
                  </a:lnTo>
                  <a:cubicBezTo>
                    <a:pt x="649" y="34"/>
                    <a:pt x="645" y="34"/>
                    <a:pt x="645" y="37"/>
                  </a:cubicBezTo>
                  <a:lnTo>
                    <a:pt x="642" y="37"/>
                  </a:lnTo>
                  <a:lnTo>
                    <a:pt x="638" y="41"/>
                  </a:lnTo>
                  <a:cubicBezTo>
                    <a:pt x="635" y="41"/>
                    <a:pt x="635" y="41"/>
                    <a:pt x="635" y="45"/>
                  </a:cubicBezTo>
                  <a:cubicBezTo>
                    <a:pt x="630" y="48"/>
                    <a:pt x="630" y="48"/>
                    <a:pt x="627" y="48"/>
                  </a:cubicBezTo>
                  <a:cubicBezTo>
                    <a:pt x="623" y="52"/>
                    <a:pt x="623" y="52"/>
                    <a:pt x="620" y="56"/>
                  </a:cubicBezTo>
                  <a:cubicBezTo>
                    <a:pt x="616" y="56"/>
                    <a:pt x="613" y="59"/>
                    <a:pt x="608" y="59"/>
                  </a:cubicBezTo>
                  <a:lnTo>
                    <a:pt x="608" y="63"/>
                  </a:lnTo>
                  <a:cubicBezTo>
                    <a:pt x="605" y="63"/>
                    <a:pt x="605" y="67"/>
                    <a:pt x="605" y="70"/>
                  </a:cubicBezTo>
                  <a:cubicBezTo>
                    <a:pt x="601" y="70"/>
                    <a:pt x="601" y="67"/>
                    <a:pt x="601" y="67"/>
                  </a:cubicBezTo>
                  <a:cubicBezTo>
                    <a:pt x="598" y="67"/>
                    <a:pt x="601" y="70"/>
                    <a:pt x="598" y="70"/>
                  </a:cubicBezTo>
                  <a:cubicBezTo>
                    <a:pt x="594" y="70"/>
                    <a:pt x="594" y="78"/>
                    <a:pt x="594" y="81"/>
                  </a:cubicBezTo>
                  <a:cubicBezTo>
                    <a:pt x="594" y="85"/>
                    <a:pt x="591" y="85"/>
                    <a:pt x="591" y="85"/>
                  </a:cubicBezTo>
                  <a:cubicBezTo>
                    <a:pt x="591" y="85"/>
                    <a:pt x="589" y="83"/>
                    <a:pt x="588" y="83"/>
                  </a:cubicBezTo>
                  <a:cubicBezTo>
                    <a:pt x="587" y="83"/>
                    <a:pt x="586" y="83"/>
                    <a:pt x="586" y="85"/>
                  </a:cubicBezTo>
                  <a:lnTo>
                    <a:pt x="583" y="89"/>
                  </a:lnTo>
                  <a:cubicBezTo>
                    <a:pt x="583" y="87"/>
                    <a:pt x="582" y="86"/>
                    <a:pt x="581" y="86"/>
                  </a:cubicBezTo>
                  <a:cubicBezTo>
                    <a:pt x="580" y="86"/>
                    <a:pt x="579" y="87"/>
                    <a:pt x="579" y="89"/>
                  </a:cubicBezTo>
                  <a:cubicBezTo>
                    <a:pt x="576" y="89"/>
                    <a:pt x="572" y="92"/>
                    <a:pt x="569" y="92"/>
                  </a:cubicBezTo>
                  <a:cubicBezTo>
                    <a:pt x="569" y="92"/>
                    <a:pt x="569" y="96"/>
                    <a:pt x="564" y="96"/>
                  </a:cubicBezTo>
                  <a:cubicBezTo>
                    <a:pt x="564" y="95"/>
                    <a:pt x="563" y="95"/>
                    <a:pt x="563" y="95"/>
                  </a:cubicBezTo>
                  <a:cubicBezTo>
                    <a:pt x="561" y="95"/>
                    <a:pt x="560" y="100"/>
                    <a:pt x="557" y="100"/>
                  </a:cubicBezTo>
                  <a:cubicBezTo>
                    <a:pt x="557" y="103"/>
                    <a:pt x="554" y="107"/>
                    <a:pt x="554" y="111"/>
                  </a:cubicBezTo>
                  <a:cubicBezTo>
                    <a:pt x="550" y="114"/>
                    <a:pt x="550" y="118"/>
                    <a:pt x="547" y="118"/>
                  </a:cubicBezTo>
                  <a:cubicBezTo>
                    <a:pt x="547" y="122"/>
                    <a:pt x="545" y="124"/>
                    <a:pt x="544" y="124"/>
                  </a:cubicBezTo>
                  <a:cubicBezTo>
                    <a:pt x="543" y="124"/>
                    <a:pt x="542" y="123"/>
                    <a:pt x="542" y="122"/>
                  </a:cubicBezTo>
                  <a:cubicBezTo>
                    <a:pt x="540" y="122"/>
                    <a:pt x="539" y="123"/>
                    <a:pt x="538" y="123"/>
                  </a:cubicBezTo>
                  <a:cubicBezTo>
                    <a:pt x="537" y="123"/>
                    <a:pt x="537" y="123"/>
                    <a:pt x="535" y="122"/>
                  </a:cubicBezTo>
                  <a:lnTo>
                    <a:pt x="532" y="125"/>
                  </a:lnTo>
                  <a:cubicBezTo>
                    <a:pt x="532" y="129"/>
                    <a:pt x="528" y="136"/>
                    <a:pt x="528" y="136"/>
                  </a:cubicBezTo>
                  <a:lnTo>
                    <a:pt x="517" y="136"/>
                  </a:lnTo>
                  <a:cubicBezTo>
                    <a:pt x="517" y="133"/>
                    <a:pt x="513" y="133"/>
                    <a:pt x="510" y="129"/>
                  </a:cubicBezTo>
                  <a:lnTo>
                    <a:pt x="506" y="129"/>
                  </a:lnTo>
                  <a:cubicBezTo>
                    <a:pt x="506" y="133"/>
                    <a:pt x="510" y="133"/>
                    <a:pt x="510" y="136"/>
                  </a:cubicBezTo>
                  <a:cubicBezTo>
                    <a:pt x="506" y="133"/>
                    <a:pt x="506" y="129"/>
                    <a:pt x="503" y="129"/>
                  </a:cubicBezTo>
                  <a:cubicBezTo>
                    <a:pt x="501" y="130"/>
                    <a:pt x="500" y="130"/>
                    <a:pt x="499" y="130"/>
                  </a:cubicBezTo>
                  <a:cubicBezTo>
                    <a:pt x="497" y="130"/>
                    <a:pt x="495" y="128"/>
                    <a:pt x="495" y="125"/>
                  </a:cubicBezTo>
                  <a:cubicBezTo>
                    <a:pt x="491" y="125"/>
                    <a:pt x="488" y="122"/>
                    <a:pt x="488" y="122"/>
                  </a:cubicBezTo>
                  <a:cubicBezTo>
                    <a:pt x="484" y="122"/>
                    <a:pt x="484" y="118"/>
                    <a:pt x="481" y="118"/>
                  </a:cubicBezTo>
                  <a:cubicBezTo>
                    <a:pt x="481" y="119"/>
                    <a:pt x="481" y="120"/>
                    <a:pt x="481" y="120"/>
                  </a:cubicBezTo>
                  <a:cubicBezTo>
                    <a:pt x="480" y="120"/>
                    <a:pt x="479" y="118"/>
                    <a:pt x="476" y="118"/>
                  </a:cubicBezTo>
                  <a:lnTo>
                    <a:pt x="466" y="118"/>
                  </a:lnTo>
                  <a:cubicBezTo>
                    <a:pt x="466" y="118"/>
                    <a:pt x="462" y="118"/>
                    <a:pt x="459" y="122"/>
                  </a:cubicBezTo>
                  <a:cubicBezTo>
                    <a:pt x="459" y="122"/>
                    <a:pt x="447" y="122"/>
                    <a:pt x="444" y="118"/>
                  </a:cubicBezTo>
                  <a:cubicBezTo>
                    <a:pt x="440" y="114"/>
                    <a:pt x="437" y="114"/>
                    <a:pt x="437" y="114"/>
                  </a:cubicBezTo>
                  <a:cubicBezTo>
                    <a:pt x="435" y="116"/>
                    <a:pt x="433" y="116"/>
                    <a:pt x="432" y="116"/>
                  </a:cubicBezTo>
                  <a:cubicBezTo>
                    <a:pt x="432" y="116"/>
                    <a:pt x="431" y="116"/>
                    <a:pt x="429" y="118"/>
                  </a:cubicBezTo>
                  <a:cubicBezTo>
                    <a:pt x="429" y="119"/>
                    <a:pt x="428" y="120"/>
                    <a:pt x="428" y="120"/>
                  </a:cubicBezTo>
                  <a:cubicBezTo>
                    <a:pt x="427" y="120"/>
                    <a:pt x="425" y="118"/>
                    <a:pt x="425" y="118"/>
                  </a:cubicBezTo>
                  <a:cubicBezTo>
                    <a:pt x="422" y="122"/>
                    <a:pt x="418" y="122"/>
                    <a:pt x="418" y="125"/>
                  </a:cubicBezTo>
                  <a:cubicBezTo>
                    <a:pt x="418" y="125"/>
                    <a:pt x="415" y="125"/>
                    <a:pt x="415" y="122"/>
                  </a:cubicBezTo>
                  <a:cubicBezTo>
                    <a:pt x="411" y="129"/>
                    <a:pt x="406" y="132"/>
                    <a:pt x="401" y="132"/>
                  </a:cubicBezTo>
                  <a:cubicBezTo>
                    <a:pt x="396" y="132"/>
                    <a:pt x="391" y="129"/>
                    <a:pt x="385" y="125"/>
                  </a:cubicBezTo>
                  <a:lnTo>
                    <a:pt x="385" y="140"/>
                  </a:lnTo>
                  <a:cubicBezTo>
                    <a:pt x="385" y="145"/>
                    <a:pt x="385" y="148"/>
                    <a:pt x="383" y="148"/>
                  </a:cubicBezTo>
                  <a:cubicBezTo>
                    <a:pt x="383" y="148"/>
                    <a:pt x="382" y="148"/>
                    <a:pt x="381" y="147"/>
                  </a:cubicBezTo>
                  <a:lnTo>
                    <a:pt x="378" y="144"/>
                  </a:lnTo>
                  <a:lnTo>
                    <a:pt x="371" y="144"/>
                  </a:lnTo>
                  <a:cubicBezTo>
                    <a:pt x="366" y="144"/>
                    <a:pt x="366" y="140"/>
                    <a:pt x="363" y="136"/>
                  </a:cubicBezTo>
                  <a:cubicBezTo>
                    <a:pt x="363" y="136"/>
                    <a:pt x="363" y="133"/>
                    <a:pt x="359" y="129"/>
                  </a:cubicBezTo>
                  <a:lnTo>
                    <a:pt x="359" y="133"/>
                  </a:lnTo>
                  <a:lnTo>
                    <a:pt x="359" y="140"/>
                  </a:lnTo>
                  <a:cubicBezTo>
                    <a:pt x="357" y="138"/>
                    <a:pt x="356" y="138"/>
                    <a:pt x="355" y="138"/>
                  </a:cubicBezTo>
                  <a:cubicBezTo>
                    <a:pt x="353" y="138"/>
                    <a:pt x="352" y="141"/>
                    <a:pt x="350" y="141"/>
                  </a:cubicBezTo>
                  <a:cubicBezTo>
                    <a:pt x="350" y="141"/>
                    <a:pt x="349" y="141"/>
                    <a:pt x="349" y="140"/>
                  </a:cubicBezTo>
                  <a:cubicBezTo>
                    <a:pt x="349" y="144"/>
                    <a:pt x="348" y="144"/>
                    <a:pt x="347" y="144"/>
                  </a:cubicBezTo>
                  <a:cubicBezTo>
                    <a:pt x="345" y="144"/>
                    <a:pt x="344" y="144"/>
                    <a:pt x="344" y="144"/>
                  </a:cubicBezTo>
                  <a:cubicBezTo>
                    <a:pt x="343" y="145"/>
                    <a:pt x="342" y="146"/>
                    <a:pt x="341" y="146"/>
                  </a:cubicBezTo>
                  <a:cubicBezTo>
                    <a:pt x="340" y="146"/>
                    <a:pt x="339" y="144"/>
                    <a:pt x="337" y="140"/>
                  </a:cubicBezTo>
                  <a:cubicBezTo>
                    <a:pt x="334" y="136"/>
                    <a:pt x="330" y="136"/>
                    <a:pt x="330" y="136"/>
                  </a:cubicBezTo>
                  <a:cubicBezTo>
                    <a:pt x="328" y="136"/>
                    <a:pt x="327" y="133"/>
                    <a:pt x="327" y="133"/>
                  </a:cubicBezTo>
                  <a:cubicBezTo>
                    <a:pt x="327" y="133"/>
                    <a:pt x="327" y="134"/>
                    <a:pt x="327" y="136"/>
                  </a:cubicBezTo>
                  <a:cubicBezTo>
                    <a:pt x="325" y="135"/>
                    <a:pt x="324" y="135"/>
                    <a:pt x="324" y="135"/>
                  </a:cubicBezTo>
                  <a:cubicBezTo>
                    <a:pt x="322" y="135"/>
                    <a:pt x="322" y="136"/>
                    <a:pt x="322" y="136"/>
                  </a:cubicBezTo>
                  <a:cubicBezTo>
                    <a:pt x="322" y="138"/>
                    <a:pt x="321" y="138"/>
                    <a:pt x="321" y="138"/>
                  </a:cubicBezTo>
                  <a:cubicBezTo>
                    <a:pt x="320" y="138"/>
                    <a:pt x="319" y="138"/>
                    <a:pt x="319" y="140"/>
                  </a:cubicBezTo>
                  <a:cubicBezTo>
                    <a:pt x="317" y="136"/>
                    <a:pt x="315" y="136"/>
                    <a:pt x="314" y="136"/>
                  </a:cubicBezTo>
                  <a:cubicBezTo>
                    <a:pt x="312" y="136"/>
                    <a:pt x="310" y="136"/>
                    <a:pt x="308" y="136"/>
                  </a:cubicBezTo>
                  <a:cubicBezTo>
                    <a:pt x="308" y="136"/>
                    <a:pt x="305" y="133"/>
                    <a:pt x="305" y="129"/>
                  </a:cubicBezTo>
                  <a:lnTo>
                    <a:pt x="305" y="140"/>
                  </a:lnTo>
                  <a:lnTo>
                    <a:pt x="305" y="147"/>
                  </a:lnTo>
                  <a:lnTo>
                    <a:pt x="300" y="147"/>
                  </a:lnTo>
                  <a:cubicBezTo>
                    <a:pt x="299" y="146"/>
                    <a:pt x="298" y="146"/>
                    <a:pt x="297" y="146"/>
                  </a:cubicBezTo>
                  <a:cubicBezTo>
                    <a:pt x="295" y="146"/>
                    <a:pt x="292" y="148"/>
                    <a:pt x="290" y="151"/>
                  </a:cubicBezTo>
                  <a:cubicBezTo>
                    <a:pt x="286" y="151"/>
                    <a:pt x="286" y="155"/>
                    <a:pt x="286" y="158"/>
                  </a:cubicBezTo>
                  <a:lnTo>
                    <a:pt x="286" y="166"/>
                  </a:lnTo>
                  <a:cubicBezTo>
                    <a:pt x="285" y="167"/>
                    <a:pt x="283" y="168"/>
                    <a:pt x="281" y="168"/>
                  </a:cubicBezTo>
                  <a:cubicBezTo>
                    <a:pt x="279" y="168"/>
                    <a:pt x="277" y="167"/>
                    <a:pt x="275" y="166"/>
                  </a:cubicBezTo>
                  <a:cubicBezTo>
                    <a:pt x="275" y="169"/>
                    <a:pt x="271" y="169"/>
                    <a:pt x="271" y="169"/>
                  </a:cubicBezTo>
                  <a:cubicBezTo>
                    <a:pt x="270" y="167"/>
                    <a:pt x="269" y="167"/>
                    <a:pt x="268" y="167"/>
                  </a:cubicBezTo>
                  <a:cubicBezTo>
                    <a:pt x="267" y="167"/>
                    <a:pt x="266" y="167"/>
                    <a:pt x="264" y="166"/>
                  </a:cubicBezTo>
                  <a:lnTo>
                    <a:pt x="261" y="162"/>
                  </a:lnTo>
                  <a:cubicBezTo>
                    <a:pt x="256" y="158"/>
                    <a:pt x="256" y="155"/>
                    <a:pt x="256" y="151"/>
                  </a:cubicBezTo>
                  <a:cubicBezTo>
                    <a:pt x="256" y="155"/>
                    <a:pt x="256" y="158"/>
                    <a:pt x="253" y="162"/>
                  </a:cubicBezTo>
                  <a:cubicBezTo>
                    <a:pt x="253" y="166"/>
                    <a:pt x="253" y="169"/>
                    <a:pt x="249" y="169"/>
                  </a:cubicBezTo>
                  <a:cubicBezTo>
                    <a:pt x="246" y="169"/>
                    <a:pt x="246" y="169"/>
                    <a:pt x="242" y="166"/>
                  </a:cubicBezTo>
                  <a:cubicBezTo>
                    <a:pt x="239" y="166"/>
                    <a:pt x="239" y="166"/>
                    <a:pt x="234" y="155"/>
                  </a:cubicBezTo>
                  <a:lnTo>
                    <a:pt x="234" y="158"/>
                  </a:lnTo>
                  <a:cubicBezTo>
                    <a:pt x="234" y="162"/>
                    <a:pt x="234" y="166"/>
                    <a:pt x="231" y="173"/>
                  </a:cubicBezTo>
                  <a:cubicBezTo>
                    <a:pt x="231" y="177"/>
                    <a:pt x="227" y="184"/>
                    <a:pt x="224" y="184"/>
                  </a:cubicBezTo>
                  <a:cubicBezTo>
                    <a:pt x="220" y="184"/>
                    <a:pt x="220" y="184"/>
                    <a:pt x="220" y="191"/>
                  </a:cubicBezTo>
                  <a:lnTo>
                    <a:pt x="212" y="191"/>
                  </a:lnTo>
                  <a:cubicBezTo>
                    <a:pt x="212" y="193"/>
                    <a:pt x="212" y="194"/>
                    <a:pt x="212" y="194"/>
                  </a:cubicBezTo>
                  <a:cubicBezTo>
                    <a:pt x="211" y="194"/>
                    <a:pt x="211" y="193"/>
                    <a:pt x="209" y="191"/>
                  </a:cubicBezTo>
                  <a:cubicBezTo>
                    <a:pt x="209" y="188"/>
                    <a:pt x="205" y="188"/>
                    <a:pt x="205" y="184"/>
                  </a:cubicBezTo>
                  <a:lnTo>
                    <a:pt x="205" y="191"/>
                  </a:lnTo>
                  <a:lnTo>
                    <a:pt x="205" y="199"/>
                  </a:lnTo>
                  <a:lnTo>
                    <a:pt x="205" y="202"/>
                  </a:lnTo>
                  <a:lnTo>
                    <a:pt x="205" y="210"/>
                  </a:lnTo>
                  <a:cubicBezTo>
                    <a:pt x="205" y="213"/>
                    <a:pt x="202" y="217"/>
                    <a:pt x="198" y="217"/>
                  </a:cubicBezTo>
                  <a:cubicBezTo>
                    <a:pt x="198" y="217"/>
                    <a:pt x="197" y="215"/>
                    <a:pt x="196" y="215"/>
                  </a:cubicBezTo>
                  <a:cubicBezTo>
                    <a:pt x="195" y="215"/>
                    <a:pt x="195" y="215"/>
                    <a:pt x="195" y="217"/>
                  </a:cubicBezTo>
                  <a:cubicBezTo>
                    <a:pt x="190" y="221"/>
                    <a:pt x="187" y="221"/>
                    <a:pt x="187" y="221"/>
                  </a:cubicBezTo>
                  <a:lnTo>
                    <a:pt x="183" y="225"/>
                  </a:lnTo>
                  <a:cubicBezTo>
                    <a:pt x="180" y="225"/>
                    <a:pt x="180" y="225"/>
                    <a:pt x="180" y="232"/>
                  </a:cubicBezTo>
                  <a:cubicBezTo>
                    <a:pt x="180" y="235"/>
                    <a:pt x="176" y="235"/>
                    <a:pt x="176" y="235"/>
                  </a:cubicBezTo>
                  <a:cubicBezTo>
                    <a:pt x="175" y="237"/>
                    <a:pt x="173" y="238"/>
                    <a:pt x="170" y="238"/>
                  </a:cubicBezTo>
                  <a:cubicBezTo>
                    <a:pt x="168" y="238"/>
                    <a:pt x="165" y="237"/>
                    <a:pt x="161" y="235"/>
                  </a:cubicBezTo>
                  <a:lnTo>
                    <a:pt x="158" y="235"/>
                  </a:lnTo>
                  <a:lnTo>
                    <a:pt x="158" y="232"/>
                  </a:lnTo>
                  <a:lnTo>
                    <a:pt x="154" y="232"/>
                  </a:lnTo>
                  <a:cubicBezTo>
                    <a:pt x="154" y="232"/>
                    <a:pt x="153" y="233"/>
                    <a:pt x="152" y="233"/>
                  </a:cubicBezTo>
                  <a:cubicBezTo>
                    <a:pt x="151" y="233"/>
                    <a:pt x="151" y="233"/>
                    <a:pt x="151" y="232"/>
                  </a:cubicBezTo>
                  <a:cubicBezTo>
                    <a:pt x="149" y="229"/>
                    <a:pt x="148" y="228"/>
                    <a:pt x="147" y="228"/>
                  </a:cubicBezTo>
                  <a:cubicBezTo>
                    <a:pt x="146" y="228"/>
                    <a:pt x="146" y="229"/>
                    <a:pt x="145" y="229"/>
                  </a:cubicBezTo>
                  <a:cubicBezTo>
                    <a:pt x="144" y="229"/>
                    <a:pt x="144" y="229"/>
                    <a:pt x="143" y="228"/>
                  </a:cubicBezTo>
                  <a:lnTo>
                    <a:pt x="139" y="228"/>
                  </a:lnTo>
                  <a:cubicBezTo>
                    <a:pt x="136" y="225"/>
                    <a:pt x="136" y="221"/>
                    <a:pt x="132" y="221"/>
                  </a:cubicBezTo>
                  <a:lnTo>
                    <a:pt x="132" y="225"/>
                  </a:lnTo>
                  <a:lnTo>
                    <a:pt x="129" y="228"/>
                  </a:lnTo>
                  <a:lnTo>
                    <a:pt x="124" y="228"/>
                  </a:lnTo>
                  <a:cubicBezTo>
                    <a:pt x="123" y="226"/>
                    <a:pt x="121" y="226"/>
                    <a:pt x="120" y="226"/>
                  </a:cubicBezTo>
                  <a:cubicBezTo>
                    <a:pt x="118" y="226"/>
                    <a:pt x="117" y="226"/>
                    <a:pt x="117" y="225"/>
                  </a:cubicBezTo>
                  <a:lnTo>
                    <a:pt x="114" y="221"/>
                  </a:lnTo>
                  <a:cubicBezTo>
                    <a:pt x="107" y="217"/>
                    <a:pt x="102" y="213"/>
                    <a:pt x="99" y="210"/>
                  </a:cubicBezTo>
                  <a:cubicBezTo>
                    <a:pt x="95" y="213"/>
                    <a:pt x="95" y="217"/>
                    <a:pt x="95" y="221"/>
                  </a:cubicBezTo>
                  <a:cubicBezTo>
                    <a:pt x="99" y="221"/>
                    <a:pt x="99" y="225"/>
                    <a:pt x="99" y="228"/>
                  </a:cubicBezTo>
                  <a:lnTo>
                    <a:pt x="99" y="232"/>
                  </a:lnTo>
                  <a:cubicBezTo>
                    <a:pt x="95" y="232"/>
                    <a:pt x="95" y="239"/>
                    <a:pt x="95" y="239"/>
                  </a:cubicBezTo>
                  <a:lnTo>
                    <a:pt x="92" y="243"/>
                  </a:lnTo>
                  <a:cubicBezTo>
                    <a:pt x="91" y="242"/>
                    <a:pt x="90" y="241"/>
                    <a:pt x="89" y="241"/>
                  </a:cubicBezTo>
                  <a:cubicBezTo>
                    <a:pt x="88" y="241"/>
                    <a:pt x="88" y="243"/>
                    <a:pt x="88" y="243"/>
                  </a:cubicBezTo>
                  <a:cubicBezTo>
                    <a:pt x="80" y="243"/>
                    <a:pt x="77" y="239"/>
                    <a:pt x="73" y="232"/>
                  </a:cubicBezTo>
                  <a:cubicBezTo>
                    <a:pt x="70" y="232"/>
                    <a:pt x="70" y="228"/>
                    <a:pt x="70" y="228"/>
                  </a:cubicBezTo>
                  <a:cubicBezTo>
                    <a:pt x="70" y="229"/>
                    <a:pt x="70" y="229"/>
                    <a:pt x="69" y="229"/>
                  </a:cubicBezTo>
                  <a:cubicBezTo>
                    <a:pt x="68" y="229"/>
                    <a:pt x="66" y="225"/>
                    <a:pt x="63" y="225"/>
                  </a:cubicBezTo>
                  <a:lnTo>
                    <a:pt x="63" y="225"/>
                  </a:lnTo>
                  <a:cubicBezTo>
                    <a:pt x="66" y="232"/>
                    <a:pt x="66" y="235"/>
                    <a:pt x="66" y="239"/>
                  </a:cubicBezTo>
                  <a:cubicBezTo>
                    <a:pt x="70" y="247"/>
                    <a:pt x="66" y="250"/>
                    <a:pt x="70" y="257"/>
                  </a:cubicBezTo>
                  <a:cubicBezTo>
                    <a:pt x="70" y="257"/>
                    <a:pt x="66" y="257"/>
                    <a:pt x="66" y="261"/>
                  </a:cubicBezTo>
                  <a:cubicBezTo>
                    <a:pt x="63" y="261"/>
                    <a:pt x="63" y="265"/>
                    <a:pt x="58" y="265"/>
                  </a:cubicBezTo>
                  <a:cubicBezTo>
                    <a:pt x="63" y="272"/>
                    <a:pt x="58" y="272"/>
                    <a:pt x="58" y="276"/>
                  </a:cubicBezTo>
                  <a:cubicBezTo>
                    <a:pt x="58" y="279"/>
                    <a:pt x="55" y="283"/>
                    <a:pt x="51" y="283"/>
                  </a:cubicBezTo>
                  <a:lnTo>
                    <a:pt x="48" y="287"/>
                  </a:lnTo>
                  <a:cubicBezTo>
                    <a:pt x="44" y="279"/>
                    <a:pt x="36" y="283"/>
                    <a:pt x="33" y="276"/>
                  </a:cubicBezTo>
                  <a:cubicBezTo>
                    <a:pt x="33" y="276"/>
                    <a:pt x="33" y="276"/>
                    <a:pt x="32" y="276"/>
                  </a:cubicBezTo>
                  <a:cubicBezTo>
                    <a:pt x="31" y="276"/>
                    <a:pt x="29" y="273"/>
                    <a:pt x="27" y="273"/>
                  </a:cubicBezTo>
                  <a:cubicBezTo>
                    <a:pt x="26" y="273"/>
                    <a:pt x="26" y="274"/>
                    <a:pt x="26" y="276"/>
                  </a:cubicBezTo>
                  <a:cubicBezTo>
                    <a:pt x="22" y="276"/>
                    <a:pt x="19" y="279"/>
                    <a:pt x="19" y="279"/>
                  </a:cubicBezTo>
                  <a:cubicBezTo>
                    <a:pt x="14" y="283"/>
                    <a:pt x="11" y="283"/>
                    <a:pt x="11" y="287"/>
                  </a:cubicBezTo>
                  <a:cubicBezTo>
                    <a:pt x="7" y="294"/>
                    <a:pt x="7" y="294"/>
                    <a:pt x="7" y="301"/>
                  </a:cubicBezTo>
                  <a:cubicBezTo>
                    <a:pt x="7" y="309"/>
                    <a:pt x="11" y="316"/>
                    <a:pt x="11" y="320"/>
                  </a:cubicBezTo>
                  <a:cubicBezTo>
                    <a:pt x="11" y="323"/>
                    <a:pt x="14" y="327"/>
                    <a:pt x="11" y="331"/>
                  </a:cubicBezTo>
                  <a:cubicBezTo>
                    <a:pt x="14" y="338"/>
                    <a:pt x="14" y="345"/>
                    <a:pt x="11" y="349"/>
                  </a:cubicBezTo>
                  <a:cubicBezTo>
                    <a:pt x="11" y="351"/>
                    <a:pt x="11" y="352"/>
                    <a:pt x="10" y="352"/>
                  </a:cubicBezTo>
                  <a:cubicBezTo>
                    <a:pt x="10" y="352"/>
                    <a:pt x="9" y="351"/>
                    <a:pt x="7" y="349"/>
                  </a:cubicBezTo>
                  <a:cubicBezTo>
                    <a:pt x="6" y="348"/>
                    <a:pt x="6" y="347"/>
                    <a:pt x="5" y="347"/>
                  </a:cubicBezTo>
                  <a:cubicBezTo>
                    <a:pt x="4" y="347"/>
                    <a:pt x="4" y="350"/>
                    <a:pt x="4" y="353"/>
                  </a:cubicBezTo>
                  <a:cubicBezTo>
                    <a:pt x="4" y="353"/>
                    <a:pt x="0" y="353"/>
                    <a:pt x="0" y="357"/>
                  </a:cubicBezTo>
                  <a:cubicBezTo>
                    <a:pt x="4" y="357"/>
                    <a:pt x="4" y="360"/>
                    <a:pt x="4" y="360"/>
                  </a:cubicBezTo>
                  <a:cubicBezTo>
                    <a:pt x="7" y="371"/>
                    <a:pt x="11" y="382"/>
                    <a:pt x="19" y="393"/>
                  </a:cubicBezTo>
                  <a:cubicBezTo>
                    <a:pt x="22" y="404"/>
                    <a:pt x="22" y="411"/>
                    <a:pt x="26" y="423"/>
                  </a:cubicBezTo>
                  <a:cubicBezTo>
                    <a:pt x="29" y="430"/>
                    <a:pt x="33" y="437"/>
                    <a:pt x="36" y="445"/>
                  </a:cubicBezTo>
                  <a:cubicBezTo>
                    <a:pt x="36" y="448"/>
                    <a:pt x="41" y="452"/>
                    <a:pt x="41" y="455"/>
                  </a:cubicBezTo>
                  <a:cubicBezTo>
                    <a:pt x="41" y="459"/>
                    <a:pt x="44" y="463"/>
                    <a:pt x="44" y="467"/>
                  </a:cubicBezTo>
                  <a:cubicBezTo>
                    <a:pt x="44" y="470"/>
                    <a:pt x="44" y="474"/>
                    <a:pt x="48" y="477"/>
                  </a:cubicBezTo>
                  <a:cubicBezTo>
                    <a:pt x="51" y="492"/>
                    <a:pt x="55" y="507"/>
                    <a:pt x="63" y="521"/>
                  </a:cubicBezTo>
                  <a:cubicBezTo>
                    <a:pt x="70" y="536"/>
                    <a:pt x="73" y="551"/>
                    <a:pt x="77" y="565"/>
                  </a:cubicBezTo>
                  <a:cubicBezTo>
                    <a:pt x="80" y="580"/>
                    <a:pt x="88" y="591"/>
                    <a:pt x="92" y="606"/>
                  </a:cubicBezTo>
                  <a:cubicBezTo>
                    <a:pt x="92" y="613"/>
                    <a:pt x="95" y="617"/>
                    <a:pt x="95" y="621"/>
                  </a:cubicBezTo>
                  <a:cubicBezTo>
                    <a:pt x="99" y="628"/>
                    <a:pt x="102" y="631"/>
                    <a:pt x="102" y="635"/>
                  </a:cubicBezTo>
                  <a:cubicBezTo>
                    <a:pt x="107" y="639"/>
                    <a:pt x="107" y="646"/>
                    <a:pt x="107" y="653"/>
                  </a:cubicBezTo>
                  <a:cubicBezTo>
                    <a:pt x="110" y="657"/>
                    <a:pt x="110" y="661"/>
                    <a:pt x="114" y="668"/>
                  </a:cubicBezTo>
                  <a:cubicBezTo>
                    <a:pt x="114" y="672"/>
                    <a:pt x="117" y="672"/>
                    <a:pt x="117" y="679"/>
                  </a:cubicBezTo>
                  <a:cubicBezTo>
                    <a:pt x="121" y="690"/>
                    <a:pt x="124" y="701"/>
                    <a:pt x="129" y="709"/>
                  </a:cubicBezTo>
                  <a:cubicBezTo>
                    <a:pt x="136" y="723"/>
                    <a:pt x="139" y="741"/>
                    <a:pt x="146" y="753"/>
                  </a:cubicBezTo>
                  <a:cubicBezTo>
                    <a:pt x="154" y="782"/>
                    <a:pt x="165" y="804"/>
                    <a:pt x="173" y="833"/>
                  </a:cubicBezTo>
                  <a:cubicBezTo>
                    <a:pt x="173" y="833"/>
                    <a:pt x="176" y="837"/>
                    <a:pt x="176" y="841"/>
                  </a:cubicBezTo>
                  <a:cubicBezTo>
                    <a:pt x="176" y="844"/>
                    <a:pt x="176" y="844"/>
                    <a:pt x="180" y="848"/>
                  </a:cubicBezTo>
                  <a:cubicBezTo>
                    <a:pt x="180" y="855"/>
                    <a:pt x="183" y="866"/>
                    <a:pt x="187" y="873"/>
                  </a:cubicBezTo>
                  <a:cubicBezTo>
                    <a:pt x="187" y="877"/>
                    <a:pt x="187" y="885"/>
                    <a:pt x="190" y="885"/>
                  </a:cubicBezTo>
                  <a:cubicBezTo>
                    <a:pt x="190" y="888"/>
                    <a:pt x="195" y="892"/>
                    <a:pt x="195" y="895"/>
                  </a:cubicBezTo>
                  <a:cubicBezTo>
                    <a:pt x="198" y="903"/>
                    <a:pt x="198" y="910"/>
                    <a:pt x="202" y="917"/>
                  </a:cubicBezTo>
                  <a:cubicBezTo>
                    <a:pt x="202" y="925"/>
                    <a:pt x="205" y="929"/>
                    <a:pt x="202" y="929"/>
                  </a:cubicBezTo>
                  <a:cubicBezTo>
                    <a:pt x="205" y="932"/>
                    <a:pt x="205" y="932"/>
                    <a:pt x="205" y="936"/>
                  </a:cubicBezTo>
                  <a:lnTo>
                    <a:pt x="205" y="939"/>
                  </a:lnTo>
                  <a:lnTo>
                    <a:pt x="205" y="943"/>
                  </a:lnTo>
                  <a:cubicBezTo>
                    <a:pt x="209" y="951"/>
                    <a:pt x="212" y="958"/>
                    <a:pt x="212" y="961"/>
                  </a:cubicBezTo>
                  <a:cubicBezTo>
                    <a:pt x="217" y="969"/>
                    <a:pt x="217" y="976"/>
                    <a:pt x="220" y="983"/>
                  </a:cubicBezTo>
                  <a:lnTo>
                    <a:pt x="220" y="991"/>
                  </a:lnTo>
                  <a:cubicBezTo>
                    <a:pt x="224" y="995"/>
                    <a:pt x="220" y="995"/>
                    <a:pt x="224" y="998"/>
                  </a:cubicBezTo>
                  <a:lnTo>
                    <a:pt x="224" y="1005"/>
                  </a:lnTo>
                  <a:cubicBezTo>
                    <a:pt x="224" y="1009"/>
                    <a:pt x="224" y="1013"/>
                    <a:pt x="227" y="1013"/>
                  </a:cubicBezTo>
                  <a:cubicBezTo>
                    <a:pt x="231" y="1017"/>
                    <a:pt x="227" y="1020"/>
                    <a:pt x="231" y="1024"/>
                  </a:cubicBezTo>
                  <a:lnTo>
                    <a:pt x="231" y="1031"/>
                  </a:lnTo>
                  <a:cubicBezTo>
                    <a:pt x="231" y="1035"/>
                    <a:pt x="231" y="1039"/>
                    <a:pt x="234" y="1046"/>
                  </a:cubicBezTo>
                  <a:cubicBezTo>
                    <a:pt x="234" y="1049"/>
                    <a:pt x="239" y="1053"/>
                    <a:pt x="239" y="1061"/>
                  </a:cubicBezTo>
                  <a:cubicBezTo>
                    <a:pt x="239" y="1064"/>
                    <a:pt x="242" y="1071"/>
                    <a:pt x="242" y="1075"/>
                  </a:cubicBezTo>
                  <a:cubicBezTo>
                    <a:pt x="246" y="1083"/>
                    <a:pt x="246" y="1090"/>
                    <a:pt x="246" y="1093"/>
                  </a:cubicBezTo>
                  <a:cubicBezTo>
                    <a:pt x="249" y="1097"/>
                    <a:pt x="249" y="1101"/>
                    <a:pt x="249" y="1105"/>
                  </a:cubicBezTo>
                  <a:cubicBezTo>
                    <a:pt x="253" y="1108"/>
                    <a:pt x="253" y="1112"/>
                    <a:pt x="253" y="1115"/>
                  </a:cubicBezTo>
                  <a:lnTo>
                    <a:pt x="253" y="1119"/>
                  </a:lnTo>
                  <a:cubicBezTo>
                    <a:pt x="256" y="1134"/>
                    <a:pt x="264" y="1145"/>
                    <a:pt x="264" y="1159"/>
                  </a:cubicBezTo>
                  <a:cubicBezTo>
                    <a:pt x="268" y="1163"/>
                    <a:pt x="268" y="1171"/>
                    <a:pt x="271" y="1174"/>
                  </a:cubicBezTo>
                  <a:cubicBezTo>
                    <a:pt x="271" y="1178"/>
                    <a:pt x="275" y="1185"/>
                    <a:pt x="275" y="1189"/>
                  </a:cubicBezTo>
                  <a:cubicBezTo>
                    <a:pt x="275" y="1193"/>
                    <a:pt x="278" y="1196"/>
                    <a:pt x="278" y="1200"/>
                  </a:cubicBezTo>
                  <a:lnTo>
                    <a:pt x="278" y="1207"/>
                  </a:lnTo>
                  <a:cubicBezTo>
                    <a:pt x="278" y="1211"/>
                    <a:pt x="283" y="1215"/>
                    <a:pt x="283" y="1218"/>
                  </a:cubicBezTo>
                  <a:cubicBezTo>
                    <a:pt x="283" y="1222"/>
                    <a:pt x="286" y="1225"/>
                    <a:pt x="286" y="1229"/>
                  </a:cubicBezTo>
                  <a:cubicBezTo>
                    <a:pt x="290" y="1237"/>
                    <a:pt x="290" y="1240"/>
                    <a:pt x="290" y="1244"/>
                  </a:cubicBezTo>
                  <a:cubicBezTo>
                    <a:pt x="293" y="1247"/>
                    <a:pt x="293" y="1251"/>
                    <a:pt x="297" y="1255"/>
                  </a:cubicBezTo>
                  <a:cubicBezTo>
                    <a:pt x="293" y="1259"/>
                    <a:pt x="297" y="1262"/>
                    <a:pt x="297" y="1266"/>
                  </a:cubicBezTo>
                  <a:cubicBezTo>
                    <a:pt x="308" y="1291"/>
                    <a:pt x="315" y="1317"/>
                    <a:pt x="322" y="1343"/>
                  </a:cubicBezTo>
                  <a:cubicBezTo>
                    <a:pt x="327" y="1350"/>
                    <a:pt x="327" y="1354"/>
                    <a:pt x="327" y="1357"/>
                  </a:cubicBezTo>
                  <a:cubicBezTo>
                    <a:pt x="327" y="1361"/>
                    <a:pt x="330" y="1365"/>
                    <a:pt x="330" y="1369"/>
                  </a:cubicBezTo>
                  <a:cubicBezTo>
                    <a:pt x="334" y="1369"/>
                    <a:pt x="334" y="1372"/>
                    <a:pt x="334" y="1376"/>
                  </a:cubicBezTo>
                  <a:cubicBezTo>
                    <a:pt x="334" y="1383"/>
                    <a:pt x="337" y="1391"/>
                    <a:pt x="337" y="1398"/>
                  </a:cubicBezTo>
                  <a:cubicBezTo>
                    <a:pt x="344" y="1413"/>
                    <a:pt x="349" y="1423"/>
                    <a:pt x="352" y="1438"/>
                  </a:cubicBezTo>
                  <a:lnTo>
                    <a:pt x="352" y="1445"/>
                  </a:lnTo>
                  <a:cubicBezTo>
                    <a:pt x="356" y="1453"/>
                    <a:pt x="359" y="1460"/>
                    <a:pt x="359" y="1464"/>
                  </a:cubicBezTo>
                  <a:lnTo>
                    <a:pt x="359" y="1471"/>
                  </a:lnTo>
                  <a:cubicBezTo>
                    <a:pt x="363" y="1471"/>
                    <a:pt x="363" y="1475"/>
                    <a:pt x="366" y="1479"/>
                  </a:cubicBezTo>
                  <a:cubicBezTo>
                    <a:pt x="366" y="1486"/>
                    <a:pt x="366" y="1493"/>
                    <a:pt x="374" y="1501"/>
                  </a:cubicBezTo>
                  <a:lnTo>
                    <a:pt x="374" y="1504"/>
                  </a:lnTo>
                  <a:cubicBezTo>
                    <a:pt x="371" y="1508"/>
                    <a:pt x="378" y="1511"/>
                    <a:pt x="378" y="1519"/>
                  </a:cubicBezTo>
                  <a:cubicBezTo>
                    <a:pt x="381" y="1523"/>
                    <a:pt x="381" y="1526"/>
                    <a:pt x="381" y="1533"/>
                  </a:cubicBezTo>
                  <a:cubicBezTo>
                    <a:pt x="388" y="1555"/>
                    <a:pt x="396" y="1574"/>
                    <a:pt x="403" y="1596"/>
                  </a:cubicBezTo>
                  <a:cubicBezTo>
                    <a:pt x="403" y="1599"/>
                    <a:pt x="403" y="1603"/>
                    <a:pt x="407" y="1603"/>
                  </a:cubicBezTo>
                  <a:cubicBezTo>
                    <a:pt x="407" y="1607"/>
                    <a:pt x="410" y="1611"/>
                    <a:pt x="410" y="1614"/>
                  </a:cubicBezTo>
                  <a:cubicBezTo>
                    <a:pt x="410" y="1618"/>
                    <a:pt x="415" y="1621"/>
                    <a:pt x="415" y="1625"/>
                  </a:cubicBezTo>
                  <a:cubicBezTo>
                    <a:pt x="418" y="1633"/>
                    <a:pt x="418" y="1640"/>
                    <a:pt x="422" y="1647"/>
                  </a:cubicBezTo>
                  <a:cubicBezTo>
                    <a:pt x="425" y="1655"/>
                    <a:pt x="429" y="1662"/>
                    <a:pt x="429" y="1669"/>
                  </a:cubicBezTo>
                  <a:cubicBezTo>
                    <a:pt x="432" y="1677"/>
                    <a:pt x="437" y="1684"/>
                    <a:pt x="437" y="1691"/>
                  </a:cubicBezTo>
                  <a:cubicBezTo>
                    <a:pt x="437" y="1695"/>
                    <a:pt x="440" y="1695"/>
                    <a:pt x="440" y="1699"/>
                  </a:cubicBezTo>
                  <a:cubicBezTo>
                    <a:pt x="444" y="1699"/>
                    <a:pt x="444" y="1702"/>
                    <a:pt x="444" y="1702"/>
                  </a:cubicBezTo>
                  <a:cubicBezTo>
                    <a:pt x="444" y="1709"/>
                    <a:pt x="444" y="1713"/>
                    <a:pt x="447" y="1717"/>
                  </a:cubicBezTo>
                  <a:cubicBezTo>
                    <a:pt x="451" y="1724"/>
                    <a:pt x="451" y="1731"/>
                    <a:pt x="454" y="1735"/>
                  </a:cubicBezTo>
                  <a:cubicBezTo>
                    <a:pt x="459" y="1743"/>
                    <a:pt x="459" y="1750"/>
                    <a:pt x="462" y="1753"/>
                  </a:cubicBezTo>
                  <a:lnTo>
                    <a:pt x="462" y="1761"/>
                  </a:lnTo>
                  <a:cubicBezTo>
                    <a:pt x="466" y="1765"/>
                    <a:pt x="466" y="1768"/>
                    <a:pt x="466" y="1768"/>
                  </a:cubicBezTo>
                  <a:cubicBezTo>
                    <a:pt x="466" y="1772"/>
                    <a:pt x="469" y="1775"/>
                    <a:pt x="469" y="1775"/>
                  </a:cubicBezTo>
                  <a:cubicBezTo>
                    <a:pt x="473" y="1787"/>
                    <a:pt x="476" y="1797"/>
                    <a:pt x="476" y="1805"/>
                  </a:cubicBezTo>
                  <a:cubicBezTo>
                    <a:pt x="481" y="1809"/>
                    <a:pt x="481" y="1812"/>
                    <a:pt x="481" y="1812"/>
                  </a:cubicBezTo>
                  <a:cubicBezTo>
                    <a:pt x="484" y="1816"/>
                    <a:pt x="484" y="1819"/>
                    <a:pt x="484" y="1823"/>
                  </a:cubicBezTo>
                  <a:cubicBezTo>
                    <a:pt x="488" y="1827"/>
                    <a:pt x="488" y="1834"/>
                    <a:pt x="491" y="1838"/>
                  </a:cubicBezTo>
                  <a:cubicBezTo>
                    <a:pt x="503" y="1867"/>
                    <a:pt x="510" y="1900"/>
                    <a:pt x="520" y="1929"/>
                  </a:cubicBezTo>
                  <a:cubicBezTo>
                    <a:pt x="525" y="1933"/>
                    <a:pt x="525" y="1941"/>
                    <a:pt x="525" y="1944"/>
                  </a:cubicBezTo>
                  <a:cubicBezTo>
                    <a:pt x="528" y="1948"/>
                    <a:pt x="528" y="1955"/>
                    <a:pt x="532" y="1959"/>
                  </a:cubicBezTo>
                  <a:cubicBezTo>
                    <a:pt x="535" y="1970"/>
                    <a:pt x="539" y="1981"/>
                    <a:pt x="539" y="1992"/>
                  </a:cubicBezTo>
                  <a:cubicBezTo>
                    <a:pt x="542" y="1992"/>
                    <a:pt x="542" y="1995"/>
                    <a:pt x="542" y="1995"/>
                  </a:cubicBezTo>
                  <a:cubicBezTo>
                    <a:pt x="547" y="2003"/>
                    <a:pt x="550" y="2010"/>
                    <a:pt x="554" y="2017"/>
                  </a:cubicBezTo>
                  <a:lnTo>
                    <a:pt x="554" y="2021"/>
                  </a:lnTo>
                  <a:cubicBezTo>
                    <a:pt x="557" y="2025"/>
                    <a:pt x="557" y="2029"/>
                    <a:pt x="557" y="2036"/>
                  </a:cubicBezTo>
                  <a:cubicBezTo>
                    <a:pt x="561" y="2039"/>
                    <a:pt x="564" y="2047"/>
                    <a:pt x="564" y="2051"/>
                  </a:cubicBezTo>
                  <a:cubicBezTo>
                    <a:pt x="572" y="2073"/>
                    <a:pt x="579" y="2095"/>
                    <a:pt x="586" y="2120"/>
                  </a:cubicBezTo>
                  <a:cubicBezTo>
                    <a:pt x="591" y="2127"/>
                    <a:pt x="594" y="2135"/>
                    <a:pt x="598" y="2142"/>
                  </a:cubicBezTo>
                  <a:lnTo>
                    <a:pt x="598" y="2146"/>
                  </a:lnTo>
                  <a:cubicBezTo>
                    <a:pt x="605" y="2161"/>
                    <a:pt x="613" y="2175"/>
                    <a:pt x="616" y="2193"/>
                  </a:cubicBezTo>
                  <a:lnTo>
                    <a:pt x="616" y="2197"/>
                  </a:lnTo>
                  <a:lnTo>
                    <a:pt x="620" y="2197"/>
                  </a:lnTo>
                  <a:cubicBezTo>
                    <a:pt x="620" y="2197"/>
                    <a:pt x="623" y="2201"/>
                    <a:pt x="623" y="2205"/>
                  </a:cubicBezTo>
                  <a:cubicBezTo>
                    <a:pt x="627" y="2219"/>
                    <a:pt x="635" y="2234"/>
                    <a:pt x="638" y="2249"/>
                  </a:cubicBezTo>
                  <a:lnTo>
                    <a:pt x="638" y="2252"/>
                  </a:lnTo>
                  <a:cubicBezTo>
                    <a:pt x="642" y="2259"/>
                    <a:pt x="645" y="2267"/>
                    <a:pt x="649" y="2274"/>
                  </a:cubicBezTo>
                  <a:lnTo>
                    <a:pt x="649" y="2278"/>
                  </a:lnTo>
                  <a:cubicBezTo>
                    <a:pt x="652" y="2285"/>
                    <a:pt x="657" y="2289"/>
                    <a:pt x="660" y="2296"/>
                  </a:cubicBezTo>
                  <a:lnTo>
                    <a:pt x="660" y="2303"/>
                  </a:lnTo>
                  <a:cubicBezTo>
                    <a:pt x="664" y="2311"/>
                    <a:pt x="667" y="2318"/>
                    <a:pt x="671" y="2329"/>
                  </a:cubicBezTo>
                  <a:cubicBezTo>
                    <a:pt x="671" y="2333"/>
                    <a:pt x="674" y="2339"/>
                    <a:pt x="677" y="2342"/>
                  </a:cubicBezTo>
                  <a:lnTo>
                    <a:pt x="677" y="2342"/>
                  </a:lnTo>
                  <a:cubicBezTo>
                    <a:pt x="674" y="2339"/>
                    <a:pt x="674" y="2336"/>
                    <a:pt x="674" y="2333"/>
                  </a:cubicBezTo>
                  <a:lnTo>
                    <a:pt x="674" y="2333"/>
                  </a:lnTo>
                  <a:cubicBezTo>
                    <a:pt x="674" y="2337"/>
                    <a:pt x="679" y="2340"/>
                    <a:pt x="679" y="2344"/>
                  </a:cubicBezTo>
                  <a:cubicBezTo>
                    <a:pt x="679" y="2347"/>
                    <a:pt x="679" y="2351"/>
                    <a:pt x="682" y="2351"/>
                  </a:cubicBezTo>
                  <a:cubicBezTo>
                    <a:pt x="682" y="2355"/>
                    <a:pt x="682" y="2359"/>
                    <a:pt x="686" y="2359"/>
                  </a:cubicBezTo>
                  <a:cubicBezTo>
                    <a:pt x="686" y="2362"/>
                    <a:pt x="686" y="2366"/>
                    <a:pt x="689" y="2369"/>
                  </a:cubicBezTo>
                  <a:cubicBezTo>
                    <a:pt x="689" y="2369"/>
                    <a:pt x="689" y="2369"/>
                    <a:pt x="689" y="2369"/>
                  </a:cubicBezTo>
                  <a:lnTo>
                    <a:pt x="689" y="2369"/>
                  </a:lnTo>
                  <a:cubicBezTo>
                    <a:pt x="693" y="2373"/>
                    <a:pt x="693" y="2377"/>
                    <a:pt x="693" y="2377"/>
                  </a:cubicBezTo>
                  <a:cubicBezTo>
                    <a:pt x="696" y="2391"/>
                    <a:pt x="704" y="2403"/>
                    <a:pt x="708" y="2413"/>
                  </a:cubicBezTo>
                  <a:lnTo>
                    <a:pt x="708" y="2417"/>
                  </a:lnTo>
                  <a:cubicBezTo>
                    <a:pt x="711" y="2421"/>
                    <a:pt x="711" y="2428"/>
                    <a:pt x="715" y="2432"/>
                  </a:cubicBezTo>
                  <a:cubicBezTo>
                    <a:pt x="715" y="2439"/>
                    <a:pt x="718" y="2443"/>
                    <a:pt x="723" y="2447"/>
                  </a:cubicBezTo>
                  <a:lnTo>
                    <a:pt x="723" y="2454"/>
                  </a:lnTo>
                  <a:cubicBezTo>
                    <a:pt x="726" y="2457"/>
                    <a:pt x="726" y="2461"/>
                    <a:pt x="726" y="2465"/>
                  </a:cubicBezTo>
                  <a:cubicBezTo>
                    <a:pt x="730" y="2472"/>
                    <a:pt x="733" y="2476"/>
                    <a:pt x="733" y="2479"/>
                  </a:cubicBezTo>
                  <a:cubicBezTo>
                    <a:pt x="737" y="2487"/>
                    <a:pt x="740" y="2491"/>
                    <a:pt x="740" y="2498"/>
                  </a:cubicBezTo>
                  <a:cubicBezTo>
                    <a:pt x="748" y="2505"/>
                    <a:pt x="748" y="2516"/>
                    <a:pt x="752" y="2527"/>
                  </a:cubicBezTo>
                  <a:cubicBezTo>
                    <a:pt x="755" y="2535"/>
                    <a:pt x="759" y="2542"/>
                    <a:pt x="762" y="2549"/>
                  </a:cubicBezTo>
                  <a:cubicBezTo>
                    <a:pt x="762" y="2553"/>
                    <a:pt x="767" y="2560"/>
                    <a:pt x="767" y="2567"/>
                  </a:cubicBezTo>
                  <a:cubicBezTo>
                    <a:pt x="770" y="2575"/>
                    <a:pt x="774" y="2579"/>
                    <a:pt x="774" y="2586"/>
                  </a:cubicBezTo>
                  <a:cubicBezTo>
                    <a:pt x="777" y="2593"/>
                    <a:pt x="781" y="2604"/>
                    <a:pt x="784" y="2611"/>
                  </a:cubicBezTo>
                  <a:cubicBezTo>
                    <a:pt x="789" y="2615"/>
                    <a:pt x="789" y="2619"/>
                    <a:pt x="789" y="2623"/>
                  </a:cubicBezTo>
                  <a:lnTo>
                    <a:pt x="789" y="2626"/>
                  </a:lnTo>
                  <a:cubicBezTo>
                    <a:pt x="792" y="2630"/>
                    <a:pt x="792" y="2630"/>
                    <a:pt x="792" y="2633"/>
                  </a:cubicBezTo>
                  <a:cubicBezTo>
                    <a:pt x="796" y="2645"/>
                    <a:pt x="799" y="2659"/>
                    <a:pt x="806" y="2670"/>
                  </a:cubicBezTo>
                  <a:cubicBezTo>
                    <a:pt x="806" y="2674"/>
                    <a:pt x="806" y="2677"/>
                    <a:pt x="811" y="2681"/>
                  </a:cubicBezTo>
                  <a:lnTo>
                    <a:pt x="811" y="2692"/>
                  </a:lnTo>
                  <a:cubicBezTo>
                    <a:pt x="814" y="2692"/>
                    <a:pt x="814" y="2696"/>
                    <a:pt x="818" y="2699"/>
                  </a:cubicBezTo>
                  <a:cubicBezTo>
                    <a:pt x="818" y="2703"/>
                    <a:pt x="818" y="2707"/>
                    <a:pt x="821" y="2711"/>
                  </a:cubicBezTo>
                  <a:cubicBezTo>
                    <a:pt x="821" y="2714"/>
                    <a:pt x="821" y="2718"/>
                    <a:pt x="825" y="2718"/>
                  </a:cubicBezTo>
                  <a:lnTo>
                    <a:pt x="825" y="2725"/>
                  </a:lnTo>
                  <a:lnTo>
                    <a:pt x="825" y="2729"/>
                  </a:lnTo>
                  <a:cubicBezTo>
                    <a:pt x="828" y="2729"/>
                    <a:pt x="828" y="2733"/>
                    <a:pt x="828" y="2736"/>
                  </a:cubicBezTo>
                  <a:cubicBezTo>
                    <a:pt x="828" y="2736"/>
                    <a:pt x="833" y="2740"/>
                    <a:pt x="833" y="2743"/>
                  </a:cubicBezTo>
                  <a:cubicBezTo>
                    <a:pt x="833" y="2747"/>
                    <a:pt x="833" y="2747"/>
                    <a:pt x="836" y="2751"/>
                  </a:cubicBezTo>
                  <a:cubicBezTo>
                    <a:pt x="836" y="2762"/>
                    <a:pt x="840" y="2769"/>
                    <a:pt x="843" y="2777"/>
                  </a:cubicBezTo>
                  <a:cubicBezTo>
                    <a:pt x="843" y="2780"/>
                    <a:pt x="847" y="2784"/>
                    <a:pt x="847" y="2787"/>
                  </a:cubicBezTo>
                  <a:cubicBezTo>
                    <a:pt x="847" y="2787"/>
                    <a:pt x="847" y="2795"/>
                    <a:pt x="850" y="2799"/>
                  </a:cubicBezTo>
                  <a:cubicBezTo>
                    <a:pt x="855" y="2806"/>
                    <a:pt x="855" y="2813"/>
                    <a:pt x="858" y="2821"/>
                  </a:cubicBezTo>
                  <a:cubicBezTo>
                    <a:pt x="862" y="2824"/>
                    <a:pt x="862" y="2831"/>
                    <a:pt x="865" y="2839"/>
                  </a:cubicBezTo>
                  <a:cubicBezTo>
                    <a:pt x="865" y="2843"/>
                    <a:pt x="869" y="2850"/>
                    <a:pt x="869" y="2857"/>
                  </a:cubicBezTo>
                  <a:cubicBezTo>
                    <a:pt x="872" y="2861"/>
                    <a:pt x="872" y="2868"/>
                    <a:pt x="877" y="2875"/>
                  </a:cubicBezTo>
                  <a:cubicBezTo>
                    <a:pt x="877" y="2879"/>
                    <a:pt x="880" y="2887"/>
                    <a:pt x="880" y="2894"/>
                  </a:cubicBezTo>
                  <a:cubicBezTo>
                    <a:pt x="884" y="2897"/>
                    <a:pt x="884" y="2901"/>
                    <a:pt x="887" y="2909"/>
                  </a:cubicBezTo>
                  <a:cubicBezTo>
                    <a:pt x="887" y="2916"/>
                    <a:pt x="891" y="2919"/>
                    <a:pt x="894" y="2927"/>
                  </a:cubicBezTo>
                  <a:lnTo>
                    <a:pt x="894" y="2931"/>
                  </a:lnTo>
                  <a:cubicBezTo>
                    <a:pt x="894" y="2931"/>
                    <a:pt x="899" y="2934"/>
                    <a:pt x="899" y="2938"/>
                  </a:cubicBezTo>
                  <a:lnTo>
                    <a:pt x="899" y="2945"/>
                  </a:lnTo>
                  <a:cubicBezTo>
                    <a:pt x="902" y="2945"/>
                    <a:pt x="902" y="2949"/>
                    <a:pt x="902" y="2953"/>
                  </a:cubicBezTo>
                  <a:cubicBezTo>
                    <a:pt x="906" y="2953"/>
                    <a:pt x="902" y="2956"/>
                    <a:pt x="906" y="2956"/>
                  </a:cubicBezTo>
                  <a:lnTo>
                    <a:pt x="906" y="2963"/>
                  </a:lnTo>
                  <a:cubicBezTo>
                    <a:pt x="913" y="2978"/>
                    <a:pt x="916" y="2993"/>
                    <a:pt x="924" y="3007"/>
                  </a:cubicBezTo>
                  <a:cubicBezTo>
                    <a:pt x="924" y="3011"/>
                    <a:pt x="924" y="3019"/>
                    <a:pt x="928" y="3022"/>
                  </a:cubicBezTo>
                  <a:cubicBezTo>
                    <a:pt x="928" y="3026"/>
                    <a:pt x="931" y="3033"/>
                    <a:pt x="931" y="3037"/>
                  </a:cubicBezTo>
                  <a:cubicBezTo>
                    <a:pt x="935" y="3041"/>
                    <a:pt x="935" y="3048"/>
                    <a:pt x="938" y="3051"/>
                  </a:cubicBezTo>
                  <a:cubicBezTo>
                    <a:pt x="938" y="3055"/>
                    <a:pt x="938" y="3059"/>
                    <a:pt x="943" y="3059"/>
                  </a:cubicBezTo>
                  <a:lnTo>
                    <a:pt x="943" y="3063"/>
                  </a:lnTo>
                  <a:cubicBezTo>
                    <a:pt x="943" y="3066"/>
                    <a:pt x="943" y="3066"/>
                    <a:pt x="946" y="3070"/>
                  </a:cubicBezTo>
                  <a:lnTo>
                    <a:pt x="946" y="3081"/>
                  </a:lnTo>
                  <a:cubicBezTo>
                    <a:pt x="950" y="3085"/>
                    <a:pt x="950" y="3088"/>
                    <a:pt x="950" y="3092"/>
                  </a:cubicBezTo>
                  <a:cubicBezTo>
                    <a:pt x="953" y="3095"/>
                    <a:pt x="953" y="3095"/>
                    <a:pt x="953" y="3099"/>
                  </a:cubicBezTo>
                  <a:lnTo>
                    <a:pt x="953" y="3103"/>
                  </a:lnTo>
                  <a:cubicBezTo>
                    <a:pt x="957" y="3107"/>
                    <a:pt x="957" y="3107"/>
                    <a:pt x="957" y="3110"/>
                  </a:cubicBezTo>
                  <a:cubicBezTo>
                    <a:pt x="957" y="3114"/>
                    <a:pt x="960" y="3117"/>
                    <a:pt x="960" y="3121"/>
                  </a:cubicBezTo>
                  <a:lnTo>
                    <a:pt x="960" y="3125"/>
                  </a:lnTo>
                  <a:cubicBezTo>
                    <a:pt x="960" y="3129"/>
                    <a:pt x="965" y="3129"/>
                    <a:pt x="965" y="3132"/>
                  </a:cubicBezTo>
                  <a:lnTo>
                    <a:pt x="965" y="3136"/>
                  </a:lnTo>
                  <a:cubicBezTo>
                    <a:pt x="965" y="3135"/>
                    <a:pt x="966" y="3135"/>
                    <a:pt x="966" y="3135"/>
                  </a:cubicBezTo>
                  <a:cubicBezTo>
                    <a:pt x="968" y="3135"/>
                    <a:pt x="969" y="3143"/>
                    <a:pt x="972" y="3143"/>
                  </a:cubicBezTo>
                  <a:lnTo>
                    <a:pt x="972" y="3132"/>
                  </a:lnTo>
                  <a:cubicBezTo>
                    <a:pt x="968" y="3121"/>
                    <a:pt x="968" y="3114"/>
                    <a:pt x="965" y="3103"/>
                  </a:cubicBezTo>
                  <a:cubicBezTo>
                    <a:pt x="960" y="3099"/>
                    <a:pt x="960" y="3092"/>
                    <a:pt x="960" y="3088"/>
                  </a:cubicBezTo>
                  <a:lnTo>
                    <a:pt x="957" y="3085"/>
                  </a:lnTo>
                  <a:cubicBezTo>
                    <a:pt x="957" y="3081"/>
                    <a:pt x="957" y="3081"/>
                    <a:pt x="953" y="3077"/>
                  </a:cubicBezTo>
                  <a:cubicBezTo>
                    <a:pt x="950" y="3066"/>
                    <a:pt x="946" y="3051"/>
                    <a:pt x="943" y="3041"/>
                  </a:cubicBezTo>
                  <a:lnTo>
                    <a:pt x="943" y="3026"/>
                  </a:lnTo>
                  <a:cubicBezTo>
                    <a:pt x="935" y="3019"/>
                    <a:pt x="935" y="3019"/>
                    <a:pt x="931" y="3007"/>
                  </a:cubicBezTo>
                  <a:cubicBezTo>
                    <a:pt x="938" y="3007"/>
                    <a:pt x="943" y="3011"/>
                    <a:pt x="946" y="3019"/>
                  </a:cubicBezTo>
                  <a:cubicBezTo>
                    <a:pt x="946" y="3022"/>
                    <a:pt x="946" y="3026"/>
                    <a:pt x="950" y="3029"/>
                  </a:cubicBezTo>
                  <a:cubicBezTo>
                    <a:pt x="950" y="3033"/>
                    <a:pt x="950" y="3037"/>
                    <a:pt x="953" y="3041"/>
                  </a:cubicBezTo>
                  <a:cubicBezTo>
                    <a:pt x="953" y="3051"/>
                    <a:pt x="957" y="3059"/>
                    <a:pt x="960" y="3066"/>
                  </a:cubicBezTo>
                  <a:cubicBezTo>
                    <a:pt x="960" y="3077"/>
                    <a:pt x="968" y="3081"/>
                    <a:pt x="968" y="3092"/>
                  </a:cubicBezTo>
                  <a:cubicBezTo>
                    <a:pt x="972" y="3092"/>
                    <a:pt x="972" y="3095"/>
                    <a:pt x="972" y="3099"/>
                  </a:cubicBezTo>
                  <a:cubicBezTo>
                    <a:pt x="972" y="3103"/>
                    <a:pt x="972" y="3107"/>
                    <a:pt x="975" y="3107"/>
                  </a:cubicBezTo>
                  <a:lnTo>
                    <a:pt x="975" y="3110"/>
                  </a:lnTo>
                  <a:cubicBezTo>
                    <a:pt x="975" y="3114"/>
                    <a:pt x="975" y="3117"/>
                    <a:pt x="979" y="3121"/>
                  </a:cubicBezTo>
                  <a:lnTo>
                    <a:pt x="979" y="3132"/>
                  </a:lnTo>
                  <a:lnTo>
                    <a:pt x="982" y="3136"/>
                  </a:lnTo>
                  <a:cubicBezTo>
                    <a:pt x="982" y="3139"/>
                    <a:pt x="987" y="3143"/>
                    <a:pt x="987" y="3147"/>
                  </a:cubicBezTo>
                  <a:cubicBezTo>
                    <a:pt x="987" y="3151"/>
                    <a:pt x="990" y="3154"/>
                    <a:pt x="990" y="3158"/>
                  </a:cubicBezTo>
                  <a:lnTo>
                    <a:pt x="990" y="3165"/>
                  </a:lnTo>
                  <a:cubicBezTo>
                    <a:pt x="994" y="3169"/>
                    <a:pt x="994" y="3173"/>
                    <a:pt x="994" y="3173"/>
                  </a:cubicBezTo>
                  <a:cubicBezTo>
                    <a:pt x="994" y="3176"/>
                    <a:pt x="997" y="3180"/>
                    <a:pt x="997" y="3183"/>
                  </a:cubicBezTo>
                  <a:cubicBezTo>
                    <a:pt x="997" y="3187"/>
                    <a:pt x="997" y="3191"/>
                    <a:pt x="1001" y="3191"/>
                  </a:cubicBezTo>
                  <a:cubicBezTo>
                    <a:pt x="1004" y="3209"/>
                    <a:pt x="1009" y="3224"/>
                    <a:pt x="1016" y="3239"/>
                  </a:cubicBezTo>
                  <a:cubicBezTo>
                    <a:pt x="1016" y="3246"/>
                    <a:pt x="1019" y="3253"/>
                    <a:pt x="1019" y="3257"/>
                  </a:cubicBezTo>
                  <a:cubicBezTo>
                    <a:pt x="1023" y="3261"/>
                    <a:pt x="1026" y="3268"/>
                    <a:pt x="1031" y="3271"/>
                  </a:cubicBezTo>
                  <a:cubicBezTo>
                    <a:pt x="1034" y="3283"/>
                    <a:pt x="1038" y="3290"/>
                    <a:pt x="1041" y="3301"/>
                  </a:cubicBezTo>
                  <a:lnTo>
                    <a:pt x="1041" y="3305"/>
                  </a:lnTo>
                  <a:cubicBezTo>
                    <a:pt x="1041" y="3308"/>
                    <a:pt x="1045" y="3319"/>
                    <a:pt x="1045" y="3323"/>
                  </a:cubicBezTo>
                  <a:cubicBezTo>
                    <a:pt x="1048" y="3323"/>
                    <a:pt x="1053" y="3334"/>
                    <a:pt x="1053" y="3337"/>
                  </a:cubicBezTo>
                  <a:cubicBezTo>
                    <a:pt x="1056" y="3341"/>
                    <a:pt x="1056" y="3349"/>
                    <a:pt x="1056" y="3352"/>
                  </a:cubicBezTo>
                  <a:cubicBezTo>
                    <a:pt x="1063" y="3367"/>
                    <a:pt x="1063" y="3367"/>
                    <a:pt x="1067" y="3381"/>
                  </a:cubicBezTo>
                  <a:lnTo>
                    <a:pt x="1067" y="3385"/>
                  </a:lnTo>
                  <a:cubicBezTo>
                    <a:pt x="1070" y="3389"/>
                    <a:pt x="1070" y="3396"/>
                    <a:pt x="1075" y="3400"/>
                  </a:cubicBezTo>
                  <a:lnTo>
                    <a:pt x="1075" y="3407"/>
                  </a:lnTo>
                  <a:cubicBezTo>
                    <a:pt x="1078" y="3411"/>
                    <a:pt x="1078" y="3418"/>
                    <a:pt x="1082" y="3425"/>
                  </a:cubicBezTo>
                  <a:cubicBezTo>
                    <a:pt x="1082" y="3429"/>
                    <a:pt x="1085" y="3437"/>
                    <a:pt x="1085" y="3440"/>
                  </a:cubicBezTo>
                  <a:cubicBezTo>
                    <a:pt x="1089" y="3447"/>
                    <a:pt x="1089" y="3451"/>
                    <a:pt x="1092" y="3455"/>
                  </a:cubicBezTo>
                  <a:lnTo>
                    <a:pt x="1092" y="3462"/>
                  </a:lnTo>
                  <a:cubicBezTo>
                    <a:pt x="1097" y="3469"/>
                    <a:pt x="1097" y="3473"/>
                    <a:pt x="1100" y="3477"/>
                  </a:cubicBezTo>
                  <a:cubicBezTo>
                    <a:pt x="1100" y="3484"/>
                    <a:pt x="1100" y="3491"/>
                    <a:pt x="1104" y="3499"/>
                  </a:cubicBezTo>
                  <a:cubicBezTo>
                    <a:pt x="1107" y="3506"/>
                    <a:pt x="1111" y="3517"/>
                    <a:pt x="1114" y="3528"/>
                  </a:cubicBezTo>
                  <a:cubicBezTo>
                    <a:pt x="1119" y="3535"/>
                    <a:pt x="1126" y="3547"/>
                    <a:pt x="1126" y="3557"/>
                  </a:cubicBezTo>
                  <a:cubicBezTo>
                    <a:pt x="1129" y="3561"/>
                    <a:pt x="1129" y="3561"/>
                    <a:pt x="1129" y="3565"/>
                  </a:cubicBezTo>
                  <a:cubicBezTo>
                    <a:pt x="1129" y="3569"/>
                    <a:pt x="1133" y="3572"/>
                    <a:pt x="1133" y="3576"/>
                  </a:cubicBezTo>
                  <a:cubicBezTo>
                    <a:pt x="1129" y="3579"/>
                    <a:pt x="1133" y="3579"/>
                    <a:pt x="1133" y="3583"/>
                  </a:cubicBezTo>
                  <a:cubicBezTo>
                    <a:pt x="1136" y="3591"/>
                    <a:pt x="1141" y="3601"/>
                    <a:pt x="1144" y="3609"/>
                  </a:cubicBezTo>
                  <a:lnTo>
                    <a:pt x="1144" y="3616"/>
                  </a:lnTo>
                  <a:cubicBezTo>
                    <a:pt x="1144" y="3623"/>
                    <a:pt x="1148" y="3627"/>
                    <a:pt x="1151" y="3631"/>
                  </a:cubicBezTo>
                  <a:cubicBezTo>
                    <a:pt x="1155" y="3635"/>
                    <a:pt x="1158" y="3638"/>
                    <a:pt x="1158" y="3645"/>
                  </a:cubicBezTo>
                  <a:lnTo>
                    <a:pt x="1163" y="3645"/>
                  </a:lnTo>
                  <a:cubicBezTo>
                    <a:pt x="1166" y="3649"/>
                    <a:pt x="1166" y="3653"/>
                    <a:pt x="1166" y="3657"/>
                  </a:cubicBezTo>
                  <a:cubicBezTo>
                    <a:pt x="1170" y="3664"/>
                    <a:pt x="1170" y="3664"/>
                    <a:pt x="1166" y="3667"/>
                  </a:cubicBezTo>
                  <a:cubicBezTo>
                    <a:pt x="1170" y="3675"/>
                    <a:pt x="1173" y="3682"/>
                    <a:pt x="1180" y="3689"/>
                  </a:cubicBezTo>
                  <a:cubicBezTo>
                    <a:pt x="1180" y="3693"/>
                    <a:pt x="1185" y="3697"/>
                    <a:pt x="1188" y="3697"/>
                  </a:cubicBezTo>
                  <a:lnTo>
                    <a:pt x="1188" y="3701"/>
                  </a:lnTo>
                  <a:cubicBezTo>
                    <a:pt x="1192" y="3701"/>
                    <a:pt x="1192" y="3704"/>
                    <a:pt x="1192" y="3708"/>
                  </a:cubicBezTo>
                  <a:cubicBezTo>
                    <a:pt x="1193" y="3707"/>
                    <a:pt x="1193" y="3707"/>
                    <a:pt x="1194" y="3707"/>
                  </a:cubicBezTo>
                  <a:cubicBezTo>
                    <a:pt x="1196" y="3707"/>
                    <a:pt x="1196" y="3712"/>
                    <a:pt x="1199" y="3715"/>
                  </a:cubicBezTo>
                  <a:cubicBezTo>
                    <a:pt x="1199" y="3715"/>
                    <a:pt x="1202" y="3719"/>
                    <a:pt x="1202" y="3723"/>
                  </a:cubicBezTo>
                  <a:cubicBezTo>
                    <a:pt x="1204" y="3724"/>
                    <a:pt x="1205" y="3724"/>
                    <a:pt x="1206" y="3724"/>
                  </a:cubicBezTo>
                  <a:cubicBezTo>
                    <a:pt x="1207" y="3724"/>
                    <a:pt x="1208" y="3723"/>
                    <a:pt x="1210" y="3723"/>
                  </a:cubicBezTo>
                  <a:cubicBezTo>
                    <a:pt x="1210" y="3726"/>
                    <a:pt x="1214" y="3730"/>
                    <a:pt x="1217" y="3730"/>
                  </a:cubicBezTo>
                  <a:cubicBezTo>
                    <a:pt x="1221" y="3733"/>
                    <a:pt x="1224" y="3733"/>
                    <a:pt x="1224" y="3741"/>
                  </a:cubicBezTo>
                  <a:cubicBezTo>
                    <a:pt x="1229" y="3741"/>
                    <a:pt x="1229" y="3748"/>
                    <a:pt x="1232" y="3748"/>
                  </a:cubicBezTo>
                  <a:cubicBezTo>
                    <a:pt x="1236" y="3752"/>
                    <a:pt x="1236" y="3755"/>
                    <a:pt x="1239" y="3759"/>
                  </a:cubicBezTo>
                  <a:cubicBezTo>
                    <a:pt x="1243" y="3763"/>
                    <a:pt x="1246" y="3770"/>
                    <a:pt x="1254" y="3774"/>
                  </a:cubicBezTo>
                  <a:lnTo>
                    <a:pt x="1258" y="3777"/>
                  </a:lnTo>
                  <a:cubicBezTo>
                    <a:pt x="1258" y="3777"/>
                    <a:pt x="1258" y="3781"/>
                    <a:pt x="1261" y="3781"/>
                  </a:cubicBezTo>
                  <a:lnTo>
                    <a:pt x="1265" y="3785"/>
                  </a:lnTo>
                  <a:lnTo>
                    <a:pt x="1265" y="3789"/>
                  </a:lnTo>
                  <a:cubicBezTo>
                    <a:pt x="1267" y="3791"/>
                    <a:pt x="1268" y="3791"/>
                    <a:pt x="1269" y="3791"/>
                  </a:cubicBezTo>
                  <a:cubicBezTo>
                    <a:pt x="1270" y="3791"/>
                    <a:pt x="1271" y="3791"/>
                    <a:pt x="1273" y="3792"/>
                  </a:cubicBezTo>
                  <a:cubicBezTo>
                    <a:pt x="1273" y="3796"/>
                    <a:pt x="1273" y="3796"/>
                    <a:pt x="1276" y="3796"/>
                  </a:cubicBezTo>
                  <a:lnTo>
                    <a:pt x="1287" y="3796"/>
                  </a:lnTo>
                  <a:cubicBezTo>
                    <a:pt x="1287" y="3797"/>
                    <a:pt x="1287" y="3797"/>
                    <a:pt x="1287" y="3797"/>
                  </a:cubicBezTo>
                  <a:cubicBezTo>
                    <a:pt x="1288" y="3797"/>
                    <a:pt x="1289" y="3795"/>
                    <a:pt x="1290" y="3795"/>
                  </a:cubicBezTo>
                  <a:cubicBezTo>
                    <a:pt x="1290" y="3795"/>
                    <a:pt x="1290" y="3795"/>
                    <a:pt x="1290" y="3796"/>
                  </a:cubicBezTo>
                  <a:cubicBezTo>
                    <a:pt x="1290" y="3796"/>
                    <a:pt x="1295" y="3796"/>
                    <a:pt x="1298" y="3799"/>
                  </a:cubicBezTo>
                  <a:lnTo>
                    <a:pt x="1298" y="3796"/>
                  </a:lnTo>
                  <a:cubicBezTo>
                    <a:pt x="1298" y="3795"/>
                    <a:pt x="1298" y="3794"/>
                    <a:pt x="1298" y="3794"/>
                  </a:cubicBezTo>
                  <a:cubicBezTo>
                    <a:pt x="1299" y="3794"/>
                    <a:pt x="1300" y="3796"/>
                    <a:pt x="1302" y="3796"/>
                  </a:cubicBezTo>
                  <a:cubicBezTo>
                    <a:pt x="1305" y="3799"/>
                    <a:pt x="1309" y="3799"/>
                    <a:pt x="1309" y="3799"/>
                  </a:cubicBezTo>
                  <a:lnTo>
                    <a:pt x="1309" y="3796"/>
                  </a:lnTo>
                  <a:lnTo>
                    <a:pt x="1312" y="3796"/>
                  </a:lnTo>
                  <a:cubicBezTo>
                    <a:pt x="1314" y="3797"/>
                    <a:pt x="1315" y="3797"/>
                    <a:pt x="1316" y="3797"/>
                  </a:cubicBezTo>
                  <a:cubicBezTo>
                    <a:pt x="1319" y="3797"/>
                    <a:pt x="1320" y="3795"/>
                    <a:pt x="1320" y="3792"/>
                  </a:cubicBezTo>
                  <a:lnTo>
                    <a:pt x="1324" y="3792"/>
                  </a:lnTo>
                  <a:lnTo>
                    <a:pt x="1324" y="3789"/>
                  </a:lnTo>
                  <a:cubicBezTo>
                    <a:pt x="1325" y="3790"/>
                    <a:pt x="1326" y="3790"/>
                    <a:pt x="1326" y="3790"/>
                  </a:cubicBezTo>
                  <a:cubicBezTo>
                    <a:pt x="1327" y="3790"/>
                    <a:pt x="1327" y="3789"/>
                    <a:pt x="1327" y="3789"/>
                  </a:cubicBezTo>
                  <a:lnTo>
                    <a:pt x="1331" y="3789"/>
                  </a:lnTo>
                  <a:cubicBezTo>
                    <a:pt x="1334" y="3785"/>
                    <a:pt x="1339" y="3781"/>
                    <a:pt x="1342" y="3781"/>
                  </a:cubicBezTo>
                  <a:cubicBezTo>
                    <a:pt x="1342" y="3774"/>
                    <a:pt x="1349" y="3774"/>
                    <a:pt x="1349" y="3763"/>
                  </a:cubicBezTo>
                  <a:lnTo>
                    <a:pt x="1349" y="3759"/>
                  </a:lnTo>
                  <a:cubicBezTo>
                    <a:pt x="1353" y="3755"/>
                    <a:pt x="1349" y="3752"/>
                    <a:pt x="1353" y="3752"/>
                  </a:cubicBezTo>
                  <a:cubicBezTo>
                    <a:pt x="1349" y="3745"/>
                    <a:pt x="1353" y="3741"/>
                    <a:pt x="1349" y="3733"/>
                  </a:cubicBezTo>
                  <a:lnTo>
                    <a:pt x="1349" y="3730"/>
                  </a:lnTo>
                  <a:lnTo>
                    <a:pt x="1346" y="3726"/>
                  </a:lnTo>
                  <a:lnTo>
                    <a:pt x="1349" y="3726"/>
                  </a:lnTo>
                  <a:cubicBezTo>
                    <a:pt x="1349" y="3723"/>
                    <a:pt x="1353" y="3723"/>
                    <a:pt x="1353" y="3723"/>
                  </a:cubicBezTo>
                  <a:cubicBezTo>
                    <a:pt x="1350" y="3720"/>
                    <a:pt x="1351" y="3717"/>
                    <a:pt x="1352" y="3717"/>
                  </a:cubicBezTo>
                  <a:lnTo>
                    <a:pt x="1352" y="3717"/>
                  </a:lnTo>
                  <a:cubicBezTo>
                    <a:pt x="1353" y="3717"/>
                    <a:pt x="1353" y="3718"/>
                    <a:pt x="1353" y="3719"/>
                  </a:cubicBezTo>
                  <a:cubicBezTo>
                    <a:pt x="1355" y="3719"/>
                    <a:pt x="1356" y="3718"/>
                    <a:pt x="1357" y="3718"/>
                  </a:cubicBezTo>
                  <a:cubicBezTo>
                    <a:pt x="1358" y="3718"/>
                    <a:pt x="1359" y="3719"/>
                    <a:pt x="1361" y="3723"/>
                  </a:cubicBezTo>
                  <a:cubicBezTo>
                    <a:pt x="1364" y="3723"/>
                    <a:pt x="1364" y="3730"/>
                    <a:pt x="1368" y="3733"/>
                  </a:cubicBezTo>
                  <a:cubicBezTo>
                    <a:pt x="1371" y="3737"/>
                    <a:pt x="1371" y="3745"/>
                    <a:pt x="1371" y="3745"/>
                  </a:cubicBezTo>
                  <a:lnTo>
                    <a:pt x="1371" y="3748"/>
                  </a:lnTo>
                  <a:cubicBezTo>
                    <a:pt x="1375" y="3755"/>
                    <a:pt x="1378" y="3759"/>
                    <a:pt x="1383" y="3759"/>
                  </a:cubicBezTo>
                  <a:cubicBezTo>
                    <a:pt x="1386" y="3763"/>
                    <a:pt x="1390" y="3767"/>
                    <a:pt x="1390" y="3770"/>
                  </a:cubicBezTo>
                  <a:lnTo>
                    <a:pt x="1390" y="3781"/>
                  </a:lnTo>
                  <a:lnTo>
                    <a:pt x="1390" y="3785"/>
                  </a:lnTo>
                  <a:lnTo>
                    <a:pt x="1390" y="3792"/>
                  </a:lnTo>
                  <a:cubicBezTo>
                    <a:pt x="1390" y="3799"/>
                    <a:pt x="1386" y="3807"/>
                    <a:pt x="1383" y="3811"/>
                  </a:cubicBezTo>
                  <a:cubicBezTo>
                    <a:pt x="1378" y="3811"/>
                    <a:pt x="1378" y="3807"/>
                    <a:pt x="1378" y="3807"/>
                  </a:cubicBezTo>
                  <a:lnTo>
                    <a:pt x="1378" y="3811"/>
                  </a:lnTo>
                  <a:lnTo>
                    <a:pt x="1378" y="3821"/>
                  </a:lnTo>
                  <a:cubicBezTo>
                    <a:pt x="1375" y="3821"/>
                    <a:pt x="1375" y="3821"/>
                    <a:pt x="1375" y="3818"/>
                  </a:cubicBezTo>
                  <a:lnTo>
                    <a:pt x="1375" y="3825"/>
                  </a:lnTo>
                  <a:lnTo>
                    <a:pt x="1375" y="3833"/>
                  </a:lnTo>
                  <a:cubicBezTo>
                    <a:pt x="1371" y="3836"/>
                    <a:pt x="1371" y="3840"/>
                    <a:pt x="1371" y="3843"/>
                  </a:cubicBezTo>
                  <a:lnTo>
                    <a:pt x="1368" y="3847"/>
                  </a:lnTo>
                  <a:lnTo>
                    <a:pt x="1368" y="3836"/>
                  </a:lnTo>
                  <a:cubicBezTo>
                    <a:pt x="1364" y="3840"/>
                    <a:pt x="1368" y="3843"/>
                    <a:pt x="1368" y="3851"/>
                  </a:cubicBezTo>
                  <a:lnTo>
                    <a:pt x="1368" y="3858"/>
                  </a:lnTo>
                  <a:cubicBezTo>
                    <a:pt x="1364" y="3858"/>
                    <a:pt x="1364" y="3865"/>
                    <a:pt x="1364" y="3869"/>
                  </a:cubicBezTo>
                  <a:cubicBezTo>
                    <a:pt x="1364" y="3873"/>
                    <a:pt x="1364" y="3873"/>
                    <a:pt x="1361" y="3877"/>
                  </a:cubicBezTo>
                  <a:cubicBezTo>
                    <a:pt x="1361" y="3880"/>
                    <a:pt x="1356" y="3884"/>
                    <a:pt x="1356" y="3884"/>
                  </a:cubicBezTo>
                  <a:lnTo>
                    <a:pt x="1356" y="3895"/>
                  </a:lnTo>
                  <a:lnTo>
                    <a:pt x="1356" y="3899"/>
                  </a:lnTo>
                  <a:cubicBezTo>
                    <a:pt x="1356" y="3891"/>
                    <a:pt x="1364" y="3887"/>
                    <a:pt x="1364" y="3880"/>
                  </a:cubicBezTo>
                  <a:cubicBezTo>
                    <a:pt x="1364" y="3873"/>
                    <a:pt x="1368" y="3877"/>
                    <a:pt x="1371" y="3873"/>
                  </a:cubicBezTo>
                  <a:cubicBezTo>
                    <a:pt x="1371" y="3876"/>
                    <a:pt x="1371" y="3878"/>
                    <a:pt x="1373" y="3878"/>
                  </a:cubicBezTo>
                  <a:cubicBezTo>
                    <a:pt x="1373" y="3878"/>
                    <a:pt x="1374" y="3878"/>
                    <a:pt x="1375" y="3877"/>
                  </a:cubicBezTo>
                  <a:lnTo>
                    <a:pt x="1375" y="3873"/>
                  </a:lnTo>
                  <a:lnTo>
                    <a:pt x="1378" y="3862"/>
                  </a:lnTo>
                  <a:lnTo>
                    <a:pt x="1378" y="3855"/>
                  </a:lnTo>
                  <a:cubicBezTo>
                    <a:pt x="1383" y="3851"/>
                    <a:pt x="1383" y="3847"/>
                    <a:pt x="1386" y="3847"/>
                  </a:cubicBezTo>
                  <a:cubicBezTo>
                    <a:pt x="1390" y="3851"/>
                    <a:pt x="1390" y="3855"/>
                    <a:pt x="1393" y="3858"/>
                  </a:cubicBezTo>
                  <a:lnTo>
                    <a:pt x="1393" y="3855"/>
                  </a:lnTo>
                  <a:cubicBezTo>
                    <a:pt x="1390" y="3851"/>
                    <a:pt x="1390" y="3843"/>
                    <a:pt x="1386" y="3840"/>
                  </a:cubicBezTo>
                  <a:cubicBezTo>
                    <a:pt x="1390" y="3840"/>
                    <a:pt x="1390" y="3836"/>
                    <a:pt x="1390" y="3836"/>
                  </a:cubicBezTo>
                  <a:cubicBezTo>
                    <a:pt x="1390" y="3833"/>
                    <a:pt x="1393" y="3829"/>
                    <a:pt x="1393" y="3829"/>
                  </a:cubicBezTo>
                  <a:cubicBezTo>
                    <a:pt x="1393" y="3821"/>
                    <a:pt x="1397" y="3821"/>
                    <a:pt x="1397" y="3814"/>
                  </a:cubicBezTo>
                  <a:cubicBezTo>
                    <a:pt x="1397" y="3814"/>
                    <a:pt x="1400" y="3811"/>
                    <a:pt x="1400" y="3807"/>
                  </a:cubicBezTo>
                  <a:lnTo>
                    <a:pt x="1400" y="3799"/>
                  </a:lnTo>
                  <a:cubicBezTo>
                    <a:pt x="1405" y="3799"/>
                    <a:pt x="1405" y="3796"/>
                    <a:pt x="1408" y="3796"/>
                  </a:cubicBezTo>
                  <a:lnTo>
                    <a:pt x="1412" y="3796"/>
                  </a:lnTo>
                  <a:cubicBezTo>
                    <a:pt x="1412" y="3794"/>
                    <a:pt x="1413" y="3793"/>
                    <a:pt x="1414" y="3793"/>
                  </a:cubicBezTo>
                  <a:cubicBezTo>
                    <a:pt x="1415" y="3793"/>
                    <a:pt x="1415" y="3794"/>
                    <a:pt x="1415" y="3796"/>
                  </a:cubicBezTo>
                  <a:lnTo>
                    <a:pt x="1419" y="3796"/>
                  </a:lnTo>
                  <a:cubicBezTo>
                    <a:pt x="1419" y="3796"/>
                    <a:pt x="1421" y="3797"/>
                    <a:pt x="1422" y="3797"/>
                  </a:cubicBezTo>
                  <a:cubicBezTo>
                    <a:pt x="1422" y="3797"/>
                    <a:pt x="1422" y="3797"/>
                    <a:pt x="1422" y="3796"/>
                  </a:cubicBezTo>
                  <a:lnTo>
                    <a:pt x="1422" y="3792"/>
                  </a:lnTo>
                  <a:cubicBezTo>
                    <a:pt x="1423" y="3793"/>
                    <a:pt x="1424" y="3793"/>
                    <a:pt x="1425" y="3793"/>
                  </a:cubicBezTo>
                  <a:cubicBezTo>
                    <a:pt x="1427" y="3793"/>
                    <a:pt x="1427" y="3789"/>
                    <a:pt x="1427" y="3789"/>
                  </a:cubicBezTo>
                  <a:cubicBezTo>
                    <a:pt x="1427" y="3781"/>
                    <a:pt x="1427" y="3777"/>
                    <a:pt x="1430" y="3774"/>
                  </a:cubicBezTo>
                  <a:lnTo>
                    <a:pt x="1434" y="3774"/>
                  </a:lnTo>
                  <a:lnTo>
                    <a:pt x="1437" y="3770"/>
                  </a:lnTo>
                  <a:lnTo>
                    <a:pt x="1437" y="3767"/>
                  </a:lnTo>
                  <a:cubicBezTo>
                    <a:pt x="1437" y="3763"/>
                    <a:pt x="1437" y="3755"/>
                    <a:pt x="1444" y="3755"/>
                  </a:cubicBezTo>
                  <a:cubicBezTo>
                    <a:pt x="1444" y="3755"/>
                    <a:pt x="1444" y="3752"/>
                    <a:pt x="1449" y="3748"/>
                  </a:cubicBezTo>
                  <a:lnTo>
                    <a:pt x="1452" y="3752"/>
                  </a:lnTo>
                  <a:cubicBezTo>
                    <a:pt x="1456" y="3752"/>
                    <a:pt x="1456" y="3752"/>
                    <a:pt x="1459" y="3755"/>
                  </a:cubicBezTo>
                  <a:cubicBezTo>
                    <a:pt x="1459" y="3756"/>
                    <a:pt x="1459" y="3756"/>
                    <a:pt x="1459" y="3756"/>
                  </a:cubicBezTo>
                  <a:cubicBezTo>
                    <a:pt x="1459" y="3756"/>
                    <a:pt x="1460" y="3751"/>
                    <a:pt x="1462" y="3751"/>
                  </a:cubicBezTo>
                  <a:cubicBezTo>
                    <a:pt x="1462" y="3751"/>
                    <a:pt x="1462" y="3751"/>
                    <a:pt x="1463" y="3752"/>
                  </a:cubicBezTo>
                  <a:cubicBezTo>
                    <a:pt x="1463" y="3752"/>
                    <a:pt x="1466" y="3752"/>
                    <a:pt x="1466" y="3755"/>
                  </a:cubicBezTo>
                  <a:cubicBezTo>
                    <a:pt x="1471" y="3755"/>
                    <a:pt x="1474" y="3755"/>
                    <a:pt x="1474" y="3759"/>
                  </a:cubicBezTo>
                  <a:cubicBezTo>
                    <a:pt x="1481" y="3759"/>
                    <a:pt x="1485" y="3759"/>
                    <a:pt x="1493" y="3767"/>
                  </a:cubicBezTo>
                  <a:cubicBezTo>
                    <a:pt x="1493" y="3767"/>
                    <a:pt x="1496" y="3770"/>
                    <a:pt x="1500" y="3770"/>
                  </a:cubicBezTo>
                  <a:cubicBezTo>
                    <a:pt x="1501" y="3769"/>
                    <a:pt x="1502" y="3769"/>
                    <a:pt x="1503" y="3769"/>
                  </a:cubicBezTo>
                  <a:cubicBezTo>
                    <a:pt x="1504" y="3769"/>
                    <a:pt x="1505" y="3770"/>
                    <a:pt x="1507" y="3770"/>
                  </a:cubicBezTo>
                  <a:cubicBezTo>
                    <a:pt x="1509" y="3773"/>
                    <a:pt x="1512" y="3775"/>
                    <a:pt x="1515" y="3775"/>
                  </a:cubicBezTo>
                  <a:cubicBezTo>
                    <a:pt x="1516" y="3775"/>
                    <a:pt x="1517" y="3775"/>
                    <a:pt x="1518" y="3774"/>
                  </a:cubicBezTo>
                  <a:cubicBezTo>
                    <a:pt x="1522" y="3774"/>
                    <a:pt x="1522" y="3774"/>
                    <a:pt x="1525" y="3777"/>
                  </a:cubicBezTo>
                  <a:lnTo>
                    <a:pt x="1529" y="3777"/>
                  </a:lnTo>
                  <a:cubicBezTo>
                    <a:pt x="1529" y="3776"/>
                    <a:pt x="1529" y="3776"/>
                    <a:pt x="1529" y="3776"/>
                  </a:cubicBezTo>
                  <a:cubicBezTo>
                    <a:pt x="1529" y="3776"/>
                    <a:pt x="1530" y="3777"/>
                    <a:pt x="1532" y="3777"/>
                  </a:cubicBezTo>
                  <a:lnTo>
                    <a:pt x="1532" y="3781"/>
                  </a:lnTo>
                  <a:cubicBezTo>
                    <a:pt x="1534" y="3780"/>
                    <a:pt x="1535" y="3779"/>
                    <a:pt x="1536" y="3779"/>
                  </a:cubicBezTo>
                  <a:cubicBezTo>
                    <a:pt x="1537" y="3779"/>
                    <a:pt x="1538" y="3781"/>
                    <a:pt x="1540" y="3781"/>
                  </a:cubicBezTo>
                  <a:lnTo>
                    <a:pt x="1544" y="3785"/>
                  </a:lnTo>
                  <a:cubicBezTo>
                    <a:pt x="1545" y="3784"/>
                    <a:pt x="1546" y="3783"/>
                    <a:pt x="1547" y="3783"/>
                  </a:cubicBezTo>
                  <a:cubicBezTo>
                    <a:pt x="1550" y="3783"/>
                    <a:pt x="1552" y="3785"/>
                    <a:pt x="1554" y="3785"/>
                  </a:cubicBezTo>
                  <a:cubicBezTo>
                    <a:pt x="1559" y="3785"/>
                    <a:pt x="1562" y="3785"/>
                    <a:pt x="1566" y="3789"/>
                  </a:cubicBezTo>
                  <a:cubicBezTo>
                    <a:pt x="1566" y="3785"/>
                    <a:pt x="1567" y="3784"/>
                    <a:pt x="1568" y="3784"/>
                  </a:cubicBezTo>
                  <a:cubicBezTo>
                    <a:pt x="1568" y="3784"/>
                    <a:pt x="1569" y="3785"/>
                    <a:pt x="1569" y="3785"/>
                  </a:cubicBezTo>
                  <a:cubicBezTo>
                    <a:pt x="1572" y="3785"/>
                    <a:pt x="1573" y="3787"/>
                    <a:pt x="1573" y="3787"/>
                  </a:cubicBezTo>
                  <a:cubicBezTo>
                    <a:pt x="1573" y="3787"/>
                    <a:pt x="1573" y="3786"/>
                    <a:pt x="1573" y="3785"/>
                  </a:cubicBezTo>
                  <a:cubicBezTo>
                    <a:pt x="1573" y="3784"/>
                    <a:pt x="1573" y="3783"/>
                    <a:pt x="1574" y="3783"/>
                  </a:cubicBezTo>
                  <a:cubicBezTo>
                    <a:pt x="1575" y="3783"/>
                    <a:pt x="1576" y="3785"/>
                    <a:pt x="1576" y="3785"/>
                  </a:cubicBezTo>
                  <a:lnTo>
                    <a:pt x="1581" y="3785"/>
                  </a:lnTo>
                  <a:cubicBezTo>
                    <a:pt x="1584" y="3785"/>
                    <a:pt x="1584" y="3785"/>
                    <a:pt x="1584" y="3789"/>
                  </a:cubicBezTo>
                  <a:cubicBezTo>
                    <a:pt x="1584" y="3785"/>
                    <a:pt x="1588" y="3785"/>
                    <a:pt x="1588" y="3785"/>
                  </a:cubicBezTo>
                  <a:cubicBezTo>
                    <a:pt x="1590" y="3785"/>
                    <a:pt x="1593" y="3787"/>
                    <a:pt x="1594" y="3787"/>
                  </a:cubicBezTo>
                  <a:cubicBezTo>
                    <a:pt x="1595" y="3787"/>
                    <a:pt x="1595" y="3786"/>
                    <a:pt x="1595" y="3785"/>
                  </a:cubicBezTo>
                  <a:lnTo>
                    <a:pt x="1610" y="3785"/>
                  </a:lnTo>
                  <a:cubicBezTo>
                    <a:pt x="1610" y="3785"/>
                    <a:pt x="1610" y="3783"/>
                    <a:pt x="1611" y="3783"/>
                  </a:cubicBezTo>
                  <a:cubicBezTo>
                    <a:pt x="1611" y="3783"/>
                    <a:pt x="1612" y="3784"/>
                    <a:pt x="1613" y="3785"/>
                  </a:cubicBezTo>
                  <a:lnTo>
                    <a:pt x="1617" y="3785"/>
                  </a:lnTo>
                  <a:cubicBezTo>
                    <a:pt x="1620" y="3781"/>
                    <a:pt x="1625" y="3781"/>
                    <a:pt x="1625" y="3781"/>
                  </a:cubicBezTo>
                  <a:lnTo>
                    <a:pt x="1628" y="3781"/>
                  </a:lnTo>
                  <a:cubicBezTo>
                    <a:pt x="1632" y="3785"/>
                    <a:pt x="1635" y="3785"/>
                    <a:pt x="1635" y="3785"/>
                  </a:cubicBezTo>
                  <a:lnTo>
                    <a:pt x="1647" y="3785"/>
                  </a:lnTo>
                  <a:cubicBezTo>
                    <a:pt x="1648" y="3786"/>
                    <a:pt x="1649" y="3787"/>
                    <a:pt x="1649" y="3787"/>
                  </a:cubicBezTo>
                  <a:cubicBezTo>
                    <a:pt x="1650" y="3787"/>
                    <a:pt x="1650" y="3785"/>
                    <a:pt x="1650" y="3785"/>
                  </a:cubicBezTo>
                  <a:cubicBezTo>
                    <a:pt x="1652" y="3786"/>
                    <a:pt x="1653" y="3787"/>
                    <a:pt x="1654" y="3787"/>
                  </a:cubicBezTo>
                  <a:cubicBezTo>
                    <a:pt x="1656" y="3787"/>
                    <a:pt x="1657" y="3785"/>
                    <a:pt x="1657" y="3785"/>
                  </a:cubicBezTo>
                  <a:cubicBezTo>
                    <a:pt x="1659" y="3783"/>
                    <a:pt x="1661" y="3781"/>
                    <a:pt x="1664" y="3781"/>
                  </a:cubicBezTo>
                  <a:cubicBezTo>
                    <a:pt x="1665" y="3781"/>
                    <a:pt x="1667" y="3782"/>
                    <a:pt x="1669" y="3785"/>
                  </a:cubicBezTo>
                  <a:lnTo>
                    <a:pt x="1672" y="3785"/>
                  </a:lnTo>
                  <a:cubicBezTo>
                    <a:pt x="1672" y="3781"/>
                    <a:pt x="1672" y="3777"/>
                    <a:pt x="1669" y="3774"/>
                  </a:cubicBezTo>
                  <a:cubicBezTo>
                    <a:pt x="1672" y="3770"/>
                    <a:pt x="1672" y="3767"/>
                    <a:pt x="1672" y="3767"/>
                  </a:cubicBezTo>
                  <a:cubicBezTo>
                    <a:pt x="1672" y="3763"/>
                    <a:pt x="1676" y="3767"/>
                    <a:pt x="1676" y="3759"/>
                  </a:cubicBezTo>
                  <a:cubicBezTo>
                    <a:pt x="1679" y="3759"/>
                    <a:pt x="1683" y="3755"/>
                    <a:pt x="1683" y="3752"/>
                  </a:cubicBezTo>
                  <a:cubicBezTo>
                    <a:pt x="1686" y="3752"/>
                    <a:pt x="1686" y="3748"/>
                    <a:pt x="1686" y="3748"/>
                  </a:cubicBezTo>
                  <a:cubicBezTo>
                    <a:pt x="1691" y="3748"/>
                    <a:pt x="1691" y="3748"/>
                    <a:pt x="1691" y="3745"/>
                  </a:cubicBezTo>
                  <a:cubicBezTo>
                    <a:pt x="1691" y="3741"/>
                    <a:pt x="1691" y="3733"/>
                    <a:pt x="1694" y="3730"/>
                  </a:cubicBezTo>
                  <a:cubicBezTo>
                    <a:pt x="1698" y="3730"/>
                    <a:pt x="1694" y="3723"/>
                    <a:pt x="1694" y="3719"/>
                  </a:cubicBezTo>
                  <a:cubicBezTo>
                    <a:pt x="1698" y="3719"/>
                    <a:pt x="1698" y="3719"/>
                    <a:pt x="1698" y="3715"/>
                  </a:cubicBezTo>
                  <a:cubicBezTo>
                    <a:pt x="1698" y="3711"/>
                    <a:pt x="1701" y="3711"/>
                    <a:pt x="1701" y="3711"/>
                  </a:cubicBezTo>
                  <a:cubicBezTo>
                    <a:pt x="1701" y="3708"/>
                    <a:pt x="1698" y="3708"/>
                    <a:pt x="1698" y="3704"/>
                  </a:cubicBezTo>
                  <a:cubicBezTo>
                    <a:pt x="1701" y="3704"/>
                    <a:pt x="1701" y="3704"/>
                    <a:pt x="1701" y="3697"/>
                  </a:cubicBezTo>
                  <a:lnTo>
                    <a:pt x="1701" y="3689"/>
                  </a:lnTo>
                  <a:cubicBezTo>
                    <a:pt x="1701" y="3688"/>
                    <a:pt x="1701" y="3688"/>
                    <a:pt x="1702" y="3688"/>
                  </a:cubicBezTo>
                  <a:cubicBezTo>
                    <a:pt x="1702" y="3688"/>
                    <a:pt x="1703" y="3689"/>
                    <a:pt x="1705" y="3689"/>
                  </a:cubicBezTo>
                  <a:cubicBezTo>
                    <a:pt x="1705" y="3686"/>
                    <a:pt x="1705" y="3682"/>
                    <a:pt x="1708" y="3679"/>
                  </a:cubicBezTo>
                  <a:cubicBezTo>
                    <a:pt x="1708" y="3675"/>
                    <a:pt x="1708" y="3671"/>
                    <a:pt x="1716" y="3671"/>
                  </a:cubicBezTo>
                  <a:lnTo>
                    <a:pt x="1716" y="3675"/>
                  </a:lnTo>
                  <a:cubicBezTo>
                    <a:pt x="1716" y="3667"/>
                    <a:pt x="1720" y="3667"/>
                    <a:pt x="1720" y="3667"/>
                  </a:cubicBezTo>
                  <a:cubicBezTo>
                    <a:pt x="1722" y="3669"/>
                    <a:pt x="1723" y="3669"/>
                    <a:pt x="1723" y="3669"/>
                  </a:cubicBezTo>
                  <a:cubicBezTo>
                    <a:pt x="1724" y="3669"/>
                    <a:pt x="1725" y="3669"/>
                    <a:pt x="1727" y="3671"/>
                  </a:cubicBezTo>
                  <a:cubicBezTo>
                    <a:pt x="1728" y="3670"/>
                    <a:pt x="1728" y="3670"/>
                    <a:pt x="1729" y="3670"/>
                  </a:cubicBezTo>
                  <a:cubicBezTo>
                    <a:pt x="1731" y="3670"/>
                    <a:pt x="1731" y="3675"/>
                    <a:pt x="1735" y="3675"/>
                  </a:cubicBezTo>
                  <a:lnTo>
                    <a:pt x="1738" y="3675"/>
                  </a:lnTo>
                  <a:lnTo>
                    <a:pt x="1742" y="3679"/>
                  </a:lnTo>
                  <a:cubicBezTo>
                    <a:pt x="1742" y="3686"/>
                    <a:pt x="1745" y="3686"/>
                    <a:pt x="1745" y="3689"/>
                  </a:cubicBezTo>
                  <a:cubicBezTo>
                    <a:pt x="1749" y="3693"/>
                    <a:pt x="1749" y="3693"/>
                    <a:pt x="1749" y="3697"/>
                  </a:cubicBezTo>
                  <a:cubicBezTo>
                    <a:pt x="1752" y="3704"/>
                    <a:pt x="1757" y="3704"/>
                    <a:pt x="1757" y="3704"/>
                  </a:cubicBezTo>
                  <a:cubicBezTo>
                    <a:pt x="1760" y="3704"/>
                    <a:pt x="1767" y="3708"/>
                    <a:pt x="1771" y="3708"/>
                  </a:cubicBezTo>
                  <a:lnTo>
                    <a:pt x="1771" y="3711"/>
                  </a:lnTo>
                  <a:cubicBezTo>
                    <a:pt x="1774" y="3711"/>
                    <a:pt x="1779" y="3711"/>
                    <a:pt x="1779" y="3708"/>
                  </a:cubicBezTo>
                  <a:cubicBezTo>
                    <a:pt x="1782" y="3708"/>
                    <a:pt x="1782" y="3708"/>
                    <a:pt x="1786" y="3704"/>
                  </a:cubicBezTo>
                  <a:cubicBezTo>
                    <a:pt x="1786" y="3704"/>
                    <a:pt x="1787" y="3706"/>
                    <a:pt x="1789" y="3706"/>
                  </a:cubicBezTo>
                  <a:cubicBezTo>
                    <a:pt x="1789" y="3706"/>
                    <a:pt x="1789" y="3705"/>
                    <a:pt x="1789" y="3704"/>
                  </a:cubicBezTo>
                  <a:lnTo>
                    <a:pt x="1793" y="3704"/>
                  </a:lnTo>
                  <a:cubicBezTo>
                    <a:pt x="1793" y="3708"/>
                    <a:pt x="1796" y="3708"/>
                    <a:pt x="1796" y="3708"/>
                  </a:cubicBezTo>
                  <a:cubicBezTo>
                    <a:pt x="1799" y="3706"/>
                    <a:pt x="1801" y="3705"/>
                    <a:pt x="1803" y="3705"/>
                  </a:cubicBezTo>
                  <a:cubicBezTo>
                    <a:pt x="1804" y="3705"/>
                    <a:pt x="1806" y="3706"/>
                    <a:pt x="1808" y="3708"/>
                  </a:cubicBezTo>
                  <a:lnTo>
                    <a:pt x="1811" y="3708"/>
                  </a:lnTo>
                  <a:cubicBezTo>
                    <a:pt x="1815" y="3711"/>
                    <a:pt x="1815" y="3715"/>
                    <a:pt x="1818" y="3719"/>
                  </a:cubicBezTo>
                  <a:lnTo>
                    <a:pt x="1826" y="3719"/>
                  </a:lnTo>
                  <a:cubicBezTo>
                    <a:pt x="1830" y="3723"/>
                    <a:pt x="1833" y="3723"/>
                    <a:pt x="1837" y="3726"/>
                  </a:cubicBezTo>
                  <a:lnTo>
                    <a:pt x="1848" y="3726"/>
                  </a:lnTo>
                  <a:cubicBezTo>
                    <a:pt x="1852" y="3726"/>
                    <a:pt x="1855" y="3730"/>
                    <a:pt x="1855" y="3730"/>
                  </a:cubicBezTo>
                  <a:cubicBezTo>
                    <a:pt x="1857" y="3729"/>
                    <a:pt x="1857" y="3728"/>
                    <a:pt x="1858" y="3728"/>
                  </a:cubicBezTo>
                  <a:cubicBezTo>
                    <a:pt x="1859" y="3728"/>
                    <a:pt x="1859" y="3730"/>
                    <a:pt x="1859" y="3730"/>
                  </a:cubicBezTo>
                  <a:cubicBezTo>
                    <a:pt x="1862" y="3730"/>
                    <a:pt x="1867" y="3733"/>
                    <a:pt x="1870" y="3733"/>
                  </a:cubicBezTo>
                  <a:cubicBezTo>
                    <a:pt x="1870" y="3732"/>
                    <a:pt x="1870" y="3732"/>
                    <a:pt x="1871" y="3732"/>
                  </a:cubicBezTo>
                  <a:cubicBezTo>
                    <a:pt x="1871" y="3732"/>
                    <a:pt x="1872" y="3733"/>
                    <a:pt x="1874" y="3733"/>
                  </a:cubicBezTo>
                  <a:cubicBezTo>
                    <a:pt x="1874" y="3732"/>
                    <a:pt x="1875" y="3732"/>
                    <a:pt x="1876" y="3732"/>
                  </a:cubicBezTo>
                  <a:cubicBezTo>
                    <a:pt x="1877" y="3732"/>
                    <a:pt x="1877" y="3732"/>
                    <a:pt x="1877" y="3730"/>
                  </a:cubicBezTo>
                  <a:lnTo>
                    <a:pt x="1889" y="3730"/>
                  </a:lnTo>
                  <a:cubicBezTo>
                    <a:pt x="1891" y="3732"/>
                    <a:pt x="1892" y="3732"/>
                    <a:pt x="1894" y="3732"/>
                  </a:cubicBezTo>
                  <a:cubicBezTo>
                    <a:pt x="1895" y="3732"/>
                    <a:pt x="1896" y="3732"/>
                    <a:pt x="1896" y="3733"/>
                  </a:cubicBezTo>
                  <a:lnTo>
                    <a:pt x="1899" y="3737"/>
                  </a:lnTo>
                  <a:cubicBezTo>
                    <a:pt x="1903" y="3741"/>
                    <a:pt x="1906" y="3741"/>
                    <a:pt x="1914" y="3745"/>
                  </a:cubicBezTo>
                  <a:cubicBezTo>
                    <a:pt x="1914" y="3748"/>
                    <a:pt x="1918" y="3748"/>
                    <a:pt x="1921" y="3748"/>
                  </a:cubicBezTo>
                  <a:cubicBezTo>
                    <a:pt x="1925" y="3748"/>
                    <a:pt x="1928" y="3755"/>
                    <a:pt x="1933" y="3755"/>
                  </a:cubicBezTo>
                  <a:cubicBezTo>
                    <a:pt x="1934" y="3755"/>
                    <a:pt x="1934" y="3754"/>
                    <a:pt x="1935" y="3754"/>
                  </a:cubicBezTo>
                  <a:cubicBezTo>
                    <a:pt x="1939" y="3754"/>
                    <a:pt x="1944" y="3759"/>
                    <a:pt x="1947" y="3759"/>
                  </a:cubicBezTo>
                  <a:cubicBezTo>
                    <a:pt x="1947" y="3759"/>
                    <a:pt x="1947" y="3763"/>
                    <a:pt x="1950" y="3763"/>
                  </a:cubicBezTo>
                  <a:cubicBezTo>
                    <a:pt x="1950" y="3762"/>
                    <a:pt x="1951" y="3761"/>
                    <a:pt x="1952" y="3761"/>
                  </a:cubicBezTo>
                  <a:cubicBezTo>
                    <a:pt x="1953" y="3761"/>
                    <a:pt x="1956" y="3764"/>
                    <a:pt x="1958" y="3767"/>
                  </a:cubicBezTo>
                  <a:lnTo>
                    <a:pt x="1958" y="3759"/>
                  </a:lnTo>
                  <a:cubicBezTo>
                    <a:pt x="1962" y="3755"/>
                    <a:pt x="1965" y="3752"/>
                    <a:pt x="1962" y="3745"/>
                  </a:cubicBezTo>
                  <a:cubicBezTo>
                    <a:pt x="1965" y="3745"/>
                    <a:pt x="1965" y="3745"/>
                    <a:pt x="1969" y="3741"/>
                  </a:cubicBezTo>
                  <a:cubicBezTo>
                    <a:pt x="1969" y="3741"/>
                    <a:pt x="1969" y="3737"/>
                    <a:pt x="1972" y="3737"/>
                  </a:cubicBezTo>
                  <a:lnTo>
                    <a:pt x="1972" y="3733"/>
                  </a:lnTo>
                  <a:lnTo>
                    <a:pt x="1972" y="3719"/>
                  </a:lnTo>
                  <a:cubicBezTo>
                    <a:pt x="1972" y="3708"/>
                    <a:pt x="1969" y="3701"/>
                    <a:pt x="1965" y="3693"/>
                  </a:cubicBezTo>
                  <a:lnTo>
                    <a:pt x="1965" y="3686"/>
                  </a:lnTo>
                  <a:cubicBezTo>
                    <a:pt x="1965" y="3679"/>
                    <a:pt x="1962" y="3667"/>
                    <a:pt x="1962" y="3660"/>
                  </a:cubicBezTo>
                  <a:cubicBezTo>
                    <a:pt x="1958" y="3653"/>
                    <a:pt x="1958" y="3649"/>
                    <a:pt x="1958" y="3642"/>
                  </a:cubicBezTo>
                  <a:cubicBezTo>
                    <a:pt x="1955" y="3638"/>
                    <a:pt x="1955" y="3631"/>
                    <a:pt x="1955" y="3627"/>
                  </a:cubicBezTo>
                  <a:cubicBezTo>
                    <a:pt x="1950" y="3623"/>
                    <a:pt x="1950" y="3620"/>
                    <a:pt x="1950" y="3616"/>
                  </a:cubicBezTo>
                  <a:lnTo>
                    <a:pt x="1950" y="3613"/>
                  </a:lnTo>
                  <a:lnTo>
                    <a:pt x="1950" y="3598"/>
                  </a:lnTo>
                  <a:cubicBezTo>
                    <a:pt x="1947" y="3594"/>
                    <a:pt x="1947" y="3591"/>
                    <a:pt x="1947" y="3587"/>
                  </a:cubicBezTo>
                  <a:lnTo>
                    <a:pt x="1947" y="3583"/>
                  </a:lnTo>
                  <a:cubicBezTo>
                    <a:pt x="1943" y="3572"/>
                    <a:pt x="1940" y="3561"/>
                    <a:pt x="1936" y="3554"/>
                  </a:cubicBezTo>
                  <a:lnTo>
                    <a:pt x="1936" y="3543"/>
                  </a:lnTo>
                  <a:cubicBezTo>
                    <a:pt x="1933" y="3539"/>
                    <a:pt x="1933" y="3532"/>
                    <a:pt x="1928" y="3528"/>
                  </a:cubicBezTo>
                  <a:lnTo>
                    <a:pt x="1933" y="3525"/>
                  </a:lnTo>
                  <a:cubicBezTo>
                    <a:pt x="1928" y="3521"/>
                    <a:pt x="1925" y="3521"/>
                    <a:pt x="1925" y="3513"/>
                  </a:cubicBezTo>
                  <a:cubicBezTo>
                    <a:pt x="1925" y="3506"/>
                    <a:pt x="1925" y="3503"/>
                    <a:pt x="1921" y="3495"/>
                  </a:cubicBezTo>
                  <a:lnTo>
                    <a:pt x="1921" y="3491"/>
                  </a:lnTo>
                  <a:cubicBezTo>
                    <a:pt x="1918" y="3488"/>
                    <a:pt x="1918" y="3484"/>
                    <a:pt x="1918" y="3484"/>
                  </a:cubicBezTo>
                  <a:cubicBezTo>
                    <a:pt x="1918" y="3473"/>
                    <a:pt x="1914" y="3466"/>
                    <a:pt x="1911" y="3459"/>
                  </a:cubicBezTo>
                  <a:lnTo>
                    <a:pt x="1911" y="3455"/>
                  </a:lnTo>
                  <a:cubicBezTo>
                    <a:pt x="1906" y="3451"/>
                    <a:pt x="1906" y="3447"/>
                    <a:pt x="1906" y="3444"/>
                  </a:cubicBezTo>
                  <a:lnTo>
                    <a:pt x="1906" y="3437"/>
                  </a:lnTo>
                  <a:lnTo>
                    <a:pt x="1903" y="3433"/>
                  </a:lnTo>
                  <a:lnTo>
                    <a:pt x="1903" y="3429"/>
                  </a:lnTo>
                  <a:lnTo>
                    <a:pt x="1903" y="3422"/>
                  </a:lnTo>
                  <a:cubicBezTo>
                    <a:pt x="1899" y="3418"/>
                    <a:pt x="1899" y="3411"/>
                    <a:pt x="1899" y="3407"/>
                  </a:cubicBezTo>
                  <a:cubicBezTo>
                    <a:pt x="1892" y="3393"/>
                    <a:pt x="1889" y="3378"/>
                    <a:pt x="1884" y="3363"/>
                  </a:cubicBezTo>
                  <a:lnTo>
                    <a:pt x="1884" y="3359"/>
                  </a:lnTo>
                  <a:cubicBezTo>
                    <a:pt x="1884" y="3352"/>
                    <a:pt x="1881" y="3345"/>
                    <a:pt x="1881" y="3337"/>
                  </a:cubicBezTo>
                  <a:cubicBezTo>
                    <a:pt x="1877" y="3334"/>
                    <a:pt x="1874" y="3327"/>
                    <a:pt x="1874" y="3319"/>
                  </a:cubicBezTo>
                  <a:cubicBezTo>
                    <a:pt x="1874" y="3319"/>
                    <a:pt x="1870" y="3315"/>
                    <a:pt x="1870" y="3312"/>
                  </a:cubicBezTo>
                  <a:cubicBezTo>
                    <a:pt x="1870" y="3305"/>
                    <a:pt x="1867" y="3301"/>
                    <a:pt x="1867" y="3293"/>
                  </a:cubicBezTo>
                  <a:cubicBezTo>
                    <a:pt x="1862" y="3290"/>
                    <a:pt x="1862" y="3283"/>
                    <a:pt x="1862" y="3279"/>
                  </a:cubicBezTo>
                  <a:cubicBezTo>
                    <a:pt x="1855" y="3261"/>
                    <a:pt x="1852" y="3246"/>
                    <a:pt x="1848" y="3231"/>
                  </a:cubicBezTo>
                  <a:cubicBezTo>
                    <a:pt x="1845" y="3227"/>
                    <a:pt x="1845" y="3224"/>
                    <a:pt x="1845" y="3220"/>
                  </a:cubicBezTo>
                  <a:cubicBezTo>
                    <a:pt x="1840" y="3213"/>
                    <a:pt x="1837" y="3205"/>
                    <a:pt x="1837" y="3198"/>
                  </a:cubicBezTo>
                  <a:cubicBezTo>
                    <a:pt x="1833" y="3191"/>
                    <a:pt x="1833" y="3180"/>
                    <a:pt x="1826" y="3173"/>
                  </a:cubicBezTo>
                  <a:cubicBezTo>
                    <a:pt x="1826" y="3165"/>
                    <a:pt x="1823" y="3161"/>
                    <a:pt x="1818" y="3154"/>
                  </a:cubicBezTo>
                  <a:cubicBezTo>
                    <a:pt x="1815" y="3143"/>
                    <a:pt x="1815" y="3143"/>
                    <a:pt x="1811" y="3132"/>
                  </a:cubicBezTo>
                  <a:lnTo>
                    <a:pt x="1811" y="3125"/>
                  </a:lnTo>
                  <a:cubicBezTo>
                    <a:pt x="1808" y="3125"/>
                    <a:pt x="1808" y="3121"/>
                    <a:pt x="1808" y="3117"/>
                  </a:cubicBezTo>
                  <a:cubicBezTo>
                    <a:pt x="1804" y="3110"/>
                    <a:pt x="1804" y="3107"/>
                    <a:pt x="1804" y="3103"/>
                  </a:cubicBezTo>
                  <a:cubicBezTo>
                    <a:pt x="1801" y="3095"/>
                    <a:pt x="1801" y="3092"/>
                    <a:pt x="1796" y="3085"/>
                  </a:cubicBezTo>
                  <a:lnTo>
                    <a:pt x="1796" y="3077"/>
                  </a:lnTo>
                  <a:cubicBezTo>
                    <a:pt x="1796" y="3073"/>
                    <a:pt x="1793" y="3073"/>
                    <a:pt x="1793" y="3070"/>
                  </a:cubicBezTo>
                  <a:cubicBezTo>
                    <a:pt x="1786" y="3048"/>
                    <a:pt x="1779" y="3029"/>
                    <a:pt x="1771" y="3007"/>
                  </a:cubicBezTo>
                  <a:lnTo>
                    <a:pt x="1771" y="3000"/>
                  </a:lnTo>
                  <a:lnTo>
                    <a:pt x="1767" y="2997"/>
                  </a:lnTo>
                  <a:cubicBezTo>
                    <a:pt x="1767" y="2993"/>
                    <a:pt x="1771" y="2989"/>
                    <a:pt x="1767" y="2989"/>
                  </a:cubicBezTo>
                  <a:lnTo>
                    <a:pt x="1767" y="2985"/>
                  </a:lnTo>
                  <a:cubicBezTo>
                    <a:pt x="1767" y="2982"/>
                    <a:pt x="1764" y="2982"/>
                    <a:pt x="1764" y="2978"/>
                  </a:cubicBezTo>
                  <a:cubicBezTo>
                    <a:pt x="1764" y="2975"/>
                    <a:pt x="1760" y="2971"/>
                    <a:pt x="1760" y="2967"/>
                  </a:cubicBezTo>
                  <a:cubicBezTo>
                    <a:pt x="1760" y="2960"/>
                    <a:pt x="1757" y="2953"/>
                    <a:pt x="1752" y="2945"/>
                  </a:cubicBezTo>
                  <a:lnTo>
                    <a:pt x="1752" y="2941"/>
                  </a:lnTo>
                  <a:cubicBezTo>
                    <a:pt x="1752" y="2934"/>
                    <a:pt x="1749" y="2931"/>
                    <a:pt x="1745" y="2923"/>
                  </a:cubicBezTo>
                  <a:lnTo>
                    <a:pt x="1745" y="2909"/>
                  </a:lnTo>
                  <a:cubicBezTo>
                    <a:pt x="1745" y="2905"/>
                    <a:pt x="1742" y="2897"/>
                    <a:pt x="1738" y="2897"/>
                  </a:cubicBezTo>
                  <a:cubicBezTo>
                    <a:pt x="1738" y="2890"/>
                    <a:pt x="1735" y="2887"/>
                    <a:pt x="1735" y="2879"/>
                  </a:cubicBezTo>
                  <a:cubicBezTo>
                    <a:pt x="1730" y="2875"/>
                    <a:pt x="1730" y="2872"/>
                    <a:pt x="1727" y="2868"/>
                  </a:cubicBezTo>
                  <a:cubicBezTo>
                    <a:pt x="1727" y="2861"/>
                    <a:pt x="1727" y="2857"/>
                    <a:pt x="1723" y="2853"/>
                  </a:cubicBezTo>
                  <a:cubicBezTo>
                    <a:pt x="1723" y="2850"/>
                    <a:pt x="1723" y="2846"/>
                    <a:pt x="1720" y="2843"/>
                  </a:cubicBezTo>
                  <a:cubicBezTo>
                    <a:pt x="1716" y="2831"/>
                    <a:pt x="1713" y="2821"/>
                    <a:pt x="1708" y="2809"/>
                  </a:cubicBezTo>
                  <a:cubicBezTo>
                    <a:pt x="1705" y="2799"/>
                    <a:pt x="1705" y="2787"/>
                    <a:pt x="1698" y="2780"/>
                  </a:cubicBezTo>
                  <a:cubicBezTo>
                    <a:pt x="1694" y="2762"/>
                    <a:pt x="1686" y="2747"/>
                    <a:pt x="1683" y="2733"/>
                  </a:cubicBezTo>
                  <a:cubicBezTo>
                    <a:pt x="1679" y="2721"/>
                    <a:pt x="1676" y="2711"/>
                    <a:pt x="1672" y="2699"/>
                  </a:cubicBezTo>
                  <a:lnTo>
                    <a:pt x="1672" y="2696"/>
                  </a:lnTo>
                  <a:lnTo>
                    <a:pt x="1669" y="2699"/>
                  </a:lnTo>
                  <a:lnTo>
                    <a:pt x="1669" y="2692"/>
                  </a:lnTo>
                  <a:cubicBezTo>
                    <a:pt x="1664" y="2681"/>
                    <a:pt x="1664" y="2674"/>
                    <a:pt x="1661" y="2663"/>
                  </a:cubicBezTo>
                  <a:lnTo>
                    <a:pt x="1659" y="2663"/>
                  </a:lnTo>
                  <a:cubicBezTo>
                    <a:pt x="1653" y="2649"/>
                    <a:pt x="1650" y="2632"/>
                    <a:pt x="1642" y="2619"/>
                  </a:cubicBezTo>
                  <a:cubicBezTo>
                    <a:pt x="1647" y="2619"/>
                    <a:pt x="1647" y="2623"/>
                    <a:pt x="1647" y="2623"/>
                  </a:cubicBezTo>
                  <a:cubicBezTo>
                    <a:pt x="1647" y="2615"/>
                    <a:pt x="1643" y="2608"/>
                    <a:pt x="1639" y="2602"/>
                  </a:cubicBezTo>
                  <a:lnTo>
                    <a:pt x="1639" y="2602"/>
                  </a:lnTo>
                  <a:cubicBezTo>
                    <a:pt x="1640" y="2606"/>
                    <a:pt x="1642" y="2609"/>
                    <a:pt x="1642" y="2615"/>
                  </a:cubicBezTo>
                  <a:cubicBezTo>
                    <a:pt x="1639" y="2604"/>
                    <a:pt x="1635" y="2597"/>
                    <a:pt x="1632" y="2589"/>
                  </a:cubicBezTo>
                  <a:lnTo>
                    <a:pt x="1628" y="2589"/>
                  </a:lnTo>
                  <a:cubicBezTo>
                    <a:pt x="1628" y="2586"/>
                    <a:pt x="1625" y="2579"/>
                    <a:pt x="1625" y="2579"/>
                  </a:cubicBezTo>
                  <a:cubicBezTo>
                    <a:pt x="1620" y="2571"/>
                    <a:pt x="1617" y="2567"/>
                    <a:pt x="1613" y="2564"/>
                  </a:cubicBezTo>
                  <a:cubicBezTo>
                    <a:pt x="1613" y="2560"/>
                    <a:pt x="1610" y="2557"/>
                    <a:pt x="1610" y="2553"/>
                  </a:cubicBezTo>
                  <a:lnTo>
                    <a:pt x="1610" y="2549"/>
                  </a:lnTo>
                  <a:cubicBezTo>
                    <a:pt x="1610" y="2545"/>
                    <a:pt x="1606" y="2538"/>
                    <a:pt x="1606" y="2535"/>
                  </a:cubicBezTo>
                  <a:lnTo>
                    <a:pt x="1606" y="2531"/>
                  </a:lnTo>
                  <a:cubicBezTo>
                    <a:pt x="1603" y="2527"/>
                    <a:pt x="1603" y="2520"/>
                    <a:pt x="1603" y="2516"/>
                  </a:cubicBezTo>
                  <a:cubicBezTo>
                    <a:pt x="1595" y="2505"/>
                    <a:pt x="1591" y="2491"/>
                    <a:pt x="1588" y="2479"/>
                  </a:cubicBezTo>
                  <a:cubicBezTo>
                    <a:pt x="1588" y="2476"/>
                    <a:pt x="1588" y="2476"/>
                    <a:pt x="1584" y="2476"/>
                  </a:cubicBezTo>
                  <a:cubicBezTo>
                    <a:pt x="1584" y="2472"/>
                    <a:pt x="1581" y="2465"/>
                    <a:pt x="1581" y="2461"/>
                  </a:cubicBezTo>
                  <a:lnTo>
                    <a:pt x="1581" y="2457"/>
                  </a:lnTo>
                  <a:cubicBezTo>
                    <a:pt x="1581" y="2454"/>
                    <a:pt x="1576" y="2450"/>
                    <a:pt x="1576" y="2447"/>
                  </a:cubicBezTo>
                  <a:cubicBezTo>
                    <a:pt x="1573" y="2443"/>
                    <a:pt x="1573" y="2432"/>
                    <a:pt x="1566" y="2425"/>
                  </a:cubicBezTo>
                  <a:cubicBezTo>
                    <a:pt x="1566" y="2417"/>
                    <a:pt x="1559" y="2406"/>
                    <a:pt x="1559" y="2395"/>
                  </a:cubicBezTo>
                  <a:cubicBezTo>
                    <a:pt x="1559" y="2391"/>
                    <a:pt x="1559" y="2388"/>
                    <a:pt x="1554" y="2388"/>
                  </a:cubicBezTo>
                  <a:cubicBezTo>
                    <a:pt x="1554" y="2384"/>
                    <a:pt x="1554" y="2377"/>
                    <a:pt x="1551" y="2373"/>
                  </a:cubicBezTo>
                  <a:cubicBezTo>
                    <a:pt x="1547" y="2369"/>
                    <a:pt x="1547" y="2366"/>
                    <a:pt x="1544" y="2362"/>
                  </a:cubicBezTo>
                  <a:lnTo>
                    <a:pt x="1544" y="2355"/>
                  </a:lnTo>
                  <a:cubicBezTo>
                    <a:pt x="1540" y="2351"/>
                    <a:pt x="1540" y="2347"/>
                    <a:pt x="1540" y="2344"/>
                  </a:cubicBezTo>
                  <a:cubicBezTo>
                    <a:pt x="1537" y="2340"/>
                    <a:pt x="1537" y="2337"/>
                    <a:pt x="1532" y="2333"/>
                  </a:cubicBezTo>
                  <a:cubicBezTo>
                    <a:pt x="1532" y="2325"/>
                    <a:pt x="1529" y="2318"/>
                    <a:pt x="1525" y="2311"/>
                  </a:cubicBezTo>
                  <a:cubicBezTo>
                    <a:pt x="1522" y="2296"/>
                    <a:pt x="1518" y="2285"/>
                    <a:pt x="1510" y="2274"/>
                  </a:cubicBezTo>
                  <a:cubicBezTo>
                    <a:pt x="1510" y="2267"/>
                    <a:pt x="1503" y="2256"/>
                    <a:pt x="1503" y="2249"/>
                  </a:cubicBezTo>
                  <a:cubicBezTo>
                    <a:pt x="1500" y="2245"/>
                    <a:pt x="1500" y="2237"/>
                    <a:pt x="1496" y="2234"/>
                  </a:cubicBezTo>
                  <a:cubicBezTo>
                    <a:pt x="1493" y="2227"/>
                    <a:pt x="1488" y="2215"/>
                    <a:pt x="1485" y="2208"/>
                  </a:cubicBezTo>
                  <a:cubicBezTo>
                    <a:pt x="1485" y="2201"/>
                    <a:pt x="1481" y="2193"/>
                    <a:pt x="1478" y="2186"/>
                  </a:cubicBezTo>
                  <a:cubicBezTo>
                    <a:pt x="1478" y="2186"/>
                    <a:pt x="1474" y="2183"/>
                    <a:pt x="1474" y="2179"/>
                  </a:cubicBezTo>
                  <a:lnTo>
                    <a:pt x="1471" y="2175"/>
                  </a:lnTo>
                  <a:cubicBezTo>
                    <a:pt x="1471" y="2171"/>
                    <a:pt x="1466" y="2168"/>
                    <a:pt x="1466" y="2164"/>
                  </a:cubicBezTo>
                  <a:lnTo>
                    <a:pt x="1466" y="2161"/>
                  </a:lnTo>
                  <a:cubicBezTo>
                    <a:pt x="1463" y="2157"/>
                    <a:pt x="1463" y="2149"/>
                    <a:pt x="1459" y="2146"/>
                  </a:cubicBezTo>
                  <a:cubicBezTo>
                    <a:pt x="1459" y="2142"/>
                    <a:pt x="1456" y="2139"/>
                    <a:pt x="1456" y="2135"/>
                  </a:cubicBezTo>
                  <a:cubicBezTo>
                    <a:pt x="1452" y="2127"/>
                    <a:pt x="1449" y="2120"/>
                    <a:pt x="1449" y="2113"/>
                  </a:cubicBezTo>
                  <a:lnTo>
                    <a:pt x="1449" y="2109"/>
                  </a:lnTo>
                  <a:cubicBezTo>
                    <a:pt x="1441" y="2105"/>
                    <a:pt x="1441" y="2095"/>
                    <a:pt x="1437" y="2087"/>
                  </a:cubicBezTo>
                  <a:cubicBezTo>
                    <a:pt x="1437" y="2083"/>
                    <a:pt x="1437" y="2076"/>
                    <a:pt x="1434" y="2073"/>
                  </a:cubicBezTo>
                  <a:lnTo>
                    <a:pt x="1430" y="2069"/>
                  </a:lnTo>
                  <a:lnTo>
                    <a:pt x="1430" y="2061"/>
                  </a:lnTo>
                  <a:cubicBezTo>
                    <a:pt x="1427" y="2058"/>
                    <a:pt x="1427" y="2054"/>
                    <a:pt x="1422" y="2051"/>
                  </a:cubicBezTo>
                  <a:cubicBezTo>
                    <a:pt x="1422" y="2047"/>
                    <a:pt x="1419" y="2043"/>
                    <a:pt x="1415" y="2036"/>
                  </a:cubicBezTo>
                  <a:cubicBezTo>
                    <a:pt x="1412" y="2032"/>
                    <a:pt x="1412" y="2025"/>
                    <a:pt x="1408" y="2021"/>
                  </a:cubicBezTo>
                  <a:lnTo>
                    <a:pt x="1405" y="2017"/>
                  </a:lnTo>
                  <a:cubicBezTo>
                    <a:pt x="1405" y="2014"/>
                    <a:pt x="1405" y="2010"/>
                    <a:pt x="1400" y="2007"/>
                  </a:cubicBezTo>
                  <a:cubicBezTo>
                    <a:pt x="1400" y="2003"/>
                    <a:pt x="1397" y="1999"/>
                    <a:pt x="1397" y="1995"/>
                  </a:cubicBezTo>
                  <a:cubicBezTo>
                    <a:pt x="1393" y="1988"/>
                    <a:pt x="1393" y="1985"/>
                    <a:pt x="1390" y="1977"/>
                  </a:cubicBezTo>
                  <a:cubicBezTo>
                    <a:pt x="1390" y="1973"/>
                    <a:pt x="1386" y="1970"/>
                    <a:pt x="1386" y="1966"/>
                  </a:cubicBezTo>
                  <a:cubicBezTo>
                    <a:pt x="1386" y="1963"/>
                    <a:pt x="1386" y="1963"/>
                    <a:pt x="1383" y="1959"/>
                  </a:cubicBezTo>
                  <a:cubicBezTo>
                    <a:pt x="1383" y="1959"/>
                    <a:pt x="1378" y="1955"/>
                    <a:pt x="1378" y="1951"/>
                  </a:cubicBezTo>
                  <a:cubicBezTo>
                    <a:pt x="1375" y="1944"/>
                    <a:pt x="1375" y="1933"/>
                    <a:pt x="1368" y="1926"/>
                  </a:cubicBezTo>
                  <a:lnTo>
                    <a:pt x="1368" y="1919"/>
                  </a:lnTo>
                  <a:cubicBezTo>
                    <a:pt x="1364" y="1919"/>
                    <a:pt x="1368" y="1915"/>
                    <a:pt x="1364" y="1911"/>
                  </a:cubicBezTo>
                  <a:cubicBezTo>
                    <a:pt x="1361" y="1907"/>
                    <a:pt x="1361" y="1900"/>
                    <a:pt x="1361" y="1897"/>
                  </a:cubicBezTo>
                  <a:cubicBezTo>
                    <a:pt x="1356" y="1889"/>
                    <a:pt x="1356" y="1885"/>
                    <a:pt x="1353" y="1882"/>
                  </a:cubicBezTo>
                  <a:cubicBezTo>
                    <a:pt x="1349" y="1878"/>
                    <a:pt x="1349" y="1878"/>
                    <a:pt x="1346" y="1875"/>
                  </a:cubicBezTo>
                  <a:cubicBezTo>
                    <a:pt x="1349" y="1875"/>
                    <a:pt x="1349" y="1871"/>
                    <a:pt x="1346" y="1867"/>
                  </a:cubicBezTo>
                  <a:lnTo>
                    <a:pt x="1346" y="1863"/>
                  </a:lnTo>
                  <a:cubicBezTo>
                    <a:pt x="1346" y="1856"/>
                    <a:pt x="1342" y="1853"/>
                    <a:pt x="1339" y="1849"/>
                  </a:cubicBezTo>
                  <a:cubicBezTo>
                    <a:pt x="1339" y="1845"/>
                    <a:pt x="1339" y="1841"/>
                    <a:pt x="1334" y="1838"/>
                  </a:cubicBezTo>
                  <a:cubicBezTo>
                    <a:pt x="1334" y="1831"/>
                    <a:pt x="1334" y="1827"/>
                    <a:pt x="1331" y="1823"/>
                  </a:cubicBezTo>
                  <a:cubicBezTo>
                    <a:pt x="1331" y="1816"/>
                    <a:pt x="1331" y="1812"/>
                    <a:pt x="1327" y="1809"/>
                  </a:cubicBezTo>
                  <a:lnTo>
                    <a:pt x="1324" y="1805"/>
                  </a:lnTo>
                  <a:cubicBezTo>
                    <a:pt x="1327" y="1805"/>
                    <a:pt x="1324" y="1801"/>
                    <a:pt x="1324" y="1797"/>
                  </a:cubicBezTo>
                  <a:cubicBezTo>
                    <a:pt x="1324" y="1797"/>
                    <a:pt x="1320" y="1794"/>
                    <a:pt x="1320" y="1790"/>
                  </a:cubicBezTo>
                  <a:cubicBezTo>
                    <a:pt x="1317" y="1779"/>
                    <a:pt x="1312" y="1765"/>
                    <a:pt x="1309" y="1753"/>
                  </a:cubicBezTo>
                  <a:cubicBezTo>
                    <a:pt x="1305" y="1750"/>
                    <a:pt x="1305" y="1746"/>
                    <a:pt x="1305" y="1746"/>
                  </a:cubicBezTo>
                  <a:cubicBezTo>
                    <a:pt x="1302" y="1743"/>
                    <a:pt x="1302" y="1739"/>
                    <a:pt x="1302" y="1731"/>
                  </a:cubicBezTo>
                  <a:cubicBezTo>
                    <a:pt x="1298" y="1728"/>
                    <a:pt x="1298" y="1724"/>
                    <a:pt x="1295" y="1721"/>
                  </a:cubicBezTo>
                  <a:cubicBezTo>
                    <a:pt x="1295" y="1717"/>
                    <a:pt x="1290" y="1713"/>
                    <a:pt x="1290" y="1709"/>
                  </a:cubicBezTo>
                  <a:cubicBezTo>
                    <a:pt x="1290" y="1709"/>
                    <a:pt x="1290" y="1706"/>
                    <a:pt x="1287" y="1702"/>
                  </a:cubicBezTo>
                  <a:cubicBezTo>
                    <a:pt x="1287" y="1702"/>
                    <a:pt x="1283" y="1699"/>
                    <a:pt x="1283" y="1695"/>
                  </a:cubicBezTo>
                  <a:cubicBezTo>
                    <a:pt x="1283" y="1695"/>
                    <a:pt x="1283" y="1691"/>
                    <a:pt x="1280" y="1691"/>
                  </a:cubicBezTo>
                  <a:cubicBezTo>
                    <a:pt x="1280" y="1687"/>
                    <a:pt x="1280" y="1680"/>
                    <a:pt x="1276" y="1677"/>
                  </a:cubicBezTo>
                  <a:cubicBezTo>
                    <a:pt x="1276" y="1669"/>
                    <a:pt x="1273" y="1665"/>
                    <a:pt x="1273" y="1658"/>
                  </a:cubicBezTo>
                  <a:lnTo>
                    <a:pt x="1273" y="1647"/>
                  </a:lnTo>
                  <a:cubicBezTo>
                    <a:pt x="1268" y="1640"/>
                    <a:pt x="1265" y="1633"/>
                    <a:pt x="1261" y="1621"/>
                  </a:cubicBezTo>
                  <a:cubicBezTo>
                    <a:pt x="1261" y="1614"/>
                    <a:pt x="1258" y="1607"/>
                    <a:pt x="1254" y="1599"/>
                  </a:cubicBezTo>
                  <a:cubicBezTo>
                    <a:pt x="1254" y="1596"/>
                    <a:pt x="1251" y="1592"/>
                    <a:pt x="1246" y="1589"/>
                  </a:cubicBezTo>
                  <a:cubicBezTo>
                    <a:pt x="1246" y="1585"/>
                    <a:pt x="1251" y="1585"/>
                    <a:pt x="1251" y="1581"/>
                  </a:cubicBezTo>
                  <a:lnTo>
                    <a:pt x="1246" y="1581"/>
                  </a:lnTo>
                  <a:cubicBezTo>
                    <a:pt x="1243" y="1570"/>
                    <a:pt x="1239" y="1563"/>
                    <a:pt x="1236" y="1552"/>
                  </a:cubicBezTo>
                  <a:lnTo>
                    <a:pt x="1236" y="1548"/>
                  </a:lnTo>
                  <a:cubicBezTo>
                    <a:pt x="1232" y="1548"/>
                    <a:pt x="1232" y="1545"/>
                    <a:pt x="1232" y="1541"/>
                  </a:cubicBezTo>
                  <a:lnTo>
                    <a:pt x="1232" y="1537"/>
                  </a:lnTo>
                  <a:cubicBezTo>
                    <a:pt x="1232" y="1533"/>
                    <a:pt x="1229" y="1530"/>
                    <a:pt x="1229" y="1530"/>
                  </a:cubicBezTo>
                  <a:cubicBezTo>
                    <a:pt x="1229" y="1526"/>
                    <a:pt x="1229" y="1523"/>
                    <a:pt x="1224" y="1523"/>
                  </a:cubicBezTo>
                  <a:lnTo>
                    <a:pt x="1224" y="1515"/>
                  </a:lnTo>
                  <a:cubicBezTo>
                    <a:pt x="1224" y="1511"/>
                    <a:pt x="1221" y="1511"/>
                    <a:pt x="1221" y="1508"/>
                  </a:cubicBezTo>
                  <a:cubicBezTo>
                    <a:pt x="1221" y="1508"/>
                    <a:pt x="1217" y="1504"/>
                    <a:pt x="1217" y="1501"/>
                  </a:cubicBezTo>
                  <a:lnTo>
                    <a:pt x="1217" y="1493"/>
                  </a:lnTo>
                  <a:cubicBezTo>
                    <a:pt x="1214" y="1493"/>
                    <a:pt x="1214" y="1489"/>
                    <a:pt x="1214" y="1486"/>
                  </a:cubicBezTo>
                  <a:cubicBezTo>
                    <a:pt x="1210" y="1486"/>
                    <a:pt x="1210" y="1482"/>
                    <a:pt x="1210" y="1479"/>
                  </a:cubicBezTo>
                  <a:cubicBezTo>
                    <a:pt x="1210" y="1471"/>
                    <a:pt x="1207" y="1464"/>
                    <a:pt x="1202" y="1460"/>
                  </a:cubicBezTo>
                  <a:cubicBezTo>
                    <a:pt x="1202" y="1453"/>
                    <a:pt x="1199" y="1445"/>
                    <a:pt x="1199" y="1438"/>
                  </a:cubicBezTo>
                  <a:lnTo>
                    <a:pt x="1195" y="1435"/>
                  </a:lnTo>
                  <a:lnTo>
                    <a:pt x="1192" y="1431"/>
                  </a:lnTo>
                  <a:lnTo>
                    <a:pt x="1188" y="1423"/>
                  </a:lnTo>
                  <a:cubicBezTo>
                    <a:pt x="1188" y="1420"/>
                    <a:pt x="1188" y="1413"/>
                    <a:pt x="1185" y="1405"/>
                  </a:cubicBezTo>
                  <a:cubicBezTo>
                    <a:pt x="1185" y="1401"/>
                    <a:pt x="1185" y="1401"/>
                    <a:pt x="1180" y="1398"/>
                  </a:cubicBezTo>
                  <a:lnTo>
                    <a:pt x="1180" y="1394"/>
                  </a:lnTo>
                  <a:cubicBezTo>
                    <a:pt x="1177" y="1387"/>
                    <a:pt x="1173" y="1383"/>
                    <a:pt x="1173" y="1376"/>
                  </a:cubicBezTo>
                  <a:cubicBezTo>
                    <a:pt x="1173" y="1372"/>
                    <a:pt x="1166" y="1369"/>
                    <a:pt x="1170" y="1361"/>
                  </a:cubicBezTo>
                  <a:lnTo>
                    <a:pt x="1166" y="1357"/>
                  </a:lnTo>
                  <a:lnTo>
                    <a:pt x="1163" y="1354"/>
                  </a:lnTo>
                  <a:lnTo>
                    <a:pt x="1163" y="1347"/>
                  </a:lnTo>
                  <a:cubicBezTo>
                    <a:pt x="1155" y="1335"/>
                    <a:pt x="1155" y="1325"/>
                    <a:pt x="1151" y="1313"/>
                  </a:cubicBezTo>
                  <a:cubicBezTo>
                    <a:pt x="1148" y="1306"/>
                    <a:pt x="1144" y="1295"/>
                    <a:pt x="1144" y="1288"/>
                  </a:cubicBezTo>
                  <a:cubicBezTo>
                    <a:pt x="1141" y="1284"/>
                    <a:pt x="1136" y="1281"/>
                    <a:pt x="1141" y="1273"/>
                  </a:cubicBezTo>
                  <a:cubicBezTo>
                    <a:pt x="1136" y="1266"/>
                    <a:pt x="1136" y="1259"/>
                    <a:pt x="1133" y="1251"/>
                  </a:cubicBezTo>
                  <a:cubicBezTo>
                    <a:pt x="1129" y="1247"/>
                    <a:pt x="1129" y="1244"/>
                    <a:pt x="1129" y="1240"/>
                  </a:cubicBezTo>
                  <a:lnTo>
                    <a:pt x="1126" y="1229"/>
                  </a:lnTo>
                  <a:cubicBezTo>
                    <a:pt x="1122" y="1229"/>
                    <a:pt x="1122" y="1225"/>
                    <a:pt x="1122" y="1225"/>
                  </a:cubicBezTo>
                  <a:lnTo>
                    <a:pt x="1119" y="1215"/>
                  </a:lnTo>
                  <a:cubicBezTo>
                    <a:pt x="1114" y="1211"/>
                    <a:pt x="1114" y="1203"/>
                    <a:pt x="1111" y="1200"/>
                  </a:cubicBezTo>
                  <a:cubicBezTo>
                    <a:pt x="1111" y="1196"/>
                    <a:pt x="1107" y="1189"/>
                    <a:pt x="1107" y="1185"/>
                  </a:cubicBezTo>
                  <a:lnTo>
                    <a:pt x="1107" y="1178"/>
                  </a:lnTo>
                  <a:cubicBezTo>
                    <a:pt x="1107" y="1174"/>
                    <a:pt x="1107" y="1167"/>
                    <a:pt x="1104" y="1159"/>
                  </a:cubicBezTo>
                  <a:lnTo>
                    <a:pt x="1104" y="1156"/>
                  </a:lnTo>
                  <a:cubicBezTo>
                    <a:pt x="1104" y="1152"/>
                    <a:pt x="1100" y="1149"/>
                    <a:pt x="1100" y="1149"/>
                  </a:cubicBezTo>
                  <a:cubicBezTo>
                    <a:pt x="1100" y="1145"/>
                    <a:pt x="1100" y="1145"/>
                    <a:pt x="1097" y="1141"/>
                  </a:cubicBezTo>
                  <a:cubicBezTo>
                    <a:pt x="1097" y="1137"/>
                    <a:pt x="1097" y="1137"/>
                    <a:pt x="1092" y="1134"/>
                  </a:cubicBezTo>
                  <a:lnTo>
                    <a:pt x="1092" y="1123"/>
                  </a:lnTo>
                  <a:lnTo>
                    <a:pt x="1089" y="1119"/>
                  </a:lnTo>
                  <a:cubicBezTo>
                    <a:pt x="1085" y="1115"/>
                    <a:pt x="1085" y="1105"/>
                    <a:pt x="1082" y="1097"/>
                  </a:cubicBezTo>
                  <a:lnTo>
                    <a:pt x="1082" y="1090"/>
                  </a:lnTo>
                  <a:cubicBezTo>
                    <a:pt x="1078" y="1086"/>
                    <a:pt x="1078" y="1083"/>
                    <a:pt x="1078" y="1079"/>
                  </a:cubicBezTo>
                  <a:lnTo>
                    <a:pt x="1078" y="1075"/>
                  </a:lnTo>
                  <a:cubicBezTo>
                    <a:pt x="1075" y="1068"/>
                    <a:pt x="1075" y="1061"/>
                    <a:pt x="1070" y="1053"/>
                  </a:cubicBezTo>
                  <a:cubicBezTo>
                    <a:pt x="1067" y="1053"/>
                    <a:pt x="1067" y="1049"/>
                    <a:pt x="1067" y="1046"/>
                  </a:cubicBezTo>
                  <a:cubicBezTo>
                    <a:pt x="1067" y="1039"/>
                    <a:pt x="1063" y="1039"/>
                    <a:pt x="1063" y="1031"/>
                  </a:cubicBezTo>
                  <a:cubicBezTo>
                    <a:pt x="1063" y="1027"/>
                    <a:pt x="1060" y="1024"/>
                    <a:pt x="1060" y="1024"/>
                  </a:cubicBezTo>
                  <a:cubicBezTo>
                    <a:pt x="1060" y="1017"/>
                    <a:pt x="1056" y="1009"/>
                    <a:pt x="1056" y="1002"/>
                  </a:cubicBezTo>
                  <a:cubicBezTo>
                    <a:pt x="1048" y="995"/>
                    <a:pt x="1045" y="987"/>
                    <a:pt x="1045" y="976"/>
                  </a:cubicBezTo>
                  <a:cubicBezTo>
                    <a:pt x="1041" y="969"/>
                    <a:pt x="1041" y="969"/>
                    <a:pt x="1041" y="961"/>
                  </a:cubicBezTo>
                  <a:cubicBezTo>
                    <a:pt x="1041" y="958"/>
                    <a:pt x="1041" y="954"/>
                    <a:pt x="1038" y="954"/>
                  </a:cubicBezTo>
                  <a:cubicBezTo>
                    <a:pt x="1038" y="951"/>
                    <a:pt x="1034" y="947"/>
                    <a:pt x="1034" y="939"/>
                  </a:cubicBezTo>
                  <a:lnTo>
                    <a:pt x="1034" y="932"/>
                  </a:lnTo>
                  <a:cubicBezTo>
                    <a:pt x="1026" y="917"/>
                    <a:pt x="1023" y="899"/>
                    <a:pt x="1019" y="885"/>
                  </a:cubicBezTo>
                  <a:cubicBezTo>
                    <a:pt x="1019" y="881"/>
                    <a:pt x="1016" y="877"/>
                    <a:pt x="1016" y="870"/>
                  </a:cubicBezTo>
                  <a:cubicBezTo>
                    <a:pt x="1016" y="866"/>
                    <a:pt x="1016" y="863"/>
                    <a:pt x="1012" y="859"/>
                  </a:cubicBezTo>
                  <a:lnTo>
                    <a:pt x="1012" y="848"/>
                  </a:lnTo>
                  <a:cubicBezTo>
                    <a:pt x="1009" y="844"/>
                    <a:pt x="1009" y="841"/>
                    <a:pt x="1009" y="837"/>
                  </a:cubicBezTo>
                  <a:cubicBezTo>
                    <a:pt x="1009" y="833"/>
                    <a:pt x="1004" y="829"/>
                    <a:pt x="1004" y="826"/>
                  </a:cubicBezTo>
                  <a:cubicBezTo>
                    <a:pt x="1001" y="819"/>
                    <a:pt x="1004" y="815"/>
                    <a:pt x="1001" y="811"/>
                  </a:cubicBezTo>
                  <a:cubicBezTo>
                    <a:pt x="997" y="807"/>
                    <a:pt x="1001" y="804"/>
                    <a:pt x="997" y="800"/>
                  </a:cubicBezTo>
                  <a:cubicBezTo>
                    <a:pt x="997" y="797"/>
                    <a:pt x="997" y="793"/>
                    <a:pt x="994" y="789"/>
                  </a:cubicBezTo>
                  <a:cubicBezTo>
                    <a:pt x="994" y="785"/>
                    <a:pt x="990" y="782"/>
                    <a:pt x="990" y="775"/>
                  </a:cubicBezTo>
                  <a:cubicBezTo>
                    <a:pt x="987" y="775"/>
                    <a:pt x="987" y="771"/>
                    <a:pt x="987" y="767"/>
                  </a:cubicBezTo>
                  <a:cubicBezTo>
                    <a:pt x="987" y="763"/>
                    <a:pt x="982" y="760"/>
                    <a:pt x="982" y="753"/>
                  </a:cubicBezTo>
                  <a:cubicBezTo>
                    <a:pt x="982" y="749"/>
                    <a:pt x="979" y="741"/>
                    <a:pt x="979" y="738"/>
                  </a:cubicBezTo>
                  <a:cubicBezTo>
                    <a:pt x="975" y="734"/>
                    <a:pt x="975" y="727"/>
                    <a:pt x="975" y="723"/>
                  </a:cubicBezTo>
                  <a:lnTo>
                    <a:pt x="975" y="719"/>
                  </a:lnTo>
                  <a:cubicBezTo>
                    <a:pt x="975" y="716"/>
                    <a:pt x="972" y="712"/>
                    <a:pt x="972" y="705"/>
                  </a:cubicBezTo>
                  <a:lnTo>
                    <a:pt x="968" y="701"/>
                  </a:lnTo>
                  <a:cubicBezTo>
                    <a:pt x="965" y="697"/>
                    <a:pt x="965" y="697"/>
                    <a:pt x="965" y="687"/>
                  </a:cubicBezTo>
                  <a:cubicBezTo>
                    <a:pt x="960" y="683"/>
                    <a:pt x="960" y="679"/>
                    <a:pt x="960" y="672"/>
                  </a:cubicBezTo>
                  <a:lnTo>
                    <a:pt x="957" y="672"/>
                  </a:lnTo>
                  <a:lnTo>
                    <a:pt x="957" y="665"/>
                  </a:lnTo>
                  <a:lnTo>
                    <a:pt x="953" y="665"/>
                  </a:lnTo>
                  <a:lnTo>
                    <a:pt x="953" y="657"/>
                  </a:lnTo>
                  <a:cubicBezTo>
                    <a:pt x="953" y="653"/>
                    <a:pt x="950" y="653"/>
                    <a:pt x="950" y="650"/>
                  </a:cubicBezTo>
                  <a:lnTo>
                    <a:pt x="950" y="646"/>
                  </a:lnTo>
                  <a:cubicBezTo>
                    <a:pt x="946" y="643"/>
                    <a:pt x="946" y="635"/>
                    <a:pt x="946" y="628"/>
                  </a:cubicBezTo>
                  <a:cubicBezTo>
                    <a:pt x="943" y="624"/>
                    <a:pt x="943" y="624"/>
                    <a:pt x="943" y="621"/>
                  </a:cubicBezTo>
                  <a:cubicBezTo>
                    <a:pt x="943" y="619"/>
                    <a:pt x="943" y="619"/>
                    <a:pt x="942" y="619"/>
                  </a:cubicBezTo>
                  <a:cubicBezTo>
                    <a:pt x="942" y="619"/>
                    <a:pt x="941" y="619"/>
                    <a:pt x="938" y="617"/>
                  </a:cubicBezTo>
                  <a:lnTo>
                    <a:pt x="938" y="609"/>
                  </a:lnTo>
                  <a:lnTo>
                    <a:pt x="935" y="609"/>
                  </a:lnTo>
                  <a:lnTo>
                    <a:pt x="935" y="602"/>
                  </a:lnTo>
                  <a:cubicBezTo>
                    <a:pt x="935" y="599"/>
                    <a:pt x="935" y="591"/>
                    <a:pt x="931" y="591"/>
                  </a:cubicBezTo>
                  <a:cubicBezTo>
                    <a:pt x="928" y="584"/>
                    <a:pt x="928" y="577"/>
                    <a:pt x="924" y="569"/>
                  </a:cubicBezTo>
                  <a:lnTo>
                    <a:pt x="921" y="569"/>
                  </a:lnTo>
                  <a:cubicBezTo>
                    <a:pt x="921" y="562"/>
                    <a:pt x="921" y="558"/>
                    <a:pt x="916" y="551"/>
                  </a:cubicBezTo>
                  <a:cubicBezTo>
                    <a:pt x="913" y="543"/>
                    <a:pt x="909" y="536"/>
                    <a:pt x="906" y="525"/>
                  </a:cubicBezTo>
                  <a:cubicBezTo>
                    <a:pt x="906" y="521"/>
                    <a:pt x="902" y="514"/>
                    <a:pt x="899" y="507"/>
                  </a:cubicBezTo>
                  <a:cubicBezTo>
                    <a:pt x="894" y="499"/>
                    <a:pt x="894" y="499"/>
                    <a:pt x="894" y="489"/>
                  </a:cubicBezTo>
                  <a:cubicBezTo>
                    <a:pt x="894" y="486"/>
                    <a:pt x="893" y="483"/>
                    <a:pt x="892" y="483"/>
                  </a:cubicBezTo>
                  <a:cubicBezTo>
                    <a:pt x="891" y="483"/>
                    <a:pt x="891" y="484"/>
                    <a:pt x="891" y="485"/>
                  </a:cubicBezTo>
                  <a:lnTo>
                    <a:pt x="891" y="481"/>
                  </a:lnTo>
                  <a:cubicBezTo>
                    <a:pt x="887" y="477"/>
                    <a:pt x="887" y="474"/>
                    <a:pt x="884" y="467"/>
                  </a:cubicBezTo>
                  <a:cubicBezTo>
                    <a:pt x="880" y="463"/>
                    <a:pt x="880" y="459"/>
                    <a:pt x="877" y="452"/>
                  </a:cubicBezTo>
                  <a:lnTo>
                    <a:pt x="877" y="445"/>
                  </a:lnTo>
                  <a:cubicBezTo>
                    <a:pt x="872" y="441"/>
                    <a:pt x="872" y="433"/>
                    <a:pt x="872" y="433"/>
                  </a:cubicBezTo>
                  <a:cubicBezTo>
                    <a:pt x="869" y="430"/>
                    <a:pt x="872" y="426"/>
                    <a:pt x="869" y="423"/>
                  </a:cubicBezTo>
                  <a:cubicBezTo>
                    <a:pt x="865" y="423"/>
                    <a:pt x="865" y="419"/>
                    <a:pt x="865" y="415"/>
                  </a:cubicBezTo>
                  <a:cubicBezTo>
                    <a:pt x="858" y="393"/>
                    <a:pt x="850" y="375"/>
                    <a:pt x="843" y="353"/>
                  </a:cubicBezTo>
                  <a:cubicBezTo>
                    <a:pt x="843" y="349"/>
                    <a:pt x="843" y="349"/>
                    <a:pt x="840" y="345"/>
                  </a:cubicBezTo>
                  <a:lnTo>
                    <a:pt x="840" y="342"/>
                  </a:lnTo>
                  <a:cubicBezTo>
                    <a:pt x="836" y="338"/>
                    <a:pt x="836" y="331"/>
                    <a:pt x="836" y="327"/>
                  </a:cubicBezTo>
                  <a:cubicBezTo>
                    <a:pt x="833" y="323"/>
                    <a:pt x="828" y="320"/>
                    <a:pt x="828" y="313"/>
                  </a:cubicBezTo>
                  <a:lnTo>
                    <a:pt x="828" y="309"/>
                  </a:lnTo>
                  <a:cubicBezTo>
                    <a:pt x="825" y="309"/>
                    <a:pt x="825" y="305"/>
                    <a:pt x="825" y="301"/>
                  </a:cubicBezTo>
                  <a:cubicBezTo>
                    <a:pt x="821" y="294"/>
                    <a:pt x="818" y="287"/>
                    <a:pt x="818" y="279"/>
                  </a:cubicBezTo>
                  <a:cubicBezTo>
                    <a:pt x="814" y="276"/>
                    <a:pt x="814" y="272"/>
                    <a:pt x="814" y="272"/>
                  </a:cubicBezTo>
                  <a:cubicBezTo>
                    <a:pt x="814" y="269"/>
                    <a:pt x="811" y="265"/>
                    <a:pt x="811" y="265"/>
                  </a:cubicBezTo>
                  <a:cubicBezTo>
                    <a:pt x="806" y="261"/>
                    <a:pt x="806" y="257"/>
                    <a:pt x="806" y="254"/>
                  </a:cubicBezTo>
                  <a:cubicBezTo>
                    <a:pt x="806" y="254"/>
                    <a:pt x="806" y="250"/>
                    <a:pt x="803" y="247"/>
                  </a:cubicBezTo>
                  <a:cubicBezTo>
                    <a:pt x="799" y="243"/>
                    <a:pt x="799" y="235"/>
                    <a:pt x="799" y="232"/>
                  </a:cubicBezTo>
                  <a:cubicBezTo>
                    <a:pt x="796" y="225"/>
                    <a:pt x="792" y="221"/>
                    <a:pt x="792" y="213"/>
                  </a:cubicBezTo>
                  <a:cubicBezTo>
                    <a:pt x="789" y="206"/>
                    <a:pt x="789" y="199"/>
                    <a:pt x="784" y="191"/>
                  </a:cubicBezTo>
                  <a:cubicBezTo>
                    <a:pt x="781" y="188"/>
                    <a:pt x="781" y="180"/>
                    <a:pt x="777" y="173"/>
                  </a:cubicBezTo>
                  <a:cubicBezTo>
                    <a:pt x="774" y="173"/>
                    <a:pt x="774" y="166"/>
                    <a:pt x="770" y="162"/>
                  </a:cubicBezTo>
                  <a:lnTo>
                    <a:pt x="770" y="155"/>
                  </a:lnTo>
                  <a:cubicBezTo>
                    <a:pt x="767" y="151"/>
                    <a:pt x="767" y="151"/>
                    <a:pt x="767" y="147"/>
                  </a:cubicBezTo>
                  <a:cubicBezTo>
                    <a:pt x="767" y="144"/>
                    <a:pt x="762" y="144"/>
                    <a:pt x="762" y="140"/>
                  </a:cubicBezTo>
                  <a:lnTo>
                    <a:pt x="762" y="133"/>
                  </a:lnTo>
                  <a:cubicBezTo>
                    <a:pt x="759" y="129"/>
                    <a:pt x="759" y="129"/>
                    <a:pt x="759" y="125"/>
                  </a:cubicBezTo>
                  <a:lnTo>
                    <a:pt x="759" y="114"/>
                  </a:lnTo>
                  <a:cubicBezTo>
                    <a:pt x="755" y="111"/>
                    <a:pt x="755" y="107"/>
                    <a:pt x="755" y="103"/>
                  </a:cubicBezTo>
                  <a:cubicBezTo>
                    <a:pt x="752" y="100"/>
                    <a:pt x="752" y="96"/>
                    <a:pt x="752" y="92"/>
                  </a:cubicBezTo>
                  <a:cubicBezTo>
                    <a:pt x="752" y="89"/>
                    <a:pt x="748" y="85"/>
                    <a:pt x="748" y="85"/>
                  </a:cubicBezTo>
                  <a:lnTo>
                    <a:pt x="748" y="59"/>
                  </a:lnTo>
                  <a:cubicBezTo>
                    <a:pt x="748" y="56"/>
                    <a:pt x="748" y="52"/>
                    <a:pt x="745" y="45"/>
                  </a:cubicBezTo>
                  <a:lnTo>
                    <a:pt x="740" y="45"/>
                  </a:lnTo>
                  <a:cubicBezTo>
                    <a:pt x="740" y="37"/>
                    <a:pt x="740" y="34"/>
                    <a:pt x="733" y="26"/>
                  </a:cubicBezTo>
                  <a:cubicBezTo>
                    <a:pt x="730" y="23"/>
                    <a:pt x="730" y="19"/>
                    <a:pt x="726" y="12"/>
                  </a:cubicBezTo>
                  <a:cubicBezTo>
                    <a:pt x="725" y="15"/>
                    <a:pt x="723" y="16"/>
                    <a:pt x="720" y="16"/>
                  </a:cubicBezTo>
                  <a:cubicBezTo>
                    <a:pt x="717" y="16"/>
                    <a:pt x="713" y="14"/>
                    <a:pt x="711" y="12"/>
                  </a:cubicBezTo>
                  <a:cubicBezTo>
                    <a:pt x="708" y="8"/>
                    <a:pt x="704" y="8"/>
                    <a:pt x="701" y="4"/>
                  </a:cubicBezTo>
                  <a:cubicBezTo>
                    <a:pt x="701" y="1"/>
                    <a:pt x="696" y="1"/>
                    <a:pt x="6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26"/>
            <p:cNvSpPr/>
            <p:nvPr/>
          </p:nvSpPr>
          <p:spPr>
            <a:xfrm>
              <a:off x="681613" y="3023250"/>
              <a:ext cx="125" cy="25"/>
            </a:xfrm>
            <a:custGeom>
              <a:avLst/>
              <a:gdLst/>
              <a:ahLst/>
              <a:cxnLst/>
              <a:rect l="l" t="t" r="r" b="b"/>
              <a:pathLst>
                <a:path w="5" h="1" extrusionOk="0">
                  <a:moveTo>
                    <a:pt x="5" y="1"/>
                  </a:moveTo>
                  <a:lnTo>
                    <a:pt x="0" y="1"/>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26"/>
            <p:cNvSpPr/>
            <p:nvPr/>
          </p:nvSpPr>
          <p:spPr>
            <a:xfrm>
              <a:off x="675938" y="3005650"/>
              <a:ext cx="25" cy="25"/>
            </a:xfrm>
            <a:custGeom>
              <a:avLst/>
              <a:gdLst/>
              <a:ahLst/>
              <a:cxnLst/>
              <a:rect l="l" t="t" r="r" b="b"/>
              <a:pathLst>
                <a:path w="1" h="1" extrusionOk="0">
                  <a:moveTo>
                    <a:pt x="0" y="1"/>
                  </a:moveTo>
                  <a:lnTo>
                    <a:pt x="0" y="1"/>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26"/>
            <p:cNvSpPr/>
            <p:nvPr/>
          </p:nvSpPr>
          <p:spPr>
            <a:xfrm>
              <a:off x="637263" y="2957800"/>
              <a:ext cx="25" cy="25"/>
            </a:xfrm>
            <a:custGeom>
              <a:avLst/>
              <a:gdLst/>
              <a:ahLst/>
              <a:cxnLst/>
              <a:rect l="l" t="t" r="r" b="b"/>
              <a:pathLst>
                <a:path w="1" h="1" extrusionOk="0">
                  <a:moveTo>
                    <a:pt x="0" y="1"/>
                  </a:moveTo>
                  <a:lnTo>
                    <a:pt x="0" y="1"/>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26"/>
            <p:cNvSpPr/>
            <p:nvPr/>
          </p:nvSpPr>
          <p:spPr>
            <a:xfrm>
              <a:off x="735263" y="2969175"/>
              <a:ext cx="27975" cy="56300"/>
            </a:xfrm>
            <a:custGeom>
              <a:avLst/>
              <a:gdLst/>
              <a:ahLst/>
              <a:cxnLst/>
              <a:rect l="l" t="t" r="r" b="b"/>
              <a:pathLst>
                <a:path w="1119" h="2252" extrusionOk="0">
                  <a:moveTo>
                    <a:pt x="1053" y="239"/>
                  </a:moveTo>
                  <a:cubicBezTo>
                    <a:pt x="1053" y="239"/>
                    <a:pt x="1053" y="243"/>
                    <a:pt x="1049" y="243"/>
                  </a:cubicBezTo>
                  <a:cubicBezTo>
                    <a:pt x="1049" y="239"/>
                    <a:pt x="1049" y="239"/>
                    <a:pt x="1053" y="239"/>
                  </a:cubicBezTo>
                  <a:close/>
                  <a:moveTo>
                    <a:pt x="1027" y="246"/>
                  </a:moveTo>
                  <a:cubicBezTo>
                    <a:pt x="1031" y="246"/>
                    <a:pt x="1027" y="246"/>
                    <a:pt x="1027" y="250"/>
                  </a:cubicBezTo>
                  <a:lnTo>
                    <a:pt x="1027" y="246"/>
                  </a:lnTo>
                  <a:close/>
                  <a:moveTo>
                    <a:pt x="1019" y="261"/>
                  </a:moveTo>
                  <a:lnTo>
                    <a:pt x="1019" y="265"/>
                  </a:lnTo>
                  <a:cubicBezTo>
                    <a:pt x="1016" y="265"/>
                    <a:pt x="1016" y="265"/>
                    <a:pt x="1019" y="261"/>
                  </a:cubicBezTo>
                  <a:close/>
                  <a:moveTo>
                    <a:pt x="931" y="324"/>
                  </a:moveTo>
                  <a:lnTo>
                    <a:pt x="935" y="327"/>
                  </a:lnTo>
                  <a:lnTo>
                    <a:pt x="931" y="327"/>
                  </a:lnTo>
                  <a:lnTo>
                    <a:pt x="931" y="324"/>
                  </a:lnTo>
                  <a:close/>
                  <a:moveTo>
                    <a:pt x="1001" y="478"/>
                  </a:moveTo>
                  <a:lnTo>
                    <a:pt x="997" y="481"/>
                  </a:lnTo>
                  <a:cubicBezTo>
                    <a:pt x="997" y="478"/>
                    <a:pt x="1001" y="478"/>
                    <a:pt x="1001" y="478"/>
                  </a:cubicBezTo>
                  <a:close/>
                  <a:moveTo>
                    <a:pt x="865" y="1622"/>
                  </a:moveTo>
                  <a:cubicBezTo>
                    <a:pt x="862" y="1625"/>
                    <a:pt x="862" y="1629"/>
                    <a:pt x="862" y="1632"/>
                  </a:cubicBezTo>
                  <a:lnTo>
                    <a:pt x="862" y="1636"/>
                  </a:lnTo>
                  <a:cubicBezTo>
                    <a:pt x="862" y="1632"/>
                    <a:pt x="862" y="1629"/>
                    <a:pt x="865" y="1625"/>
                  </a:cubicBezTo>
                  <a:lnTo>
                    <a:pt x="865" y="1622"/>
                  </a:lnTo>
                  <a:close/>
                  <a:moveTo>
                    <a:pt x="80" y="2086"/>
                  </a:moveTo>
                  <a:cubicBezTo>
                    <a:pt x="79" y="2086"/>
                    <a:pt x="78" y="2086"/>
                    <a:pt x="77" y="2087"/>
                  </a:cubicBezTo>
                  <a:cubicBezTo>
                    <a:pt x="79" y="2087"/>
                    <a:pt x="80" y="2086"/>
                    <a:pt x="80" y="2086"/>
                  </a:cubicBezTo>
                  <a:close/>
                  <a:moveTo>
                    <a:pt x="437" y="1"/>
                  </a:moveTo>
                  <a:cubicBezTo>
                    <a:pt x="437" y="4"/>
                    <a:pt x="433" y="8"/>
                    <a:pt x="433" y="12"/>
                  </a:cubicBezTo>
                  <a:cubicBezTo>
                    <a:pt x="433" y="16"/>
                    <a:pt x="429" y="16"/>
                    <a:pt x="429" y="19"/>
                  </a:cubicBezTo>
                  <a:lnTo>
                    <a:pt x="418" y="19"/>
                  </a:lnTo>
                  <a:cubicBezTo>
                    <a:pt x="415" y="23"/>
                    <a:pt x="415" y="23"/>
                    <a:pt x="411" y="23"/>
                  </a:cubicBezTo>
                  <a:cubicBezTo>
                    <a:pt x="409" y="24"/>
                    <a:pt x="407" y="25"/>
                    <a:pt x="405" y="25"/>
                  </a:cubicBezTo>
                  <a:cubicBezTo>
                    <a:pt x="403" y="25"/>
                    <a:pt x="401" y="24"/>
                    <a:pt x="400" y="23"/>
                  </a:cubicBezTo>
                  <a:lnTo>
                    <a:pt x="396" y="23"/>
                  </a:lnTo>
                  <a:cubicBezTo>
                    <a:pt x="396" y="19"/>
                    <a:pt x="389" y="19"/>
                    <a:pt x="389" y="16"/>
                  </a:cubicBezTo>
                  <a:cubicBezTo>
                    <a:pt x="386" y="16"/>
                    <a:pt x="385" y="11"/>
                    <a:pt x="383" y="11"/>
                  </a:cubicBezTo>
                  <a:cubicBezTo>
                    <a:pt x="383" y="11"/>
                    <a:pt x="382" y="11"/>
                    <a:pt x="381" y="12"/>
                  </a:cubicBezTo>
                  <a:lnTo>
                    <a:pt x="363" y="12"/>
                  </a:lnTo>
                  <a:cubicBezTo>
                    <a:pt x="359" y="12"/>
                    <a:pt x="359" y="12"/>
                    <a:pt x="356" y="16"/>
                  </a:cubicBezTo>
                  <a:cubicBezTo>
                    <a:pt x="352" y="19"/>
                    <a:pt x="352" y="23"/>
                    <a:pt x="349" y="26"/>
                  </a:cubicBezTo>
                  <a:cubicBezTo>
                    <a:pt x="349" y="26"/>
                    <a:pt x="349" y="30"/>
                    <a:pt x="345" y="30"/>
                  </a:cubicBezTo>
                  <a:cubicBezTo>
                    <a:pt x="345" y="34"/>
                    <a:pt x="341" y="38"/>
                    <a:pt x="337" y="38"/>
                  </a:cubicBezTo>
                  <a:lnTo>
                    <a:pt x="334" y="38"/>
                  </a:lnTo>
                  <a:cubicBezTo>
                    <a:pt x="334" y="36"/>
                    <a:pt x="333" y="35"/>
                    <a:pt x="332" y="35"/>
                  </a:cubicBezTo>
                  <a:cubicBezTo>
                    <a:pt x="331" y="35"/>
                    <a:pt x="330" y="36"/>
                    <a:pt x="330" y="38"/>
                  </a:cubicBezTo>
                  <a:lnTo>
                    <a:pt x="327" y="38"/>
                  </a:lnTo>
                  <a:lnTo>
                    <a:pt x="327" y="41"/>
                  </a:lnTo>
                  <a:cubicBezTo>
                    <a:pt x="327" y="48"/>
                    <a:pt x="327" y="52"/>
                    <a:pt x="323" y="60"/>
                  </a:cubicBezTo>
                  <a:lnTo>
                    <a:pt x="323" y="74"/>
                  </a:lnTo>
                  <a:cubicBezTo>
                    <a:pt x="323" y="78"/>
                    <a:pt x="319" y="85"/>
                    <a:pt x="319" y="89"/>
                  </a:cubicBezTo>
                  <a:lnTo>
                    <a:pt x="319" y="96"/>
                  </a:lnTo>
                  <a:lnTo>
                    <a:pt x="319" y="100"/>
                  </a:lnTo>
                  <a:lnTo>
                    <a:pt x="319" y="107"/>
                  </a:lnTo>
                  <a:cubicBezTo>
                    <a:pt x="315" y="114"/>
                    <a:pt x="315" y="126"/>
                    <a:pt x="312" y="133"/>
                  </a:cubicBezTo>
                  <a:cubicBezTo>
                    <a:pt x="312" y="140"/>
                    <a:pt x="312" y="148"/>
                    <a:pt x="308" y="155"/>
                  </a:cubicBezTo>
                  <a:cubicBezTo>
                    <a:pt x="308" y="166"/>
                    <a:pt x="308" y="173"/>
                    <a:pt x="305" y="180"/>
                  </a:cubicBezTo>
                  <a:cubicBezTo>
                    <a:pt x="305" y="184"/>
                    <a:pt x="305" y="188"/>
                    <a:pt x="301" y="188"/>
                  </a:cubicBezTo>
                  <a:cubicBezTo>
                    <a:pt x="301" y="192"/>
                    <a:pt x="305" y="195"/>
                    <a:pt x="301" y="195"/>
                  </a:cubicBezTo>
                  <a:lnTo>
                    <a:pt x="301" y="206"/>
                  </a:lnTo>
                  <a:cubicBezTo>
                    <a:pt x="301" y="210"/>
                    <a:pt x="297" y="214"/>
                    <a:pt x="297" y="214"/>
                  </a:cubicBezTo>
                  <a:lnTo>
                    <a:pt x="297" y="221"/>
                  </a:lnTo>
                  <a:lnTo>
                    <a:pt x="297" y="239"/>
                  </a:lnTo>
                  <a:cubicBezTo>
                    <a:pt x="293" y="246"/>
                    <a:pt x="290" y="258"/>
                    <a:pt x="290" y="265"/>
                  </a:cubicBezTo>
                  <a:cubicBezTo>
                    <a:pt x="286" y="280"/>
                    <a:pt x="286" y="294"/>
                    <a:pt x="283" y="309"/>
                  </a:cubicBezTo>
                  <a:lnTo>
                    <a:pt x="283" y="312"/>
                  </a:lnTo>
                  <a:lnTo>
                    <a:pt x="283" y="316"/>
                  </a:lnTo>
                  <a:cubicBezTo>
                    <a:pt x="283" y="324"/>
                    <a:pt x="283" y="327"/>
                    <a:pt x="279" y="331"/>
                  </a:cubicBezTo>
                  <a:cubicBezTo>
                    <a:pt x="275" y="334"/>
                    <a:pt x="275" y="338"/>
                    <a:pt x="275" y="338"/>
                  </a:cubicBezTo>
                  <a:cubicBezTo>
                    <a:pt x="279" y="342"/>
                    <a:pt x="275" y="342"/>
                    <a:pt x="275" y="346"/>
                  </a:cubicBezTo>
                  <a:lnTo>
                    <a:pt x="275" y="356"/>
                  </a:lnTo>
                  <a:lnTo>
                    <a:pt x="268" y="364"/>
                  </a:lnTo>
                  <a:lnTo>
                    <a:pt x="271" y="368"/>
                  </a:lnTo>
                  <a:lnTo>
                    <a:pt x="268" y="368"/>
                  </a:lnTo>
                  <a:lnTo>
                    <a:pt x="268" y="371"/>
                  </a:lnTo>
                  <a:cubicBezTo>
                    <a:pt x="268" y="375"/>
                    <a:pt x="268" y="378"/>
                    <a:pt x="264" y="382"/>
                  </a:cubicBezTo>
                  <a:cubicBezTo>
                    <a:pt x="264" y="386"/>
                    <a:pt x="264" y="390"/>
                    <a:pt x="261" y="393"/>
                  </a:cubicBezTo>
                  <a:lnTo>
                    <a:pt x="261" y="397"/>
                  </a:lnTo>
                  <a:lnTo>
                    <a:pt x="261" y="400"/>
                  </a:lnTo>
                  <a:lnTo>
                    <a:pt x="257" y="404"/>
                  </a:lnTo>
                  <a:lnTo>
                    <a:pt x="257" y="408"/>
                  </a:lnTo>
                  <a:cubicBezTo>
                    <a:pt x="257" y="412"/>
                    <a:pt x="257" y="412"/>
                    <a:pt x="253" y="415"/>
                  </a:cubicBezTo>
                  <a:lnTo>
                    <a:pt x="253" y="419"/>
                  </a:lnTo>
                  <a:cubicBezTo>
                    <a:pt x="253" y="419"/>
                    <a:pt x="249" y="422"/>
                    <a:pt x="249" y="426"/>
                  </a:cubicBezTo>
                  <a:lnTo>
                    <a:pt x="249" y="434"/>
                  </a:lnTo>
                  <a:cubicBezTo>
                    <a:pt x="246" y="434"/>
                    <a:pt x="246" y="437"/>
                    <a:pt x="246" y="441"/>
                  </a:cubicBezTo>
                  <a:cubicBezTo>
                    <a:pt x="246" y="444"/>
                    <a:pt x="242" y="448"/>
                    <a:pt x="242" y="452"/>
                  </a:cubicBezTo>
                  <a:lnTo>
                    <a:pt x="242" y="456"/>
                  </a:lnTo>
                  <a:cubicBezTo>
                    <a:pt x="239" y="459"/>
                    <a:pt x="239" y="459"/>
                    <a:pt x="239" y="463"/>
                  </a:cubicBezTo>
                  <a:cubicBezTo>
                    <a:pt x="235" y="470"/>
                    <a:pt x="235" y="481"/>
                    <a:pt x="231" y="488"/>
                  </a:cubicBezTo>
                  <a:cubicBezTo>
                    <a:pt x="231" y="488"/>
                    <a:pt x="231" y="492"/>
                    <a:pt x="227" y="496"/>
                  </a:cubicBezTo>
                  <a:lnTo>
                    <a:pt x="227" y="503"/>
                  </a:lnTo>
                  <a:cubicBezTo>
                    <a:pt x="224" y="503"/>
                    <a:pt x="227" y="507"/>
                    <a:pt x="227" y="510"/>
                  </a:cubicBezTo>
                  <a:lnTo>
                    <a:pt x="224" y="510"/>
                  </a:lnTo>
                  <a:lnTo>
                    <a:pt x="224" y="518"/>
                  </a:lnTo>
                  <a:cubicBezTo>
                    <a:pt x="224" y="522"/>
                    <a:pt x="220" y="522"/>
                    <a:pt x="220" y="525"/>
                  </a:cubicBezTo>
                  <a:lnTo>
                    <a:pt x="220" y="532"/>
                  </a:lnTo>
                  <a:cubicBezTo>
                    <a:pt x="220" y="536"/>
                    <a:pt x="217" y="536"/>
                    <a:pt x="220" y="540"/>
                  </a:cubicBezTo>
                  <a:cubicBezTo>
                    <a:pt x="217" y="540"/>
                    <a:pt x="217" y="544"/>
                    <a:pt x="217" y="547"/>
                  </a:cubicBezTo>
                  <a:cubicBezTo>
                    <a:pt x="213" y="562"/>
                    <a:pt x="209" y="573"/>
                    <a:pt x="205" y="588"/>
                  </a:cubicBezTo>
                  <a:lnTo>
                    <a:pt x="205" y="595"/>
                  </a:lnTo>
                  <a:cubicBezTo>
                    <a:pt x="205" y="598"/>
                    <a:pt x="202" y="598"/>
                    <a:pt x="205" y="602"/>
                  </a:cubicBezTo>
                  <a:lnTo>
                    <a:pt x="202" y="606"/>
                  </a:lnTo>
                  <a:cubicBezTo>
                    <a:pt x="202" y="610"/>
                    <a:pt x="198" y="613"/>
                    <a:pt x="198" y="617"/>
                  </a:cubicBezTo>
                  <a:cubicBezTo>
                    <a:pt x="198" y="624"/>
                    <a:pt x="195" y="632"/>
                    <a:pt x="195" y="639"/>
                  </a:cubicBezTo>
                  <a:cubicBezTo>
                    <a:pt x="195" y="642"/>
                    <a:pt x="191" y="642"/>
                    <a:pt x="191" y="646"/>
                  </a:cubicBezTo>
                  <a:lnTo>
                    <a:pt x="191" y="654"/>
                  </a:lnTo>
                  <a:lnTo>
                    <a:pt x="187" y="657"/>
                  </a:lnTo>
                  <a:cubicBezTo>
                    <a:pt x="191" y="661"/>
                    <a:pt x="187" y="661"/>
                    <a:pt x="187" y="664"/>
                  </a:cubicBezTo>
                  <a:cubicBezTo>
                    <a:pt x="187" y="668"/>
                    <a:pt x="183" y="672"/>
                    <a:pt x="187" y="676"/>
                  </a:cubicBezTo>
                  <a:cubicBezTo>
                    <a:pt x="183" y="679"/>
                    <a:pt x="183" y="683"/>
                    <a:pt x="183" y="683"/>
                  </a:cubicBezTo>
                  <a:lnTo>
                    <a:pt x="183" y="694"/>
                  </a:lnTo>
                  <a:cubicBezTo>
                    <a:pt x="180" y="705"/>
                    <a:pt x="176" y="716"/>
                    <a:pt x="173" y="730"/>
                  </a:cubicBezTo>
                  <a:lnTo>
                    <a:pt x="173" y="734"/>
                  </a:lnTo>
                  <a:lnTo>
                    <a:pt x="173" y="738"/>
                  </a:lnTo>
                  <a:lnTo>
                    <a:pt x="173" y="745"/>
                  </a:lnTo>
                  <a:lnTo>
                    <a:pt x="173" y="756"/>
                  </a:lnTo>
                  <a:cubicBezTo>
                    <a:pt x="173" y="764"/>
                    <a:pt x="169" y="767"/>
                    <a:pt x="169" y="771"/>
                  </a:cubicBezTo>
                  <a:cubicBezTo>
                    <a:pt x="169" y="774"/>
                    <a:pt x="169" y="778"/>
                    <a:pt x="165" y="782"/>
                  </a:cubicBezTo>
                  <a:lnTo>
                    <a:pt x="165" y="786"/>
                  </a:lnTo>
                  <a:lnTo>
                    <a:pt x="165" y="789"/>
                  </a:lnTo>
                  <a:lnTo>
                    <a:pt x="165" y="796"/>
                  </a:lnTo>
                  <a:cubicBezTo>
                    <a:pt x="165" y="800"/>
                    <a:pt x="161" y="804"/>
                    <a:pt x="161" y="808"/>
                  </a:cubicBezTo>
                  <a:lnTo>
                    <a:pt x="161" y="818"/>
                  </a:lnTo>
                  <a:cubicBezTo>
                    <a:pt x="161" y="822"/>
                    <a:pt x="158" y="822"/>
                    <a:pt x="161" y="822"/>
                  </a:cubicBezTo>
                  <a:lnTo>
                    <a:pt x="158" y="826"/>
                  </a:lnTo>
                  <a:lnTo>
                    <a:pt x="158" y="833"/>
                  </a:lnTo>
                  <a:cubicBezTo>
                    <a:pt x="158" y="837"/>
                    <a:pt x="158" y="844"/>
                    <a:pt x="154" y="848"/>
                  </a:cubicBezTo>
                  <a:lnTo>
                    <a:pt x="154" y="852"/>
                  </a:lnTo>
                  <a:lnTo>
                    <a:pt x="154" y="859"/>
                  </a:lnTo>
                  <a:cubicBezTo>
                    <a:pt x="154" y="862"/>
                    <a:pt x="154" y="862"/>
                    <a:pt x="151" y="866"/>
                  </a:cubicBezTo>
                  <a:cubicBezTo>
                    <a:pt x="151" y="884"/>
                    <a:pt x="143" y="899"/>
                    <a:pt x="143" y="918"/>
                  </a:cubicBezTo>
                  <a:cubicBezTo>
                    <a:pt x="143" y="921"/>
                    <a:pt x="139" y="921"/>
                    <a:pt x="139" y="925"/>
                  </a:cubicBezTo>
                  <a:lnTo>
                    <a:pt x="139" y="936"/>
                  </a:lnTo>
                  <a:cubicBezTo>
                    <a:pt x="136" y="940"/>
                    <a:pt x="136" y="947"/>
                    <a:pt x="136" y="950"/>
                  </a:cubicBezTo>
                  <a:lnTo>
                    <a:pt x="136" y="954"/>
                  </a:lnTo>
                  <a:cubicBezTo>
                    <a:pt x="136" y="962"/>
                    <a:pt x="136" y="965"/>
                    <a:pt x="132" y="969"/>
                  </a:cubicBezTo>
                  <a:cubicBezTo>
                    <a:pt x="136" y="972"/>
                    <a:pt x="132" y="976"/>
                    <a:pt x="132" y="980"/>
                  </a:cubicBezTo>
                  <a:lnTo>
                    <a:pt x="132" y="987"/>
                  </a:lnTo>
                  <a:cubicBezTo>
                    <a:pt x="129" y="998"/>
                    <a:pt x="125" y="1013"/>
                    <a:pt x="125" y="1024"/>
                  </a:cubicBezTo>
                  <a:cubicBezTo>
                    <a:pt x="125" y="1031"/>
                    <a:pt x="121" y="1035"/>
                    <a:pt x="125" y="1038"/>
                  </a:cubicBezTo>
                  <a:lnTo>
                    <a:pt x="125" y="1042"/>
                  </a:lnTo>
                  <a:cubicBezTo>
                    <a:pt x="121" y="1050"/>
                    <a:pt x="121" y="1060"/>
                    <a:pt x="117" y="1068"/>
                  </a:cubicBezTo>
                  <a:lnTo>
                    <a:pt x="117" y="1072"/>
                  </a:lnTo>
                  <a:cubicBezTo>
                    <a:pt x="121" y="1072"/>
                    <a:pt x="121" y="1075"/>
                    <a:pt x="117" y="1075"/>
                  </a:cubicBezTo>
                  <a:cubicBezTo>
                    <a:pt x="117" y="1082"/>
                    <a:pt x="117" y="1094"/>
                    <a:pt x="114" y="1101"/>
                  </a:cubicBezTo>
                  <a:lnTo>
                    <a:pt x="114" y="1116"/>
                  </a:lnTo>
                  <a:lnTo>
                    <a:pt x="114" y="1119"/>
                  </a:lnTo>
                  <a:lnTo>
                    <a:pt x="114" y="1130"/>
                  </a:lnTo>
                  <a:lnTo>
                    <a:pt x="114" y="1134"/>
                  </a:lnTo>
                  <a:cubicBezTo>
                    <a:pt x="114" y="1138"/>
                    <a:pt x="114" y="1141"/>
                    <a:pt x="110" y="1148"/>
                  </a:cubicBezTo>
                  <a:lnTo>
                    <a:pt x="110" y="1156"/>
                  </a:lnTo>
                  <a:cubicBezTo>
                    <a:pt x="110" y="1156"/>
                    <a:pt x="110" y="1152"/>
                    <a:pt x="114" y="1152"/>
                  </a:cubicBezTo>
                  <a:cubicBezTo>
                    <a:pt x="114" y="1152"/>
                    <a:pt x="114" y="1156"/>
                    <a:pt x="110" y="1156"/>
                  </a:cubicBezTo>
                  <a:lnTo>
                    <a:pt x="110" y="1163"/>
                  </a:lnTo>
                  <a:lnTo>
                    <a:pt x="110" y="1167"/>
                  </a:lnTo>
                  <a:lnTo>
                    <a:pt x="110" y="1170"/>
                  </a:lnTo>
                  <a:lnTo>
                    <a:pt x="110" y="1178"/>
                  </a:lnTo>
                  <a:cubicBezTo>
                    <a:pt x="110" y="1185"/>
                    <a:pt x="110" y="1192"/>
                    <a:pt x="107" y="1200"/>
                  </a:cubicBezTo>
                  <a:lnTo>
                    <a:pt x="107" y="1211"/>
                  </a:lnTo>
                  <a:lnTo>
                    <a:pt x="107" y="1218"/>
                  </a:lnTo>
                  <a:lnTo>
                    <a:pt x="107" y="1222"/>
                  </a:lnTo>
                  <a:lnTo>
                    <a:pt x="107" y="1229"/>
                  </a:lnTo>
                  <a:lnTo>
                    <a:pt x="107" y="1236"/>
                  </a:lnTo>
                  <a:cubicBezTo>
                    <a:pt x="103" y="1240"/>
                    <a:pt x="107" y="1244"/>
                    <a:pt x="103" y="1248"/>
                  </a:cubicBezTo>
                  <a:cubicBezTo>
                    <a:pt x="107" y="1255"/>
                    <a:pt x="103" y="1258"/>
                    <a:pt x="103" y="1266"/>
                  </a:cubicBezTo>
                  <a:lnTo>
                    <a:pt x="103" y="1277"/>
                  </a:lnTo>
                  <a:cubicBezTo>
                    <a:pt x="103" y="1280"/>
                    <a:pt x="99" y="1284"/>
                    <a:pt x="99" y="1288"/>
                  </a:cubicBezTo>
                  <a:lnTo>
                    <a:pt x="99" y="1299"/>
                  </a:lnTo>
                  <a:cubicBezTo>
                    <a:pt x="99" y="1302"/>
                    <a:pt x="95" y="1310"/>
                    <a:pt x="95" y="1314"/>
                  </a:cubicBezTo>
                  <a:lnTo>
                    <a:pt x="95" y="1321"/>
                  </a:lnTo>
                  <a:lnTo>
                    <a:pt x="95" y="1328"/>
                  </a:lnTo>
                  <a:cubicBezTo>
                    <a:pt x="92" y="1332"/>
                    <a:pt x="92" y="1339"/>
                    <a:pt x="92" y="1346"/>
                  </a:cubicBezTo>
                  <a:cubicBezTo>
                    <a:pt x="92" y="1350"/>
                    <a:pt x="92" y="1350"/>
                    <a:pt x="88" y="1354"/>
                  </a:cubicBezTo>
                  <a:lnTo>
                    <a:pt x="88" y="1358"/>
                  </a:lnTo>
                  <a:lnTo>
                    <a:pt x="88" y="1365"/>
                  </a:lnTo>
                  <a:lnTo>
                    <a:pt x="88" y="1368"/>
                  </a:lnTo>
                  <a:cubicBezTo>
                    <a:pt x="88" y="1372"/>
                    <a:pt x="85" y="1372"/>
                    <a:pt x="88" y="1376"/>
                  </a:cubicBezTo>
                  <a:lnTo>
                    <a:pt x="85" y="1380"/>
                  </a:lnTo>
                  <a:cubicBezTo>
                    <a:pt x="88" y="1383"/>
                    <a:pt x="85" y="1383"/>
                    <a:pt x="85" y="1383"/>
                  </a:cubicBezTo>
                  <a:lnTo>
                    <a:pt x="85" y="1390"/>
                  </a:lnTo>
                  <a:lnTo>
                    <a:pt x="85" y="1394"/>
                  </a:lnTo>
                  <a:cubicBezTo>
                    <a:pt x="81" y="1398"/>
                    <a:pt x="81" y="1405"/>
                    <a:pt x="81" y="1409"/>
                  </a:cubicBezTo>
                  <a:lnTo>
                    <a:pt x="81" y="1412"/>
                  </a:lnTo>
                  <a:cubicBezTo>
                    <a:pt x="81" y="1416"/>
                    <a:pt x="77" y="1416"/>
                    <a:pt x="77" y="1420"/>
                  </a:cubicBezTo>
                  <a:lnTo>
                    <a:pt x="77" y="1431"/>
                  </a:lnTo>
                  <a:cubicBezTo>
                    <a:pt x="77" y="1434"/>
                    <a:pt x="73" y="1438"/>
                    <a:pt x="73" y="1442"/>
                  </a:cubicBezTo>
                  <a:lnTo>
                    <a:pt x="73" y="1453"/>
                  </a:lnTo>
                  <a:cubicBezTo>
                    <a:pt x="70" y="1456"/>
                    <a:pt x="70" y="1460"/>
                    <a:pt x="70" y="1464"/>
                  </a:cubicBezTo>
                  <a:cubicBezTo>
                    <a:pt x="70" y="1464"/>
                    <a:pt x="70" y="1468"/>
                    <a:pt x="66" y="1471"/>
                  </a:cubicBezTo>
                  <a:lnTo>
                    <a:pt x="66" y="1482"/>
                  </a:lnTo>
                  <a:cubicBezTo>
                    <a:pt x="63" y="1486"/>
                    <a:pt x="66" y="1490"/>
                    <a:pt x="63" y="1493"/>
                  </a:cubicBezTo>
                  <a:cubicBezTo>
                    <a:pt x="63" y="1497"/>
                    <a:pt x="66" y="1497"/>
                    <a:pt x="63" y="1497"/>
                  </a:cubicBezTo>
                  <a:lnTo>
                    <a:pt x="63" y="1500"/>
                  </a:lnTo>
                  <a:lnTo>
                    <a:pt x="63" y="1508"/>
                  </a:lnTo>
                  <a:lnTo>
                    <a:pt x="59" y="1508"/>
                  </a:lnTo>
                  <a:lnTo>
                    <a:pt x="63" y="1512"/>
                  </a:lnTo>
                  <a:cubicBezTo>
                    <a:pt x="59" y="1522"/>
                    <a:pt x="59" y="1530"/>
                    <a:pt x="55" y="1537"/>
                  </a:cubicBezTo>
                  <a:lnTo>
                    <a:pt x="55" y="1544"/>
                  </a:lnTo>
                  <a:cubicBezTo>
                    <a:pt x="55" y="1548"/>
                    <a:pt x="55" y="1552"/>
                    <a:pt x="51" y="1556"/>
                  </a:cubicBezTo>
                  <a:lnTo>
                    <a:pt x="51" y="1563"/>
                  </a:lnTo>
                  <a:cubicBezTo>
                    <a:pt x="51" y="1566"/>
                    <a:pt x="48" y="1566"/>
                    <a:pt x="51" y="1566"/>
                  </a:cubicBezTo>
                  <a:lnTo>
                    <a:pt x="51" y="1570"/>
                  </a:lnTo>
                  <a:cubicBezTo>
                    <a:pt x="48" y="1570"/>
                    <a:pt x="48" y="1570"/>
                    <a:pt x="51" y="1574"/>
                  </a:cubicBezTo>
                  <a:lnTo>
                    <a:pt x="48" y="1578"/>
                  </a:lnTo>
                  <a:lnTo>
                    <a:pt x="48" y="1581"/>
                  </a:lnTo>
                  <a:lnTo>
                    <a:pt x="48" y="1585"/>
                  </a:lnTo>
                  <a:cubicBezTo>
                    <a:pt x="48" y="1588"/>
                    <a:pt x="48" y="1588"/>
                    <a:pt x="44" y="1588"/>
                  </a:cubicBezTo>
                  <a:lnTo>
                    <a:pt x="44" y="1592"/>
                  </a:lnTo>
                  <a:lnTo>
                    <a:pt x="44" y="1596"/>
                  </a:lnTo>
                  <a:cubicBezTo>
                    <a:pt x="41" y="1596"/>
                    <a:pt x="44" y="1600"/>
                    <a:pt x="44" y="1600"/>
                  </a:cubicBezTo>
                  <a:lnTo>
                    <a:pt x="41" y="1603"/>
                  </a:lnTo>
                  <a:cubicBezTo>
                    <a:pt x="41" y="1607"/>
                    <a:pt x="44" y="1607"/>
                    <a:pt x="41" y="1607"/>
                  </a:cubicBezTo>
                  <a:lnTo>
                    <a:pt x="41" y="1610"/>
                  </a:lnTo>
                  <a:cubicBezTo>
                    <a:pt x="44" y="1610"/>
                    <a:pt x="41" y="1614"/>
                    <a:pt x="44" y="1614"/>
                  </a:cubicBezTo>
                  <a:cubicBezTo>
                    <a:pt x="48" y="1614"/>
                    <a:pt x="48" y="1614"/>
                    <a:pt x="48" y="1610"/>
                  </a:cubicBezTo>
                  <a:cubicBezTo>
                    <a:pt x="48" y="1607"/>
                    <a:pt x="51" y="1600"/>
                    <a:pt x="55" y="1596"/>
                  </a:cubicBezTo>
                  <a:lnTo>
                    <a:pt x="55" y="1588"/>
                  </a:lnTo>
                  <a:lnTo>
                    <a:pt x="55" y="1585"/>
                  </a:lnTo>
                  <a:lnTo>
                    <a:pt x="55" y="1581"/>
                  </a:lnTo>
                  <a:cubicBezTo>
                    <a:pt x="59" y="1574"/>
                    <a:pt x="59" y="1566"/>
                    <a:pt x="63" y="1559"/>
                  </a:cubicBezTo>
                  <a:cubicBezTo>
                    <a:pt x="63" y="1556"/>
                    <a:pt x="63" y="1556"/>
                    <a:pt x="66" y="1552"/>
                  </a:cubicBezTo>
                  <a:cubicBezTo>
                    <a:pt x="63" y="1548"/>
                    <a:pt x="63" y="1548"/>
                    <a:pt x="66" y="1541"/>
                  </a:cubicBezTo>
                  <a:cubicBezTo>
                    <a:pt x="70" y="1544"/>
                    <a:pt x="73" y="1544"/>
                    <a:pt x="70" y="1552"/>
                  </a:cubicBezTo>
                  <a:lnTo>
                    <a:pt x="70" y="1559"/>
                  </a:lnTo>
                  <a:lnTo>
                    <a:pt x="70" y="1563"/>
                  </a:lnTo>
                  <a:cubicBezTo>
                    <a:pt x="66" y="1570"/>
                    <a:pt x="66" y="1574"/>
                    <a:pt x="66" y="1578"/>
                  </a:cubicBezTo>
                  <a:cubicBezTo>
                    <a:pt x="63" y="1581"/>
                    <a:pt x="66" y="1588"/>
                    <a:pt x="63" y="1592"/>
                  </a:cubicBezTo>
                  <a:lnTo>
                    <a:pt x="63" y="1596"/>
                  </a:lnTo>
                  <a:cubicBezTo>
                    <a:pt x="63" y="1596"/>
                    <a:pt x="59" y="1600"/>
                    <a:pt x="63" y="1600"/>
                  </a:cubicBezTo>
                  <a:lnTo>
                    <a:pt x="63" y="1603"/>
                  </a:lnTo>
                  <a:cubicBezTo>
                    <a:pt x="59" y="1603"/>
                    <a:pt x="59" y="1607"/>
                    <a:pt x="59" y="1607"/>
                  </a:cubicBezTo>
                  <a:cubicBezTo>
                    <a:pt x="59" y="1610"/>
                    <a:pt x="59" y="1610"/>
                    <a:pt x="55" y="1614"/>
                  </a:cubicBezTo>
                  <a:cubicBezTo>
                    <a:pt x="59" y="1618"/>
                    <a:pt x="55" y="1622"/>
                    <a:pt x="55" y="1622"/>
                  </a:cubicBezTo>
                  <a:lnTo>
                    <a:pt x="55" y="1629"/>
                  </a:lnTo>
                  <a:lnTo>
                    <a:pt x="51" y="1632"/>
                  </a:lnTo>
                  <a:cubicBezTo>
                    <a:pt x="55" y="1636"/>
                    <a:pt x="51" y="1636"/>
                    <a:pt x="51" y="1636"/>
                  </a:cubicBezTo>
                  <a:lnTo>
                    <a:pt x="51" y="1644"/>
                  </a:lnTo>
                  <a:lnTo>
                    <a:pt x="48" y="1647"/>
                  </a:lnTo>
                  <a:cubicBezTo>
                    <a:pt x="48" y="1654"/>
                    <a:pt x="44" y="1666"/>
                    <a:pt x="44" y="1673"/>
                  </a:cubicBezTo>
                  <a:cubicBezTo>
                    <a:pt x="44" y="1676"/>
                    <a:pt x="41" y="1680"/>
                    <a:pt x="41" y="1684"/>
                  </a:cubicBezTo>
                  <a:lnTo>
                    <a:pt x="41" y="1695"/>
                  </a:lnTo>
                  <a:cubicBezTo>
                    <a:pt x="44" y="1698"/>
                    <a:pt x="41" y="1706"/>
                    <a:pt x="41" y="1710"/>
                  </a:cubicBezTo>
                  <a:lnTo>
                    <a:pt x="41" y="1713"/>
                  </a:lnTo>
                  <a:lnTo>
                    <a:pt x="37" y="1720"/>
                  </a:lnTo>
                  <a:lnTo>
                    <a:pt x="37" y="1732"/>
                  </a:lnTo>
                  <a:cubicBezTo>
                    <a:pt x="37" y="1735"/>
                    <a:pt x="33" y="1735"/>
                    <a:pt x="33" y="1739"/>
                  </a:cubicBezTo>
                  <a:cubicBezTo>
                    <a:pt x="33" y="1746"/>
                    <a:pt x="33" y="1746"/>
                    <a:pt x="29" y="1754"/>
                  </a:cubicBezTo>
                  <a:lnTo>
                    <a:pt x="29" y="1757"/>
                  </a:lnTo>
                  <a:cubicBezTo>
                    <a:pt x="33" y="1761"/>
                    <a:pt x="29" y="1764"/>
                    <a:pt x="29" y="1768"/>
                  </a:cubicBezTo>
                  <a:cubicBezTo>
                    <a:pt x="26" y="1772"/>
                    <a:pt x="26" y="1776"/>
                    <a:pt x="26" y="1779"/>
                  </a:cubicBezTo>
                  <a:cubicBezTo>
                    <a:pt x="26" y="1783"/>
                    <a:pt x="26" y="1786"/>
                    <a:pt x="22" y="1790"/>
                  </a:cubicBezTo>
                  <a:cubicBezTo>
                    <a:pt x="22" y="1790"/>
                    <a:pt x="22" y="1794"/>
                    <a:pt x="26" y="1798"/>
                  </a:cubicBezTo>
                  <a:cubicBezTo>
                    <a:pt x="22" y="1798"/>
                    <a:pt x="22" y="1798"/>
                    <a:pt x="22" y="1801"/>
                  </a:cubicBezTo>
                  <a:cubicBezTo>
                    <a:pt x="22" y="1805"/>
                    <a:pt x="22" y="1805"/>
                    <a:pt x="19" y="1808"/>
                  </a:cubicBezTo>
                  <a:lnTo>
                    <a:pt x="19" y="1820"/>
                  </a:lnTo>
                  <a:cubicBezTo>
                    <a:pt x="15" y="1827"/>
                    <a:pt x="15" y="1830"/>
                    <a:pt x="15" y="1838"/>
                  </a:cubicBezTo>
                  <a:cubicBezTo>
                    <a:pt x="11" y="1842"/>
                    <a:pt x="15" y="1849"/>
                    <a:pt x="11" y="1852"/>
                  </a:cubicBezTo>
                  <a:lnTo>
                    <a:pt x="11" y="1860"/>
                  </a:lnTo>
                  <a:cubicBezTo>
                    <a:pt x="7" y="1860"/>
                    <a:pt x="11" y="1864"/>
                    <a:pt x="7" y="1864"/>
                  </a:cubicBezTo>
                  <a:cubicBezTo>
                    <a:pt x="7" y="1864"/>
                    <a:pt x="11" y="1867"/>
                    <a:pt x="7" y="1867"/>
                  </a:cubicBezTo>
                  <a:cubicBezTo>
                    <a:pt x="4" y="1871"/>
                    <a:pt x="7" y="1878"/>
                    <a:pt x="4" y="1882"/>
                  </a:cubicBezTo>
                  <a:lnTo>
                    <a:pt x="4" y="1886"/>
                  </a:lnTo>
                  <a:cubicBezTo>
                    <a:pt x="0" y="1889"/>
                    <a:pt x="4" y="1893"/>
                    <a:pt x="4" y="1896"/>
                  </a:cubicBezTo>
                  <a:cubicBezTo>
                    <a:pt x="4" y="1900"/>
                    <a:pt x="7" y="1900"/>
                    <a:pt x="4" y="1904"/>
                  </a:cubicBezTo>
                  <a:lnTo>
                    <a:pt x="7" y="1908"/>
                  </a:lnTo>
                  <a:lnTo>
                    <a:pt x="7" y="1911"/>
                  </a:lnTo>
                  <a:cubicBezTo>
                    <a:pt x="7" y="1915"/>
                    <a:pt x="4" y="1915"/>
                    <a:pt x="4" y="1915"/>
                  </a:cubicBezTo>
                  <a:lnTo>
                    <a:pt x="4" y="1930"/>
                  </a:lnTo>
                  <a:cubicBezTo>
                    <a:pt x="4" y="1933"/>
                    <a:pt x="4" y="1937"/>
                    <a:pt x="7" y="1937"/>
                  </a:cubicBezTo>
                  <a:lnTo>
                    <a:pt x="7" y="1940"/>
                  </a:lnTo>
                  <a:lnTo>
                    <a:pt x="7" y="1944"/>
                  </a:lnTo>
                  <a:cubicBezTo>
                    <a:pt x="11" y="1944"/>
                    <a:pt x="7" y="1948"/>
                    <a:pt x="11" y="1948"/>
                  </a:cubicBezTo>
                  <a:lnTo>
                    <a:pt x="11" y="1955"/>
                  </a:lnTo>
                  <a:lnTo>
                    <a:pt x="19" y="1955"/>
                  </a:lnTo>
                  <a:cubicBezTo>
                    <a:pt x="19" y="1959"/>
                    <a:pt x="19" y="1962"/>
                    <a:pt x="22" y="1962"/>
                  </a:cubicBezTo>
                  <a:cubicBezTo>
                    <a:pt x="22" y="1966"/>
                    <a:pt x="26" y="1966"/>
                    <a:pt x="26" y="1970"/>
                  </a:cubicBezTo>
                  <a:lnTo>
                    <a:pt x="26" y="1977"/>
                  </a:lnTo>
                  <a:cubicBezTo>
                    <a:pt x="29" y="1977"/>
                    <a:pt x="29" y="1981"/>
                    <a:pt x="29" y="1984"/>
                  </a:cubicBezTo>
                  <a:cubicBezTo>
                    <a:pt x="29" y="1988"/>
                    <a:pt x="33" y="1992"/>
                    <a:pt x="37" y="1996"/>
                  </a:cubicBezTo>
                  <a:cubicBezTo>
                    <a:pt x="37" y="1999"/>
                    <a:pt x="37" y="2003"/>
                    <a:pt x="41" y="2003"/>
                  </a:cubicBezTo>
                  <a:lnTo>
                    <a:pt x="41" y="2006"/>
                  </a:lnTo>
                  <a:cubicBezTo>
                    <a:pt x="41" y="2008"/>
                    <a:pt x="41" y="2008"/>
                    <a:pt x="42" y="2008"/>
                  </a:cubicBezTo>
                  <a:cubicBezTo>
                    <a:pt x="43" y="2008"/>
                    <a:pt x="44" y="2008"/>
                    <a:pt x="44" y="2010"/>
                  </a:cubicBezTo>
                  <a:cubicBezTo>
                    <a:pt x="44" y="2014"/>
                    <a:pt x="44" y="2014"/>
                    <a:pt x="48" y="2014"/>
                  </a:cubicBezTo>
                  <a:cubicBezTo>
                    <a:pt x="51" y="2014"/>
                    <a:pt x="55" y="2018"/>
                    <a:pt x="55" y="2018"/>
                  </a:cubicBezTo>
                  <a:cubicBezTo>
                    <a:pt x="59" y="2018"/>
                    <a:pt x="59" y="2018"/>
                    <a:pt x="59" y="2021"/>
                  </a:cubicBezTo>
                  <a:cubicBezTo>
                    <a:pt x="60" y="2020"/>
                    <a:pt x="61" y="2020"/>
                    <a:pt x="62" y="2020"/>
                  </a:cubicBezTo>
                  <a:cubicBezTo>
                    <a:pt x="63" y="2020"/>
                    <a:pt x="63" y="2021"/>
                    <a:pt x="63" y="2021"/>
                  </a:cubicBezTo>
                  <a:lnTo>
                    <a:pt x="66" y="2021"/>
                  </a:lnTo>
                  <a:cubicBezTo>
                    <a:pt x="66" y="2021"/>
                    <a:pt x="70" y="2021"/>
                    <a:pt x="70" y="2025"/>
                  </a:cubicBezTo>
                  <a:cubicBezTo>
                    <a:pt x="70" y="2025"/>
                    <a:pt x="73" y="2025"/>
                    <a:pt x="77" y="2028"/>
                  </a:cubicBezTo>
                  <a:lnTo>
                    <a:pt x="77" y="2025"/>
                  </a:lnTo>
                  <a:lnTo>
                    <a:pt x="81" y="2025"/>
                  </a:lnTo>
                  <a:lnTo>
                    <a:pt x="81" y="2028"/>
                  </a:lnTo>
                  <a:lnTo>
                    <a:pt x="92" y="2028"/>
                  </a:lnTo>
                  <a:cubicBezTo>
                    <a:pt x="93" y="2029"/>
                    <a:pt x="94" y="2030"/>
                    <a:pt x="94" y="2030"/>
                  </a:cubicBezTo>
                  <a:cubicBezTo>
                    <a:pt x="95" y="2030"/>
                    <a:pt x="95" y="2028"/>
                    <a:pt x="95" y="2028"/>
                  </a:cubicBezTo>
                  <a:lnTo>
                    <a:pt x="99" y="2032"/>
                  </a:lnTo>
                  <a:cubicBezTo>
                    <a:pt x="102" y="2032"/>
                    <a:pt x="104" y="2030"/>
                    <a:pt x="107" y="2030"/>
                  </a:cubicBezTo>
                  <a:cubicBezTo>
                    <a:pt x="108" y="2030"/>
                    <a:pt x="109" y="2031"/>
                    <a:pt x="110" y="2032"/>
                  </a:cubicBezTo>
                  <a:lnTo>
                    <a:pt x="114" y="2032"/>
                  </a:lnTo>
                  <a:cubicBezTo>
                    <a:pt x="117" y="2028"/>
                    <a:pt x="121" y="2028"/>
                    <a:pt x="125" y="2025"/>
                  </a:cubicBezTo>
                  <a:lnTo>
                    <a:pt x="125" y="2028"/>
                  </a:lnTo>
                  <a:cubicBezTo>
                    <a:pt x="125" y="2025"/>
                    <a:pt x="129" y="2025"/>
                    <a:pt x="129" y="2025"/>
                  </a:cubicBezTo>
                  <a:cubicBezTo>
                    <a:pt x="132" y="2025"/>
                    <a:pt x="132" y="2021"/>
                    <a:pt x="132" y="2021"/>
                  </a:cubicBezTo>
                  <a:cubicBezTo>
                    <a:pt x="132" y="2018"/>
                    <a:pt x="136" y="2018"/>
                    <a:pt x="139" y="2014"/>
                  </a:cubicBezTo>
                  <a:lnTo>
                    <a:pt x="139" y="2010"/>
                  </a:lnTo>
                  <a:lnTo>
                    <a:pt x="143" y="2010"/>
                  </a:lnTo>
                  <a:lnTo>
                    <a:pt x="147" y="2006"/>
                  </a:lnTo>
                  <a:cubicBezTo>
                    <a:pt x="149" y="2008"/>
                    <a:pt x="151" y="2008"/>
                    <a:pt x="151" y="2008"/>
                  </a:cubicBezTo>
                  <a:cubicBezTo>
                    <a:pt x="152" y="2008"/>
                    <a:pt x="152" y="2008"/>
                    <a:pt x="151" y="2010"/>
                  </a:cubicBezTo>
                  <a:cubicBezTo>
                    <a:pt x="154" y="2014"/>
                    <a:pt x="154" y="2018"/>
                    <a:pt x="154" y="2021"/>
                  </a:cubicBezTo>
                  <a:lnTo>
                    <a:pt x="154" y="2028"/>
                  </a:lnTo>
                  <a:cubicBezTo>
                    <a:pt x="151" y="2032"/>
                    <a:pt x="154" y="2036"/>
                    <a:pt x="158" y="2036"/>
                  </a:cubicBezTo>
                  <a:cubicBezTo>
                    <a:pt x="158" y="2040"/>
                    <a:pt x="161" y="2043"/>
                    <a:pt x="158" y="2043"/>
                  </a:cubicBezTo>
                  <a:cubicBezTo>
                    <a:pt x="158" y="2047"/>
                    <a:pt x="158" y="2050"/>
                    <a:pt x="154" y="2050"/>
                  </a:cubicBezTo>
                  <a:lnTo>
                    <a:pt x="151" y="2050"/>
                  </a:lnTo>
                  <a:lnTo>
                    <a:pt x="151" y="2054"/>
                  </a:lnTo>
                  <a:cubicBezTo>
                    <a:pt x="143" y="2058"/>
                    <a:pt x="139" y="2058"/>
                    <a:pt x="136" y="2058"/>
                  </a:cubicBezTo>
                  <a:lnTo>
                    <a:pt x="132" y="2058"/>
                  </a:lnTo>
                  <a:cubicBezTo>
                    <a:pt x="132" y="2062"/>
                    <a:pt x="129" y="2062"/>
                    <a:pt x="125" y="2062"/>
                  </a:cubicBezTo>
                  <a:lnTo>
                    <a:pt x="125" y="2065"/>
                  </a:lnTo>
                  <a:lnTo>
                    <a:pt x="117" y="2065"/>
                  </a:lnTo>
                  <a:cubicBezTo>
                    <a:pt x="117" y="2067"/>
                    <a:pt x="116" y="2067"/>
                    <a:pt x="115" y="2067"/>
                  </a:cubicBezTo>
                  <a:cubicBezTo>
                    <a:pt x="114" y="2067"/>
                    <a:pt x="112" y="2067"/>
                    <a:pt x="110" y="2069"/>
                  </a:cubicBezTo>
                  <a:cubicBezTo>
                    <a:pt x="110" y="2065"/>
                    <a:pt x="114" y="2065"/>
                    <a:pt x="114" y="2065"/>
                  </a:cubicBezTo>
                  <a:cubicBezTo>
                    <a:pt x="110" y="2065"/>
                    <a:pt x="107" y="2069"/>
                    <a:pt x="107" y="2072"/>
                  </a:cubicBezTo>
                  <a:lnTo>
                    <a:pt x="103" y="2072"/>
                  </a:lnTo>
                  <a:cubicBezTo>
                    <a:pt x="99" y="2072"/>
                    <a:pt x="99" y="2076"/>
                    <a:pt x="95" y="2076"/>
                  </a:cubicBezTo>
                  <a:cubicBezTo>
                    <a:pt x="95" y="2080"/>
                    <a:pt x="92" y="2080"/>
                    <a:pt x="92" y="2080"/>
                  </a:cubicBezTo>
                  <a:cubicBezTo>
                    <a:pt x="89" y="2080"/>
                    <a:pt x="88" y="2078"/>
                    <a:pt x="88" y="2078"/>
                  </a:cubicBezTo>
                  <a:cubicBezTo>
                    <a:pt x="88" y="2078"/>
                    <a:pt x="88" y="2079"/>
                    <a:pt x="88" y="2080"/>
                  </a:cubicBezTo>
                  <a:cubicBezTo>
                    <a:pt x="85" y="2080"/>
                    <a:pt x="85" y="2080"/>
                    <a:pt x="81" y="2084"/>
                  </a:cubicBezTo>
                  <a:cubicBezTo>
                    <a:pt x="81" y="2084"/>
                    <a:pt x="81" y="2085"/>
                    <a:pt x="80" y="2086"/>
                  </a:cubicBezTo>
                  <a:lnTo>
                    <a:pt x="80" y="2086"/>
                  </a:lnTo>
                  <a:cubicBezTo>
                    <a:pt x="81" y="2085"/>
                    <a:pt x="82" y="2085"/>
                    <a:pt x="83" y="2085"/>
                  </a:cubicBezTo>
                  <a:cubicBezTo>
                    <a:pt x="85" y="2085"/>
                    <a:pt x="86" y="2085"/>
                    <a:pt x="88" y="2084"/>
                  </a:cubicBezTo>
                  <a:lnTo>
                    <a:pt x="92" y="2084"/>
                  </a:lnTo>
                  <a:cubicBezTo>
                    <a:pt x="92" y="2083"/>
                    <a:pt x="92" y="2082"/>
                    <a:pt x="93" y="2082"/>
                  </a:cubicBezTo>
                  <a:cubicBezTo>
                    <a:pt x="94" y="2082"/>
                    <a:pt x="96" y="2084"/>
                    <a:pt x="99" y="2084"/>
                  </a:cubicBezTo>
                  <a:lnTo>
                    <a:pt x="103" y="2084"/>
                  </a:lnTo>
                  <a:lnTo>
                    <a:pt x="110" y="2080"/>
                  </a:lnTo>
                  <a:cubicBezTo>
                    <a:pt x="114" y="2080"/>
                    <a:pt x="114" y="2080"/>
                    <a:pt x="117" y="2076"/>
                  </a:cubicBezTo>
                  <a:lnTo>
                    <a:pt x="121" y="2076"/>
                  </a:lnTo>
                  <a:cubicBezTo>
                    <a:pt x="122" y="2077"/>
                    <a:pt x="123" y="2078"/>
                    <a:pt x="124" y="2078"/>
                  </a:cubicBezTo>
                  <a:cubicBezTo>
                    <a:pt x="125" y="2078"/>
                    <a:pt x="125" y="2076"/>
                    <a:pt x="125" y="2076"/>
                  </a:cubicBezTo>
                  <a:lnTo>
                    <a:pt x="125" y="2084"/>
                  </a:lnTo>
                  <a:lnTo>
                    <a:pt x="129" y="2084"/>
                  </a:lnTo>
                  <a:lnTo>
                    <a:pt x="129" y="2072"/>
                  </a:lnTo>
                  <a:lnTo>
                    <a:pt x="139" y="2072"/>
                  </a:lnTo>
                  <a:cubicBezTo>
                    <a:pt x="139" y="2069"/>
                    <a:pt x="143" y="2069"/>
                    <a:pt x="147" y="2065"/>
                  </a:cubicBezTo>
                  <a:lnTo>
                    <a:pt x="151" y="2065"/>
                  </a:lnTo>
                  <a:cubicBezTo>
                    <a:pt x="154" y="2062"/>
                    <a:pt x="158" y="2062"/>
                    <a:pt x="158" y="2062"/>
                  </a:cubicBezTo>
                  <a:lnTo>
                    <a:pt x="165" y="2062"/>
                  </a:lnTo>
                  <a:cubicBezTo>
                    <a:pt x="165" y="2063"/>
                    <a:pt x="165" y="2063"/>
                    <a:pt x="166" y="2063"/>
                  </a:cubicBezTo>
                  <a:cubicBezTo>
                    <a:pt x="167" y="2063"/>
                    <a:pt x="169" y="2062"/>
                    <a:pt x="169" y="2062"/>
                  </a:cubicBezTo>
                  <a:cubicBezTo>
                    <a:pt x="169" y="2062"/>
                    <a:pt x="173" y="2062"/>
                    <a:pt x="173" y="2065"/>
                  </a:cubicBezTo>
                  <a:cubicBezTo>
                    <a:pt x="176" y="2065"/>
                    <a:pt x="176" y="2069"/>
                    <a:pt x="176" y="2069"/>
                  </a:cubicBezTo>
                  <a:cubicBezTo>
                    <a:pt x="180" y="2069"/>
                    <a:pt x="180" y="2069"/>
                    <a:pt x="180" y="2065"/>
                  </a:cubicBezTo>
                  <a:cubicBezTo>
                    <a:pt x="181" y="2066"/>
                    <a:pt x="182" y="2067"/>
                    <a:pt x="182" y="2067"/>
                  </a:cubicBezTo>
                  <a:cubicBezTo>
                    <a:pt x="183" y="2067"/>
                    <a:pt x="183" y="2065"/>
                    <a:pt x="183" y="2065"/>
                  </a:cubicBezTo>
                  <a:cubicBezTo>
                    <a:pt x="187" y="2062"/>
                    <a:pt x="191" y="2062"/>
                    <a:pt x="195" y="2062"/>
                  </a:cubicBezTo>
                  <a:lnTo>
                    <a:pt x="202" y="2062"/>
                  </a:lnTo>
                  <a:cubicBezTo>
                    <a:pt x="204" y="2059"/>
                    <a:pt x="207" y="2056"/>
                    <a:pt x="209" y="2056"/>
                  </a:cubicBezTo>
                  <a:cubicBezTo>
                    <a:pt x="211" y="2056"/>
                    <a:pt x="212" y="2057"/>
                    <a:pt x="213" y="2058"/>
                  </a:cubicBezTo>
                  <a:cubicBezTo>
                    <a:pt x="215" y="2058"/>
                    <a:pt x="216" y="2056"/>
                    <a:pt x="216" y="2056"/>
                  </a:cubicBezTo>
                  <a:cubicBezTo>
                    <a:pt x="217" y="2056"/>
                    <a:pt x="217" y="2057"/>
                    <a:pt x="217" y="2058"/>
                  </a:cubicBezTo>
                  <a:lnTo>
                    <a:pt x="220" y="2058"/>
                  </a:lnTo>
                  <a:cubicBezTo>
                    <a:pt x="222" y="2060"/>
                    <a:pt x="224" y="2060"/>
                    <a:pt x="225" y="2060"/>
                  </a:cubicBezTo>
                  <a:cubicBezTo>
                    <a:pt x="226" y="2060"/>
                    <a:pt x="227" y="2060"/>
                    <a:pt x="227" y="2062"/>
                  </a:cubicBezTo>
                  <a:cubicBezTo>
                    <a:pt x="227" y="2063"/>
                    <a:pt x="228" y="2063"/>
                    <a:pt x="228" y="2063"/>
                  </a:cubicBezTo>
                  <a:cubicBezTo>
                    <a:pt x="229" y="2063"/>
                    <a:pt x="231" y="2062"/>
                    <a:pt x="231" y="2062"/>
                  </a:cubicBezTo>
                  <a:lnTo>
                    <a:pt x="235" y="2065"/>
                  </a:lnTo>
                  <a:lnTo>
                    <a:pt x="239" y="2069"/>
                  </a:lnTo>
                  <a:cubicBezTo>
                    <a:pt x="246" y="2072"/>
                    <a:pt x="249" y="2076"/>
                    <a:pt x="253" y="2080"/>
                  </a:cubicBezTo>
                  <a:cubicBezTo>
                    <a:pt x="253" y="2080"/>
                    <a:pt x="253" y="2084"/>
                    <a:pt x="257" y="2084"/>
                  </a:cubicBezTo>
                  <a:cubicBezTo>
                    <a:pt x="261" y="2084"/>
                    <a:pt x="261" y="2087"/>
                    <a:pt x="264" y="2087"/>
                  </a:cubicBezTo>
                  <a:cubicBezTo>
                    <a:pt x="264" y="2091"/>
                    <a:pt x="268" y="2091"/>
                    <a:pt x="271" y="2094"/>
                  </a:cubicBezTo>
                  <a:cubicBezTo>
                    <a:pt x="275" y="2094"/>
                    <a:pt x="275" y="2094"/>
                    <a:pt x="279" y="2098"/>
                  </a:cubicBezTo>
                  <a:lnTo>
                    <a:pt x="283" y="2098"/>
                  </a:lnTo>
                  <a:lnTo>
                    <a:pt x="283" y="2102"/>
                  </a:lnTo>
                  <a:cubicBezTo>
                    <a:pt x="286" y="2102"/>
                    <a:pt x="286" y="2102"/>
                    <a:pt x="290" y="2106"/>
                  </a:cubicBezTo>
                  <a:cubicBezTo>
                    <a:pt x="297" y="2106"/>
                    <a:pt x="297" y="2109"/>
                    <a:pt x="301" y="2113"/>
                  </a:cubicBezTo>
                  <a:cubicBezTo>
                    <a:pt x="305" y="2113"/>
                    <a:pt x="305" y="2113"/>
                    <a:pt x="308" y="2116"/>
                  </a:cubicBezTo>
                  <a:cubicBezTo>
                    <a:pt x="309" y="2115"/>
                    <a:pt x="310" y="2115"/>
                    <a:pt x="311" y="2115"/>
                  </a:cubicBezTo>
                  <a:cubicBezTo>
                    <a:pt x="312" y="2115"/>
                    <a:pt x="313" y="2116"/>
                    <a:pt x="315" y="2116"/>
                  </a:cubicBezTo>
                  <a:cubicBezTo>
                    <a:pt x="315" y="2116"/>
                    <a:pt x="315" y="2118"/>
                    <a:pt x="316" y="2118"/>
                  </a:cubicBezTo>
                  <a:cubicBezTo>
                    <a:pt x="317" y="2118"/>
                    <a:pt x="318" y="2117"/>
                    <a:pt x="319" y="2116"/>
                  </a:cubicBezTo>
                  <a:lnTo>
                    <a:pt x="323" y="2120"/>
                  </a:lnTo>
                  <a:lnTo>
                    <a:pt x="327" y="2120"/>
                  </a:lnTo>
                  <a:lnTo>
                    <a:pt x="327" y="2124"/>
                  </a:lnTo>
                  <a:cubicBezTo>
                    <a:pt x="327" y="2123"/>
                    <a:pt x="327" y="2122"/>
                    <a:pt x="328" y="2122"/>
                  </a:cubicBezTo>
                  <a:cubicBezTo>
                    <a:pt x="329" y="2122"/>
                    <a:pt x="330" y="2124"/>
                    <a:pt x="330" y="2124"/>
                  </a:cubicBezTo>
                  <a:cubicBezTo>
                    <a:pt x="334" y="2124"/>
                    <a:pt x="334" y="2128"/>
                    <a:pt x="337" y="2128"/>
                  </a:cubicBezTo>
                  <a:lnTo>
                    <a:pt x="341" y="2128"/>
                  </a:lnTo>
                  <a:cubicBezTo>
                    <a:pt x="345" y="2131"/>
                    <a:pt x="349" y="2131"/>
                    <a:pt x="349" y="2131"/>
                  </a:cubicBezTo>
                  <a:lnTo>
                    <a:pt x="352" y="2131"/>
                  </a:lnTo>
                  <a:cubicBezTo>
                    <a:pt x="352" y="2133"/>
                    <a:pt x="353" y="2134"/>
                    <a:pt x="354" y="2134"/>
                  </a:cubicBezTo>
                  <a:cubicBezTo>
                    <a:pt x="355" y="2134"/>
                    <a:pt x="356" y="2133"/>
                    <a:pt x="356" y="2131"/>
                  </a:cubicBezTo>
                  <a:lnTo>
                    <a:pt x="359" y="2135"/>
                  </a:lnTo>
                  <a:lnTo>
                    <a:pt x="363" y="2135"/>
                  </a:lnTo>
                  <a:lnTo>
                    <a:pt x="367" y="2138"/>
                  </a:lnTo>
                  <a:cubicBezTo>
                    <a:pt x="371" y="2138"/>
                    <a:pt x="371" y="2138"/>
                    <a:pt x="374" y="2142"/>
                  </a:cubicBezTo>
                  <a:lnTo>
                    <a:pt x="378" y="2142"/>
                  </a:lnTo>
                  <a:lnTo>
                    <a:pt x="381" y="2146"/>
                  </a:lnTo>
                  <a:cubicBezTo>
                    <a:pt x="381" y="2147"/>
                    <a:pt x="382" y="2148"/>
                    <a:pt x="382" y="2148"/>
                  </a:cubicBezTo>
                  <a:cubicBezTo>
                    <a:pt x="383" y="2148"/>
                    <a:pt x="385" y="2146"/>
                    <a:pt x="385" y="2146"/>
                  </a:cubicBezTo>
                  <a:cubicBezTo>
                    <a:pt x="389" y="2150"/>
                    <a:pt x="389" y="2150"/>
                    <a:pt x="393" y="2150"/>
                  </a:cubicBezTo>
                  <a:cubicBezTo>
                    <a:pt x="396" y="2150"/>
                    <a:pt x="400" y="2150"/>
                    <a:pt x="403" y="2153"/>
                  </a:cubicBezTo>
                  <a:lnTo>
                    <a:pt x="407" y="2157"/>
                  </a:lnTo>
                  <a:lnTo>
                    <a:pt x="407" y="2150"/>
                  </a:lnTo>
                  <a:cubicBezTo>
                    <a:pt x="411" y="2146"/>
                    <a:pt x="411" y="2146"/>
                    <a:pt x="415" y="2146"/>
                  </a:cubicBezTo>
                  <a:lnTo>
                    <a:pt x="429" y="2146"/>
                  </a:lnTo>
                  <a:cubicBezTo>
                    <a:pt x="429" y="2146"/>
                    <a:pt x="431" y="2144"/>
                    <a:pt x="432" y="2144"/>
                  </a:cubicBezTo>
                  <a:cubicBezTo>
                    <a:pt x="433" y="2144"/>
                    <a:pt x="433" y="2145"/>
                    <a:pt x="433" y="2146"/>
                  </a:cubicBezTo>
                  <a:cubicBezTo>
                    <a:pt x="437" y="2146"/>
                    <a:pt x="437" y="2146"/>
                    <a:pt x="437" y="2142"/>
                  </a:cubicBezTo>
                  <a:cubicBezTo>
                    <a:pt x="440" y="2142"/>
                    <a:pt x="444" y="2138"/>
                    <a:pt x="447" y="2138"/>
                  </a:cubicBezTo>
                  <a:cubicBezTo>
                    <a:pt x="451" y="2138"/>
                    <a:pt x="451" y="2135"/>
                    <a:pt x="451" y="2135"/>
                  </a:cubicBezTo>
                  <a:lnTo>
                    <a:pt x="459" y="2135"/>
                  </a:lnTo>
                  <a:cubicBezTo>
                    <a:pt x="459" y="2131"/>
                    <a:pt x="459" y="2131"/>
                    <a:pt x="462" y="2131"/>
                  </a:cubicBezTo>
                  <a:lnTo>
                    <a:pt x="462" y="2128"/>
                  </a:lnTo>
                  <a:cubicBezTo>
                    <a:pt x="464" y="2128"/>
                    <a:pt x="465" y="2129"/>
                    <a:pt x="466" y="2129"/>
                  </a:cubicBezTo>
                  <a:cubicBezTo>
                    <a:pt x="466" y="2129"/>
                    <a:pt x="466" y="2129"/>
                    <a:pt x="466" y="2128"/>
                  </a:cubicBezTo>
                  <a:cubicBezTo>
                    <a:pt x="469" y="2128"/>
                    <a:pt x="466" y="2124"/>
                    <a:pt x="469" y="2124"/>
                  </a:cubicBezTo>
                  <a:lnTo>
                    <a:pt x="473" y="2124"/>
                  </a:lnTo>
                  <a:cubicBezTo>
                    <a:pt x="477" y="2124"/>
                    <a:pt x="477" y="2124"/>
                    <a:pt x="481" y="2120"/>
                  </a:cubicBezTo>
                  <a:cubicBezTo>
                    <a:pt x="483" y="2120"/>
                    <a:pt x="485" y="2118"/>
                    <a:pt x="488" y="2118"/>
                  </a:cubicBezTo>
                  <a:cubicBezTo>
                    <a:pt x="489" y="2118"/>
                    <a:pt x="490" y="2119"/>
                    <a:pt x="491" y="2120"/>
                  </a:cubicBezTo>
                  <a:lnTo>
                    <a:pt x="491" y="2124"/>
                  </a:lnTo>
                  <a:cubicBezTo>
                    <a:pt x="491" y="2120"/>
                    <a:pt x="495" y="2120"/>
                    <a:pt x="495" y="2120"/>
                  </a:cubicBezTo>
                  <a:cubicBezTo>
                    <a:pt x="497" y="2122"/>
                    <a:pt x="499" y="2122"/>
                    <a:pt x="500" y="2122"/>
                  </a:cubicBezTo>
                  <a:cubicBezTo>
                    <a:pt x="502" y="2122"/>
                    <a:pt x="503" y="2122"/>
                    <a:pt x="503" y="2124"/>
                  </a:cubicBezTo>
                  <a:cubicBezTo>
                    <a:pt x="503" y="2124"/>
                    <a:pt x="503" y="2128"/>
                    <a:pt x="506" y="2128"/>
                  </a:cubicBezTo>
                  <a:lnTo>
                    <a:pt x="510" y="2131"/>
                  </a:lnTo>
                  <a:lnTo>
                    <a:pt x="513" y="2135"/>
                  </a:lnTo>
                  <a:cubicBezTo>
                    <a:pt x="510" y="2135"/>
                    <a:pt x="510" y="2138"/>
                    <a:pt x="510" y="2138"/>
                  </a:cubicBezTo>
                  <a:cubicBezTo>
                    <a:pt x="510" y="2142"/>
                    <a:pt x="513" y="2142"/>
                    <a:pt x="513" y="2146"/>
                  </a:cubicBezTo>
                  <a:cubicBezTo>
                    <a:pt x="510" y="2150"/>
                    <a:pt x="513" y="2150"/>
                    <a:pt x="513" y="2150"/>
                  </a:cubicBezTo>
                  <a:cubicBezTo>
                    <a:pt x="517" y="2153"/>
                    <a:pt x="521" y="2157"/>
                    <a:pt x="525" y="2157"/>
                  </a:cubicBezTo>
                  <a:lnTo>
                    <a:pt x="525" y="2160"/>
                  </a:lnTo>
                  <a:lnTo>
                    <a:pt x="539" y="2160"/>
                  </a:lnTo>
                  <a:cubicBezTo>
                    <a:pt x="539" y="2160"/>
                    <a:pt x="539" y="2162"/>
                    <a:pt x="540" y="2162"/>
                  </a:cubicBezTo>
                  <a:cubicBezTo>
                    <a:pt x="541" y="2162"/>
                    <a:pt x="542" y="2161"/>
                    <a:pt x="543" y="2160"/>
                  </a:cubicBezTo>
                  <a:lnTo>
                    <a:pt x="543" y="2164"/>
                  </a:lnTo>
                  <a:lnTo>
                    <a:pt x="550" y="2164"/>
                  </a:lnTo>
                  <a:cubicBezTo>
                    <a:pt x="554" y="2168"/>
                    <a:pt x="557" y="2168"/>
                    <a:pt x="557" y="2172"/>
                  </a:cubicBezTo>
                  <a:lnTo>
                    <a:pt x="561" y="2172"/>
                  </a:lnTo>
                  <a:cubicBezTo>
                    <a:pt x="561" y="2175"/>
                    <a:pt x="565" y="2179"/>
                    <a:pt x="565" y="2179"/>
                  </a:cubicBezTo>
                  <a:lnTo>
                    <a:pt x="569" y="2182"/>
                  </a:lnTo>
                  <a:cubicBezTo>
                    <a:pt x="572" y="2186"/>
                    <a:pt x="576" y="2186"/>
                    <a:pt x="576" y="2190"/>
                  </a:cubicBezTo>
                  <a:lnTo>
                    <a:pt x="579" y="2190"/>
                  </a:lnTo>
                  <a:cubicBezTo>
                    <a:pt x="583" y="2190"/>
                    <a:pt x="583" y="2194"/>
                    <a:pt x="587" y="2194"/>
                  </a:cubicBezTo>
                  <a:cubicBezTo>
                    <a:pt x="587" y="2194"/>
                    <a:pt x="591" y="2197"/>
                    <a:pt x="594" y="2197"/>
                  </a:cubicBezTo>
                  <a:lnTo>
                    <a:pt x="594" y="2201"/>
                  </a:lnTo>
                  <a:cubicBezTo>
                    <a:pt x="598" y="2201"/>
                    <a:pt x="601" y="2204"/>
                    <a:pt x="601" y="2204"/>
                  </a:cubicBezTo>
                  <a:cubicBezTo>
                    <a:pt x="602" y="2203"/>
                    <a:pt x="603" y="2203"/>
                    <a:pt x="604" y="2203"/>
                  </a:cubicBezTo>
                  <a:cubicBezTo>
                    <a:pt x="605" y="2203"/>
                    <a:pt x="605" y="2204"/>
                    <a:pt x="605" y="2204"/>
                  </a:cubicBezTo>
                  <a:cubicBezTo>
                    <a:pt x="609" y="2204"/>
                    <a:pt x="609" y="2204"/>
                    <a:pt x="613" y="2208"/>
                  </a:cubicBezTo>
                  <a:cubicBezTo>
                    <a:pt x="616" y="2208"/>
                    <a:pt x="620" y="2208"/>
                    <a:pt x="623" y="2212"/>
                  </a:cubicBezTo>
                  <a:cubicBezTo>
                    <a:pt x="623" y="2212"/>
                    <a:pt x="627" y="2212"/>
                    <a:pt x="627" y="2216"/>
                  </a:cubicBezTo>
                  <a:cubicBezTo>
                    <a:pt x="631" y="2219"/>
                    <a:pt x="635" y="2223"/>
                    <a:pt x="638" y="2226"/>
                  </a:cubicBezTo>
                  <a:cubicBezTo>
                    <a:pt x="638" y="2226"/>
                    <a:pt x="638" y="2230"/>
                    <a:pt x="642" y="2230"/>
                  </a:cubicBezTo>
                  <a:cubicBezTo>
                    <a:pt x="645" y="2230"/>
                    <a:pt x="645" y="2238"/>
                    <a:pt x="649" y="2238"/>
                  </a:cubicBezTo>
                  <a:cubicBezTo>
                    <a:pt x="657" y="2238"/>
                    <a:pt x="657" y="2245"/>
                    <a:pt x="660" y="2245"/>
                  </a:cubicBezTo>
                  <a:lnTo>
                    <a:pt x="664" y="2245"/>
                  </a:lnTo>
                  <a:cubicBezTo>
                    <a:pt x="664" y="2245"/>
                    <a:pt x="667" y="2248"/>
                    <a:pt x="667" y="2252"/>
                  </a:cubicBezTo>
                  <a:lnTo>
                    <a:pt x="671" y="2248"/>
                  </a:lnTo>
                  <a:cubicBezTo>
                    <a:pt x="675" y="2248"/>
                    <a:pt x="679" y="2248"/>
                    <a:pt x="682" y="2245"/>
                  </a:cubicBezTo>
                  <a:lnTo>
                    <a:pt x="686" y="2245"/>
                  </a:lnTo>
                  <a:cubicBezTo>
                    <a:pt x="689" y="2245"/>
                    <a:pt x="689" y="2245"/>
                    <a:pt x="693" y="2241"/>
                  </a:cubicBezTo>
                  <a:cubicBezTo>
                    <a:pt x="697" y="2241"/>
                    <a:pt x="701" y="2238"/>
                    <a:pt x="701" y="2238"/>
                  </a:cubicBezTo>
                  <a:cubicBezTo>
                    <a:pt x="704" y="2230"/>
                    <a:pt x="704" y="2226"/>
                    <a:pt x="704" y="2223"/>
                  </a:cubicBezTo>
                  <a:lnTo>
                    <a:pt x="708" y="2219"/>
                  </a:lnTo>
                  <a:cubicBezTo>
                    <a:pt x="711" y="2216"/>
                    <a:pt x="711" y="2212"/>
                    <a:pt x="715" y="2208"/>
                  </a:cubicBezTo>
                  <a:cubicBezTo>
                    <a:pt x="715" y="2204"/>
                    <a:pt x="715" y="2201"/>
                    <a:pt x="719" y="2197"/>
                  </a:cubicBezTo>
                  <a:cubicBezTo>
                    <a:pt x="719" y="2194"/>
                    <a:pt x="723" y="2190"/>
                    <a:pt x="723" y="2190"/>
                  </a:cubicBezTo>
                  <a:cubicBezTo>
                    <a:pt x="723" y="2186"/>
                    <a:pt x="723" y="2186"/>
                    <a:pt x="726" y="2182"/>
                  </a:cubicBezTo>
                  <a:cubicBezTo>
                    <a:pt x="730" y="2179"/>
                    <a:pt x="730" y="2175"/>
                    <a:pt x="730" y="2175"/>
                  </a:cubicBezTo>
                  <a:cubicBezTo>
                    <a:pt x="730" y="2172"/>
                    <a:pt x="730" y="2172"/>
                    <a:pt x="733" y="2168"/>
                  </a:cubicBezTo>
                  <a:cubicBezTo>
                    <a:pt x="733" y="2160"/>
                    <a:pt x="737" y="2157"/>
                    <a:pt x="737" y="2150"/>
                  </a:cubicBezTo>
                  <a:lnTo>
                    <a:pt x="741" y="2146"/>
                  </a:lnTo>
                  <a:cubicBezTo>
                    <a:pt x="737" y="2142"/>
                    <a:pt x="745" y="2138"/>
                    <a:pt x="741" y="2138"/>
                  </a:cubicBezTo>
                  <a:lnTo>
                    <a:pt x="745" y="2135"/>
                  </a:lnTo>
                  <a:cubicBezTo>
                    <a:pt x="741" y="2131"/>
                    <a:pt x="741" y="2131"/>
                    <a:pt x="745" y="2128"/>
                  </a:cubicBezTo>
                  <a:cubicBezTo>
                    <a:pt x="745" y="2128"/>
                    <a:pt x="748" y="2124"/>
                    <a:pt x="748" y="2120"/>
                  </a:cubicBezTo>
                  <a:lnTo>
                    <a:pt x="748" y="2116"/>
                  </a:lnTo>
                  <a:lnTo>
                    <a:pt x="748" y="2113"/>
                  </a:lnTo>
                  <a:cubicBezTo>
                    <a:pt x="752" y="2109"/>
                    <a:pt x="752" y="2106"/>
                    <a:pt x="752" y="2102"/>
                  </a:cubicBezTo>
                  <a:lnTo>
                    <a:pt x="755" y="2098"/>
                  </a:lnTo>
                  <a:cubicBezTo>
                    <a:pt x="752" y="2094"/>
                    <a:pt x="755" y="2094"/>
                    <a:pt x="755" y="2091"/>
                  </a:cubicBezTo>
                  <a:lnTo>
                    <a:pt x="759" y="2087"/>
                  </a:lnTo>
                  <a:lnTo>
                    <a:pt x="759" y="2084"/>
                  </a:lnTo>
                  <a:lnTo>
                    <a:pt x="759" y="2080"/>
                  </a:lnTo>
                  <a:cubicBezTo>
                    <a:pt x="759" y="2076"/>
                    <a:pt x="763" y="2076"/>
                    <a:pt x="763" y="2072"/>
                  </a:cubicBezTo>
                  <a:cubicBezTo>
                    <a:pt x="767" y="2065"/>
                    <a:pt x="767" y="2054"/>
                    <a:pt x="770" y="2047"/>
                  </a:cubicBezTo>
                  <a:cubicBezTo>
                    <a:pt x="774" y="2043"/>
                    <a:pt x="774" y="2040"/>
                    <a:pt x="774" y="2036"/>
                  </a:cubicBezTo>
                  <a:cubicBezTo>
                    <a:pt x="774" y="2032"/>
                    <a:pt x="774" y="2028"/>
                    <a:pt x="777" y="2025"/>
                  </a:cubicBezTo>
                  <a:lnTo>
                    <a:pt x="777" y="2021"/>
                  </a:lnTo>
                  <a:cubicBezTo>
                    <a:pt x="781" y="2018"/>
                    <a:pt x="781" y="2014"/>
                    <a:pt x="781" y="2010"/>
                  </a:cubicBezTo>
                  <a:cubicBezTo>
                    <a:pt x="781" y="2006"/>
                    <a:pt x="785" y="2006"/>
                    <a:pt x="785" y="2003"/>
                  </a:cubicBezTo>
                  <a:cubicBezTo>
                    <a:pt x="785" y="1992"/>
                    <a:pt x="789" y="1984"/>
                    <a:pt x="789" y="1977"/>
                  </a:cubicBezTo>
                  <a:cubicBezTo>
                    <a:pt x="789" y="1974"/>
                    <a:pt x="789" y="1974"/>
                    <a:pt x="792" y="1970"/>
                  </a:cubicBezTo>
                  <a:cubicBezTo>
                    <a:pt x="792" y="1966"/>
                    <a:pt x="792" y="1962"/>
                    <a:pt x="796" y="1959"/>
                  </a:cubicBezTo>
                  <a:cubicBezTo>
                    <a:pt x="792" y="1952"/>
                    <a:pt x="796" y="1948"/>
                    <a:pt x="796" y="1944"/>
                  </a:cubicBezTo>
                  <a:cubicBezTo>
                    <a:pt x="799" y="1940"/>
                    <a:pt x="796" y="1937"/>
                    <a:pt x="799" y="1933"/>
                  </a:cubicBezTo>
                  <a:lnTo>
                    <a:pt x="799" y="1918"/>
                  </a:lnTo>
                  <a:cubicBezTo>
                    <a:pt x="799" y="1915"/>
                    <a:pt x="799" y="1915"/>
                    <a:pt x="803" y="1911"/>
                  </a:cubicBezTo>
                  <a:lnTo>
                    <a:pt x="803" y="1904"/>
                  </a:lnTo>
                  <a:cubicBezTo>
                    <a:pt x="803" y="1900"/>
                    <a:pt x="803" y="1896"/>
                    <a:pt x="807" y="1893"/>
                  </a:cubicBezTo>
                  <a:lnTo>
                    <a:pt x="807" y="1889"/>
                  </a:lnTo>
                  <a:lnTo>
                    <a:pt x="807" y="1886"/>
                  </a:lnTo>
                  <a:cubicBezTo>
                    <a:pt x="811" y="1874"/>
                    <a:pt x="814" y="1864"/>
                    <a:pt x="814" y="1849"/>
                  </a:cubicBezTo>
                  <a:lnTo>
                    <a:pt x="818" y="1849"/>
                  </a:lnTo>
                  <a:lnTo>
                    <a:pt x="814" y="1845"/>
                  </a:lnTo>
                  <a:cubicBezTo>
                    <a:pt x="818" y="1842"/>
                    <a:pt x="821" y="1842"/>
                    <a:pt x="818" y="1842"/>
                  </a:cubicBezTo>
                  <a:lnTo>
                    <a:pt x="818" y="1838"/>
                  </a:lnTo>
                  <a:cubicBezTo>
                    <a:pt x="821" y="1838"/>
                    <a:pt x="818" y="1838"/>
                    <a:pt x="818" y="1834"/>
                  </a:cubicBezTo>
                  <a:cubicBezTo>
                    <a:pt x="818" y="1834"/>
                    <a:pt x="821" y="1830"/>
                    <a:pt x="821" y="1827"/>
                  </a:cubicBezTo>
                  <a:cubicBezTo>
                    <a:pt x="825" y="1823"/>
                    <a:pt x="821" y="1820"/>
                    <a:pt x="825" y="1816"/>
                  </a:cubicBezTo>
                  <a:lnTo>
                    <a:pt x="825" y="1812"/>
                  </a:lnTo>
                  <a:cubicBezTo>
                    <a:pt x="825" y="1812"/>
                    <a:pt x="825" y="1808"/>
                    <a:pt x="829" y="1805"/>
                  </a:cubicBezTo>
                  <a:lnTo>
                    <a:pt x="829" y="1798"/>
                  </a:lnTo>
                  <a:cubicBezTo>
                    <a:pt x="833" y="1794"/>
                    <a:pt x="833" y="1794"/>
                    <a:pt x="833" y="1790"/>
                  </a:cubicBezTo>
                  <a:lnTo>
                    <a:pt x="833" y="1779"/>
                  </a:lnTo>
                  <a:lnTo>
                    <a:pt x="833" y="1772"/>
                  </a:lnTo>
                  <a:cubicBezTo>
                    <a:pt x="836" y="1772"/>
                    <a:pt x="836" y="1768"/>
                    <a:pt x="836" y="1764"/>
                  </a:cubicBezTo>
                  <a:lnTo>
                    <a:pt x="836" y="1761"/>
                  </a:lnTo>
                  <a:cubicBezTo>
                    <a:pt x="840" y="1754"/>
                    <a:pt x="840" y="1746"/>
                    <a:pt x="840" y="1742"/>
                  </a:cubicBezTo>
                  <a:cubicBezTo>
                    <a:pt x="843" y="1735"/>
                    <a:pt x="843" y="1732"/>
                    <a:pt x="843" y="1724"/>
                  </a:cubicBezTo>
                  <a:cubicBezTo>
                    <a:pt x="847" y="1713"/>
                    <a:pt x="847" y="1706"/>
                    <a:pt x="847" y="1695"/>
                  </a:cubicBezTo>
                  <a:cubicBezTo>
                    <a:pt x="851" y="1691"/>
                    <a:pt x="851" y="1684"/>
                    <a:pt x="851" y="1676"/>
                  </a:cubicBezTo>
                  <a:lnTo>
                    <a:pt x="851" y="1673"/>
                  </a:lnTo>
                  <a:lnTo>
                    <a:pt x="855" y="1676"/>
                  </a:lnTo>
                  <a:cubicBezTo>
                    <a:pt x="855" y="1669"/>
                    <a:pt x="855" y="1662"/>
                    <a:pt x="858" y="1658"/>
                  </a:cubicBezTo>
                  <a:lnTo>
                    <a:pt x="856" y="1658"/>
                  </a:lnTo>
                  <a:cubicBezTo>
                    <a:pt x="858" y="1649"/>
                    <a:pt x="859" y="1642"/>
                    <a:pt x="862" y="1632"/>
                  </a:cubicBezTo>
                  <a:lnTo>
                    <a:pt x="862" y="1614"/>
                  </a:lnTo>
                  <a:lnTo>
                    <a:pt x="858" y="1614"/>
                  </a:lnTo>
                  <a:cubicBezTo>
                    <a:pt x="862" y="1610"/>
                    <a:pt x="862" y="1610"/>
                    <a:pt x="862" y="1607"/>
                  </a:cubicBezTo>
                  <a:lnTo>
                    <a:pt x="855" y="1600"/>
                  </a:lnTo>
                  <a:cubicBezTo>
                    <a:pt x="858" y="1596"/>
                    <a:pt x="858" y="1592"/>
                    <a:pt x="858" y="1592"/>
                  </a:cubicBezTo>
                  <a:lnTo>
                    <a:pt x="862" y="1588"/>
                  </a:lnTo>
                  <a:lnTo>
                    <a:pt x="862" y="1585"/>
                  </a:lnTo>
                  <a:lnTo>
                    <a:pt x="862" y="1581"/>
                  </a:lnTo>
                  <a:cubicBezTo>
                    <a:pt x="862" y="1578"/>
                    <a:pt x="862" y="1574"/>
                    <a:pt x="865" y="1574"/>
                  </a:cubicBezTo>
                  <a:cubicBezTo>
                    <a:pt x="865" y="1566"/>
                    <a:pt x="865" y="1559"/>
                    <a:pt x="869" y="1552"/>
                  </a:cubicBezTo>
                  <a:cubicBezTo>
                    <a:pt x="869" y="1548"/>
                    <a:pt x="869" y="1548"/>
                    <a:pt x="865" y="1548"/>
                  </a:cubicBezTo>
                  <a:cubicBezTo>
                    <a:pt x="869" y="1544"/>
                    <a:pt x="869" y="1544"/>
                    <a:pt x="869" y="1541"/>
                  </a:cubicBezTo>
                  <a:lnTo>
                    <a:pt x="869" y="1537"/>
                  </a:lnTo>
                  <a:cubicBezTo>
                    <a:pt x="873" y="1537"/>
                    <a:pt x="873" y="1534"/>
                    <a:pt x="873" y="1534"/>
                  </a:cubicBezTo>
                  <a:cubicBezTo>
                    <a:pt x="869" y="1530"/>
                    <a:pt x="873" y="1526"/>
                    <a:pt x="873" y="1519"/>
                  </a:cubicBezTo>
                  <a:cubicBezTo>
                    <a:pt x="873" y="1515"/>
                    <a:pt x="873" y="1508"/>
                    <a:pt x="877" y="1504"/>
                  </a:cubicBezTo>
                  <a:lnTo>
                    <a:pt x="877" y="1500"/>
                  </a:lnTo>
                  <a:cubicBezTo>
                    <a:pt x="877" y="1497"/>
                    <a:pt x="880" y="1493"/>
                    <a:pt x="877" y="1493"/>
                  </a:cubicBezTo>
                  <a:cubicBezTo>
                    <a:pt x="877" y="1490"/>
                    <a:pt x="880" y="1486"/>
                    <a:pt x="880" y="1482"/>
                  </a:cubicBezTo>
                  <a:cubicBezTo>
                    <a:pt x="877" y="1478"/>
                    <a:pt x="880" y="1475"/>
                    <a:pt x="880" y="1475"/>
                  </a:cubicBezTo>
                  <a:lnTo>
                    <a:pt x="880" y="1468"/>
                  </a:lnTo>
                  <a:cubicBezTo>
                    <a:pt x="880" y="1464"/>
                    <a:pt x="880" y="1460"/>
                    <a:pt x="884" y="1453"/>
                  </a:cubicBezTo>
                  <a:lnTo>
                    <a:pt x="884" y="1434"/>
                  </a:lnTo>
                  <a:cubicBezTo>
                    <a:pt x="887" y="1427"/>
                    <a:pt x="884" y="1424"/>
                    <a:pt x="887" y="1420"/>
                  </a:cubicBezTo>
                  <a:lnTo>
                    <a:pt x="887" y="1409"/>
                  </a:lnTo>
                  <a:lnTo>
                    <a:pt x="887" y="1394"/>
                  </a:lnTo>
                  <a:cubicBezTo>
                    <a:pt x="891" y="1390"/>
                    <a:pt x="891" y="1387"/>
                    <a:pt x="891" y="1383"/>
                  </a:cubicBezTo>
                  <a:lnTo>
                    <a:pt x="891" y="1376"/>
                  </a:lnTo>
                  <a:lnTo>
                    <a:pt x="887" y="1376"/>
                  </a:lnTo>
                  <a:cubicBezTo>
                    <a:pt x="887" y="1372"/>
                    <a:pt x="887" y="1372"/>
                    <a:pt x="891" y="1368"/>
                  </a:cubicBezTo>
                  <a:lnTo>
                    <a:pt x="891" y="1365"/>
                  </a:lnTo>
                  <a:cubicBezTo>
                    <a:pt x="891" y="1365"/>
                    <a:pt x="895" y="1361"/>
                    <a:pt x="891" y="1358"/>
                  </a:cubicBezTo>
                  <a:lnTo>
                    <a:pt x="891" y="1350"/>
                  </a:lnTo>
                  <a:cubicBezTo>
                    <a:pt x="895" y="1346"/>
                    <a:pt x="891" y="1343"/>
                    <a:pt x="895" y="1339"/>
                  </a:cubicBezTo>
                  <a:cubicBezTo>
                    <a:pt x="891" y="1332"/>
                    <a:pt x="895" y="1328"/>
                    <a:pt x="895" y="1324"/>
                  </a:cubicBezTo>
                  <a:cubicBezTo>
                    <a:pt x="899" y="1321"/>
                    <a:pt x="899" y="1321"/>
                    <a:pt x="899" y="1317"/>
                  </a:cubicBezTo>
                  <a:lnTo>
                    <a:pt x="899" y="1314"/>
                  </a:lnTo>
                  <a:lnTo>
                    <a:pt x="899" y="1310"/>
                  </a:lnTo>
                  <a:lnTo>
                    <a:pt x="899" y="1302"/>
                  </a:lnTo>
                  <a:lnTo>
                    <a:pt x="899" y="1295"/>
                  </a:lnTo>
                  <a:cubicBezTo>
                    <a:pt x="895" y="1292"/>
                    <a:pt x="895" y="1288"/>
                    <a:pt x="895" y="1284"/>
                  </a:cubicBezTo>
                  <a:cubicBezTo>
                    <a:pt x="895" y="1280"/>
                    <a:pt x="899" y="1277"/>
                    <a:pt x="899" y="1277"/>
                  </a:cubicBezTo>
                  <a:cubicBezTo>
                    <a:pt x="895" y="1273"/>
                    <a:pt x="899" y="1270"/>
                    <a:pt x="899" y="1270"/>
                  </a:cubicBezTo>
                  <a:lnTo>
                    <a:pt x="899" y="1258"/>
                  </a:lnTo>
                  <a:lnTo>
                    <a:pt x="899" y="1251"/>
                  </a:lnTo>
                  <a:lnTo>
                    <a:pt x="902" y="1248"/>
                  </a:lnTo>
                  <a:cubicBezTo>
                    <a:pt x="899" y="1248"/>
                    <a:pt x="899" y="1244"/>
                    <a:pt x="899" y="1244"/>
                  </a:cubicBezTo>
                  <a:cubicBezTo>
                    <a:pt x="899" y="1236"/>
                    <a:pt x="906" y="1233"/>
                    <a:pt x="902" y="1229"/>
                  </a:cubicBezTo>
                  <a:lnTo>
                    <a:pt x="902" y="1226"/>
                  </a:lnTo>
                  <a:lnTo>
                    <a:pt x="902" y="1218"/>
                  </a:lnTo>
                  <a:cubicBezTo>
                    <a:pt x="902" y="1218"/>
                    <a:pt x="902" y="1214"/>
                    <a:pt x="906" y="1211"/>
                  </a:cubicBezTo>
                  <a:cubicBezTo>
                    <a:pt x="906" y="1207"/>
                    <a:pt x="906" y="1207"/>
                    <a:pt x="902" y="1204"/>
                  </a:cubicBezTo>
                  <a:lnTo>
                    <a:pt x="902" y="1196"/>
                  </a:lnTo>
                  <a:cubicBezTo>
                    <a:pt x="903" y="1197"/>
                    <a:pt x="904" y="1198"/>
                    <a:pt x="905" y="1198"/>
                  </a:cubicBezTo>
                  <a:cubicBezTo>
                    <a:pt x="906" y="1198"/>
                    <a:pt x="906" y="1196"/>
                    <a:pt x="906" y="1196"/>
                  </a:cubicBezTo>
                  <a:lnTo>
                    <a:pt x="906" y="1192"/>
                  </a:lnTo>
                  <a:cubicBezTo>
                    <a:pt x="909" y="1189"/>
                    <a:pt x="906" y="1185"/>
                    <a:pt x="906" y="1185"/>
                  </a:cubicBezTo>
                  <a:cubicBezTo>
                    <a:pt x="906" y="1182"/>
                    <a:pt x="909" y="1182"/>
                    <a:pt x="906" y="1178"/>
                  </a:cubicBezTo>
                  <a:lnTo>
                    <a:pt x="909" y="1178"/>
                  </a:lnTo>
                  <a:lnTo>
                    <a:pt x="909" y="1170"/>
                  </a:lnTo>
                  <a:cubicBezTo>
                    <a:pt x="913" y="1167"/>
                    <a:pt x="913" y="1163"/>
                    <a:pt x="909" y="1160"/>
                  </a:cubicBezTo>
                  <a:cubicBezTo>
                    <a:pt x="913" y="1160"/>
                    <a:pt x="913" y="1156"/>
                    <a:pt x="913" y="1156"/>
                  </a:cubicBezTo>
                  <a:lnTo>
                    <a:pt x="913" y="1152"/>
                  </a:lnTo>
                  <a:cubicBezTo>
                    <a:pt x="913" y="1145"/>
                    <a:pt x="917" y="1138"/>
                    <a:pt x="917" y="1130"/>
                  </a:cubicBezTo>
                  <a:lnTo>
                    <a:pt x="917" y="1126"/>
                  </a:lnTo>
                  <a:cubicBezTo>
                    <a:pt x="917" y="1123"/>
                    <a:pt x="917" y="1119"/>
                    <a:pt x="921" y="1119"/>
                  </a:cubicBezTo>
                  <a:lnTo>
                    <a:pt x="921" y="1112"/>
                  </a:lnTo>
                  <a:lnTo>
                    <a:pt x="921" y="1104"/>
                  </a:lnTo>
                  <a:lnTo>
                    <a:pt x="921" y="1101"/>
                  </a:lnTo>
                  <a:lnTo>
                    <a:pt x="921" y="1097"/>
                  </a:lnTo>
                  <a:lnTo>
                    <a:pt x="921" y="1094"/>
                  </a:lnTo>
                  <a:lnTo>
                    <a:pt x="921" y="1086"/>
                  </a:lnTo>
                  <a:cubicBezTo>
                    <a:pt x="921" y="1082"/>
                    <a:pt x="924" y="1079"/>
                    <a:pt x="924" y="1075"/>
                  </a:cubicBezTo>
                  <a:cubicBezTo>
                    <a:pt x="928" y="1075"/>
                    <a:pt x="928" y="1072"/>
                    <a:pt x="928" y="1072"/>
                  </a:cubicBezTo>
                  <a:cubicBezTo>
                    <a:pt x="928" y="1064"/>
                    <a:pt x="931" y="1060"/>
                    <a:pt x="931" y="1057"/>
                  </a:cubicBezTo>
                  <a:lnTo>
                    <a:pt x="931" y="1042"/>
                  </a:lnTo>
                  <a:cubicBezTo>
                    <a:pt x="935" y="1038"/>
                    <a:pt x="931" y="1038"/>
                    <a:pt x="931" y="1035"/>
                  </a:cubicBezTo>
                  <a:lnTo>
                    <a:pt x="935" y="1035"/>
                  </a:lnTo>
                  <a:lnTo>
                    <a:pt x="935" y="1031"/>
                  </a:lnTo>
                  <a:lnTo>
                    <a:pt x="935" y="1016"/>
                  </a:lnTo>
                  <a:lnTo>
                    <a:pt x="935" y="1013"/>
                  </a:lnTo>
                  <a:lnTo>
                    <a:pt x="939" y="1009"/>
                  </a:lnTo>
                  <a:lnTo>
                    <a:pt x="939" y="1006"/>
                  </a:lnTo>
                  <a:lnTo>
                    <a:pt x="939" y="1002"/>
                  </a:lnTo>
                  <a:lnTo>
                    <a:pt x="939" y="998"/>
                  </a:lnTo>
                  <a:lnTo>
                    <a:pt x="943" y="994"/>
                  </a:lnTo>
                  <a:lnTo>
                    <a:pt x="943" y="991"/>
                  </a:lnTo>
                  <a:cubicBezTo>
                    <a:pt x="939" y="991"/>
                    <a:pt x="939" y="987"/>
                    <a:pt x="943" y="987"/>
                  </a:cubicBezTo>
                  <a:cubicBezTo>
                    <a:pt x="939" y="987"/>
                    <a:pt x="943" y="984"/>
                    <a:pt x="943" y="984"/>
                  </a:cubicBezTo>
                  <a:lnTo>
                    <a:pt x="943" y="976"/>
                  </a:lnTo>
                  <a:lnTo>
                    <a:pt x="943" y="972"/>
                  </a:lnTo>
                  <a:cubicBezTo>
                    <a:pt x="946" y="969"/>
                    <a:pt x="946" y="965"/>
                    <a:pt x="946" y="962"/>
                  </a:cubicBezTo>
                  <a:cubicBezTo>
                    <a:pt x="946" y="962"/>
                    <a:pt x="946" y="954"/>
                    <a:pt x="950" y="950"/>
                  </a:cubicBezTo>
                  <a:cubicBezTo>
                    <a:pt x="950" y="947"/>
                    <a:pt x="950" y="947"/>
                    <a:pt x="946" y="947"/>
                  </a:cubicBezTo>
                  <a:lnTo>
                    <a:pt x="946" y="943"/>
                  </a:lnTo>
                  <a:cubicBezTo>
                    <a:pt x="946" y="940"/>
                    <a:pt x="950" y="936"/>
                    <a:pt x="950" y="932"/>
                  </a:cubicBezTo>
                  <a:cubicBezTo>
                    <a:pt x="953" y="932"/>
                    <a:pt x="950" y="928"/>
                    <a:pt x="950" y="928"/>
                  </a:cubicBezTo>
                  <a:lnTo>
                    <a:pt x="950" y="925"/>
                  </a:lnTo>
                  <a:cubicBezTo>
                    <a:pt x="950" y="921"/>
                    <a:pt x="950" y="918"/>
                    <a:pt x="953" y="918"/>
                  </a:cubicBezTo>
                  <a:cubicBezTo>
                    <a:pt x="953" y="914"/>
                    <a:pt x="950" y="910"/>
                    <a:pt x="953" y="906"/>
                  </a:cubicBezTo>
                  <a:lnTo>
                    <a:pt x="953" y="903"/>
                  </a:lnTo>
                  <a:lnTo>
                    <a:pt x="953" y="899"/>
                  </a:lnTo>
                  <a:cubicBezTo>
                    <a:pt x="953" y="892"/>
                    <a:pt x="957" y="884"/>
                    <a:pt x="957" y="881"/>
                  </a:cubicBezTo>
                  <a:lnTo>
                    <a:pt x="961" y="881"/>
                  </a:lnTo>
                  <a:lnTo>
                    <a:pt x="961" y="866"/>
                  </a:lnTo>
                  <a:cubicBezTo>
                    <a:pt x="961" y="862"/>
                    <a:pt x="961" y="859"/>
                    <a:pt x="965" y="859"/>
                  </a:cubicBezTo>
                  <a:cubicBezTo>
                    <a:pt x="965" y="855"/>
                    <a:pt x="968" y="852"/>
                    <a:pt x="968" y="848"/>
                  </a:cubicBezTo>
                  <a:lnTo>
                    <a:pt x="968" y="840"/>
                  </a:lnTo>
                  <a:lnTo>
                    <a:pt x="968" y="833"/>
                  </a:lnTo>
                  <a:lnTo>
                    <a:pt x="968" y="830"/>
                  </a:lnTo>
                  <a:lnTo>
                    <a:pt x="968" y="826"/>
                  </a:lnTo>
                  <a:cubicBezTo>
                    <a:pt x="968" y="822"/>
                    <a:pt x="972" y="818"/>
                    <a:pt x="968" y="815"/>
                  </a:cubicBezTo>
                  <a:cubicBezTo>
                    <a:pt x="972" y="815"/>
                    <a:pt x="972" y="811"/>
                    <a:pt x="972" y="808"/>
                  </a:cubicBezTo>
                  <a:lnTo>
                    <a:pt x="975" y="804"/>
                  </a:lnTo>
                  <a:cubicBezTo>
                    <a:pt x="979" y="800"/>
                    <a:pt x="979" y="800"/>
                    <a:pt x="979" y="796"/>
                  </a:cubicBezTo>
                  <a:lnTo>
                    <a:pt x="979" y="793"/>
                  </a:lnTo>
                  <a:lnTo>
                    <a:pt x="983" y="789"/>
                  </a:lnTo>
                  <a:cubicBezTo>
                    <a:pt x="979" y="789"/>
                    <a:pt x="983" y="786"/>
                    <a:pt x="983" y="786"/>
                  </a:cubicBezTo>
                  <a:lnTo>
                    <a:pt x="983" y="778"/>
                  </a:lnTo>
                  <a:lnTo>
                    <a:pt x="983" y="774"/>
                  </a:lnTo>
                  <a:cubicBezTo>
                    <a:pt x="983" y="767"/>
                    <a:pt x="987" y="764"/>
                    <a:pt x="987" y="760"/>
                  </a:cubicBezTo>
                  <a:lnTo>
                    <a:pt x="987" y="756"/>
                  </a:lnTo>
                  <a:cubicBezTo>
                    <a:pt x="987" y="752"/>
                    <a:pt x="990" y="752"/>
                    <a:pt x="990" y="752"/>
                  </a:cubicBezTo>
                  <a:lnTo>
                    <a:pt x="990" y="749"/>
                  </a:lnTo>
                  <a:cubicBezTo>
                    <a:pt x="990" y="745"/>
                    <a:pt x="994" y="742"/>
                    <a:pt x="994" y="738"/>
                  </a:cubicBezTo>
                  <a:lnTo>
                    <a:pt x="994" y="730"/>
                  </a:lnTo>
                  <a:cubicBezTo>
                    <a:pt x="994" y="727"/>
                    <a:pt x="997" y="727"/>
                    <a:pt x="997" y="723"/>
                  </a:cubicBezTo>
                  <a:lnTo>
                    <a:pt x="997" y="720"/>
                  </a:lnTo>
                  <a:cubicBezTo>
                    <a:pt x="997" y="716"/>
                    <a:pt x="1001" y="712"/>
                    <a:pt x="1001" y="708"/>
                  </a:cubicBezTo>
                  <a:cubicBezTo>
                    <a:pt x="997" y="701"/>
                    <a:pt x="997" y="698"/>
                    <a:pt x="1001" y="694"/>
                  </a:cubicBezTo>
                  <a:lnTo>
                    <a:pt x="1005" y="686"/>
                  </a:lnTo>
                  <a:cubicBezTo>
                    <a:pt x="1005" y="683"/>
                    <a:pt x="1009" y="683"/>
                    <a:pt x="1005" y="679"/>
                  </a:cubicBezTo>
                  <a:cubicBezTo>
                    <a:pt x="1005" y="679"/>
                    <a:pt x="1005" y="676"/>
                    <a:pt x="1009" y="676"/>
                  </a:cubicBezTo>
                  <a:cubicBezTo>
                    <a:pt x="1009" y="672"/>
                    <a:pt x="1009" y="672"/>
                    <a:pt x="1012" y="668"/>
                  </a:cubicBezTo>
                  <a:cubicBezTo>
                    <a:pt x="1012" y="661"/>
                    <a:pt x="1016" y="650"/>
                    <a:pt x="1019" y="642"/>
                  </a:cubicBezTo>
                  <a:lnTo>
                    <a:pt x="1019" y="635"/>
                  </a:lnTo>
                  <a:lnTo>
                    <a:pt x="1023" y="632"/>
                  </a:lnTo>
                  <a:cubicBezTo>
                    <a:pt x="1023" y="628"/>
                    <a:pt x="1023" y="624"/>
                    <a:pt x="1027" y="624"/>
                  </a:cubicBezTo>
                  <a:lnTo>
                    <a:pt x="1027" y="617"/>
                  </a:lnTo>
                  <a:cubicBezTo>
                    <a:pt x="1027" y="617"/>
                    <a:pt x="1027" y="613"/>
                    <a:pt x="1031" y="613"/>
                  </a:cubicBezTo>
                  <a:lnTo>
                    <a:pt x="1031" y="606"/>
                  </a:lnTo>
                  <a:cubicBezTo>
                    <a:pt x="1031" y="602"/>
                    <a:pt x="1034" y="602"/>
                    <a:pt x="1034" y="598"/>
                  </a:cubicBezTo>
                  <a:lnTo>
                    <a:pt x="1034" y="591"/>
                  </a:lnTo>
                  <a:cubicBezTo>
                    <a:pt x="1034" y="591"/>
                    <a:pt x="1038" y="588"/>
                    <a:pt x="1034" y="584"/>
                  </a:cubicBezTo>
                  <a:lnTo>
                    <a:pt x="1038" y="580"/>
                  </a:lnTo>
                  <a:lnTo>
                    <a:pt x="1038" y="573"/>
                  </a:lnTo>
                  <a:cubicBezTo>
                    <a:pt x="1041" y="569"/>
                    <a:pt x="1041" y="566"/>
                    <a:pt x="1041" y="566"/>
                  </a:cubicBezTo>
                  <a:cubicBezTo>
                    <a:pt x="1041" y="562"/>
                    <a:pt x="1041" y="558"/>
                    <a:pt x="1045" y="558"/>
                  </a:cubicBezTo>
                  <a:lnTo>
                    <a:pt x="1045" y="554"/>
                  </a:lnTo>
                  <a:cubicBezTo>
                    <a:pt x="1049" y="551"/>
                    <a:pt x="1045" y="551"/>
                    <a:pt x="1049" y="547"/>
                  </a:cubicBezTo>
                  <a:lnTo>
                    <a:pt x="1049" y="544"/>
                  </a:lnTo>
                  <a:lnTo>
                    <a:pt x="1049" y="536"/>
                  </a:lnTo>
                  <a:cubicBezTo>
                    <a:pt x="1049" y="532"/>
                    <a:pt x="1053" y="532"/>
                    <a:pt x="1053" y="529"/>
                  </a:cubicBezTo>
                  <a:lnTo>
                    <a:pt x="1049" y="525"/>
                  </a:lnTo>
                  <a:lnTo>
                    <a:pt x="1053" y="525"/>
                  </a:lnTo>
                  <a:lnTo>
                    <a:pt x="1053" y="522"/>
                  </a:lnTo>
                  <a:lnTo>
                    <a:pt x="1053" y="518"/>
                  </a:lnTo>
                  <a:lnTo>
                    <a:pt x="1053" y="514"/>
                  </a:lnTo>
                  <a:lnTo>
                    <a:pt x="1056" y="514"/>
                  </a:lnTo>
                  <a:cubicBezTo>
                    <a:pt x="1053" y="510"/>
                    <a:pt x="1053" y="507"/>
                    <a:pt x="1056" y="503"/>
                  </a:cubicBezTo>
                  <a:lnTo>
                    <a:pt x="1060" y="500"/>
                  </a:lnTo>
                  <a:cubicBezTo>
                    <a:pt x="1060" y="500"/>
                    <a:pt x="1056" y="500"/>
                    <a:pt x="1056" y="496"/>
                  </a:cubicBezTo>
                  <a:lnTo>
                    <a:pt x="1060" y="496"/>
                  </a:lnTo>
                  <a:lnTo>
                    <a:pt x="1056" y="492"/>
                  </a:lnTo>
                  <a:cubicBezTo>
                    <a:pt x="1060" y="492"/>
                    <a:pt x="1060" y="488"/>
                    <a:pt x="1060" y="488"/>
                  </a:cubicBezTo>
                  <a:cubicBezTo>
                    <a:pt x="1060" y="485"/>
                    <a:pt x="1063" y="485"/>
                    <a:pt x="1063" y="481"/>
                  </a:cubicBezTo>
                  <a:cubicBezTo>
                    <a:pt x="1060" y="478"/>
                    <a:pt x="1063" y="474"/>
                    <a:pt x="1063" y="470"/>
                  </a:cubicBezTo>
                  <a:lnTo>
                    <a:pt x="1060" y="470"/>
                  </a:lnTo>
                  <a:cubicBezTo>
                    <a:pt x="1063" y="466"/>
                    <a:pt x="1063" y="463"/>
                    <a:pt x="1063" y="459"/>
                  </a:cubicBezTo>
                  <a:cubicBezTo>
                    <a:pt x="1063" y="456"/>
                    <a:pt x="1063" y="448"/>
                    <a:pt x="1067" y="444"/>
                  </a:cubicBezTo>
                  <a:lnTo>
                    <a:pt x="1067" y="434"/>
                  </a:lnTo>
                  <a:cubicBezTo>
                    <a:pt x="1067" y="430"/>
                    <a:pt x="1067" y="430"/>
                    <a:pt x="1071" y="422"/>
                  </a:cubicBezTo>
                  <a:lnTo>
                    <a:pt x="1067" y="419"/>
                  </a:lnTo>
                  <a:cubicBezTo>
                    <a:pt x="1067" y="415"/>
                    <a:pt x="1071" y="415"/>
                    <a:pt x="1067" y="412"/>
                  </a:cubicBezTo>
                  <a:cubicBezTo>
                    <a:pt x="1067" y="408"/>
                    <a:pt x="1067" y="404"/>
                    <a:pt x="1071" y="404"/>
                  </a:cubicBezTo>
                  <a:lnTo>
                    <a:pt x="1071" y="397"/>
                  </a:lnTo>
                  <a:cubicBezTo>
                    <a:pt x="1071" y="397"/>
                    <a:pt x="1075" y="393"/>
                    <a:pt x="1071" y="393"/>
                  </a:cubicBezTo>
                  <a:cubicBezTo>
                    <a:pt x="1071" y="390"/>
                    <a:pt x="1075" y="390"/>
                    <a:pt x="1075" y="386"/>
                  </a:cubicBezTo>
                  <a:lnTo>
                    <a:pt x="1075" y="382"/>
                  </a:lnTo>
                  <a:cubicBezTo>
                    <a:pt x="1078" y="368"/>
                    <a:pt x="1078" y="356"/>
                    <a:pt x="1082" y="346"/>
                  </a:cubicBezTo>
                  <a:cubicBezTo>
                    <a:pt x="1082" y="346"/>
                    <a:pt x="1082" y="342"/>
                    <a:pt x="1078" y="342"/>
                  </a:cubicBezTo>
                  <a:lnTo>
                    <a:pt x="1082" y="338"/>
                  </a:lnTo>
                  <a:lnTo>
                    <a:pt x="1082" y="331"/>
                  </a:lnTo>
                  <a:cubicBezTo>
                    <a:pt x="1085" y="327"/>
                    <a:pt x="1082" y="324"/>
                    <a:pt x="1085" y="324"/>
                  </a:cubicBezTo>
                  <a:lnTo>
                    <a:pt x="1085" y="320"/>
                  </a:lnTo>
                  <a:cubicBezTo>
                    <a:pt x="1082" y="320"/>
                    <a:pt x="1082" y="316"/>
                    <a:pt x="1082" y="316"/>
                  </a:cubicBezTo>
                  <a:cubicBezTo>
                    <a:pt x="1085" y="312"/>
                    <a:pt x="1085" y="309"/>
                    <a:pt x="1085" y="305"/>
                  </a:cubicBezTo>
                  <a:lnTo>
                    <a:pt x="1085" y="298"/>
                  </a:lnTo>
                  <a:lnTo>
                    <a:pt x="1085" y="294"/>
                  </a:lnTo>
                  <a:cubicBezTo>
                    <a:pt x="1085" y="294"/>
                    <a:pt x="1085" y="290"/>
                    <a:pt x="1089" y="290"/>
                  </a:cubicBezTo>
                  <a:lnTo>
                    <a:pt x="1089" y="283"/>
                  </a:lnTo>
                  <a:lnTo>
                    <a:pt x="1089" y="276"/>
                  </a:lnTo>
                  <a:lnTo>
                    <a:pt x="1089" y="265"/>
                  </a:lnTo>
                  <a:cubicBezTo>
                    <a:pt x="1093" y="261"/>
                    <a:pt x="1093" y="258"/>
                    <a:pt x="1093" y="254"/>
                  </a:cubicBezTo>
                  <a:lnTo>
                    <a:pt x="1093" y="243"/>
                  </a:lnTo>
                  <a:lnTo>
                    <a:pt x="1093" y="236"/>
                  </a:lnTo>
                  <a:cubicBezTo>
                    <a:pt x="1093" y="236"/>
                    <a:pt x="1093" y="232"/>
                    <a:pt x="1097" y="232"/>
                  </a:cubicBezTo>
                  <a:lnTo>
                    <a:pt x="1097" y="228"/>
                  </a:lnTo>
                  <a:lnTo>
                    <a:pt x="1097" y="224"/>
                  </a:lnTo>
                  <a:lnTo>
                    <a:pt x="1097" y="217"/>
                  </a:lnTo>
                  <a:lnTo>
                    <a:pt x="1100" y="217"/>
                  </a:lnTo>
                  <a:cubicBezTo>
                    <a:pt x="1100" y="214"/>
                    <a:pt x="1104" y="214"/>
                    <a:pt x="1100" y="210"/>
                  </a:cubicBezTo>
                  <a:cubicBezTo>
                    <a:pt x="1100" y="206"/>
                    <a:pt x="1104" y="206"/>
                    <a:pt x="1104" y="206"/>
                  </a:cubicBezTo>
                  <a:lnTo>
                    <a:pt x="1104" y="199"/>
                  </a:lnTo>
                  <a:cubicBezTo>
                    <a:pt x="1104" y="195"/>
                    <a:pt x="1107" y="195"/>
                    <a:pt x="1107" y="192"/>
                  </a:cubicBezTo>
                  <a:cubicBezTo>
                    <a:pt x="1107" y="192"/>
                    <a:pt x="1111" y="184"/>
                    <a:pt x="1115" y="180"/>
                  </a:cubicBezTo>
                  <a:cubicBezTo>
                    <a:pt x="1119" y="180"/>
                    <a:pt x="1119" y="177"/>
                    <a:pt x="1119" y="173"/>
                  </a:cubicBezTo>
                  <a:lnTo>
                    <a:pt x="1115" y="173"/>
                  </a:lnTo>
                  <a:cubicBezTo>
                    <a:pt x="1119" y="170"/>
                    <a:pt x="1119" y="166"/>
                    <a:pt x="1119" y="162"/>
                  </a:cubicBezTo>
                  <a:cubicBezTo>
                    <a:pt x="1115" y="162"/>
                    <a:pt x="1115" y="158"/>
                    <a:pt x="1119" y="155"/>
                  </a:cubicBezTo>
                  <a:lnTo>
                    <a:pt x="1115" y="155"/>
                  </a:lnTo>
                  <a:cubicBezTo>
                    <a:pt x="1107" y="155"/>
                    <a:pt x="1104" y="151"/>
                    <a:pt x="1100" y="148"/>
                  </a:cubicBezTo>
                  <a:cubicBezTo>
                    <a:pt x="1104" y="144"/>
                    <a:pt x="1097" y="144"/>
                    <a:pt x="1097" y="140"/>
                  </a:cubicBezTo>
                  <a:lnTo>
                    <a:pt x="1093" y="136"/>
                  </a:lnTo>
                  <a:lnTo>
                    <a:pt x="1082" y="136"/>
                  </a:lnTo>
                  <a:cubicBezTo>
                    <a:pt x="1078" y="136"/>
                    <a:pt x="1075" y="133"/>
                    <a:pt x="1075" y="133"/>
                  </a:cubicBezTo>
                  <a:lnTo>
                    <a:pt x="1075" y="129"/>
                  </a:lnTo>
                  <a:lnTo>
                    <a:pt x="1071" y="133"/>
                  </a:lnTo>
                  <a:cubicBezTo>
                    <a:pt x="1067" y="133"/>
                    <a:pt x="1067" y="129"/>
                    <a:pt x="1063" y="129"/>
                  </a:cubicBezTo>
                  <a:cubicBezTo>
                    <a:pt x="1063" y="126"/>
                    <a:pt x="1060" y="126"/>
                    <a:pt x="1056" y="126"/>
                  </a:cubicBezTo>
                  <a:cubicBezTo>
                    <a:pt x="1053" y="129"/>
                    <a:pt x="1049" y="133"/>
                    <a:pt x="1041" y="133"/>
                  </a:cubicBezTo>
                  <a:cubicBezTo>
                    <a:pt x="1038" y="133"/>
                    <a:pt x="1034" y="133"/>
                    <a:pt x="1031" y="136"/>
                  </a:cubicBezTo>
                  <a:lnTo>
                    <a:pt x="1031" y="133"/>
                  </a:lnTo>
                  <a:lnTo>
                    <a:pt x="983" y="133"/>
                  </a:lnTo>
                  <a:lnTo>
                    <a:pt x="983" y="129"/>
                  </a:lnTo>
                  <a:lnTo>
                    <a:pt x="979" y="133"/>
                  </a:lnTo>
                  <a:cubicBezTo>
                    <a:pt x="975" y="133"/>
                    <a:pt x="972" y="133"/>
                    <a:pt x="968" y="136"/>
                  </a:cubicBezTo>
                  <a:lnTo>
                    <a:pt x="965" y="136"/>
                  </a:lnTo>
                  <a:cubicBezTo>
                    <a:pt x="965" y="133"/>
                    <a:pt x="965" y="133"/>
                    <a:pt x="961" y="133"/>
                  </a:cubicBezTo>
                  <a:lnTo>
                    <a:pt x="953" y="133"/>
                  </a:lnTo>
                  <a:cubicBezTo>
                    <a:pt x="950" y="133"/>
                    <a:pt x="946" y="129"/>
                    <a:pt x="943" y="129"/>
                  </a:cubicBezTo>
                  <a:lnTo>
                    <a:pt x="939" y="129"/>
                  </a:lnTo>
                  <a:cubicBezTo>
                    <a:pt x="938" y="128"/>
                    <a:pt x="936" y="128"/>
                    <a:pt x="935" y="128"/>
                  </a:cubicBezTo>
                  <a:cubicBezTo>
                    <a:pt x="933" y="128"/>
                    <a:pt x="931" y="129"/>
                    <a:pt x="931" y="129"/>
                  </a:cubicBezTo>
                  <a:lnTo>
                    <a:pt x="928" y="129"/>
                  </a:lnTo>
                  <a:cubicBezTo>
                    <a:pt x="924" y="133"/>
                    <a:pt x="924" y="133"/>
                    <a:pt x="921" y="133"/>
                  </a:cubicBezTo>
                  <a:lnTo>
                    <a:pt x="909" y="133"/>
                  </a:lnTo>
                  <a:cubicBezTo>
                    <a:pt x="909" y="134"/>
                    <a:pt x="908" y="135"/>
                    <a:pt x="907" y="135"/>
                  </a:cubicBezTo>
                  <a:cubicBezTo>
                    <a:pt x="907" y="135"/>
                    <a:pt x="906" y="134"/>
                    <a:pt x="906" y="133"/>
                  </a:cubicBezTo>
                  <a:lnTo>
                    <a:pt x="895" y="133"/>
                  </a:lnTo>
                  <a:cubicBezTo>
                    <a:pt x="892" y="133"/>
                    <a:pt x="891" y="134"/>
                    <a:pt x="890" y="134"/>
                  </a:cubicBezTo>
                  <a:cubicBezTo>
                    <a:pt x="889" y="134"/>
                    <a:pt x="888" y="134"/>
                    <a:pt x="887" y="133"/>
                  </a:cubicBezTo>
                  <a:lnTo>
                    <a:pt x="884" y="133"/>
                  </a:lnTo>
                  <a:cubicBezTo>
                    <a:pt x="884" y="133"/>
                    <a:pt x="880" y="133"/>
                    <a:pt x="880" y="129"/>
                  </a:cubicBezTo>
                  <a:cubicBezTo>
                    <a:pt x="877" y="129"/>
                    <a:pt x="873" y="129"/>
                    <a:pt x="873" y="126"/>
                  </a:cubicBezTo>
                  <a:lnTo>
                    <a:pt x="869" y="126"/>
                  </a:lnTo>
                  <a:lnTo>
                    <a:pt x="869" y="122"/>
                  </a:lnTo>
                  <a:cubicBezTo>
                    <a:pt x="865" y="122"/>
                    <a:pt x="862" y="118"/>
                    <a:pt x="862" y="118"/>
                  </a:cubicBezTo>
                  <a:cubicBezTo>
                    <a:pt x="858" y="118"/>
                    <a:pt x="858" y="114"/>
                    <a:pt x="855" y="114"/>
                  </a:cubicBezTo>
                  <a:lnTo>
                    <a:pt x="855" y="111"/>
                  </a:lnTo>
                  <a:lnTo>
                    <a:pt x="851" y="111"/>
                  </a:lnTo>
                  <a:cubicBezTo>
                    <a:pt x="847" y="107"/>
                    <a:pt x="847" y="107"/>
                    <a:pt x="843" y="107"/>
                  </a:cubicBezTo>
                  <a:cubicBezTo>
                    <a:pt x="843" y="107"/>
                    <a:pt x="843" y="104"/>
                    <a:pt x="840" y="104"/>
                  </a:cubicBezTo>
                  <a:lnTo>
                    <a:pt x="833" y="104"/>
                  </a:lnTo>
                  <a:cubicBezTo>
                    <a:pt x="829" y="104"/>
                    <a:pt x="821" y="100"/>
                    <a:pt x="818" y="96"/>
                  </a:cubicBezTo>
                  <a:cubicBezTo>
                    <a:pt x="818" y="92"/>
                    <a:pt x="818" y="92"/>
                    <a:pt x="814" y="92"/>
                  </a:cubicBezTo>
                  <a:cubicBezTo>
                    <a:pt x="812" y="92"/>
                    <a:pt x="811" y="91"/>
                    <a:pt x="810" y="91"/>
                  </a:cubicBezTo>
                  <a:cubicBezTo>
                    <a:pt x="809" y="91"/>
                    <a:pt x="808" y="91"/>
                    <a:pt x="807" y="92"/>
                  </a:cubicBezTo>
                  <a:lnTo>
                    <a:pt x="803" y="89"/>
                  </a:lnTo>
                  <a:lnTo>
                    <a:pt x="792" y="89"/>
                  </a:lnTo>
                  <a:lnTo>
                    <a:pt x="792" y="85"/>
                  </a:lnTo>
                  <a:cubicBezTo>
                    <a:pt x="789" y="86"/>
                    <a:pt x="786" y="86"/>
                    <a:pt x="783" y="86"/>
                  </a:cubicBezTo>
                  <a:cubicBezTo>
                    <a:pt x="775" y="86"/>
                    <a:pt x="768" y="83"/>
                    <a:pt x="763" y="78"/>
                  </a:cubicBezTo>
                  <a:cubicBezTo>
                    <a:pt x="763" y="82"/>
                    <a:pt x="759" y="82"/>
                    <a:pt x="759" y="85"/>
                  </a:cubicBezTo>
                  <a:cubicBezTo>
                    <a:pt x="757" y="87"/>
                    <a:pt x="756" y="88"/>
                    <a:pt x="755" y="88"/>
                  </a:cubicBezTo>
                  <a:cubicBezTo>
                    <a:pt x="754" y="88"/>
                    <a:pt x="753" y="87"/>
                    <a:pt x="752" y="85"/>
                  </a:cubicBezTo>
                  <a:lnTo>
                    <a:pt x="748" y="82"/>
                  </a:lnTo>
                  <a:lnTo>
                    <a:pt x="745" y="82"/>
                  </a:lnTo>
                  <a:cubicBezTo>
                    <a:pt x="741" y="78"/>
                    <a:pt x="741" y="78"/>
                    <a:pt x="741" y="74"/>
                  </a:cubicBezTo>
                  <a:lnTo>
                    <a:pt x="741" y="70"/>
                  </a:lnTo>
                  <a:lnTo>
                    <a:pt x="737" y="70"/>
                  </a:lnTo>
                  <a:cubicBezTo>
                    <a:pt x="737" y="72"/>
                    <a:pt x="737" y="72"/>
                    <a:pt x="736" y="72"/>
                  </a:cubicBezTo>
                  <a:cubicBezTo>
                    <a:pt x="736" y="72"/>
                    <a:pt x="735" y="72"/>
                    <a:pt x="733" y="74"/>
                  </a:cubicBezTo>
                  <a:cubicBezTo>
                    <a:pt x="733" y="72"/>
                    <a:pt x="732" y="72"/>
                    <a:pt x="731" y="72"/>
                  </a:cubicBezTo>
                  <a:cubicBezTo>
                    <a:pt x="730" y="72"/>
                    <a:pt x="728" y="72"/>
                    <a:pt x="726" y="70"/>
                  </a:cubicBezTo>
                  <a:cubicBezTo>
                    <a:pt x="725" y="71"/>
                    <a:pt x="724" y="72"/>
                    <a:pt x="724" y="72"/>
                  </a:cubicBezTo>
                  <a:cubicBezTo>
                    <a:pt x="722" y="72"/>
                    <a:pt x="721" y="70"/>
                    <a:pt x="719" y="70"/>
                  </a:cubicBezTo>
                  <a:cubicBezTo>
                    <a:pt x="719" y="70"/>
                    <a:pt x="715" y="70"/>
                    <a:pt x="715" y="67"/>
                  </a:cubicBezTo>
                  <a:cubicBezTo>
                    <a:pt x="715" y="63"/>
                    <a:pt x="711" y="63"/>
                    <a:pt x="711" y="60"/>
                  </a:cubicBezTo>
                  <a:lnTo>
                    <a:pt x="708" y="60"/>
                  </a:lnTo>
                  <a:cubicBezTo>
                    <a:pt x="708" y="58"/>
                    <a:pt x="707" y="58"/>
                    <a:pt x="707" y="58"/>
                  </a:cubicBezTo>
                  <a:cubicBezTo>
                    <a:pt x="706" y="58"/>
                    <a:pt x="704" y="60"/>
                    <a:pt x="704" y="60"/>
                  </a:cubicBezTo>
                  <a:cubicBezTo>
                    <a:pt x="703" y="60"/>
                    <a:pt x="703" y="61"/>
                    <a:pt x="702" y="61"/>
                  </a:cubicBezTo>
                  <a:cubicBezTo>
                    <a:pt x="701" y="61"/>
                    <a:pt x="701" y="59"/>
                    <a:pt x="701" y="59"/>
                  </a:cubicBezTo>
                  <a:cubicBezTo>
                    <a:pt x="701" y="59"/>
                    <a:pt x="701" y="59"/>
                    <a:pt x="701" y="60"/>
                  </a:cubicBezTo>
                  <a:cubicBezTo>
                    <a:pt x="697" y="56"/>
                    <a:pt x="693" y="56"/>
                    <a:pt x="693" y="56"/>
                  </a:cubicBezTo>
                  <a:cubicBezTo>
                    <a:pt x="693" y="52"/>
                    <a:pt x="689" y="52"/>
                    <a:pt x="689" y="48"/>
                  </a:cubicBezTo>
                  <a:lnTo>
                    <a:pt x="689" y="52"/>
                  </a:lnTo>
                  <a:cubicBezTo>
                    <a:pt x="686" y="56"/>
                    <a:pt x="686" y="56"/>
                    <a:pt x="682" y="56"/>
                  </a:cubicBezTo>
                  <a:lnTo>
                    <a:pt x="679" y="56"/>
                  </a:lnTo>
                  <a:cubicBezTo>
                    <a:pt x="679" y="52"/>
                    <a:pt x="671" y="52"/>
                    <a:pt x="671" y="52"/>
                  </a:cubicBezTo>
                  <a:cubicBezTo>
                    <a:pt x="667" y="52"/>
                    <a:pt x="664" y="52"/>
                    <a:pt x="664" y="56"/>
                  </a:cubicBezTo>
                  <a:lnTo>
                    <a:pt x="660" y="60"/>
                  </a:lnTo>
                  <a:cubicBezTo>
                    <a:pt x="657" y="60"/>
                    <a:pt x="653" y="56"/>
                    <a:pt x="649" y="56"/>
                  </a:cubicBezTo>
                  <a:lnTo>
                    <a:pt x="645" y="56"/>
                  </a:lnTo>
                  <a:cubicBezTo>
                    <a:pt x="645" y="52"/>
                    <a:pt x="642" y="52"/>
                    <a:pt x="638" y="52"/>
                  </a:cubicBezTo>
                  <a:lnTo>
                    <a:pt x="638" y="45"/>
                  </a:lnTo>
                  <a:lnTo>
                    <a:pt x="638" y="41"/>
                  </a:lnTo>
                  <a:cubicBezTo>
                    <a:pt x="635" y="45"/>
                    <a:pt x="635" y="45"/>
                    <a:pt x="631" y="45"/>
                  </a:cubicBezTo>
                  <a:cubicBezTo>
                    <a:pt x="631" y="48"/>
                    <a:pt x="627" y="48"/>
                    <a:pt x="627" y="48"/>
                  </a:cubicBezTo>
                  <a:cubicBezTo>
                    <a:pt x="623" y="45"/>
                    <a:pt x="620" y="45"/>
                    <a:pt x="620" y="41"/>
                  </a:cubicBezTo>
                  <a:cubicBezTo>
                    <a:pt x="616" y="41"/>
                    <a:pt x="616" y="41"/>
                    <a:pt x="620" y="38"/>
                  </a:cubicBezTo>
                  <a:lnTo>
                    <a:pt x="616" y="38"/>
                  </a:lnTo>
                  <a:cubicBezTo>
                    <a:pt x="613" y="38"/>
                    <a:pt x="613" y="41"/>
                    <a:pt x="609" y="41"/>
                  </a:cubicBezTo>
                  <a:cubicBezTo>
                    <a:pt x="605" y="45"/>
                    <a:pt x="601" y="45"/>
                    <a:pt x="598" y="45"/>
                  </a:cubicBezTo>
                  <a:cubicBezTo>
                    <a:pt x="595" y="45"/>
                    <a:pt x="593" y="43"/>
                    <a:pt x="592" y="43"/>
                  </a:cubicBezTo>
                  <a:cubicBezTo>
                    <a:pt x="591" y="43"/>
                    <a:pt x="591" y="43"/>
                    <a:pt x="591" y="45"/>
                  </a:cubicBezTo>
                  <a:lnTo>
                    <a:pt x="583" y="45"/>
                  </a:lnTo>
                  <a:cubicBezTo>
                    <a:pt x="583" y="45"/>
                    <a:pt x="579" y="45"/>
                    <a:pt x="579" y="41"/>
                  </a:cubicBezTo>
                  <a:lnTo>
                    <a:pt x="579" y="38"/>
                  </a:lnTo>
                  <a:lnTo>
                    <a:pt x="576" y="41"/>
                  </a:lnTo>
                  <a:cubicBezTo>
                    <a:pt x="576" y="41"/>
                    <a:pt x="572" y="41"/>
                    <a:pt x="572" y="45"/>
                  </a:cubicBezTo>
                  <a:cubicBezTo>
                    <a:pt x="572" y="45"/>
                    <a:pt x="569" y="45"/>
                    <a:pt x="569" y="48"/>
                  </a:cubicBezTo>
                  <a:lnTo>
                    <a:pt x="561" y="48"/>
                  </a:lnTo>
                  <a:cubicBezTo>
                    <a:pt x="561" y="48"/>
                    <a:pt x="559" y="47"/>
                    <a:pt x="557" y="47"/>
                  </a:cubicBezTo>
                  <a:cubicBezTo>
                    <a:pt x="556" y="47"/>
                    <a:pt x="555" y="47"/>
                    <a:pt x="554" y="48"/>
                  </a:cubicBezTo>
                  <a:cubicBezTo>
                    <a:pt x="554" y="48"/>
                    <a:pt x="550" y="45"/>
                    <a:pt x="547" y="45"/>
                  </a:cubicBezTo>
                  <a:lnTo>
                    <a:pt x="543" y="45"/>
                  </a:lnTo>
                  <a:cubicBezTo>
                    <a:pt x="539" y="45"/>
                    <a:pt x="539" y="45"/>
                    <a:pt x="535" y="48"/>
                  </a:cubicBezTo>
                  <a:lnTo>
                    <a:pt x="532" y="48"/>
                  </a:lnTo>
                  <a:cubicBezTo>
                    <a:pt x="528" y="48"/>
                    <a:pt x="525" y="48"/>
                    <a:pt x="521" y="45"/>
                  </a:cubicBezTo>
                  <a:lnTo>
                    <a:pt x="517" y="45"/>
                  </a:lnTo>
                  <a:lnTo>
                    <a:pt x="517" y="41"/>
                  </a:lnTo>
                  <a:lnTo>
                    <a:pt x="513" y="38"/>
                  </a:lnTo>
                  <a:lnTo>
                    <a:pt x="510" y="38"/>
                  </a:lnTo>
                  <a:cubicBezTo>
                    <a:pt x="510" y="36"/>
                    <a:pt x="509" y="36"/>
                    <a:pt x="508" y="36"/>
                  </a:cubicBezTo>
                  <a:cubicBezTo>
                    <a:pt x="507" y="36"/>
                    <a:pt x="506" y="36"/>
                    <a:pt x="506" y="34"/>
                  </a:cubicBezTo>
                  <a:lnTo>
                    <a:pt x="503" y="30"/>
                  </a:lnTo>
                  <a:lnTo>
                    <a:pt x="503" y="26"/>
                  </a:lnTo>
                  <a:lnTo>
                    <a:pt x="491" y="26"/>
                  </a:lnTo>
                  <a:cubicBezTo>
                    <a:pt x="488" y="23"/>
                    <a:pt x="484" y="23"/>
                    <a:pt x="484" y="23"/>
                  </a:cubicBezTo>
                  <a:lnTo>
                    <a:pt x="481" y="19"/>
                  </a:lnTo>
                  <a:cubicBezTo>
                    <a:pt x="477" y="16"/>
                    <a:pt x="477" y="12"/>
                    <a:pt x="473" y="8"/>
                  </a:cubicBezTo>
                  <a:cubicBezTo>
                    <a:pt x="469" y="8"/>
                    <a:pt x="469" y="12"/>
                    <a:pt x="469" y="12"/>
                  </a:cubicBezTo>
                  <a:cubicBezTo>
                    <a:pt x="469" y="16"/>
                    <a:pt x="466" y="16"/>
                    <a:pt x="466" y="16"/>
                  </a:cubicBezTo>
                  <a:lnTo>
                    <a:pt x="466" y="19"/>
                  </a:lnTo>
                  <a:lnTo>
                    <a:pt x="451" y="19"/>
                  </a:lnTo>
                  <a:cubicBezTo>
                    <a:pt x="444" y="16"/>
                    <a:pt x="444" y="16"/>
                    <a:pt x="440" y="8"/>
                  </a:cubicBezTo>
                  <a:cubicBezTo>
                    <a:pt x="437" y="8"/>
                    <a:pt x="437" y="1"/>
                    <a:pt x="4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26"/>
            <p:cNvSpPr/>
            <p:nvPr/>
          </p:nvSpPr>
          <p:spPr>
            <a:xfrm>
              <a:off x="754513" y="3020325"/>
              <a:ext cx="25" cy="25"/>
            </a:xfrm>
            <a:custGeom>
              <a:avLst/>
              <a:gdLst/>
              <a:ahLst/>
              <a:cxnLst/>
              <a:rect l="l" t="t" r="r" b="b"/>
              <a:pathLst>
                <a:path w="1" h="1" extrusionOk="0">
                  <a:moveTo>
                    <a:pt x="0" y="1"/>
                  </a:moveTo>
                  <a:lnTo>
                    <a:pt x="0" y="1"/>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26"/>
            <p:cNvSpPr/>
            <p:nvPr/>
          </p:nvSpPr>
          <p:spPr>
            <a:xfrm>
              <a:off x="756713" y="3010525"/>
              <a:ext cx="25" cy="25"/>
            </a:xfrm>
            <a:custGeom>
              <a:avLst/>
              <a:gdLst/>
              <a:ahLst/>
              <a:cxnLst/>
              <a:rect l="l" t="t" r="r" b="b"/>
              <a:pathLst>
                <a:path w="1" h="1" extrusionOk="0">
                  <a:moveTo>
                    <a:pt x="0" y="0"/>
                  </a:moveTo>
                  <a:lnTo>
                    <a:pt x="0" y="0"/>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26"/>
            <p:cNvSpPr/>
            <p:nvPr/>
          </p:nvSpPr>
          <p:spPr>
            <a:xfrm>
              <a:off x="741763" y="2975325"/>
              <a:ext cx="125" cy="100"/>
            </a:xfrm>
            <a:custGeom>
              <a:avLst/>
              <a:gdLst/>
              <a:ahLst/>
              <a:cxnLst/>
              <a:rect l="l" t="t" r="r" b="b"/>
              <a:pathLst>
                <a:path w="5" h="4" extrusionOk="0">
                  <a:moveTo>
                    <a:pt x="1" y="0"/>
                  </a:moveTo>
                  <a:lnTo>
                    <a:pt x="4" y="4"/>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26"/>
            <p:cNvSpPr/>
            <p:nvPr/>
          </p:nvSpPr>
          <p:spPr>
            <a:xfrm>
              <a:off x="568513" y="3029975"/>
              <a:ext cx="60600" cy="48500"/>
            </a:xfrm>
            <a:custGeom>
              <a:avLst/>
              <a:gdLst/>
              <a:ahLst/>
              <a:cxnLst/>
              <a:rect l="l" t="t" r="r" b="b"/>
              <a:pathLst>
                <a:path w="2424" h="1940" extrusionOk="0">
                  <a:moveTo>
                    <a:pt x="506" y="99"/>
                  </a:moveTo>
                  <a:lnTo>
                    <a:pt x="506" y="102"/>
                  </a:lnTo>
                  <a:lnTo>
                    <a:pt x="506" y="106"/>
                  </a:lnTo>
                  <a:cubicBezTo>
                    <a:pt x="506" y="102"/>
                    <a:pt x="506" y="102"/>
                    <a:pt x="503" y="102"/>
                  </a:cubicBezTo>
                  <a:lnTo>
                    <a:pt x="506" y="99"/>
                  </a:lnTo>
                  <a:close/>
                  <a:moveTo>
                    <a:pt x="701" y="183"/>
                  </a:moveTo>
                  <a:lnTo>
                    <a:pt x="704" y="187"/>
                  </a:lnTo>
                  <a:lnTo>
                    <a:pt x="701" y="187"/>
                  </a:lnTo>
                  <a:lnTo>
                    <a:pt x="701" y="183"/>
                  </a:lnTo>
                  <a:close/>
                  <a:moveTo>
                    <a:pt x="723" y="264"/>
                  </a:moveTo>
                  <a:lnTo>
                    <a:pt x="723" y="268"/>
                  </a:lnTo>
                  <a:lnTo>
                    <a:pt x="718" y="264"/>
                  </a:lnTo>
                  <a:close/>
                  <a:moveTo>
                    <a:pt x="1852" y="972"/>
                  </a:moveTo>
                  <a:cubicBezTo>
                    <a:pt x="1852" y="975"/>
                    <a:pt x="1852" y="975"/>
                    <a:pt x="1855" y="975"/>
                  </a:cubicBezTo>
                  <a:lnTo>
                    <a:pt x="1855" y="975"/>
                  </a:lnTo>
                  <a:cubicBezTo>
                    <a:pt x="1854" y="974"/>
                    <a:pt x="1853" y="973"/>
                    <a:pt x="1852" y="972"/>
                  </a:cubicBezTo>
                  <a:close/>
                  <a:moveTo>
                    <a:pt x="440" y="0"/>
                  </a:moveTo>
                  <a:cubicBezTo>
                    <a:pt x="440" y="7"/>
                    <a:pt x="437" y="7"/>
                    <a:pt x="429" y="11"/>
                  </a:cubicBezTo>
                  <a:cubicBezTo>
                    <a:pt x="427" y="10"/>
                    <a:pt x="427" y="9"/>
                    <a:pt x="426" y="9"/>
                  </a:cubicBezTo>
                  <a:cubicBezTo>
                    <a:pt x="425" y="9"/>
                    <a:pt x="424" y="11"/>
                    <a:pt x="422" y="11"/>
                  </a:cubicBezTo>
                  <a:cubicBezTo>
                    <a:pt x="418" y="11"/>
                    <a:pt x="418" y="11"/>
                    <a:pt x="415" y="14"/>
                  </a:cubicBezTo>
                  <a:cubicBezTo>
                    <a:pt x="415" y="18"/>
                    <a:pt x="410" y="18"/>
                    <a:pt x="407" y="22"/>
                  </a:cubicBezTo>
                  <a:cubicBezTo>
                    <a:pt x="407" y="26"/>
                    <a:pt x="407" y="26"/>
                    <a:pt x="403" y="26"/>
                  </a:cubicBezTo>
                  <a:lnTo>
                    <a:pt x="400" y="29"/>
                  </a:lnTo>
                  <a:cubicBezTo>
                    <a:pt x="403" y="29"/>
                    <a:pt x="403" y="29"/>
                    <a:pt x="403" y="33"/>
                  </a:cubicBezTo>
                  <a:lnTo>
                    <a:pt x="396" y="33"/>
                  </a:lnTo>
                  <a:cubicBezTo>
                    <a:pt x="393" y="33"/>
                    <a:pt x="393" y="36"/>
                    <a:pt x="393" y="40"/>
                  </a:cubicBezTo>
                  <a:lnTo>
                    <a:pt x="393" y="58"/>
                  </a:lnTo>
                  <a:cubicBezTo>
                    <a:pt x="388" y="62"/>
                    <a:pt x="388" y="62"/>
                    <a:pt x="388" y="70"/>
                  </a:cubicBezTo>
                  <a:cubicBezTo>
                    <a:pt x="385" y="70"/>
                    <a:pt x="385" y="73"/>
                    <a:pt x="385" y="73"/>
                  </a:cubicBezTo>
                  <a:cubicBezTo>
                    <a:pt x="385" y="77"/>
                    <a:pt x="381" y="77"/>
                    <a:pt x="381" y="80"/>
                  </a:cubicBezTo>
                  <a:lnTo>
                    <a:pt x="381" y="84"/>
                  </a:lnTo>
                  <a:cubicBezTo>
                    <a:pt x="378" y="88"/>
                    <a:pt x="378" y="92"/>
                    <a:pt x="374" y="95"/>
                  </a:cubicBezTo>
                  <a:cubicBezTo>
                    <a:pt x="374" y="95"/>
                    <a:pt x="371" y="99"/>
                    <a:pt x="371" y="102"/>
                  </a:cubicBezTo>
                  <a:lnTo>
                    <a:pt x="371" y="106"/>
                  </a:lnTo>
                  <a:lnTo>
                    <a:pt x="371" y="114"/>
                  </a:lnTo>
                  <a:lnTo>
                    <a:pt x="363" y="114"/>
                  </a:lnTo>
                  <a:cubicBezTo>
                    <a:pt x="366" y="114"/>
                    <a:pt x="366" y="117"/>
                    <a:pt x="366" y="117"/>
                  </a:cubicBezTo>
                  <a:cubicBezTo>
                    <a:pt x="363" y="117"/>
                    <a:pt x="363" y="121"/>
                    <a:pt x="366" y="124"/>
                  </a:cubicBezTo>
                  <a:cubicBezTo>
                    <a:pt x="366" y="128"/>
                    <a:pt x="366" y="128"/>
                    <a:pt x="363" y="132"/>
                  </a:cubicBezTo>
                  <a:lnTo>
                    <a:pt x="359" y="136"/>
                  </a:lnTo>
                  <a:cubicBezTo>
                    <a:pt x="356" y="136"/>
                    <a:pt x="356" y="139"/>
                    <a:pt x="356" y="139"/>
                  </a:cubicBezTo>
                  <a:cubicBezTo>
                    <a:pt x="352" y="143"/>
                    <a:pt x="352" y="146"/>
                    <a:pt x="349" y="150"/>
                  </a:cubicBezTo>
                  <a:lnTo>
                    <a:pt x="349" y="154"/>
                  </a:lnTo>
                  <a:cubicBezTo>
                    <a:pt x="344" y="154"/>
                    <a:pt x="344" y="158"/>
                    <a:pt x="344" y="158"/>
                  </a:cubicBezTo>
                  <a:lnTo>
                    <a:pt x="344" y="161"/>
                  </a:lnTo>
                  <a:lnTo>
                    <a:pt x="344" y="172"/>
                  </a:lnTo>
                  <a:cubicBezTo>
                    <a:pt x="341" y="172"/>
                    <a:pt x="344" y="176"/>
                    <a:pt x="341" y="180"/>
                  </a:cubicBezTo>
                  <a:cubicBezTo>
                    <a:pt x="344" y="183"/>
                    <a:pt x="341" y="183"/>
                    <a:pt x="337" y="187"/>
                  </a:cubicBezTo>
                  <a:lnTo>
                    <a:pt x="334" y="187"/>
                  </a:lnTo>
                  <a:lnTo>
                    <a:pt x="334" y="194"/>
                  </a:lnTo>
                  <a:lnTo>
                    <a:pt x="334" y="202"/>
                  </a:lnTo>
                  <a:lnTo>
                    <a:pt x="330" y="205"/>
                  </a:lnTo>
                  <a:lnTo>
                    <a:pt x="327" y="205"/>
                  </a:lnTo>
                  <a:cubicBezTo>
                    <a:pt x="323" y="208"/>
                    <a:pt x="323" y="210"/>
                    <a:pt x="321" y="210"/>
                  </a:cubicBezTo>
                  <a:cubicBezTo>
                    <a:pt x="320" y="210"/>
                    <a:pt x="320" y="210"/>
                    <a:pt x="319" y="209"/>
                  </a:cubicBezTo>
                  <a:lnTo>
                    <a:pt x="315" y="212"/>
                  </a:lnTo>
                  <a:cubicBezTo>
                    <a:pt x="312" y="216"/>
                    <a:pt x="308" y="216"/>
                    <a:pt x="305" y="216"/>
                  </a:cubicBezTo>
                  <a:cubicBezTo>
                    <a:pt x="305" y="220"/>
                    <a:pt x="300" y="220"/>
                    <a:pt x="297" y="220"/>
                  </a:cubicBezTo>
                  <a:lnTo>
                    <a:pt x="293" y="220"/>
                  </a:lnTo>
                  <a:lnTo>
                    <a:pt x="293" y="224"/>
                  </a:lnTo>
                  <a:cubicBezTo>
                    <a:pt x="290" y="224"/>
                    <a:pt x="290" y="227"/>
                    <a:pt x="286" y="227"/>
                  </a:cubicBezTo>
                  <a:cubicBezTo>
                    <a:pt x="286" y="227"/>
                    <a:pt x="286" y="231"/>
                    <a:pt x="283" y="231"/>
                  </a:cubicBezTo>
                  <a:lnTo>
                    <a:pt x="278" y="234"/>
                  </a:lnTo>
                  <a:cubicBezTo>
                    <a:pt x="278" y="238"/>
                    <a:pt x="271" y="246"/>
                    <a:pt x="268" y="246"/>
                  </a:cubicBezTo>
                  <a:cubicBezTo>
                    <a:pt x="264" y="246"/>
                    <a:pt x="261" y="246"/>
                    <a:pt x="261" y="249"/>
                  </a:cubicBezTo>
                  <a:lnTo>
                    <a:pt x="256" y="253"/>
                  </a:lnTo>
                  <a:cubicBezTo>
                    <a:pt x="256" y="256"/>
                    <a:pt x="253" y="256"/>
                    <a:pt x="253" y="256"/>
                  </a:cubicBezTo>
                  <a:cubicBezTo>
                    <a:pt x="249" y="260"/>
                    <a:pt x="249" y="264"/>
                    <a:pt x="249" y="268"/>
                  </a:cubicBezTo>
                  <a:lnTo>
                    <a:pt x="246" y="268"/>
                  </a:lnTo>
                  <a:cubicBezTo>
                    <a:pt x="246" y="278"/>
                    <a:pt x="239" y="286"/>
                    <a:pt x="227" y="290"/>
                  </a:cubicBezTo>
                  <a:cubicBezTo>
                    <a:pt x="227" y="290"/>
                    <a:pt x="227" y="293"/>
                    <a:pt x="231" y="297"/>
                  </a:cubicBezTo>
                  <a:cubicBezTo>
                    <a:pt x="234" y="300"/>
                    <a:pt x="231" y="304"/>
                    <a:pt x="227" y="304"/>
                  </a:cubicBezTo>
                  <a:lnTo>
                    <a:pt x="224" y="304"/>
                  </a:lnTo>
                  <a:cubicBezTo>
                    <a:pt x="224" y="304"/>
                    <a:pt x="224" y="308"/>
                    <a:pt x="220" y="308"/>
                  </a:cubicBezTo>
                  <a:lnTo>
                    <a:pt x="209" y="308"/>
                  </a:lnTo>
                  <a:cubicBezTo>
                    <a:pt x="212" y="308"/>
                    <a:pt x="209" y="312"/>
                    <a:pt x="209" y="312"/>
                  </a:cubicBezTo>
                  <a:cubicBezTo>
                    <a:pt x="205" y="312"/>
                    <a:pt x="209" y="319"/>
                    <a:pt x="205" y="319"/>
                  </a:cubicBezTo>
                  <a:cubicBezTo>
                    <a:pt x="205" y="322"/>
                    <a:pt x="205" y="322"/>
                    <a:pt x="202" y="326"/>
                  </a:cubicBezTo>
                  <a:cubicBezTo>
                    <a:pt x="202" y="326"/>
                    <a:pt x="200" y="328"/>
                    <a:pt x="198" y="328"/>
                  </a:cubicBezTo>
                  <a:cubicBezTo>
                    <a:pt x="197" y="328"/>
                    <a:pt x="196" y="327"/>
                    <a:pt x="195" y="326"/>
                  </a:cubicBezTo>
                  <a:cubicBezTo>
                    <a:pt x="190" y="326"/>
                    <a:pt x="190" y="326"/>
                    <a:pt x="187" y="330"/>
                  </a:cubicBezTo>
                  <a:cubicBezTo>
                    <a:pt x="183" y="330"/>
                    <a:pt x="183" y="334"/>
                    <a:pt x="183" y="334"/>
                  </a:cubicBezTo>
                  <a:cubicBezTo>
                    <a:pt x="187" y="337"/>
                    <a:pt x="180" y="337"/>
                    <a:pt x="183" y="337"/>
                  </a:cubicBezTo>
                  <a:cubicBezTo>
                    <a:pt x="176" y="337"/>
                    <a:pt x="176" y="341"/>
                    <a:pt x="176" y="344"/>
                  </a:cubicBezTo>
                  <a:cubicBezTo>
                    <a:pt x="173" y="344"/>
                    <a:pt x="173" y="344"/>
                    <a:pt x="168" y="341"/>
                  </a:cubicBezTo>
                  <a:lnTo>
                    <a:pt x="168" y="341"/>
                  </a:lnTo>
                  <a:cubicBezTo>
                    <a:pt x="168" y="344"/>
                    <a:pt x="173" y="344"/>
                    <a:pt x="173" y="348"/>
                  </a:cubicBezTo>
                  <a:lnTo>
                    <a:pt x="173" y="352"/>
                  </a:lnTo>
                  <a:lnTo>
                    <a:pt x="173" y="356"/>
                  </a:lnTo>
                  <a:cubicBezTo>
                    <a:pt x="168" y="356"/>
                    <a:pt x="165" y="359"/>
                    <a:pt x="165" y="363"/>
                  </a:cubicBezTo>
                  <a:cubicBezTo>
                    <a:pt x="161" y="366"/>
                    <a:pt x="161" y="366"/>
                    <a:pt x="165" y="370"/>
                  </a:cubicBezTo>
                  <a:lnTo>
                    <a:pt x="165" y="378"/>
                  </a:lnTo>
                  <a:cubicBezTo>
                    <a:pt x="165" y="381"/>
                    <a:pt x="161" y="381"/>
                    <a:pt x="158" y="381"/>
                  </a:cubicBezTo>
                  <a:lnTo>
                    <a:pt x="158" y="385"/>
                  </a:lnTo>
                  <a:cubicBezTo>
                    <a:pt x="154" y="385"/>
                    <a:pt x="154" y="388"/>
                    <a:pt x="151" y="388"/>
                  </a:cubicBezTo>
                  <a:lnTo>
                    <a:pt x="146" y="388"/>
                  </a:lnTo>
                  <a:cubicBezTo>
                    <a:pt x="143" y="388"/>
                    <a:pt x="143" y="388"/>
                    <a:pt x="139" y="385"/>
                  </a:cubicBezTo>
                  <a:lnTo>
                    <a:pt x="139" y="385"/>
                  </a:lnTo>
                  <a:cubicBezTo>
                    <a:pt x="143" y="388"/>
                    <a:pt x="143" y="392"/>
                    <a:pt x="143" y="396"/>
                  </a:cubicBezTo>
                  <a:cubicBezTo>
                    <a:pt x="143" y="396"/>
                    <a:pt x="143" y="400"/>
                    <a:pt x="139" y="400"/>
                  </a:cubicBezTo>
                  <a:cubicBezTo>
                    <a:pt x="139" y="403"/>
                    <a:pt x="136" y="403"/>
                    <a:pt x="132" y="407"/>
                  </a:cubicBezTo>
                  <a:lnTo>
                    <a:pt x="129" y="403"/>
                  </a:lnTo>
                  <a:lnTo>
                    <a:pt x="129" y="414"/>
                  </a:lnTo>
                  <a:cubicBezTo>
                    <a:pt x="129" y="418"/>
                    <a:pt x="129" y="425"/>
                    <a:pt x="124" y="425"/>
                  </a:cubicBezTo>
                  <a:lnTo>
                    <a:pt x="124" y="432"/>
                  </a:lnTo>
                  <a:lnTo>
                    <a:pt x="121" y="436"/>
                  </a:lnTo>
                  <a:cubicBezTo>
                    <a:pt x="121" y="440"/>
                    <a:pt x="121" y="440"/>
                    <a:pt x="117" y="440"/>
                  </a:cubicBezTo>
                  <a:lnTo>
                    <a:pt x="114" y="440"/>
                  </a:lnTo>
                  <a:lnTo>
                    <a:pt x="117" y="444"/>
                  </a:lnTo>
                  <a:cubicBezTo>
                    <a:pt x="114" y="444"/>
                    <a:pt x="117" y="447"/>
                    <a:pt x="117" y="447"/>
                  </a:cubicBezTo>
                  <a:lnTo>
                    <a:pt x="117" y="451"/>
                  </a:lnTo>
                  <a:lnTo>
                    <a:pt x="121" y="454"/>
                  </a:lnTo>
                  <a:cubicBezTo>
                    <a:pt x="121" y="454"/>
                    <a:pt x="121" y="458"/>
                    <a:pt x="117" y="462"/>
                  </a:cubicBezTo>
                  <a:lnTo>
                    <a:pt x="114" y="466"/>
                  </a:lnTo>
                  <a:cubicBezTo>
                    <a:pt x="114" y="469"/>
                    <a:pt x="110" y="473"/>
                    <a:pt x="110" y="473"/>
                  </a:cubicBezTo>
                  <a:lnTo>
                    <a:pt x="107" y="476"/>
                  </a:lnTo>
                  <a:lnTo>
                    <a:pt x="107" y="484"/>
                  </a:lnTo>
                  <a:lnTo>
                    <a:pt x="107" y="491"/>
                  </a:lnTo>
                  <a:cubicBezTo>
                    <a:pt x="102" y="495"/>
                    <a:pt x="102" y="495"/>
                    <a:pt x="95" y="498"/>
                  </a:cubicBezTo>
                  <a:lnTo>
                    <a:pt x="88" y="498"/>
                  </a:lnTo>
                  <a:cubicBezTo>
                    <a:pt x="88" y="501"/>
                    <a:pt x="88" y="504"/>
                    <a:pt x="87" y="504"/>
                  </a:cubicBezTo>
                  <a:cubicBezTo>
                    <a:pt x="86" y="504"/>
                    <a:pt x="86" y="503"/>
                    <a:pt x="85" y="502"/>
                  </a:cubicBezTo>
                  <a:cubicBezTo>
                    <a:pt x="85" y="502"/>
                    <a:pt x="85" y="506"/>
                    <a:pt x="80" y="506"/>
                  </a:cubicBezTo>
                  <a:lnTo>
                    <a:pt x="70" y="506"/>
                  </a:lnTo>
                  <a:lnTo>
                    <a:pt x="70" y="510"/>
                  </a:lnTo>
                  <a:lnTo>
                    <a:pt x="70" y="513"/>
                  </a:lnTo>
                  <a:lnTo>
                    <a:pt x="66" y="517"/>
                  </a:lnTo>
                  <a:cubicBezTo>
                    <a:pt x="63" y="517"/>
                    <a:pt x="63" y="520"/>
                    <a:pt x="58" y="520"/>
                  </a:cubicBezTo>
                  <a:lnTo>
                    <a:pt x="55" y="520"/>
                  </a:lnTo>
                  <a:cubicBezTo>
                    <a:pt x="51" y="520"/>
                    <a:pt x="48" y="520"/>
                    <a:pt x="41" y="524"/>
                  </a:cubicBezTo>
                  <a:lnTo>
                    <a:pt x="44" y="528"/>
                  </a:lnTo>
                  <a:cubicBezTo>
                    <a:pt x="44" y="532"/>
                    <a:pt x="48" y="532"/>
                    <a:pt x="48" y="535"/>
                  </a:cubicBezTo>
                  <a:lnTo>
                    <a:pt x="48" y="542"/>
                  </a:lnTo>
                  <a:lnTo>
                    <a:pt x="48" y="546"/>
                  </a:lnTo>
                  <a:cubicBezTo>
                    <a:pt x="44" y="546"/>
                    <a:pt x="44" y="550"/>
                    <a:pt x="44" y="550"/>
                  </a:cubicBezTo>
                  <a:cubicBezTo>
                    <a:pt x="41" y="554"/>
                    <a:pt x="36" y="554"/>
                    <a:pt x="29" y="554"/>
                  </a:cubicBezTo>
                  <a:lnTo>
                    <a:pt x="26" y="554"/>
                  </a:lnTo>
                  <a:cubicBezTo>
                    <a:pt x="26" y="554"/>
                    <a:pt x="22" y="554"/>
                    <a:pt x="22" y="557"/>
                  </a:cubicBezTo>
                  <a:cubicBezTo>
                    <a:pt x="26" y="557"/>
                    <a:pt x="26" y="561"/>
                    <a:pt x="29" y="561"/>
                  </a:cubicBezTo>
                  <a:cubicBezTo>
                    <a:pt x="33" y="561"/>
                    <a:pt x="33" y="568"/>
                    <a:pt x="36" y="568"/>
                  </a:cubicBezTo>
                  <a:cubicBezTo>
                    <a:pt x="36" y="572"/>
                    <a:pt x="33" y="572"/>
                    <a:pt x="33" y="576"/>
                  </a:cubicBezTo>
                  <a:cubicBezTo>
                    <a:pt x="33" y="576"/>
                    <a:pt x="33" y="579"/>
                    <a:pt x="29" y="579"/>
                  </a:cubicBezTo>
                  <a:cubicBezTo>
                    <a:pt x="33" y="583"/>
                    <a:pt x="33" y="586"/>
                    <a:pt x="33" y="586"/>
                  </a:cubicBezTo>
                  <a:cubicBezTo>
                    <a:pt x="33" y="590"/>
                    <a:pt x="33" y="594"/>
                    <a:pt x="29" y="598"/>
                  </a:cubicBezTo>
                  <a:cubicBezTo>
                    <a:pt x="29" y="598"/>
                    <a:pt x="29" y="601"/>
                    <a:pt x="26" y="601"/>
                  </a:cubicBezTo>
                  <a:cubicBezTo>
                    <a:pt x="22" y="601"/>
                    <a:pt x="19" y="605"/>
                    <a:pt x="14" y="605"/>
                  </a:cubicBezTo>
                  <a:cubicBezTo>
                    <a:pt x="14" y="608"/>
                    <a:pt x="7" y="605"/>
                    <a:pt x="7" y="612"/>
                  </a:cubicBezTo>
                  <a:cubicBezTo>
                    <a:pt x="7" y="612"/>
                    <a:pt x="7" y="616"/>
                    <a:pt x="4" y="616"/>
                  </a:cubicBezTo>
                  <a:cubicBezTo>
                    <a:pt x="4" y="620"/>
                    <a:pt x="4" y="623"/>
                    <a:pt x="0" y="627"/>
                  </a:cubicBezTo>
                  <a:cubicBezTo>
                    <a:pt x="0" y="630"/>
                    <a:pt x="0" y="630"/>
                    <a:pt x="4" y="638"/>
                  </a:cubicBezTo>
                  <a:cubicBezTo>
                    <a:pt x="7" y="642"/>
                    <a:pt x="11" y="642"/>
                    <a:pt x="11" y="645"/>
                  </a:cubicBezTo>
                  <a:cubicBezTo>
                    <a:pt x="11" y="649"/>
                    <a:pt x="14" y="649"/>
                    <a:pt x="14" y="652"/>
                  </a:cubicBezTo>
                  <a:cubicBezTo>
                    <a:pt x="19" y="656"/>
                    <a:pt x="22" y="660"/>
                    <a:pt x="22" y="664"/>
                  </a:cubicBezTo>
                  <a:cubicBezTo>
                    <a:pt x="19" y="664"/>
                    <a:pt x="19" y="667"/>
                    <a:pt x="19" y="667"/>
                  </a:cubicBezTo>
                  <a:cubicBezTo>
                    <a:pt x="14" y="667"/>
                    <a:pt x="14" y="667"/>
                    <a:pt x="14" y="671"/>
                  </a:cubicBezTo>
                  <a:lnTo>
                    <a:pt x="14" y="674"/>
                  </a:lnTo>
                  <a:lnTo>
                    <a:pt x="19" y="674"/>
                  </a:lnTo>
                  <a:cubicBezTo>
                    <a:pt x="26" y="678"/>
                    <a:pt x="29" y="682"/>
                    <a:pt x="36" y="686"/>
                  </a:cubicBezTo>
                  <a:cubicBezTo>
                    <a:pt x="41" y="689"/>
                    <a:pt x="48" y="693"/>
                    <a:pt x="51" y="696"/>
                  </a:cubicBezTo>
                  <a:cubicBezTo>
                    <a:pt x="55" y="700"/>
                    <a:pt x="58" y="704"/>
                    <a:pt x="66" y="704"/>
                  </a:cubicBezTo>
                  <a:cubicBezTo>
                    <a:pt x="66" y="708"/>
                    <a:pt x="70" y="708"/>
                    <a:pt x="70" y="711"/>
                  </a:cubicBezTo>
                  <a:cubicBezTo>
                    <a:pt x="73" y="711"/>
                    <a:pt x="73" y="711"/>
                    <a:pt x="77" y="715"/>
                  </a:cubicBezTo>
                  <a:cubicBezTo>
                    <a:pt x="77" y="715"/>
                    <a:pt x="80" y="715"/>
                    <a:pt x="85" y="718"/>
                  </a:cubicBezTo>
                  <a:cubicBezTo>
                    <a:pt x="92" y="722"/>
                    <a:pt x="99" y="730"/>
                    <a:pt x="107" y="733"/>
                  </a:cubicBezTo>
                  <a:cubicBezTo>
                    <a:pt x="114" y="740"/>
                    <a:pt x="121" y="744"/>
                    <a:pt x="129" y="752"/>
                  </a:cubicBezTo>
                  <a:cubicBezTo>
                    <a:pt x="136" y="755"/>
                    <a:pt x="146" y="759"/>
                    <a:pt x="154" y="766"/>
                  </a:cubicBezTo>
                  <a:cubicBezTo>
                    <a:pt x="154" y="770"/>
                    <a:pt x="158" y="770"/>
                    <a:pt x="161" y="774"/>
                  </a:cubicBezTo>
                  <a:cubicBezTo>
                    <a:pt x="161" y="774"/>
                    <a:pt x="165" y="774"/>
                    <a:pt x="168" y="777"/>
                  </a:cubicBezTo>
                  <a:cubicBezTo>
                    <a:pt x="173" y="777"/>
                    <a:pt x="173" y="781"/>
                    <a:pt x="176" y="784"/>
                  </a:cubicBezTo>
                  <a:cubicBezTo>
                    <a:pt x="180" y="784"/>
                    <a:pt x="183" y="788"/>
                    <a:pt x="183" y="788"/>
                  </a:cubicBezTo>
                  <a:cubicBezTo>
                    <a:pt x="187" y="792"/>
                    <a:pt x="190" y="792"/>
                    <a:pt x="190" y="792"/>
                  </a:cubicBezTo>
                  <a:lnTo>
                    <a:pt x="190" y="796"/>
                  </a:lnTo>
                  <a:cubicBezTo>
                    <a:pt x="198" y="799"/>
                    <a:pt x="205" y="799"/>
                    <a:pt x="209" y="803"/>
                  </a:cubicBezTo>
                  <a:cubicBezTo>
                    <a:pt x="220" y="810"/>
                    <a:pt x="224" y="818"/>
                    <a:pt x="234" y="821"/>
                  </a:cubicBezTo>
                  <a:cubicBezTo>
                    <a:pt x="246" y="832"/>
                    <a:pt x="264" y="840"/>
                    <a:pt x="275" y="850"/>
                  </a:cubicBezTo>
                  <a:cubicBezTo>
                    <a:pt x="278" y="850"/>
                    <a:pt x="278" y="854"/>
                    <a:pt x="283" y="854"/>
                  </a:cubicBezTo>
                  <a:lnTo>
                    <a:pt x="286" y="858"/>
                  </a:lnTo>
                  <a:cubicBezTo>
                    <a:pt x="290" y="862"/>
                    <a:pt x="293" y="862"/>
                    <a:pt x="297" y="869"/>
                  </a:cubicBezTo>
                  <a:cubicBezTo>
                    <a:pt x="300" y="869"/>
                    <a:pt x="300" y="872"/>
                    <a:pt x="305" y="872"/>
                  </a:cubicBezTo>
                  <a:cubicBezTo>
                    <a:pt x="308" y="872"/>
                    <a:pt x="308" y="872"/>
                    <a:pt x="312" y="876"/>
                  </a:cubicBezTo>
                  <a:cubicBezTo>
                    <a:pt x="315" y="880"/>
                    <a:pt x="319" y="880"/>
                    <a:pt x="322" y="884"/>
                  </a:cubicBezTo>
                  <a:cubicBezTo>
                    <a:pt x="327" y="887"/>
                    <a:pt x="327" y="887"/>
                    <a:pt x="327" y="891"/>
                  </a:cubicBezTo>
                  <a:lnTo>
                    <a:pt x="330" y="891"/>
                  </a:lnTo>
                  <a:lnTo>
                    <a:pt x="334" y="894"/>
                  </a:lnTo>
                  <a:cubicBezTo>
                    <a:pt x="337" y="898"/>
                    <a:pt x="341" y="902"/>
                    <a:pt x="344" y="902"/>
                  </a:cubicBezTo>
                  <a:cubicBezTo>
                    <a:pt x="349" y="906"/>
                    <a:pt x="349" y="909"/>
                    <a:pt x="352" y="913"/>
                  </a:cubicBezTo>
                  <a:cubicBezTo>
                    <a:pt x="356" y="913"/>
                    <a:pt x="356" y="913"/>
                    <a:pt x="359" y="916"/>
                  </a:cubicBezTo>
                  <a:cubicBezTo>
                    <a:pt x="359" y="916"/>
                    <a:pt x="359" y="920"/>
                    <a:pt x="363" y="920"/>
                  </a:cubicBezTo>
                  <a:lnTo>
                    <a:pt x="366" y="924"/>
                  </a:lnTo>
                  <a:cubicBezTo>
                    <a:pt x="371" y="924"/>
                    <a:pt x="371" y="928"/>
                    <a:pt x="374" y="931"/>
                  </a:cubicBezTo>
                  <a:lnTo>
                    <a:pt x="378" y="935"/>
                  </a:lnTo>
                  <a:lnTo>
                    <a:pt x="381" y="938"/>
                  </a:lnTo>
                  <a:cubicBezTo>
                    <a:pt x="385" y="942"/>
                    <a:pt x="388" y="942"/>
                    <a:pt x="388" y="946"/>
                  </a:cubicBezTo>
                  <a:cubicBezTo>
                    <a:pt x="393" y="950"/>
                    <a:pt x="396" y="950"/>
                    <a:pt x="400" y="953"/>
                  </a:cubicBezTo>
                  <a:cubicBezTo>
                    <a:pt x="400" y="957"/>
                    <a:pt x="403" y="957"/>
                    <a:pt x="407" y="960"/>
                  </a:cubicBezTo>
                  <a:lnTo>
                    <a:pt x="410" y="964"/>
                  </a:lnTo>
                  <a:cubicBezTo>
                    <a:pt x="415" y="968"/>
                    <a:pt x="415" y="968"/>
                    <a:pt x="415" y="972"/>
                  </a:cubicBezTo>
                  <a:lnTo>
                    <a:pt x="418" y="972"/>
                  </a:lnTo>
                  <a:cubicBezTo>
                    <a:pt x="425" y="979"/>
                    <a:pt x="432" y="982"/>
                    <a:pt x="440" y="990"/>
                  </a:cubicBezTo>
                  <a:cubicBezTo>
                    <a:pt x="440" y="990"/>
                    <a:pt x="444" y="994"/>
                    <a:pt x="447" y="994"/>
                  </a:cubicBezTo>
                  <a:cubicBezTo>
                    <a:pt x="447" y="997"/>
                    <a:pt x="451" y="997"/>
                    <a:pt x="451" y="1001"/>
                  </a:cubicBezTo>
                  <a:cubicBezTo>
                    <a:pt x="454" y="1004"/>
                    <a:pt x="459" y="1004"/>
                    <a:pt x="462" y="1004"/>
                  </a:cubicBezTo>
                  <a:lnTo>
                    <a:pt x="462" y="1008"/>
                  </a:lnTo>
                  <a:cubicBezTo>
                    <a:pt x="462" y="1012"/>
                    <a:pt x="466" y="1012"/>
                    <a:pt x="469" y="1012"/>
                  </a:cubicBezTo>
                  <a:cubicBezTo>
                    <a:pt x="469" y="1016"/>
                    <a:pt x="473" y="1016"/>
                    <a:pt x="473" y="1019"/>
                  </a:cubicBezTo>
                  <a:cubicBezTo>
                    <a:pt x="476" y="1019"/>
                    <a:pt x="481" y="1023"/>
                    <a:pt x="481" y="1023"/>
                  </a:cubicBezTo>
                  <a:cubicBezTo>
                    <a:pt x="484" y="1023"/>
                    <a:pt x="484" y="1026"/>
                    <a:pt x="488" y="1026"/>
                  </a:cubicBezTo>
                  <a:cubicBezTo>
                    <a:pt x="488" y="1030"/>
                    <a:pt x="491" y="1030"/>
                    <a:pt x="495" y="1034"/>
                  </a:cubicBezTo>
                  <a:cubicBezTo>
                    <a:pt x="506" y="1041"/>
                    <a:pt x="520" y="1052"/>
                    <a:pt x="535" y="1063"/>
                  </a:cubicBezTo>
                  <a:lnTo>
                    <a:pt x="539" y="1067"/>
                  </a:lnTo>
                  <a:cubicBezTo>
                    <a:pt x="542" y="1070"/>
                    <a:pt x="542" y="1074"/>
                    <a:pt x="547" y="1074"/>
                  </a:cubicBezTo>
                  <a:lnTo>
                    <a:pt x="550" y="1074"/>
                  </a:lnTo>
                  <a:cubicBezTo>
                    <a:pt x="554" y="1078"/>
                    <a:pt x="557" y="1082"/>
                    <a:pt x="561" y="1085"/>
                  </a:cubicBezTo>
                  <a:cubicBezTo>
                    <a:pt x="569" y="1089"/>
                    <a:pt x="576" y="1096"/>
                    <a:pt x="583" y="1100"/>
                  </a:cubicBezTo>
                  <a:cubicBezTo>
                    <a:pt x="583" y="1104"/>
                    <a:pt x="583" y="1104"/>
                    <a:pt x="586" y="1104"/>
                  </a:cubicBezTo>
                  <a:cubicBezTo>
                    <a:pt x="591" y="1107"/>
                    <a:pt x="594" y="1107"/>
                    <a:pt x="594" y="1114"/>
                  </a:cubicBezTo>
                  <a:lnTo>
                    <a:pt x="598" y="1114"/>
                  </a:lnTo>
                  <a:cubicBezTo>
                    <a:pt x="601" y="1114"/>
                    <a:pt x="601" y="1118"/>
                    <a:pt x="601" y="1118"/>
                  </a:cubicBezTo>
                  <a:cubicBezTo>
                    <a:pt x="608" y="1118"/>
                    <a:pt x="608" y="1126"/>
                    <a:pt x="616" y="1126"/>
                  </a:cubicBezTo>
                  <a:lnTo>
                    <a:pt x="616" y="1129"/>
                  </a:lnTo>
                  <a:cubicBezTo>
                    <a:pt x="616" y="1131"/>
                    <a:pt x="618" y="1131"/>
                    <a:pt x="620" y="1131"/>
                  </a:cubicBezTo>
                  <a:cubicBezTo>
                    <a:pt x="621" y="1131"/>
                    <a:pt x="623" y="1131"/>
                    <a:pt x="623" y="1133"/>
                  </a:cubicBezTo>
                  <a:cubicBezTo>
                    <a:pt x="627" y="1133"/>
                    <a:pt x="627" y="1136"/>
                    <a:pt x="630" y="1140"/>
                  </a:cubicBezTo>
                  <a:cubicBezTo>
                    <a:pt x="642" y="1148"/>
                    <a:pt x="652" y="1155"/>
                    <a:pt x="664" y="1166"/>
                  </a:cubicBezTo>
                  <a:lnTo>
                    <a:pt x="671" y="1166"/>
                  </a:lnTo>
                  <a:lnTo>
                    <a:pt x="674" y="1170"/>
                  </a:lnTo>
                  <a:cubicBezTo>
                    <a:pt x="679" y="1173"/>
                    <a:pt x="679" y="1173"/>
                    <a:pt x="682" y="1173"/>
                  </a:cubicBezTo>
                  <a:cubicBezTo>
                    <a:pt x="686" y="1177"/>
                    <a:pt x="689" y="1180"/>
                    <a:pt x="693" y="1180"/>
                  </a:cubicBezTo>
                  <a:lnTo>
                    <a:pt x="704" y="1192"/>
                  </a:lnTo>
                  <a:cubicBezTo>
                    <a:pt x="708" y="1195"/>
                    <a:pt x="715" y="1195"/>
                    <a:pt x="718" y="1199"/>
                  </a:cubicBezTo>
                  <a:lnTo>
                    <a:pt x="723" y="1199"/>
                  </a:lnTo>
                  <a:lnTo>
                    <a:pt x="726" y="1202"/>
                  </a:lnTo>
                  <a:cubicBezTo>
                    <a:pt x="726" y="1206"/>
                    <a:pt x="730" y="1206"/>
                    <a:pt x="733" y="1210"/>
                  </a:cubicBezTo>
                  <a:cubicBezTo>
                    <a:pt x="737" y="1210"/>
                    <a:pt x="740" y="1214"/>
                    <a:pt x="745" y="1217"/>
                  </a:cubicBezTo>
                  <a:cubicBezTo>
                    <a:pt x="748" y="1217"/>
                    <a:pt x="748" y="1221"/>
                    <a:pt x="752" y="1221"/>
                  </a:cubicBezTo>
                  <a:lnTo>
                    <a:pt x="755" y="1224"/>
                  </a:lnTo>
                  <a:lnTo>
                    <a:pt x="759" y="1228"/>
                  </a:lnTo>
                  <a:cubicBezTo>
                    <a:pt x="762" y="1228"/>
                    <a:pt x="762" y="1228"/>
                    <a:pt x="767" y="1232"/>
                  </a:cubicBezTo>
                  <a:cubicBezTo>
                    <a:pt x="770" y="1236"/>
                    <a:pt x="774" y="1239"/>
                    <a:pt x="781" y="1243"/>
                  </a:cubicBezTo>
                  <a:lnTo>
                    <a:pt x="784" y="1243"/>
                  </a:lnTo>
                  <a:cubicBezTo>
                    <a:pt x="784" y="1243"/>
                    <a:pt x="789" y="1246"/>
                    <a:pt x="792" y="1246"/>
                  </a:cubicBezTo>
                  <a:cubicBezTo>
                    <a:pt x="792" y="1250"/>
                    <a:pt x="796" y="1250"/>
                    <a:pt x="796" y="1254"/>
                  </a:cubicBezTo>
                  <a:cubicBezTo>
                    <a:pt x="814" y="1265"/>
                    <a:pt x="828" y="1280"/>
                    <a:pt x="847" y="1290"/>
                  </a:cubicBezTo>
                  <a:cubicBezTo>
                    <a:pt x="850" y="1290"/>
                    <a:pt x="850" y="1294"/>
                    <a:pt x="855" y="1294"/>
                  </a:cubicBezTo>
                  <a:cubicBezTo>
                    <a:pt x="858" y="1298"/>
                    <a:pt x="858" y="1298"/>
                    <a:pt x="862" y="1302"/>
                  </a:cubicBezTo>
                  <a:cubicBezTo>
                    <a:pt x="869" y="1305"/>
                    <a:pt x="872" y="1309"/>
                    <a:pt x="880" y="1312"/>
                  </a:cubicBezTo>
                  <a:lnTo>
                    <a:pt x="884" y="1316"/>
                  </a:lnTo>
                  <a:cubicBezTo>
                    <a:pt x="887" y="1316"/>
                    <a:pt x="891" y="1320"/>
                    <a:pt x="894" y="1324"/>
                  </a:cubicBezTo>
                  <a:lnTo>
                    <a:pt x="899" y="1324"/>
                  </a:lnTo>
                  <a:cubicBezTo>
                    <a:pt x="899" y="1324"/>
                    <a:pt x="902" y="1327"/>
                    <a:pt x="906" y="1327"/>
                  </a:cubicBezTo>
                  <a:cubicBezTo>
                    <a:pt x="906" y="1331"/>
                    <a:pt x="909" y="1331"/>
                    <a:pt x="913" y="1334"/>
                  </a:cubicBezTo>
                  <a:cubicBezTo>
                    <a:pt x="928" y="1342"/>
                    <a:pt x="938" y="1353"/>
                    <a:pt x="950" y="1360"/>
                  </a:cubicBezTo>
                  <a:cubicBezTo>
                    <a:pt x="953" y="1364"/>
                    <a:pt x="957" y="1368"/>
                    <a:pt x="965" y="1368"/>
                  </a:cubicBezTo>
                  <a:cubicBezTo>
                    <a:pt x="975" y="1375"/>
                    <a:pt x="982" y="1378"/>
                    <a:pt x="994" y="1386"/>
                  </a:cubicBezTo>
                  <a:lnTo>
                    <a:pt x="994" y="1390"/>
                  </a:lnTo>
                  <a:cubicBezTo>
                    <a:pt x="995" y="1389"/>
                    <a:pt x="996" y="1388"/>
                    <a:pt x="996" y="1388"/>
                  </a:cubicBezTo>
                  <a:cubicBezTo>
                    <a:pt x="998" y="1388"/>
                    <a:pt x="998" y="1390"/>
                    <a:pt x="1001" y="1390"/>
                  </a:cubicBezTo>
                  <a:cubicBezTo>
                    <a:pt x="1009" y="1397"/>
                    <a:pt x="1016" y="1400"/>
                    <a:pt x="1023" y="1408"/>
                  </a:cubicBezTo>
                  <a:lnTo>
                    <a:pt x="1026" y="1408"/>
                  </a:lnTo>
                  <a:cubicBezTo>
                    <a:pt x="1031" y="1412"/>
                    <a:pt x="1034" y="1412"/>
                    <a:pt x="1038" y="1415"/>
                  </a:cubicBezTo>
                  <a:lnTo>
                    <a:pt x="1041" y="1415"/>
                  </a:lnTo>
                  <a:cubicBezTo>
                    <a:pt x="1045" y="1419"/>
                    <a:pt x="1048" y="1419"/>
                    <a:pt x="1053" y="1422"/>
                  </a:cubicBezTo>
                  <a:lnTo>
                    <a:pt x="1056" y="1426"/>
                  </a:lnTo>
                  <a:cubicBezTo>
                    <a:pt x="1063" y="1426"/>
                    <a:pt x="1067" y="1430"/>
                    <a:pt x="1070" y="1434"/>
                  </a:cubicBezTo>
                  <a:cubicBezTo>
                    <a:pt x="1075" y="1437"/>
                    <a:pt x="1078" y="1437"/>
                    <a:pt x="1082" y="1441"/>
                  </a:cubicBezTo>
                  <a:cubicBezTo>
                    <a:pt x="1078" y="1437"/>
                    <a:pt x="1078" y="1437"/>
                    <a:pt x="1075" y="1434"/>
                  </a:cubicBezTo>
                  <a:lnTo>
                    <a:pt x="1075" y="1434"/>
                  </a:lnTo>
                  <a:cubicBezTo>
                    <a:pt x="1078" y="1437"/>
                    <a:pt x="1078" y="1437"/>
                    <a:pt x="1082" y="1437"/>
                  </a:cubicBezTo>
                  <a:cubicBezTo>
                    <a:pt x="1082" y="1441"/>
                    <a:pt x="1085" y="1441"/>
                    <a:pt x="1085" y="1441"/>
                  </a:cubicBezTo>
                  <a:cubicBezTo>
                    <a:pt x="1089" y="1441"/>
                    <a:pt x="1089" y="1444"/>
                    <a:pt x="1089" y="1444"/>
                  </a:cubicBezTo>
                  <a:cubicBezTo>
                    <a:pt x="1092" y="1444"/>
                    <a:pt x="1092" y="1444"/>
                    <a:pt x="1097" y="1448"/>
                  </a:cubicBezTo>
                  <a:lnTo>
                    <a:pt x="1100" y="1452"/>
                  </a:lnTo>
                  <a:cubicBezTo>
                    <a:pt x="1100" y="1448"/>
                    <a:pt x="1100" y="1448"/>
                    <a:pt x="1097" y="1445"/>
                  </a:cubicBezTo>
                  <a:lnTo>
                    <a:pt x="1097" y="1445"/>
                  </a:lnTo>
                  <a:lnTo>
                    <a:pt x="1100" y="1448"/>
                  </a:lnTo>
                  <a:cubicBezTo>
                    <a:pt x="1107" y="1456"/>
                    <a:pt x="1114" y="1459"/>
                    <a:pt x="1122" y="1463"/>
                  </a:cubicBezTo>
                  <a:cubicBezTo>
                    <a:pt x="1126" y="1466"/>
                    <a:pt x="1129" y="1466"/>
                    <a:pt x="1133" y="1466"/>
                  </a:cubicBezTo>
                  <a:cubicBezTo>
                    <a:pt x="1136" y="1470"/>
                    <a:pt x="1141" y="1470"/>
                    <a:pt x="1141" y="1474"/>
                  </a:cubicBezTo>
                  <a:lnTo>
                    <a:pt x="1144" y="1474"/>
                  </a:lnTo>
                  <a:cubicBezTo>
                    <a:pt x="1148" y="1478"/>
                    <a:pt x="1151" y="1478"/>
                    <a:pt x="1151" y="1481"/>
                  </a:cubicBezTo>
                  <a:cubicBezTo>
                    <a:pt x="1155" y="1481"/>
                    <a:pt x="1158" y="1481"/>
                    <a:pt x="1158" y="1485"/>
                  </a:cubicBezTo>
                  <a:cubicBezTo>
                    <a:pt x="1163" y="1488"/>
                    <a:pt x="1166" y="1488"/>
                    <a:pt x="1170" y="1492"/>
                  </a:cubicBezTo>
                  <a:cubicBezTo>
                    <a:pt x="1177" y="1492"/>
                    <a:pt x="1180" y="1496"/>
                    <a:pt x="1188" y="1500"/>
                  </a:cubicBezTo>
                  <a:cubicBezTo>
                    <a:pt x="1192" y="1503"/>
                    <a:pt x="1195" y="1507"/>
                    <a:pt x="1199" y="1507"/>
                  </a:cubicBezTo>
                  <a:cubicBezTo>
                    <a:pt x="1202" y="1510"/>
                    <a:pt x="1207" y="1514"/>
                    <a:pt x="1210" y="1514"/>
                  </a:cubicBezTo>
                  <a:cubicBezTo>
                    <a:pt x="1214" y="1518"/>
                    <a:pt x="1217" y="1522"/>
                    <a:pt x="1221" y="1522"/>
                  </a:cubicBezTo>
                  <a:cubicBezTo>
                    <a:pt x="1224" y="1525"/>
                    <a:pt x="1232" y="1529"/>
                    <a:pt x="1236" y="1532"/>
                  </a:cubicBezTo>
                  <a:cubicBezTo>
                    <a:pt x="1239" y="1532"/>
                    <a:pt x="1239" y="1532"/>
                    <a:pt x="1243" y="1536"/>
                  </a:cubicBezTo>
                  <a:cubicBezTo>
                    <a:pt x="1246" y="1536"/>
                    <a:pt x="1246" y="1540"/>
                    <a:pt x="1246" y="1540"/>
                  </a:cubicBezTo>
                  <a:cubicBezTo>
                    <a:pt x="1254" y="1544"/>
                    <a:pt x="1261" y="1551"/>
                    <a:pt x="1268" y="1554"/>
                  </a:cubicBezTo>
                  <a:cubicBezTo>
                    <a:pt x="1268" y="1554"/>
                    <a:pt x="1273" y="1554"/>
                    <a:pt x="1273" y="1558"/>
                  </a:cubicBezTo>
                  <a:cubicBezTo>
                    <a:pt x="1273" y="1558"/>
                    <a:pt x="1276" y="1562"/>
                    <a:pt x="1280" y="1562"/>
                  </a:cubicBezTo>
                  <a:cubicBezTo>
                    <a:pt x="1280" y="1562"/>
                    <a:pt x="1283" y="1562"/>
                    <a:pt x="1283" y="1566"/>
                  </a:cubicBezTo>
                  <a:cubicBezTo>
                    <a:pt x="1287" y="1566"/>
                    <a:pt x="1287" y="1566"/>
                    <a:pt x="1290" y="1569"/>
                  </a:cubicBezTo>
                  <a:lnTo>
                    <a:pt x="1295" y="1573"/>
                  </a:lnTo>
                  <a:lnTo>
                    <a:pt x="1298" y="1573"/>
                  </a:lnTo>
                  <a:lnTo>
                    <a:pt x="1302" y="1576"/>
                  </a:lnTo>
                  <a:lnTo>
                    <a:pt x="1305" y="1576"/>
                  </a:lnTo>
                  <a:cubicBezTo>
                    <a:pt x="1305" y="1576"/>
                    <a:pt x="1305" y="1580"/>
                    <a:pt x="1309" y="1580"/>
                  </a:cubicBezTo>
                  <a:lnTo>
                    <a:pt x="1312" y="1584"/>
                  </a:lnTo>
                  <a:cubicBezTo>
                    <a:pt x="1317" y="1588"/>
                    <a:pt x="1320" y="1591"/>
                    <a:pt x="1327" y="1595"/>
                  </a:cubicBezTo>
                  <a:cubicBezTo>
                    <a:pt x="1327" y="1595"/>
                    <a:pt x="1331" y="1595"/>
                    <a:pt x="1331" y="1598"/>
                  </a:cubicBezTo>
                  <a:cubicBezTo>
                    <a:pt x="1334" y="1598"/>
                    <a:pt x="1334" y="1602"/>
                    <a:pt x="1334" y="1602"/>
                  </a:cubicBezTo>
                  <a:cubicBezTo>
                    <a:pt x="1342" y="1602"/>
                    <a:pt x="1346" y="1606"/>
                    <a:pt x="1349" y="1610"/>
                  </a:cubicBezTo>
                  <a:cubicBezTo>
                    <a:pt x="1353" y="1613"/>
                    <a:pt x="1356" y="1613"/>
                    <a:pt x="1361" y="1617"/>
                  </a:cubicBezTo>
                  <a:cubicBezTo>
                    <a:pt x="1361" y="1620"/>
                    <a:pt x="1364" y="1620"/>
                    <a:pt x="1368" y="1624"/>
                  </a:cubicBezTo>
                  <a:cubicBezTo>
                    <a:pt x="1371" y="1628"/>
                    <a:pt x="1375" y="1628"/>
                    <a:pt x="1378" y="1632"/>
                  </a:cubicBezTo>
                  <a:cubicBezTo>
                    <a:pt x="1383" y="1635"/>
                    <a:pt x="1383" y="1635"/>
                    <a:pt x="1386" y="1639"/>
                  </a:cubicBezTo>
                  <a:cubicBezTo>
                    <a:pt x="1390" y="1642"/>
                    <a:pt x="1393" y="1642"/>
                    <a:pt x="1397" y="1646"/>
                  </a:cubicBezTo>
                  <a:cubicBezTo>
                    <a:pt x="1397" y="1646"/>
                    <a:pt x="1405" y="1646"/>
                    <a:pt x="1405" y="1654"/>
                  </a:cubicBezTo>
                  <a:lnTo>
                    <a:pt x="1408" y="1654"/>
                  </a:lnTo>
                  <a:cubicBezTo>
                    <a:pt x="1408" y="1654"/>
                    <a:pt x="1412" y="1654"/>
                    <a:pt x="1412" y="1657"/>
                  </a:cubicBezTo>
                  <a:lnTo>
                    <a:pt x="1415" y="1657"/>
                  </a:lnTo>
                  <a:cubicBezTo>
                    <a:pt x="1419" y="1657"/>
                    <a:pt x="1419" y="1661"/>
                    <a:pt x="1419" y="1661"/>
                  </a:cubicBezTo>
                  <a:lnTo>
                    <a:pt x="1422" y="1664"/>
                  </a:lnTo>
                  <a:lnTo>
                    <a:pt x="1427" y="1664"/>
                  </a:lnTo>
                  <a:cubicBezTo>
                    <a:pt x="1434" y="1672"/>
                    <a:pt x="1441" y="1676"/>
                    <a:pt x="1452" y="1683"/>
                  </a:cubicBezTo>
                  <a:cubicBezTo>
                    <a:pt x="1452" y="1683"/>
                    <a:pt x="1456" y="1686"/>
                    <a:pt x="1459" y="1686"/>
                  </a:cubicBezTo>
                  <a:cubicBezTo>
                    <a:pt x="1459" y="1690"/>
                    <a:pt x="1463" y="1690"/>
                    <a:pt x="1466" y="1694"/>
                  </a:cubicBezTo>
                  <a:cubicBezTo>
                    <a:pt x="1471" y="1694"/>
                    <a:pt x="1471" y="1698"/>
                    <a:pt x="1474" y="1698"/>
                  </a:cubicBezTo>
                  <a:cubicBezTo>
                    <a:pt x="1474" y="1701"/>
                    <a:pt x="1478" y="1701"/>
                    <a:pt x="1478" y="1701"/>
                  </a:cubicBezTo>
                  <a:cubicBezTo>
                    <a:pt x="1481" y="1705"/>
                    <a:pt x="1481" y="1705"/>
                    <a:pt x="1485" y="1705"/>
                  </a:cubicBezTo>
                  <a:lnTo>
                    <a:pt x="1488" y="1708"/>
                  </a:lnTo>
                  <a:lnTo>
                    <a:pt x="1488" y="1712"/>
                  </a:lnTo>
                  <a:cubicBezTo>
                    <a:pt x="1490" y="1711"/>
                    <a:pt x="1491" y="1710"/>
                    <a:pt x="1491" y="1710"/>
                  </a:cubicBezTo>
                  <a:cubicBezTo>
                    <a:pt x="1493" y="1710"/>
                    <a:pt x="1494" y="1712"/>
                    <a:pt x="1496" y="1712"/>
                  </a:cubicBezTo>
                  <a:cubicBezTo>
                    <a:pt x="1496" y="1716"/>
                    <a:pt x="1500" y="1716"/>
                    <a:pt x="1500" y="1720"/>
                  </a:cubicBezTo>
                  <a:cubicBezTo>
                    <a:pt x="1503" y="1720"/>
                    <a:pt x="1503" y="1720"/>
                    <a:pt x="1507" y="1723"/>
                  </a:cubicBezTo>
                  <a:lnTo>
                    <a:pt x="1510" y="1727"/>
                  </a:lnTo>
                  <a:lnTo>
                    <a:pt x="1515" y="1727"/>
                  </a:lnTo>
                  <a:cubicBezTo>
                    <a:pt x="1515" y="1729"/>
                    <a:pt x="1516" y="1729"/>
                    <a:pt x="1516" y="1729"/>
                  </a:cubicBezTo>
                  <a:cubicBezTo>
                    <a:pt x="1517" y="1729"/>
                    <a:pt x="1518" y="1729"/>
                    <a:pt x="1518" y="1730"/>
                  </a:cubicBezTo>
                  <a:cubicBezTo>
                    <a:pt x="1518" y="1730"/>
                    <a:pt x="1520" y="1732"/>
                    <a:pt x="1522" y="1732"/>
                  </a:cubicBezTo>
                  <a:cubicBezTo>
                    <a:pt x="1523" y="1732"/>
                    <a:pt x="1524" y="1732"/>
                    <a:pt x="1525" y="1730"/>
                  </a:cubicBezTo>
                  <a:cubicBezTo>
                    <a:pt x="1525" y="1730"/>
                    <a:pt x="1525" y="1727"/>
                    <a:pt x="1522" y="1727"/>
                  </a:cubicBezTo>
                  <a:cubicBezTo>
                    <a:pt x="1518" y="1723"/>
                    <a:pt x="1515" y="1716"/>
                    <a:pt x="1507" y="1712"/>
                  </a:cubicBezTo>
                  <a:cubicBezTo>
                    <a:pt x="1507" y="1712"/>
                    <a:pt x="1503" y="1708"/>
                    <a:pt x="1500" y="1705"/>
                  </a:cubicBezTo>
                  <a:cubicBezTo>
                    <a:pt x="1496" y="1705"/>
                    <a:pt x="1496" y="1705"/>
                    <a:pt x="1493" y="1701"/>
                  </a:cubicBezTo>
                  <a:cubicBezTo>
                    <a:pt x="1488" y="1698"/>
                    <a:pt x="1481" y="1694"/>
                    <a:pt x="1474" y="1686"/>
                  </a:cubicBezTo>
                  <a:cubicBezTo>
                    <a:pt x="1471" y="1686"/>
                    <a:pt x="1471" y="1686"/>
                    <a:pt x="1471" y="1683"/>
                  </a:cubicBezTo>
                  <a:cubicBezTo>
                    <a:pt x="1463" y="1679"/>
                    <a:pt x="1463" y="1679"/>
                    <a:pt x="1456" y="1676"/>
                  </a:cubicBezTo>
                  <a:cubicBezTo>
                    <a:pt x="1459" y="1674"/>
                    <a:pt x="1461" y="1673"/>
                    <a:pt x="1463" y="1673"/>
                  </a:cubicBezTo>
                  <a:cubicBezTo>
                    <a:pt x="1465" y="1673"/>
                    <a:pt x="1467" y="1674"/>
                    <a:pt x="1471" y="1676"/>
                  </a:cubicBezTo>
                  <a:lnTo>
                    <a:pt x="1474" y="1679"/>
                  </a:lnTo>
                  <a:cubicBezTo>
                    <a:pt x="1478" y="1679"/>
                    <a:pt x="1481" y="1683"/>
                    <a:pt x="1481" y="1683"/>
                  </a:cubicBezTo>
                  <a:cubicBezTo>
                    <a:pt x="1485" y="1686"/>
                    <a:pt x="1493" y="1690"/>
                    <a:pt x="1496" y="1694"/>
                  </a:cubicBezTo>
                  <a:cubicBezTo>
                    <a:pt x="1500" y="1698"/>
                    <a:pt x="1503" y="1698"/>
                    <a:pt x="1507" y="1701"/>
                  </a:cubicBezTo>
                  <a:cubicBezTo>
                    <a:pt x="1510" y="1701"/>
                    <a:pt x="1510" y="1705"/>
                    <a:pt x="1510" y="1705"/>
                  </a:cubicBezTo>
                  <a:cubicBezTo>
                    <a:pt x="1515" y="1708"/>
                    <a:pt x="1515" y="1708"/>
                    <a:pt x="1518" y="1708"/>
                  </a:cubicBezTo>
                  <a:cubicBezTo>
                    <a:pt x="1518" y="1712"/>
                    <a:pt x="1522" y="1712"/>
                    <a:pt x="1522" y="1716"/>
                  </a:cubicBezTo>
                  <a:cubicBezTo>
                    <a:pt x="1525" y="1716"/>
                    <a:pt x="1525" y="1720"/>
                    <a:pt x="1529" y="1720"/>
                  </a:cubicBezTo>
                  <a:cubicBezTo>
                    <a:pt x="1532" y="1720"/>
                    <a:pt x="1537" y="1723"/>
                    <a:pt x="1537" y="1723"/>
                  </a:cubicBezTo>
                  <a:cubicBezTo>
                    <a:pt x="1540" y="1727"/>
                    <a:pt x="1540" y="1727"/>
                    <a:pt x="1544" y="1730"/>
                  </a:cubicBezTo>
                  <a:lnTo>
                    <a:pt x="1547" y="1734"/>
                  </a:lnTo>
                  <a:lnTo>
                    <a:pt x="1551" y="1738"/>
                  </a:lnTo>
                  <a:lnTo>
                    <a:pt x="1554" y="1738"/>
                  </a:lnTo>
                  <a:cubicBezTo>
                    <a:pt x="1559" y="1742"/>
                    <a:pt x="1559" y="1742"/>
                    <a:pt x="1559" y="1745"/>
                  </a:cubicBezTo>
                  <a:cubicBezTo>
                    <a:pt x="1569" y="1749"/>
                    <a:pt x="1576" y="1756"/>
                    <a:pt x="1584" y="1764"/>
                  </a:cubicBezTo>
                  <a:cubicBezTo>
                    <a:pt x="1588" y="1764"/>
                    <a:pt x="1591" y="1767"/>
                    <a:pt x="1595" y="1771"/>
                  </a:cubicBezTo>
                  <a:cubicBezTo>
                    <a:pt x="1598" y="1771"/>
                    <a:pt x="1603" y="1771"/>
                    <a:pt x="1603" y="1774"/>
                  </a:cubicBezTo>
                  <a:cubicBezTo>
                    <a:pt x="1610" y="1774"/>
                    <a:pt x="1613" y="1778"/>
                    <a:pt x="1620" y="1782"/>
                  </a:cubicBezTo>
                  <a:lnTo>
                    <a:pt x="1625" y="1786"/>
                  </a:lnTo>
                  <a:cubicBezTo>
                    <a:pt x="1625" y="1786"/>
                    <a:pt x="1628" y="1789"/>
                    <a:pt x="1632" y="1793"/>
                  </a:cubicBezTo>
                  <a:lnTo>
                    <a:pt x="1639" y="1796"/>
                  </a:lnTo>
                  <a:cubicBezTo>
                    <a:pt x="1642" y="1800"/>
                    <a:pt x="1647" y="1804"/>
                    <a:pt x="1650" y="1804"/>
                  </a:cubicBezTo>
                  <a:cubicBezTo>
                    <a:pt x="1654" y="1808"/>
                    <a:pt x="1657" y="1808"/>
                    <a:pt x="1661" y="1815"/>
                  </a:cubicBezTo>
                  <a:lnTo>
                    <a:pt x="1664" y="1815"/>
                  </a:lnTo>
                  <a:cubicBezTo>
                    <a:pt x="1669" y="1818"/>
                    <a:pt x="1672" y="1822"/>
                    <a:pt x="1676" y="1822"/>
                  </a:cubicBezTo>
                  <a:lnTo>
                    <a:pt x="1686" y="1833"/>
                  </a:lnTo>
                  <a:cubicBezTo>
                    <a:pt x="1691" y="1833"/>
                    <a:pt x="1694" y="1837"/>
                    <a:pt x="1694" y="1837"/>
                  </a:cubicBezTo>
                  <a:cubicBezTo>
                    <a:pt x="1698" y="1840"/>
                    <a:pt x="1701" y="1840"/>
                    <a:pt x="1705" y="1840"/>
                  </a:cubicBezTo>
                  <a:lnTo>
                    <a:pt x="1705" y="1848"/>
                  </a:lnTo>
                  <a:cubicBezTo>
                    <a:pt x="1708" y="1848"/>
                    <a:pt x="1713" y="1852"/>
                    <a:pt x="1713" y="1852"/>
                  </a:cubicBezTo>
                  <a:cubicBezTo>
                    <a:pt x="1716" y="1855"/>
                    <a:pt x="1720" y="1859"/>
                    <a:pt x="1723" y="1862"/>
                  </a:cubicBezTo>
                  <a:cubicBezTo>
                    <a:pt x="1730" y="1862"/>
                    <a:pt x="1735" y="1866"/>
                    <a:pt x="1742" y="1870"/>
                  </a:cubicBezTo>
                  <a:cubicBezTo>
                    <a:pt x="1745" y="1877"/>
                    <a:pt x="1752" y="1877"/>
                    <a:pt x="1757" y="1884"/>
                  </a:cubicBezTo>
                  <a:cubicBezTo>
                    <a:pt x="1758" y="1883"/>
                    <a:pt x="1758" y="1883"/>
                    <a:pt x="1759" y="1883"/>
                  </a:cubicBezTo>
                  <a:cubicBezTo>
                    <a:pt x="1760" y="1883"/>
                    <a:pt x="1760" y="1885"/>
                    <a:pt x="1760" y="1888"/>
                  </a:cubicBezTo>
                  <a:lnTo>
                    <a:pt x="1767" y="1888"/>
                  </a:lnTo>
                  <a:cubicBezTo>
                    <a:pt x="1767" y="1892"/>
                    <a:pt x="1771" y="1892"/>
                    <a:pt x="1771" y="1892"/>
                  </a:cubicBezTo>
                  <a:cubicBezTo>
                    <a:pt x="1774" y="1899"/>
                    <a:pt x="1779" y="1899"/>
                    <a:pt x="1786" y="1903"/>
                  </a:cubicBezTo>
                  <a:lnTo>
                    <a:pt x="1789" y="1906"/>
                  </a:lnTo>
                  <a:cubicBezTo>
                    <a:pt x="1789" y="1910"/>
                    <a:pt x="1793" y="1910"/>
                    <a:pt x="1796" y="1910"/>
                  </a:cubicBezTo>
                  <a:cubicBezTo>
                    <a:pt x="1798" y="1912"/>
                    <a:pt x="1800" y="1912"/>
                    <a:pt x="1802" y="1912"/>
                  </a:cubicBezTo>
                  <a:cubicBezTo>
                    <a:pt x="1804" y="1912"/>
                    <a:pt x="1806" y="1912"/>
                    <a:pt x="1808" y="1914"/>
                  </a:cubicBezTo>
                  <a:cubicBezTo>
                    <a:pt x="1811" y="1914"/>
                    <a:pt x="1815" y="1914"/>
                    <a:pt x="1815" y="1918"/>
                  </a:cubicBezTo>
                  <a:cubicBezTo>
                    <a:pt x="1818" y="1918"/>
                    <a:pt x="1818" y="1921"/>
                    <a:pt x="1818" y="1921"/>
                  </a:cubicBezTo>
                  <a:cubicBezTo>
                    <a:pt x="1823" y="1925"/>
                    <a:pt x="1830" y="1925"/>
                    <a:pt x="1833" y="1928"/>
                  </a:cubicBezTo>
                  <a:lnTo>
                    <a:pt x="1845" y="1928"/>
                  </a:lnTo>
                  <a:cubicBezTo>
                    <a:pt x="1845" y="1928"/>
                    <a:pt x="1848" y="1928"/>
                    <a:pt x="1848" y="1932"/>
                  </a:cubicBezTo>
                  <a:cubicBezTo>
                    <a:pt x="1849" y="1931"/>
                    <a:pt x="1850" y="1930"/>
                    <a:pt x="1851" y="1930"/>
                  </a:cubicBezTo>
                  <a:cubicBezTo>
                    <a:pt x="1852" y="1930"/>
                    <a:pt x="1853" y="1932"/>
                    <a:pt x="1855" y="1932"/>
                  </a:cubicBezTo>
                  <a:lnTo>
                    <a:pt x="1859" y="1932"/>
                  </a:lnTo>
                  <a:cubicBezTo>
                    <a:pt x="1862" y="1932"/>
                    <a:pt x="1862" y="1928"/>
                    <a:pt x="1867" y="1928"/>
                  </a:cubicBezTo>
                  <a:cubicBezTo>
                    <a:pt x="1868" y="1930"/>
                    <a:pt x="1869" y="1931"/>
                    <a:pt x="1870" y="1931"/>
                  </a:cubicBezTo>
                  <a:cubicBezTo>
                    <a:pt x="1871" y="1931"/>
                    <a:pt x="1872" y="1930"/>
                    <a:pt x="1874" y="1928"/>
                  </a:cubicBezTo>
                  <a:lnTo>
                    <a:pt x="1881" y="1928"/>
                  </a:lnTo>
                  <a:cubicBezTo>
                    <a:pt x="1883" y="1928"/>
                    <a:pt x="1886" y="1930"/>
                    <a:pt x="1887" y="1930"/>
                  </a:cubicBezTo>
                  <a:cubicBezTo>
                    <a:pt x="1888" y="1930"/>
                    <a:pt x="1889" y="1930"/>
                    <a:pt x="1889" y="1928"/>
                  </a:cubicBezTo>
                  <a:cubicBezTo>
                    <a:pt x="1892" y="1928"/>
                    <a:pt x="1896" y="1932"/>
                    <a:pt x="1896" y="1932"/>
                  </a:cubicBezTo>
                  <a:lnTo>
                    <a:pt x="1925" y="1932"/>
                  </a:lnTo>
                  <a:cubicBezTo>
                    <a:pt x="1927" y="1932"/>
                    <a:pt x="1928" y="1930"/>
                    <a:pt x="1928" y="1930"/>
                  </a:cubicBezTo>
                  <a:cubicBezTo>
                    <a:pt x="1928" y="1930"/>
                    <a:pt x="1928" y="1931"/>
                    <a:pt x="1928" y="1932"/>
                  </a:cubicBezTo>
                  <a:cubicBezTo>
                    <a:pt x="1933" y="1932"/>
                    <a:pt x="1933" y="1932"/>
                    <a:pt x="1936" y="1928"/>
                  </a:cubicBezTo>
                  <a:cubicBezTo>
                    <a:pt x="1940" y="1928"/>
                    <a:pt x="1940" y="1925"/>
                    <a:pt x="1943" y="1925"/>
                  </a:cubicBezTo>
                  <a:cubicBezTo>
                    <a:pt x="1943" y="1925"/>
                    <a:pt x="1943" y="1921"/>
                    <a:pt x="1947" y="1921"/>
                  </a:cubicBezTo>
                  <a:cubicBezTo>
                    <a:pt x="1947" y="1918"/>
                    <a:pt x="1947" y="1918"/>
                    <a:pt x="1950" y="1918"/>
                  </a:cubicBezTo>
                  <a:cubicBezTo>
                    <a:pt x="1950" y="1914"/>
                    <a:pt x="1950" y="1914"/>
                    <a:pt x="1955" y="1914"/>
                  </a:cubicBezTo>
                  <a:cubicBezTo>
                    <a:pt x="1958" y="1914"/>
                    <a:pt x="1958" y="1914"/>
                    <a:pt x="1962" y="1910"/>
                  </a:cubicBezTo>
                  <a:lnTo>
                    <a:pt x="1962" y="1906"/>
                  </a:lnTo>
                  <a:cubicBezTo>
                    <a:pt x="1965" y="1906"/>
                    <a:pt x="1965" y="1903"/>
                    <a:pt x="1965" y="1899"/>
                  </a:cubicBezTo>
                  <a:cubicBezTo>
                    <a:pt x="1969" y="1899"/>
                    <a:pt x="1969" y="1896"/>
                    <a:pt x="1969" y="1896"/>
                  </a:cubicBezTo>
                  <a:cubicBezTo>
                    <a:pt x="1972" y="1896"/>
                    <a:pt x="1969" y="1892"/>
                    <a:pt x="1969" y="1892"/>
                  </a:cubicBezTo>
                  <a:lnTo>
                    <a:pt x="1972" y="1888"/>
                  </a:lnTo>
                  <a:cubicBezTo>
                    <a:pt x="1977" y="1884"/>
                    <a:pt x="1977" y="1881"/>
                    <a:pt x="1977" y="1881"/>
                  </a:cubicBezTo>
                  <a:lnTo>
                    <a:pt x="1980" y="1877"/>
                  </a:lnTo>
                  <a:cubicBezTo>
                    <a:pt x="1977" y="1874"/>
                    <a:pt x="1980" y="1870"/>
                    <a:pt x="1980" y="1866"/>
                  </a:cubicBezTo>
                  <a:lnTo>
                    <a:pt x="1980" y="1859"/>
                  </a:lnTo>
                  <a:lnTo>
                    <a:pt x="1977" y="1855"/>
                  </a:lnTo>
                  <a:cubicBezTo>
                    <a:pt x="1972" y="1852"/>
                    <a:pt x="1972" y="1848"/>
                    <a:pt x="1969" y="1844"/>
                  </a:cubicBezTo>
                  <a:lnTo>
                    <a:pt x="1965" y="1844"/>
                  </a:lnTo>
                  <a:cubicBezTo>
                    <a:pt x="1965" y="1840"/>
                    <a:pt x="1969" y="1840"/>
                    <a:pt x="1969" y="1840"/>
                  </a:cubicBezTo>
                  <a:lnTo>
                    <a:pt x="1969" y="1837"/>
                  </a:lnTo>
                  <a:cubicBezTo>
                    <a:pt x="1965" y="1833"/>
                    <a:pt x="1965" y="1833"/>
                    <a:pt x="1969" y="1833"/>
                  </a:cubicBezTo>
                  <a:cubicBezTo>
                    <a:pt x="1969" y="1833"/>
                    <a:pt x="1969" y="1832"/>
                    <a:pt x="1970" y="1832"/>
                  </a:cubicBezTo>
                  <a:cubicBezTo>
                    <a:pt x="1970" y="1832"/>
                    <a:pt x="1971" y="1832"/>
                    <a:pt x="1972" y="1833"/>
                  </a:cubicBezTo>
                  <a:cubicBezTo>
                    <a:pt x="1974" y="1832"/>
                    <a:pt x="1975" y="1832"/>
                    <a:pt x="1976" y="1832"/>
                  </a:cubicBezTo>
                  <a:cubicBezTo>
                    <a:pt x="1979" y="1832"/>
                    <a:pt x="1981" y="1833"/>
                    <a:pt x="1984" y="1833"/>
                  </a:cubicBezTo>
                  <a:cubicBezTo>
                    <a:pt x="1987" y="1833"/>
                    <a:pt x="1987" y="1837"/>
                    <a:pt x="1991" y="1837"/>
                  </a:cubicBezTo>
                  <a:cubicBezTo>
                    <a:pt x="1993" y="1839"/>
                    <a:pt x="1996" y="1842"/>
                    <a:pt x="1999" y="1842"/>
                  </a:cubicBezTo>
                  <a:cubicBezTo>
                    <a:pt x="2000" y="1842"/>
                    <a:pt x="2001" y="1841"/>
                    <a:pt x="2002" y="1840"/>
                  </a:cubicBezTo>
                  <a:lnTo>
                    <a:pt x="2009" y="1840"/>
                  </a:lnTo>
                  <a:cubicBezTo>
                    <a:pt x="2009" y="1844"/>
                    <a:pt x="2013" y="1848"/>
                    <a:pt x="2013" y="1852"/>
                  </a:cubicBezTo>
                  <a:cubicBezTo>
                    <a:pt x="2016" y="1852"/>
                    <a:pt x="2016" y="1855"/>
                    <a:pt x="2016" y="1855"/>
                  </a:cubicBezTo>
                  <a:lnTo>
                    <a:pt x="2016" y="1874"/>
                  </a:lnTo>
                  <a:lnTo>
                    <a:pt x="2013" y="1870"/>
                  </a:lnTo>
                  <a:lnTo>
                    <a:pt x="2013" y="1874"/>
                  </a:lnTo>
                  <a:cubicBezTo>
                    <a:pt x="2016" y="1877"/>
                    <a:pt x="2016" y="1877"/>
                    <a:pt x="2016" y="1881"/>
                  </a:cubicBezTo>
                  <a:lnTo>
                    <a:pt x="2013" y="1881"/>
                  </a:lnTo>
                  <a:lnTo>
                    <a:pt x="2016" y="1884"/>
                  </a:lnTo>
                  <a:lnTo>
                    <a:pt x="2016" y="1888"/>
                  </a:lnTo>
                  <a:lnTo>
                    <a:pt x="2016" y="1899"/>
                  </a:lnTo>
                  <a:cubicBezTo>
                    <a:pt x="2013" y="1899"/>
                    <a:pt x="2016" y="1896"/>
                    <a:pt x="2013" y="1896"/>
                  </a:cubicBezTo>
                  <a:cubicBezTo>
                    <a:pt x="2013" y="1899"/>
                    <a:pt x="2013" y="1903"/>
                    <a:pt x="2016" y="1903"/>
                  </a:cubicBezTo>
                  <a:lnTo>
                    <a:pt x="2016" y="1906"/>
                  </a:lnTo>
                  <a:lnTo>
                    <a:pt x="2016" y="1910"/>
                  </a:lnTo>
                  <a:cubicBezTo>
                    <a:pt x="2016" y="1910"/>
                    <a:pt x="2021" y="1914"/>
                    <a:pt x="2021" y="1918"/>
                  </a:cubicBezTo>
                  <a:lnTo>
                    <a:pt x="2021" y="1925"/>
                  </a:lnTo>
                  <a:cubicBezTo>
                    <a:pt x="2021" y="1921"/>
                    <a:pt x="2024" y="1921"/>
                    <a:pt x="2024" y="1918"/>
                  </a:cubicBezTo>
                  <a:lnTo>
                    <a:pt x="2031" y="1918"/>
                  </a:lnTo>
                  <a:lnTo>
                    <a:pt x="2028" y="1914"/>
                  </a:lnTo>
                  <a:lnTo>
                    <a:pt x="2028" y="1903"/>
                  </a:lnTo>
                  <a:lnTo>
                    <a:pt x="2028" y="1899"/>
                  </a:lnTo>
                  <a:lnTo>
                    <a:pt x="2028" y="1892"/>
                  </a:lnTo>
                  <a:cubicBezTo>
                    <a:pt x="2031" y="1892"/>
                    <a:pt x="2028" y="1888"/>
                    <a:pt x="2031" y="1888"/>
                  </a:cubicBezTo>
                  <a:cubicBezTo>
                    <a:pt x="2031" y="1892"/>
                    <a:pt x="2035" y="1892"/>
                    <a:pt x="2038" y="1892"/>
                  </a:cubicBezTo>
                  <a:cubicBezTo>
                    <a:pt x="2035" y="1888"/>
                    <a:pt x="2031" y="1888"/>
                    <a:pt x="2028" y="1884"/>
                  </a:cubicBezTo>
                  <a:cubicBezTo>
                    <a:pt x="2028" y="1884"/>
                    <a:pt x="2031" y="1881"/>
                    <a:pt x="2028" y="1881"/>
                  </a:cubicBezTo>
                  <a:cubicBezTo>
                    <a:pt x="2028" y="1877"/>
                    <a:pt x="2028" y="1877"/>
                    <a:pt x="2031" y="1874"/>
                  </a:cubicBezTo>
                  <a:cubicBezTo>
                    <a:pt x="2028" y="1870"/>
                    <a:pt x="2028" y="1866"/>
                    <a:pt x="2028" y="1862"/>
                  </a:cubicBezTo>
                  <a:lnTo>
                    <a:pt x="2028" y="1859"/>
                  </a:lnTo>
                  <a:lnTo>
                    <a:pt x="2028" y="1852"/>
                  </a:lnTo>
                  <a:cubicBezTo>
                    <a:pt x="2028" y="1852"/>
                    <a:pt x="2028" y="1848"/>
                    <a:pt x="2031" y="1844"/>
                  </a:cubicBezTo>
                  <a:lnTo>
                    <a:pt x="2031" y="1840"/>
                  </a:lnTo>
                  <a:lnTo>
                    <a:pt x="2038" y="1840"/>
                  </a:lnTo>
                  <a:cubicBezTo>
                    <a:pt x="2038" y="1837"/>
                    <a:pt x="2043" y="1837"/>
                    <a:pt x="2043" y="1837"/>
                  </a:cubicBezTo>
                  <a:lnTo>
                    <a:pt x="2043" y="1833"/>
                  </a:lnTo>
                  <a:cubicBezTo>
                    <a:pt x="2046" y="1833"/>
                    <a:pt x="2043" y="1830"/>
                    <a:pt x="2043" y="1830"/>
                  </a:cubicBezTo>
                  <a:cubicBezTo>
                    <a:pt x="2038" y="1826"/>
                    <a:pt x="2038" y="1822"/>
                    <a:pt x="2043" y="1818"/>
                  </a:cubicBezTo>
                  <a:lnTo>
                    <a:pt x="2043" y="1815"/>
                  </a:lnTo>
                  <a:lnTo>
                    <a:pt x="2043" y="1811"/>
                  </a:lnTo>
                  <a:cubicBezTo>
                    <a:pt x="2043" y="1804"/>
                    <a:pt x="2043" y="1800"/>
                    <a:pt x="2046" y="1796"/>
                  </a:cubicBezTo>
                  <a:lnTo>
                    <a:pt x="2046" y="1793"/>
                  </a:lnTo>
                  <a:lnTo>
                    <a:pt x="2050" y="1789"/>
                  </a:lnTo>
                  <a:cubicBezTo>
                    <a:pt x="2052" y="1789"/>
                    <a:pt x="2053" y="1788"/>
                    <a:pt x="2053" y="1788"/>
                  </a:cubicBezTo>
                  <a:cubicBezTo>
                    <a:pt x="2053" y="1788"/>
                    <a:pt x="2053" y="1788"/>
                    <a:pt x="2053" y="1789"/>
                  </a:cubicBezTo>
                  <a:cubicBezTo>
                    <a:pt x="2057" y="1789"/>
                    <a:pt x="2053" y="1786"/>
                    <a:pt x="2057" y="1782"/>
                  </a:cubicBezTo>
                  <a:lnTo>
                    <a:pt x="2060" y="1782"/>
                  </a:lnTo>
                  <a:cubicBezTo>
                    <a:pt x="2065" y="1782"/>
                    <a:pt x="2065" y="1782"/>
                    <a:pt x="2068" y="1778"/>
                  </a:cubicBezTo>
                  <a:cubicBezTo>
                    <a:pt x="2072" y="1778"/>
                    <a:pt x="2075" y="1774"/>
                    <a:pt x="2082" y="1774"/>
                  </a:cubicBezTo>
                  <a:cubicBezTo>
                    <a:pt x="2087" y="1774"/>
                    <a:pt x="2087" y="1771"/>
                    <a:pt x="2090" y="1771"/>
                  </a:cubicBezTo>
                  <a:cubicBezTo>
                    <a:pt x="2090" y="1767"/>
                    <a:pt x="2094" y="1767"/>
                    <a:pt x="2097" y="1767"/>
                  </a:cubicBezTo>
                  <a:cubicBezTo>
                    <a:pt x="2101" y="1767"/>
                    <a:pt x="2101" y="1764"/>
                    <a:pt x="2104" y="1764"/>
                  </a:cubicBezTo>
                  <a:cubicBezTo>
                    <a:pt x="2104" y="1760"/>
                    <a:pt x="2109" y="1760"/>
                    <a:pt x="2112" y="1760"/>
                  </a:cubicBezTo>
                  <a:lnTo>
                    <a:pt x="2112" y="1756"/>
                  </a:lnTo>
                  <a:lnTo>
                    <a:pt x="2116" y="1756"/>
                  </a:lnTo>
                  <a:cubicBezTo>
                    <a:pt x="2119" y="1752"/>
                    <a:pt x="2119" y="1752"/>
                    <a:pt x="2123" y="1752"/>
                  </a:cubicBezTo>
                  <a:cubicBezTo>
                    <a:pt x="2123" y="1752"/>
                    <a:pt x="2126" y="1752"/>
                    <a:pt x="2126" y="1749"/>
                  </a:cubicBezTo>
                  <a:cubicBezTo>
                    <a:pt x="2126" y="1745"/>
                    <a:pt x="2131" y="1745"/>
                    <a:pt x="2134" y="1742"/>
                  </a:cubicBezTo>
                  <a:cubicBezTo>
                    <a:pt x="2138" y="1742"/>
                    <a:pt x="2138" y="1742"/>
                    <a:pt x="2141" y="1738"/>
                  </a:cubicBezTo>
                  <a:cubicBezTo>
                    <a:pt x="2141" y="1734"/>
                    <a:pt x="2145" y="1734"/>
                    <a:pt x="2145" y="1734"/>
                  </a:cubicBezTo>
                  <a:cubicBezTo>
                    <a:pt x="2145" y="1734"/>
                    <a:pt x="2148" y="1734"/>
                    <a:pt x="2148" y="1730"/>
                  </a:cubicBezTo>
                  <a:lnTo>
                    <a:pt x="2153" y="1727"/>
                  </a:lnTo>
                  <a:lnTo>
                    <a:pt x="2156" y="1727"/>
                  </a:lnTo>
                  <a:cubicBezTo>
                    <a:pt x="2156" y="1723"/>
                    <a:pt x="2156" y="1723"/>
                    <a:pt x="2160" y="1723"/>
                  </a:cubicBezTo>
                  <a:cubicBezTo>
                    <a:pt x="2160" y="1720"/>
                    <a:pt x="2163" y="1720"/>
                    <a:pt x="2163" y="1716"/>
                  </a:cubicBezTo>
                  <a:lnTo>
                    <a:pt x="2167" y="1716"/>
                  </a:lnTo>
                  <a:cubicBezTo>
                    <a:pt x="2170" y="1712"/>
                    <a:pt x="2170" y="1708"/>
                    <a:pt x="2175" y="1708"/>
                  </a:cubicBezTo>
                  <a:lnTo>
                    <a:pt x="2175" y="1705"/>
                  </a:lnTo>
                  <a:lnTo>
                    <a:pt x="2178" y="1705"/>
                  </a:lnTo>
                  <a:lnTo>
                    <a:pt x="2182" y="1701"/>
                  </a:lnTo>
                  <a:cubicBezTo>
                    <a:pt x="2182" y="1698"/>
                    <a:pt x="2182" y="1698"/>
                    <a:pt x="2185" y="1698"/>
                  </a:cubicBezTo>
                  <a:cubicBezTo>
                    <a:pt x="2189" y="1694"/>
                    <a:pt x="2192" y="1694"/>
                    <a:pt x="2192" y="1690"/>
                  </a:cubicBezTo>
                  <a:cubicBezTo>
                    <a:pt x="2197" y="1690"/>
                    <a:pt x="2197" y="1690"/>
                    <a:pt x="2197" y="1686"/>
                  </a:cubicBezTo>
                  <a:lnTo>
                    <a:pt x="2200" y="1686"/>
                  </a:lnTo>
                  <a:cubicBezTo>
                    <a:pt x="2204" y="1686"/>
                    <a:pt x="2204" y="1683"/>
                    <a:pt x="2204" y="1683"/>
                  </a:cubicBezTo>
                  <a:cubicBezTo>
                    <a:pt x="2207" y="1683"/>
                    <a:pt x="2207" y="1679"/>
                    <a:pt x="2207" y="1676"/>
                  </a:cubicBezTo>
                  <a:cubicBezTo>
                    <a:pt x="2211" y="1672"/>
                    <a:pt x="2211" y="1668"/>
                    <a:pt x="2219" y="1668"/>
                  </a:cubicBezTo>
                  <a:lnTo>
                    <a:pt x="2222" y="1668"/>
                  </a:lnTo>
                  <a:cubicBezTo>
                    <a:pt x="2219" y="1668"/>
                    <a:pt x="2214" y="1664"/>
                    <a:pt x="2214" y="1664"/>
                  </a:cubicBezTo>
                  <a:lnTo>
                    <a:pt x="2214" y="1657"/>
                  </a:lnTo>
                  <a:cubicBezTo>
                    <a:pt x="2214" y="1654"/>
                    <a:pt x="2219" y="1654"/>
                    <a:pt x="2214" y="1650"/>
                  </a:cubicBezTo>
                  <a:cubicBezTo>
                    <a:pt x="2219" y="1646"/>
                    <a:pt x="2219" y="1642"/>
                    <a:pt x="2219" y="1642"/>
                  </a:cubicBezTo>
                  <a:lnTo>
                    <a:pt x="2219" y="1635"/>
                  </a:lnTo>
                  <a:cubicBezTo>
                    <a:pt x="2222" y="1635"/>
                    <a:pt x="2222" y="1635"/>
                    <a:pt x="2222" y="1632"/>
                  </a:cubicBezTo>
                  <a:cubicBezTo>
                    <a:pt x="2219" y="1628"/>
                    <a:pt x="2219" y="1624"/>
                    <a:pt x="2219" y="1620"/>
                  </a:cubicBezTo>
                  <a:cubicBezTo>
                    <a:pt x="2222" y="1620"/>
                    <a:pt x="2219" y="1617"/>
                    <a:pt x="2219" y="1613"/>
                  </a:cubicBezTo>
                  <a:cubicBezTo>
                    <a:pt x="2219" y="1613"/>
                    <a:pt x="2222" y="1613"/>
                    <a:pt x="2219" y="1610"/>
                  </a:cubicBezTo>
                  <a:cubicBezTo>
                    <a:pt x="2214" y="1610"/>
                    <a:pt x="2219" y="1606"/>
                    <a:pt x="2219" y="1606"/>
                  </a:cubicBezTo>
                  <a:lnTo>
                    <a:pt x="2214" y="1602"/>
                  </a:lnTo>
                  <a:cubicBezTo>
                    <a:pt x="2214" y="1602"/>
                    <a:pt x="2219" y="1598"/>
                    <a:pt x="2214" y="1598"/>
                  </a:cubicBezTo>
                  <a:cubicBezTo>
                    <a:pt x="2214" y="1595"/>
                    <a:pt x="2214" y="1595"/>
                    <a:pt x="2211" y="1595"/>
                  </a:cubicBezTo>
                  <a:cubicBezTo>
                    <a:pt x="2211" y="1591"/>
                    <a:pt x="2214" y="1591"/>
                    <a:pt x="2214" y="1591"/>
                  </a:cubicBezTo>
                  <a:lnTo>
                    <a:pt x="2214" y="1584"/>
                  </a:lnTo>
                  <a:cubicBezTo>
                    <a:pt x="2214" y="1580"/>
                    <a:pt x="2214" y="1573"/>
                    <a:pt x="2219" y="1573"/>
                  </a:cubicBezTo>
                  <a:lnTo>
                    <a:pt x="2219" y="1569"/>
                  </a:lnTo>
                  <a:lnTo>
                    <a:pt x="2222" y="1566"/>
                  </a:lnTo>
                  <a:cubicBezTo>
                    <a:pt x="2222" y="1566"/>
                    <a:pt x="2222" y="1564"/>
                    <a:pt x="2223" y="1564"/>
                  </a:cubicBezTo>
                  <a:cubicBezTo>
                    <a:pt x="2224" y="1564"/>
                    <a:pt x="2225" y="1565"/>
                    <a:pt x="2226" y="1566"/>
                  </a:cubicBezTo>
                  <a:cubicBezTo>
                    <a:pt x="2226" y="1562"/>
                    <a:pt x="2229" y="1562"/>
                    <a:pt x="2233" y="1562"/>
                  </a:cubicBezTo>
                  <a:cubicBezTo>
                    <a:pt x="2233" y="1562"/>
                    <a:pt x="2236" y="1562"/>
                    <a:pt x="2236" y="1558"/>
                  </a:cubicBezTo>
                  <a:lnTo>
                    <a:pt x="2241" y="1558"/>
                  </a:lnTo>
                  <a:cubicBezTo>
                    <a:pt x="2241" y="1562"/>
                    <a:pt x="2244" y="1562"/>
                    <a:pt x="2244" y="1562"/>
                  </a:cubicBezTo>
                  <a:cubicBezTo>
                    <a:pt x="2248" y="1562"/>
                    <a:pt x="2248" y="1562"/>
                    <a:pt x="2251" y="1566"/>
                  </a:cubicBezTo>
                  <a:cubicBezTo>
                    <a:pt x="2252" y="1567"/>
                    <a:pt x="2253" y="1567"/>
                    <a:pt x="2254" y="1567"/>
                  </a:cubicBezTo>
                  <a:cubicBezTo>
                    <a:pt x="2255" y="1567"/>
                    <a:pt x="2256" y="1566"/>
                    <a:pt x="2258" y="1566"/>
                  </a:cubicBezTo>
                  <a:cubicBezTo>
                    <a:pt x="2263" y="1562"/>
                    <a:pt x="2266" y="1562"/>
                    <a:pt x="2270" y="1562"/>
                  </a:cubicBezTo>
                  <a:cubicBezTo>
                    <a:pt x="2270" y="1558"/>
                    <a:pt x="2273" y="1558"/>
                    <a:pt x="2273" y="1554"/>
                  </a:cubicBezTo>
                  <a:cubicBezTo>
                    <a:pt x="2277" y="1551"/>
                    <a:pt x="2277" y="1551"/>
                    <a:pt x="2277" y="1547"/>
                  </a:cubicBezTo>
                  <a:cubicBezTo>
                    <a:pt x="2277" y="1547"/>
                    <a:pt x="2280" y="1547"/>
                    <a:pt x="2280" y="1544"/>
                  </a:cubicBezTo>
                  <a:lnTo>
                    <a:pt x="2285" y="1544"/>
                  </a:lnTo>
                  <a:lnTo>
                    <a:pt x="2288" y="1540"/>
                  </a:lnTo>
                  <a:cubicBezTo>
                    <a:pt x="2288" y="1536"/>
                    <a:pt x="2292" y="1536"/>
                    <a:pt x="2295" y="1536"/>
                  </a:cubicBezTo>
                  <a:lnTo>
                    <a:pt x="2299" y="1532"/>
                  </a:lnTo>
                  <a:lnTo>
                    <a:pt x="2310" y="1532"/>
                  </a:lnTo>
                  <a:cubicBezTo>
                    <a:pt x="2314" y="1529"/>
                    <a:pt x="2317" y="1529"/>
                    <a:pt x="2321" y="1529"/>
                  </a:cubicBezTo>
                  <a:lnTo>
                    <a:pt x="2324" y="1525"/>
                  </a:lnTo>
                  <a:cubicBezTo>
                    <a:pt x="2324" y="1522"/>
                    <a:pt x="2329" y="1522"/>
                    <a:pt x="2329" y="1522"/>
                  </a:cubicBezTo>
                  <a:cubicBezTo>
                    <a:pt x="2332" y="1518"/>
                    <a:pt x="2336" y="1518"/>
                    <a:pt x="2336" y="1514"/>
                  </a:cubicBezTo>
                  <a:lnTo>
                    <a:pt x="2339" y="1514"/>
                  </a:lnTo>
                  <a:cubicBezTo>
                    <a:pt x="2343" y="1514"/>
                    <a:pt x="2346" y="1510"/>
                    <a:pt x="2346" y="1510"/>
                  </a:cubicBezTo>
                  <a:cubicBezTo>
                    <a:pt x="2346" y="1509"/>
                    <a:pt x="2347" y="1509"/>
                    <a:pt x="2349" y="1509"/>
                  </a:cubicBezTo>
                  <a:cubicBezTo>
                    <a:pt x="2350" y="1509"/>
                    <a:pt x="2351" y="1509"/>
                    <a:pt x="2351" y="1507"/>
                  </a:cubicBezTo>
                  <a:cubicBezTo>
                    <a:pt x="2351" y="1507"/>
                    <a:pt x="2354" y="1507"/>
                    <a:pt x="2354" y="1503"/>
                  </a:cubicBezTo>
                  <a:cubicBezTo>
                    <a:pt x="2354" y="1500"/>
                    <a:pt x="2358" y="1500"/>
                    <a:pt x="2361" y="1496"/>
                  </a:cubicBezTo>
                  <a:cubicBezTo>
                    <a:pt x="2365" y="1496"/>
                    <a:pt x="2365" y="1492"/>
                    <a:pt x="2368" y="1492"/>
                  </a:cubicBezTo>
                  <a:cubicBezTo>
                    <a:pt x="2376" y="1492"/>
                    <a:pt x="2380" y="1488"/>
                    <a:pt x="2383" y="1488"/>
                  </a:cubicBezTo>
                  <a:lnTo>
                    <a:pt x="2390" y="1488"/>
                  </a:lnTo>
                  <a:cubicBezTo>
                    <a:pt x="2390" y="1485"/>
                    <a:pt x="2398" y="1485"/>
                    <a:pt x="2398" y="1481"/>
                  </a:cubicBezTo>
                  <a:cubicBezTo>
                    <a:pt x="2400" y="1480"/>
                    <a:pt x="2403" y="1480"/>
                    <a:pt x="2405" y="1480"/>
                  </a:cubicBezTo>
                  <a:cubicBezTo>
                    <a:pt x="2407" y="1480"/>
                    <a:pt x="2409" y="1480"/>
                    <a:pt x="2409" y="1478"/>
                  </a:cubicBezTo>
                  <a:cubicBezTo>
                    <a:pt x="2409" y="1477"/>
                    <a:pt x="2409" y="1476"/>
                    <a:pt x="2410" y="1476"/>
                  </a:cubicBezTo>
                  <a:cubicBezTo>
                    <a:pt x="2411" y="1476"/>
                    <a:pt x="2412" y="1478"/>
                    <a:pt x="2412" y="1478"/>
                  </a:cubicBezTo>
                  <a:cubicBezTo>
                    <a:pt x="2417" y="1474"/>
                    <a:pt x="2420" y="1474"/>
                    <a:pt x="2420" y="1474"/>
                  </a:cubicBezTo>
                  <a:lnTo>
                    <a:pt x="2420" y="1466"/>
                  </a:lnTo>
                  <a:lnTo>
                    <a:pt x="2420" y="1459"/>
                  </a:lnTo>
                  <a:lnTo>
                    <a:pt x="2420" y="1452"/>
                  </a:lnTo>
                  <a:cubicBezTo>
                    <a:pt x="2420" y="1448"/>
                    <a:pt x="2420" y="1448"/>
                    <a:pt x="2424" y="1444"/>
                  </a:cubicBezTo>
                  <a:cubicBezTo>
                    <a:pt x="2420" y="1441"/>
                    <a:pt x="2420" y="1437"/>
                    <a:pt x="2420" y="1434"/>
                  </a:cubicBezTo>
                  <a:cubicBezTo>
                    <a:pt x="2417" y="1430"/>
                    <a:pt x="2412" y="1426"/>
                    <a:pt x="2405" y="1422"/>
                  </a:cubicBezTo>
                  <a:lnTo>
                    <a:pt x="2402" y="1419"/>
                  </a:lnTo>
                  <a:cubicBezTo>
                    <a:pt x="2402" y="1415"/>
                    <a:pt x="2398" y="1412"/>
                    <a:pt x="2395" y="1408"/>
                  </a:cubicBezTo>
                  <a:lnTo>
                    <a:pt x="2383" y="1397"/>
                  </a:lnTo>
                  <a:cubicBezTo>
                    <a:pt x="2383" y="1397"/>
                    <a:pt x="2380" y="1393"/>
                    <a:pt x="2376" y="1393"/>
                  </a:cubicBezTo>
                  <a:cubicBezTo>
                    <a:pt x="2376" y="1390"/>
                    <a:pt x="2376" y="1390"/>
                    <a:pt x="2373" y="1386"/>
                  </a:cubicBezTo>
                  <a:lnTo>
                    <a:pt x="2373" y="1382"/>
                  </a:lnTo>
                  <a:cubicBezTo>
                    <a:pt x="2368" y="1382"/>
                    <a:pt x="2368" y="1378"/>
                    <a:pt x="2365" y="1378"/>
                  </a:cubicBezTo>
                  <a:cubicBezTo>
                    <a:pt x="2365" y="1375"/>
                    <a:pt x="2361" y="1375"/>
                    <a:pt x="2361" y="1371"/>
                  </a:cubicBezTo>
                  <a:cubicBezTo>
                    <a:pt x="2354" y="1364"/>
                    <a:pt x="2351" y="1360"/>
                    <a:pt x="2346" y="1356"/>
                  </a:cubicBezTo>
                  <a:lnTo>
                    <a:pt x="2343" y="1353"/>
                  </a:lnTo>
                  <a:cubicBezTo>
                    <a:pt x="2336" y="1353"/>
                    <a:pt x="2336" y="1349"/>
                    <a:pt x="2332" y="1349"/>
                  </a:cubicBezTo>
                  <a:lnTo>
                    <a:pt x="2332" y="1346"/>
                  </a:lnTo>
                  <a:cubicBezTo>
                    <a:pt x="2329" y="1346"/>
                    <a:pt x="2329" y="1346"/>
                    <a:pt x="2324" y="1342"/>
                  </a:cubicBezTo>
                  <a:cubicBezTo>
                    <a:pt x="2324" y="1338"/>
                    <a:pt x="2321" y="1334"/>
                    <a:pt x="2317" y="1331"/>
                  </a:cubicBezTo>
                  <a:lnTo>
                    <a:pt x="2314" y="1331"/>
                  </a:lnTo>
                  <a:cubicBezTo>
                    <a:pt x="2314" y="1331"/>
                    <a:pt x="2310" y="1331"/>
                    <a:pt x="2310" y="1327"/>
                  </a:cubicBezTo>
                  <a:cubicBezTo>
                    <a:pt x="2307" y="1324"/>
                    <a:pt x="2302" y="1320"/>
                    <a:pt x="2299" y="1320"/>
                  </a:cubicBezTo>
                  <a:lnTo>
                    <a:pt x="2295" y="1316"/>
                  </a:lnTo>
                  <a:cubicBezTo>
                    <a:pt x="2292" y="1316"/>
                    <a:pt x="2292" y="1312"/>
                    <a:pt x="2292" y="1312"/>
                  </a:cubicBezTo>
                  <a:cubicBezTo>
                    <a:pt x="2292" y="1309"/>
                    <a:pt x="2292" y="1309"/>
                    <a:pt x="2288" y="1309"/>
                  </a:cubicBezTo>
                  <a:lnTo>
                    <a:pt x="2288" y="1305"/>
                  </a:lnTo>
                  <a:lnTo>
                    <a:pt x="2285" y="1305"/>
                  </a:lnTo>
                  <a:lnTo>
                    <a:pt x="2280" y="1302"/>
                  </a:lnTo>
                  <a:cubicBezTo>
                    <a:pt x="2277" y="1298"/>
                    <a:pt x="2277" y="1298"/>
                    <a:pt x="2273" y="1294"/>
                  </a:cubicBezTo>
                  <a:cubicBezTo>
                    <a:pt x="2266" y="1287"/>
                    <a:pt x="2258" y="1283"/>
                    <a:pt x="2251" y="1276"/>
                  </a:cubicBezTo>
                  <a:lnTo>
                    <a:pt x="2251" y="1272"/>
                  </a:lnTo>
                  <a:cubicBezTo>
                    <a:pt x="2248" y="1272"/>
                    <a:pt x="2244" y="1268"/>
                    <a:pt x="2241" y="1265"/>
                  </a:cubicBezTo>
                  <a:cubicBezTo>
                    <a:pt x="2236" y="1265"/>
                    <a:pt x="2233" y="1261"/>
                    <a:pt x="2233" y="1258"/>
                  </a:cubicBezTo>
                  <a:cubicBezTo>
                    <a:pt x="2229" y="1258"/>
                    <a:pt x="2229" y="1258"/>
                    <a:pt x="2226" y="1254"/>
                  </a:cubicBezTo>
                  <a:cubicBezTo>
                    <a:pt x="2226" y="1250"/>
                    <a:pt x="2222" y="1250"/>
                    <a:pt x="2219" y="1246"/>
                  </a:cubicBezTo>
                  <a:cubicBezTo>
                    <a:pt x="2214" y="1246"/>
                    <a:pt x="2214" y="1243"/>
                    <a:pt x="2211" y="1239"/>
                  </a:cubicBezTo>
                  <a:cubicBezTo>
                    <a:pt x="2204" y="1232"/>
                    <a:pt x="2192" y="1228"/>
                    <a:pt x="2185" y="1221"/>
                  </a:cubicBezTo>
                  <a:cubicBezTo>
                    <a:pt x="2185" y="1221"/>
                    <a:pt x="2182" y="1221"/>
                    <a:pt x="2182" y="1217"/>
                  </a:cubicBezTo>
                  <a:cubicBezTo>
                    <a:pt x="2178" y="1214"/>
                    <a:pt x="2170" y="1214"/>
                    <a:pt x="2170" y="1206"/>
                  </a:cubicBezTo>
                  <a:cubicBezTo>
                    <a:pt x="2163" y="1206"/>
                    <a:pt x="2160" y="1199"/>
                    <a:pt x="2156" y="1199"/>
                  </a:cubicBezTo>
                  <a:cubicBezTo>
                    <a:pt x="2153" y="1195"/>
                    <a:pt x="2145" y="1195"/>
                    <a:pt x="2145" y="1192"/>
                  </a:cubicBezTo>
                  <a:cubicBezTo>
                    <a:pt x="2138" y="1188"/>
                    <a:pt x="2138" y="1188"/>
                    <a:pt x="2134" y="1184"/>
                  </a:cubicBezTo>
                  <a:lnTo>
                    <a:pt x="2131" y="1180"/>
                  </a:lnTo>
                  <a:cubicBezTo>
                    <a:pt x="2126" y="1180"/>
                    <a:pt x="2126" y="1180"/>
                    <a:pt x="2123" y="1177"/>
                  </a:cubicBezTo>
                  <a:cubicBezTo>
                    <a:pt x="2123" y="1177"/>
                    <a:pt x="2119" y="1173"/>
                    <a:pt x="2116" y="1173"/>
                  </a:cubicBezTo>
                  <a:cubicBezTo>
                    <a:pt x="2112" y="1170"/>
                    <a:pt x="2112" y="1166"/>
                    <a:pt x="2109" y="1166"/>
                  </a:cubicBezTo>
                  <a:cubicBezTo>
                    <a:pt x="2104" y="1166"/>
                    <a:pt x="2104" y="1162"/>
                    <a:pt x="2104" y="1162"/>
                  </a:cubicBezTo>
                  <a:cubicBezTo>
                    <a:pt x="2104" y="1160"/>
                    <a:pt x="2103" y="1160"/>
                    <a:pt x="2103" y="1160"/>
                  </a:cubicBezTo>
                  <a:cubicBezTo>
                    <a:pt x="2102" y="1160"/>
                    <a:pt x="2101" y="1160"/>
                    <a:pt x="2101" y="1158"/>
                  </a:cubicBezTo>
                  <a:cubicBezTo>
                    <a:pt x="2090" y="1151"/>
                    <a:pt x="2079" y="1140"/>
                    <a:pt x="2068" y="1133"/>
                  </a:cubicBezTo>
                  <a:cubicBezTo>
                    <a:pt x="2068" y="1133"/>
                    <a:pt x="2065" y="1133"/>
                    <a:pt x="2065" y="1129"/>
                  </a:cubicBezTo>
                  <a:lnTo>
                    <a:pt x="2060" y="1129"/>
                  </a:lnTo>
                  <a:cubicBezTo>
                    <a:pt x="2060" y="1129"/>
                    <a:pt x="2060" y="1126"/>
                    <a:pt x="2057" y="1126"/>
                  </a:cubicBezTo>
                  <a:cubicBezTo>
                    <a:pt x="2057" y="1122"/>
                    <a:pt x="2053" y="1122"/>
                    <a:pt x="2053" y="1122"/>
                  </a:cubicBezTo>
                  <a:cubicBezTo>
                    <a:pt x="2050" y="1122"/>
                    <a:pt x="2046" y="1118"/>
                    <a:pt x="2046" y="1118"/>
                  </a:cubicBezTo>
                  <a:cubicBezTo>
                    <a:pt x="2043" y="1114"/>
                    <a:pt x="2038" y="1111"/>
                    <a:pt x="2035" y="1107"/>
                  </a:cubicBezTo>
                  <a:lnTo>
                    <a:pt x="2031" y="1107"/>
                  </a:lnTo>
                  <a:cubicBezTo>
                    <a:pt x="2031" y="1104"/>
                    <a:pt x="2028" y="1104"/>
                    <a:pt x="2024" y="1100"/>
                  </a:cubicBezTo>
                  <a:cubicBezTo>
                    <a:pt x="2021" y="1100"/>
                    <a:pt x="2021" y="1096"/>
                    <a:pt x="2016" y="1092"/>
                  </a:cubicBezTo>
                  <a:cubicBezTo>
                    <a:pt x="2016" y="1089"/>
                    <a:pt x="2013" y="1089"/>
                    <a:pt x="2013" y="1089"/>
                  </a:cubicBezTo>
                  <a:cubicBezTo>
                    <a:pt x="2006" y="1089"/>
                    <a:pt x="2006" y="1085"/>
                    <a:pt x="2002" y="1082"/>
                  </a:cubicBezTo>
                  <a:cubicBezTo>
                    <a:pt x="1999" y="1082"/>
                    <a:pt x="1999" y="1078"/>
                    <a:pt x="1994" y="1078"/>
                  </a:cubicBezTo>
                  <a:cubicBezTo>
                    <a:pt x="1991" y="1074"/>
                    <a:pt x="1991" y="1074"/>
                    <a:pt x="1987" y="1070"/>
                  </a:cubicBezTo>
                  <a:cubicBezTo>
                    <a:pt x="1987" y="1070"/>
                    <a:pt x="1984" y="1070"/>
                    <a:pt x="1984" y="1067"/>
                  </a:cubicBezTo>
                  <a:cubicBezTo>
                    <a:pt x="1977" y="1063"/>
                    <a:pt x="1969" y="1060"/>
                    <a:pt x="1965" y="1056"/>
                  </a:cubicBezTo>
                  <a:cubicBezTo>
                    <a:pt x="1958" y="1052"/>
                    <a:pt x="1955" y="1045"/>
                    <a:pt x="1947" y="1045"/>
                  </a:cubicBezTo>
                  <a:cubicBezTo>
                    <a:pt x="1940" y="1038"/>
                    <a:pt x="1928" y="1034"/>
                    <a:pt x="1921" y="1026"/>
                  </a:cubicBezTo>
                  <a:cubicBezTo>
                    <a:pt x="1918" y="1023"/>
                    <a:pt x="1911" y="1016"/>
                    <a:pt x="1903" y="1012"/>
                  </a:cubicBezTo>
                  <a:lnTo>
                    <a:pt x="1903" y="1016"/>
                  </a:lnTo>
                  <a:cubicBezTo>
                    <a:pt x="1903" y="1012"/>
                    <a:pt x="1899" y="1012"/>
                    <a:pt x="1899" y="1012"/>
                  </a:cubicBezTo>
                  <a:lnTo>
                    <a:pt x="1903" y="1012"/>
                  </a:lnTo>
                  <a:cubicBezTo>
                    <a:pt x="1896" y="1004"/>
                    <a:pt x="1892" y="1001"/>
                    <a:pt x="1884" y="997"/>
                  </a:cubicBezTo>
                  <a:lnTo>
                    <a:pt x="1884" y="997"/>
                  </a:lnTo>
                  <a:lnTo>
                    <a:pt x="1889" y="1001"/>
                  </a:lnTo>
                  <a:cubicBezTo>
                    <a:pt x="1877" y="997"/>
                    <a:pt x="1870" y="990"/>
                    <a:pt x="1862" y="982"/>
                  </a:cubicBezTo>
                  <a:lnTo>
                    <a:pt x="1867" y="982"/>
                  </a:lnTo>
                  <a:cubicBezTo>
                    <a:pt x="1862" y="979"/>
                    <a:pt x="1859" y="979"/>
                    <a:pt x="1855" y="975"/>
                  </a:cubicBezTo>
                  <a:cubicBezTo>
                    <a:pt x="1855" y="975"/>
                    <a:pt x="1855" y="975"/>
                    <a:pt x="1855" y="975"/>
                  </a:cubicBezTo>
                  <a:lnTo>
                    <a:pt x="1855" y="975"/>
                  </a:lnTo>
                  <a:cubicBezTo>
                    <a:pt x="1857" y="978"/>
                    <a:pt x="1859" y="980"/>
                    <a:pt x="1859" y="982"/>
                  </a:cubicBezTo>
                  <a:cubicBezTo>
                    <a:pt x="1855" y="979"/>
                    <a:pt x="1848" y="975"/>
                    <a:pt x="1845" y="972"/>
                  </a:cubicBezTo>
                  <a:lnTo>
                    <a:pt x="1840" y="975"/>
                  </a:lnTo>
                  <a:cubicBezTo>
                    <a:pt x="1840" y="972"/>
                    <a:pt x="1837" y="972"/>
                    <a:pt x="1837" y="968"/>
                  </a:cubicBezTo>
                  <a:lnTo>
                    <a:pt x="1823" y="968"/>
                  </a:lnTo>
                  <a:lnTo>
                    <a:pt x="1818" y="964"/>
                  </a:lnTo>
                  <a:cubicBezTo>
                    <a:pt x="1818" y="964"/>
                    <a:pt x="1818" y="960"/>
                    <a:pt x="1815" y="960"/>
                  </a:cubicBezTo>
                  <a:lnTo>
                    <a:pt x="1811" y="957"/>
                  </a:lnTo>
                  <a:lnTo>
                    <a:pt x="1808" y="953"/>
                  </a:lnTo>
                  <a:cubicBezTo>
                    <a:pt x="1804" y="953"/>
                    <a:pt x="1804" y="950"/>
                    <a:pt x="1801" y="950"/>
                  </a:cubicBezTo>
                  <a:cubicBezTo>
                    <a:pt x="1793" y="942"/>
                    <a:pt x="1786" y="938"/>
                    <a:pt x="1782" y="935"/>
                  </a:cubicBezTo>
                  <a:cubicBezTo>
                    <a:pt x="1781" y="934"/>
                    <a:pt x="1780" y="933"/>
                    <a:pt x="1780" y="933"/>
                  </a:cubicBezTo>
                  <a:cubicBezTo>
                    <a:pt x="1779" y="933"/>
                    <a:pt x="1779" y="935"/>
                    <a:pt x="1779" y="935"/>
                  </a:cubicBezTo>
                  <a:cubicBezTo>
                    <a:pt x="1774" y="931"/>
                    <a:pt x="1771" y="931"/>
                    <a:pt x="1771" y="928"/>
                  </a:cubicBezTo>
                  <a:lnTo>
                    <a:pt x="1767" y="928"/>
                  </a:lnTo>
                  <a:cubicBezTo>
                    <a:pt x="1767" y="924"/>
                    <a:pt x="1764" y="924"/>
                    <a:pt x="1764" y="920"/>
                  </a:cubicBezTo>
                  <a:cubicBezTo>
                    <a:pt x="1757" y="920"/>
                    <a:pt x="1757" y="916"/>
                    <a:pt x="1749" y="916"/>
                  </a:cubicBezTo>
                  <a:cubicBezTo>
                    <a:pt x="1745" y="909"/>
                    <a:pt x="1738" y="909"/>
                    <a:pt x="1735" y="902"/>
                  </a:cubicBezTo>
                  <a:lnTo>
                    <a:pt x="1730" y="898"/>
                  </a:lnTo>
                  <a:cubicBezTo>
                    <a:pt x="1727" y="898"/>
                    <a:pt x="1727" y="894"/>
                    <a:pt x="1723" y="894"/>
                  </a:cubicBezTo>
                  <a:cubicBezTo>
                    <a:pt x="1720" y="894"/>
                    <a:pt x="1716" y="891"/>
                    <a:pt x="1716" y="891"/>
                  </a:cubicBezTo>
                  <a:lnTo>
                    <a:pt x="1713" y="887"/>
                  </a:lnTo>
                  <a:cubicBezTo>
                    <a:pt x="1708" y="887"/>
                    <a:pt x="1708" y="887"/>
                    <a:pt x="1705" y="884"/>
                  </a:cubicBezTo>
                  <a:cubicBezTo>
                    <a:pt x="1705" y="884"/>
                    <a:pt x="1701" y="884"/>
                    <a:pt x="1701" y="880"/>
                  </a:cubicBezTo>
                  <a:cubicBezTo>
                    <a:pt x="1694" y="880"/>
                    <a:pt x="1691" y="876"/>
                    <a:pt x="1686" y="872"/>
                  </a:cubicBezTo>
                  <a:cubicBezTo>
                    <a:pt x="1679" y="869"/>
                    <a:pt x="1672" y="862"/>
                    <a:pt x="1664" y="858"/>
                  </a:cubicBezTo>
                  <a:cubicBezTo>
                    <a:pt x="1661" y="858"/>
                    <a:pt x="1657" y="854"/>
                    <a:pt x="1650" y="850"/>
                  </a:cubicBezTo>
                  <a:cubicBezTo>
                    <a:pt x="1647" y="850"/>
                    <a:pt x="1647" y="847"/>
                    <a:pt x="1642" y="843"/>
                  </a:cubicBezTo>
                  <a:cubicBezTo>
                    <a:pt x="1639" y="843"/>
                    <a:pt x="1632" y="840"/>
                    <a:pt x="1628" y="836"/>
                  </a:cubicBezTo>
                  <a:cubicBezTo>
                    <a:pt x="1625" y="832"/>
                    <a:pt x="1620" y="832"/>
                    <a:pt x="1617" y="828"/>
                  </a:cubicBezTo>
                  <a:cubicBezTo>
                    <a:pt x="1613" y="828"/>
                    <a:pt x="1613" y="828"/>
                    <a:pt x="1610" y="825"/>
                  </a:cubicBezTo>
                  <a:lnTo>
                    <a:pt x="1606" y="828"/>
                  </a:lnTo>
                  <a:cubicBezTo>
                    <a:pt x="1606" y="825"/>
                    <a:pt x="1603" y="825"/>
                    <a:pt x="1603" y="821"/>
                  </a:cubicBezTo>
                  <a:lnTo>
                    <a:pt x="1598" y="818"/>
                  </a:lnTo>
                  <a:cubicBezTo>
                    <a:pt x="1598" y="819"/>
                    <a:pt x="1597" y="819"/>
                    <a:pt x="1597" y="819"/>
                  </a:cubicBezTo>
                  <a:cubicBezTo>
                    <a:pt x="1595" y="819"/>
                    <a:pt x="1594" y="814"/>
                    <a:pt x="1591" y="814"/>
                  </a:cubicBezTo>
                  <a:cubicBezTo>
                    <a:pt x="1591" y="814"/>
                    <a:pt x="1588" y="814"/>
                    <a:pt x="1584" y="810"/>
                  </a:cubicBezTo>
                  <a:cubicBezTo>
                    <a:pt x="1581" y="806"/>
                    <a:pt x="1576" y="806"/>
                    <a:pt x="1573" y="803"/>
                  </a:cubicBezTo>
                  <a:cubicBezTo>
                    <a:pt x="1566" y="803"/>
                    <a:pt x="1562" y="799"/>
                    <a:pt x="1559" y="796"/>
                  </a:cubicBezTo>
                  <a:cubicBezTo>
                    <a:pt x="1554" y="792"/>
                    <a:pt x="1554" y="788"/>
                    <a:pt x="1551" y="788"/>
                  </a:cubicBezTo>
                  <a:lnTo>
                    <a:pt x="1547" y="788"/>
                  </a:lnTo>
                  <a:cubicBezTo>
                    <a:pt x="1547" y="784"/>
                    <a:pt x="1547" y="784"/>
                    <a:pt x="1544" y="784"/>
                  </a:cubicBezTo>
                  <a:cubicBezTo>
                    <a:pt x="1544" y="784"/>
                    <a:pt x="1540" y="784"/>
                    <a:pt x="1537" y="781"/>
                  </a:cubicBezTo>
                  <a:cubicBezTo>
                    <a:pt x="1537" y="781"/>
                    <a:pt x="1532" y="777"/>
                    <a:pt x="1529" y="777"/>
                  </a:cubicBezTo>
                  <a:cubicBezTo>
                    <a:pt x="1525" y="777"/>
                    <a:pt x="1522" y="774"/>
                    <a:pt x="1518" y="774"/>
                  </a:cubicBezTo>
                  <a:lnTo>
                    <a:pt x="1515" y="774"/>
                  </a:lnTo>
                  <a:lnTo>
                    <a:pt x="1510" y="770"/>
                  </a:lnTo>
                  <a:cubicBezTo>
                    <a:pt x="1507" y="766"/>
                    <a:pt x="1503" y="766"/>
                    <a:pt x="1500" y="766"/>
                  </a:cubicBezTo>
                  <a:lnTo>
                    <a:pt x="1493" y="759"/>
                  </a:lnTo>
                  <a:cubicBezTo>
                    <a:pt x="1488" y="755"/>
                    <a:pt x="1488" y="755"/>
                    <a:pt x="1485" y="755"/>
                  </a:cubicBezTo>
                  <a:lnTo>
                    <a:pt x="1481" y="752"/>
                  </a:lnTo>
                  <a:lnTo>
                    <a:pt x="1478" y="752"/>
                  </a:lnTo>
                  <a:cubicBezTo>
                    <a:pt x="1471" y="748"/>
                    <a:pt x="1466" y="740"/>
                    <a:pt x="1463" y="740"/>
                  </a:cubicBezTo>
                  <a:lnTo>
                    <a:pt x="1459" y="740"/>
                  </a:lnTo>
                  <a:cubicBezTo>
                    <a:pt x="1456" y="737"/>
                    <a:pt x="1456" y="737"/>
                    <a:pt x="1452" y="733"/>
                  </a:cubicBezTo>
                  <a:cubicBezTo>
                    <a:pt x="1452" y="733"/>
                    <a:pt x="1449" y="730"/>
                    <a:pt x="1444" y="730"/>
                  </a:cubicBezTo>
                  <a:cubicBezTo>
                    <a:pt x="1444" y="726"/>
                    <a:pt x="1441" y="726"/>
                    <a:pt x="1437" y="726"/>
                  </a:cubicBezTo>
                  <a:cubicBezTo>
                    <a:pt x="1434" y="726"/>
                    <a:pt x="1434" y="726"/>
                    <a:pt x="1430" y="722"/>
                  </a:cubicBezTo>
                  <a:cubicBezTo>
                    <a:pt x="1434" y="722"/>
                    <a:pt x="1430" y="722"/>
                    <a:pt x="1430" y="718"/>
                  </a:cubicBezTo>
                  <a:lnTo>
                    <a:pt x="1427" y="718"/>
                  </a:lnTo>
                  <a:cubicBezTo>
                    <a:pt x="1422" y="715"/>
                    <a:pt x="1419" y="715"/>
                    <a:pt x="1419" y="715"/>
                  </a:cubicBezTo>
                  <a:cubicBezTo>
                    <a:pt x="1415" y="711"/>
                    <a:pt x="1415" y="711"/>
                    <a:pt x="1412" y="711"/>
                  </a:cubicBezTo>
                  <a:lnTo>
                    <a:pt x="1412" y="708"/>
                  </a:lnTo>
                  <a:cubicBezTo>
                    <a:pt x="1412" y="704"/>
                    <a:pt x="1408" y="704"/>
                    <a:pt x="1405" y="700"/>
                  </a:cubicBezTo>
                  <a:cubicBezTo>
                    <a:pt x="1400" y="700"/>
                    <a:pt x="1400" y="696"/>
                    <a:pt x="1397" y="696"/>
                  </a:cubicBezTo>
                  <a:lnTo>
                    <a:pt x="1393" y="696"/>
                  </a:lnTo>
                  <a:cubicBezTo>
                    <a:pt x="1393" y="695"/>
                    <a:pt x="1393" y="695"/>
                    <a:pt x="1393" y="695"/>
                  </a:cubicBezTo>
                  <a:cubicBezTo>
                    <a:pt x="1392" y="695"/>
                    <a:pt x="1391" y="695"/>
                    <a:pt x="1390" y="693"/>
                  </a:cubicBezTo>
                  <a:lnTo>
                    <a:pt x="1386" y="689"/>
                  </a:lnTo>
                  <a:cubicBezTo>
                    <a:pt x="1378" y="686"/>
                    <a:pt x="1375" y="682"/>
                    <a:pt x="1368" y="674"/>
                  </a:cubicBezTo>
                  <a:lnTo>
                    <a:pt x="1364" y="674"/>
                  </a:lnTo>
                  <a:cubicBezTo>
                    <a:pt x="1361" y="674"/>
                    <a:pt x="1356" y="671"/>
                    <a:pt x="1356" y="667"/>
                  </a:cubicBezTo>
                  <a:cubicBezTo>
                    <a:pt x="1353" y="667"/>
                    <a:pt x="1349" y="664"/>
                    <a:pt x="1346" y="664"/>
                  </a:cubicBezTo>
                  <a:lnTo>
                    <a:pt x="1342" y="660"/>
                  </a:lnTo>
                  <a:lnTo>
                    <a:pt x="1339" y="660"/>
                  </a:lnTo>
                  <a:cubicBezTo>
                    <a:pt x="1334" y="656"/>
                    <a:pt x="1334" y="656"/>
                    <a:pt x="1331" y="656"/>
                  </a:cubicBezTo>
                  <a:cubicBezTo>
                    <a:pt x="1327" y="652"/>
                    <a:pt x="1324" y="652"/>
                    <a:pt x="1324" y="649"/>
                  </a:cubicBezTo>
                  <a:cubicBezTo>
                    <a:pt x="1320" y="649"/>
                    <a:pt x="1317" y="645"/>
                    <a:pt x="1312" y="642"/>
                  </a:cubicBezTo>
                  <a:cubicBezTo>
                    <a:pt x="1312" y="638"/>
                    <a:pt x="1312" y="638"/>
                    <a:pt x="1309" y="638"/>
                  </a:cubicBezTo>
                  <a:cubicBezTo>
                    <a:pt x="1305" y="634"/>
                    <a:pt x="1302" y="630"/>
                    <a:pt x="1298" y="627"/>
                  </a:cubicBezTo>
                  <a:cubicBezTo>
                    <a:pt x="1295" y="623"/>
                    <a:pt x="1287" y="620"/>
                    <a:pt x="1283" y="616"/>
                  </a:cubicBezTo>
                  <a:lnTo>
                    <a:pt x="1276" y="616"/>
                  </a:lnTo>
                  <a:lnTo>
                    <a:pt x="1276" y="612"/>
                  </a:lnTo>
                  <a:lnTo>
                    <a:pt x="1273" y="612"/>
                  </a:lnTo>
                  <a:cubicBezTo>
                    <a:pt x="1268" y="608"/>
                    <a:pt x="1261" y="605"/>
                    <a:pt x="1258" y="601"/>
                  </a:cubicBezTo>
                  <a:lnTo>
                    <a:pt x="1254" y="601"/>
                  </a:lnTo>
                  <a:cubicBezTo>
                    <a:pt x="1254" y="601"/>
                    <a:pt x="1254" y="598"/>
                    <a:pt x="1251" y="598"/>
                  </a:cubicBezTo>
                  <a:lnTo>
                    <a:pt x="1251" y="594"/>
                  </a:lnTo>
                  <a:cubicBezTo>
                    <a:pt x="1246" y="594"/>
                    <a:pt x="1246" y="590"/>
                    <a:pt x="1243" y="590"/>
                  </a:cubicBezTo>
                  <a:lnTo>
                    <a:pt x="1239" y="590"/>
                  </a:lnTo>
                  <a:cubicBezTo>
                    <a:pt x="1239" y="586"/>
                    <a:pt x="1239" y="586"/>
                    <a:pt x="1236" y="586"/>
                  </a:cubicBezTo>
                  <a:lnTo>
                    <a:pt x="1236" y="583"/>
                  </a:lnTo>
                  <a:lnTo>
                    <a:pt x="1229" y="583"/>
                  </a:lnTo>
                  <a:cubicBezTo>
                    <a:pt x="1229" y="583"/>
                    <a:pt x="1229" y="579"/>
                    <a:pt x="1224" y="579"/>
                  </a:cubicBezTo>
                  <a:lnTo>
                    <a:pt x="1221" y="576"/>
                  </a:lnTo>
                  <a:lnTo>
                    <a:pt x="1217" y="572"/>
                  </a:lnTo>
                  <a:cubicBezTo>
                    <a:pt x="1214" y="568"/>
                    <a:pt x="1210" y="568"/>
                    <a:pt x="1207" y="564"/>
                  </a:cubicBezTo>
                  <a:cubicBezTo>
                    <a:pt x="1202" y="561"/>
                    <a:pt x="1199" y="561"/>
                    <a:pt x="1195" y="557"/>
                  </a:cubicBezTo>
                  <a:cubicBezTo>
                    <a:pt x="1192" y="557"/>
                    <a:pt x="1192" y="554"/>
                    <a:pt x="1188" y="554"/>
                  </a:cubicBezTo>
                  <a:cubicBezTo>
                    <a:pt x="1188" y="555"/>
                    <a:pt x="1188" y="555"/>
                    <a:pt x="1188" y="555"/>
                  </a:cubicBezTo>
                  <a:cubicBezTo>
                    <a:pt x="1188" y="555"/>
                    <a:pt x="1187" y="554"/>
                    <a:pt x="1185" y="554"/>
                  </a:cubicBezTo>
                  <a:cubicBezTo>
                    <a:pt x="1185" y="550"/>
                    <a:pt x="1180" y="546"/>
                    <a:pt x="1177" y="546"/>
                  </a:cubicBezTo>
                  <a:cubicBezTo>
                    <a:pt x="1177" y="542"/>
                    <a:pt x="1173" y="542"/>
                    <a:pt x="1173" y="542"/>
                  </a:cubicBezTo>
                  <a:lnTo>
                    <a:pt x="1170" y="542"/>
                  </a:lnTo>
                  <a:cubicBezTo>
                    <a:pt x="1166" y="539"/>
                    <a:pt x="1163" y="539"/>
                    <a:pt x="1163" y="535"/>
                  </a:cubicBezTo>
                  <a:cubicBezTo>
                    <a:pt x="1158" y="532"/>
                    <a:pt x="1155" y="535"/>
                    <a:pt x="1151" y="528"/>
                  </a:cubicBezTo>
                  <a:lnTo>
                    <a:pt x="1148" y="528"/>
                  </a:lnTo>
                  <a:lnTo>
                    <a:pt x="1144" y="524"/>
                  </a:lnTo>
                  <a:cubicBezTo>
                    <a:pt x="1136" y="524"/>
                    <a:pt x="1133" y="517"/>
                    <a:pt x="1126" y="513"/>
                  </a:cubicBezTo>
                  <a:lnTo>
                    <a:pt x="1126" y="510"/>
                  </a:lnTo>
                  <a:cubicBezTo>
                    <a:pt x="1122" y="506"/>
                    <a:pt x="1119" y="506"/>
                    <a:pt x="1111" y="502"/>
                  </a:cubicBezTo>
                  <a:cubicBezTo>
                    <a:pt x="1111" y="498"/>
                    <a:pt x="1107" y="498"/>
                    <a:pt x="1107" y="495"/>
                  </a:cubicBezTo>
                  <a:lnTo>
                    <a:pt x="1104" y="495"/>
                  </a:lnTo>
                  <a:cubicBezTo>
                    <a:pt x="1104" y="491"/>
                    <a:pt x="1100" y="488"/>
                    <a:pt x="1097" y="488"/>
                  </a:cubicBezTo>
                  <a:cubicBezTo>
                    <a:pt x="1092" y="484"/>
                    <a:pt x="1089" y="484"/>
                    <a:pt x="1089" y="480"/>
                  </a:cubicBezTo>
                  <a:lnTo>
                    <a:pt x="1082" y="480"/>
                  </a:lnTo>
                  <a:lnTo>
                    <a:pt x="1078" y="476"/>
                  </a:lnTo>
                  <a:lnTo>
                    <a:pt x="1075" y="473"/>
                  </a:lnTo>
                  <a:cubicBezTo>
                    <a:pt x="1070" y="473"/>
                    <a:pt x="1067" y="469"/>
                    <a:pt x="1067" y="469"/>
                  </a:cubicBezTo>
                  <a:cubicBezTo>
                    <a:pt x="1063" y="466"/>
                    <a:pt x="1060" y="466"/>
                    <a:pt x="1056" y="462"/>
                  </a:cubicBezTo>
                  <a:lnTo>
                    <a:pt x="1056" y="458"/>
                  </a:lnTo>
                  <a:cubicBezTo>
                    <a:pt x="1053" y="454"/>
                    <a:pt x="1053" y="451"/>
                    <a:pt x="1048" y="451"/>
                  </a:cubicBezTo>
                  <a:lnTo>
                    <a:pt x="1045" y="447"/>
                  </a:lnTo>
                  <a:lnTo>
                    <a:pt x="1041" y="444"/>
                  </a:lnTo>
                  <a:lnTo>
                    <a:pt x="1038" y="444"/>
                  </a:lnTo>
                  <a:cubicBezTo>
                    <a:pt x="1034" y="440"/>
                    <a:pt x="1034" y="440"/>
                    <a:pt x="1031" y="440"/>
                  </a:cubicBezTo>
                  <a:cubicBezTo>
                    <a:pt x="1031" y="440"/>
                    <a:pt x="1031" y="436"/>
                    <a:pt x="1026" y="436"/>
                  </a:cubicBezTo>
                  <a:lnTo>
                    <a:pt x="1026" y="432"/>
                  </a:lnTo>
                  <a:cubicBezTo>
                    <a:pt x="1019" y="432"/>
                    <a:pt x="1019" y="429"/>
                    <a:pt x="1012" y="425"/>
                  </a:cubicBezTo>
                  <a:cubicBezTo>
                    <a:pt x="1012" y="425"/>
                    <a:pt x="1012" y="422"/>
                    <a:pt x="1009" y="422"/>
                  </a:cubicBezTo>
                  <a:cubicBezTo>
                    <a:pt x="1009" y="422"/>
                    <a:pt x="1009" y="418"/>
                    <a:pt x="1004" y="418"/>
                  </a:cubicBezTo>
                  <a:lnTo>
                    <a:pt x="1004" y="414"/>
                  </a:lnTo>
                  <a:cubicBezTo>
                    <a:pt x="1001" y="414"/>
                    <a:pt x="997" y="410"/>
                    <a:pt x="990" y="407"/>
                  </a:cubicBezTo>
                  <a:lnTo>
                    <a:pt x="987" y="403"/>
                  </a:lnTo>
                  <a:cubicBezTo>
                    <a:pt x="982" y="400"/>
                    <a:pt x="982" y="400"/>
                    <a:pt x="979" y="396"/>
                  </a:cubicBezTo>
                  <a:lnTo>
                    <a:pt x="975" y="392"/>
                  </a:lnTo>
                  <a:cubicBezTo>
                    <a:pt x="972" y="392"/>
                    <a:pt x="968" y="388"/>
                    <a:pt x="965" y="385"/>
                  </a:cubicBezTo>
                  <a:cubicBezTo>
                    <a:pt x="960" y="385"/>
                    <a:pt x="953" y="381"/>
                    <a:pt x="950" y="378"/>
                  </a:cubicBezTo>
                  <a:cubicBezTo>
                    <a:pt x="946" y="374"/>
                    <a:pt x="946" y="374"/>
                    <a:pt x="943" y="370"/>
                  </a:cubicBezTo>
                  <a:cubicBezTo>
                    <a:pt x="943" y="370"/>
                    <a:pt x="943" y="366"/>
                    <a:pt x="938" y="366"/>
                  </a:cubicBezTo>
                  <a:lnTo>
                    <a:pt x="935" y="363"/>
                  </a:lnTo>
                  <a:cubicBezTo>
                    <a:pt x="935" y="359"/>
                    <a:pt x="931" y="359"/>
                    <a:pt x="931" y="359"/>
                  </a:cubicBezTo>
                  <a:cubicBezTo>
                    <a:pt x="921" y="352"/>
                    <a:pt x="913" y="344"/>
                    <a:pt x="906" y="337"/>
                  </a:cubicBezTo>
                  <a:cubicBezTo>
                    <a:pt x="906" y="334"/>
                    <a:pt x="902" y="334"/>
                    <a:pt x="899" y="330"/>
                  </a:cubicBezTo>
                  <a:lnTo>
                    <a:pt x="894" y="326"/>
                  </a:lnTo>
                  <a:cubicBezTo>
                    <a:pt x="891" y="322"/>
                    <a:pt x="891" y="322"/>
                    <a:pt x="891" y="319"/>
                  </a:cubicBezTo>
                  <a:cubicBezTo>
                    <a:pt x="887" y="319"/>
                    <a:pt x="884" y="319"/>
                    <a:pt x="884" y="315"/>
                  </a:cubicBezTo>
                  <a:cubicBezTo>
                    <a:pt x="884" y="315"/>
                    <a:pt x="880" y="312"/>
                    <a:pt x="877" y="312"/>
                  </a:cubicBezTo>
                  <a:cubicBezTo>
                    <a:pt x="877" y="308"/>
                    <a:pt x="877" y="304"/>
                    <a:pt x="872" y="304"/>
                  </a:cubicBezTo>
                  <a:cubicBezTo>
                    <a:pt x="869" y="304"/>
                    <a:pt x="869" y="300"/>
                    <a:pt x="865" y="300"/>
                  </a:cubicBezTo>
                  <a:lnTo>
                    <a:pt x="862" y="297"/>
                  </a:lnTo>
                  <a:cubicBezTo>
                    <a:pt x="858" y="293"/>
                    <a:pt x="855" y="293"/>
                    <a:pt x="855" y="293"/>
                  </a:cubicBezTo>
                  <a:lnTo>
                    <a:pt x="847" y="290"/>
                  </a:lnTo>
                  <a:cubicBezTo>
                    <a:pt x="847" y="286"/>
                    <a:pt x="843" y="286"/>
                    <a:pt x="843" y="282"/>
                  </a:cubicBezTo>
                  <a:cubicBezTo>
                    <a:pt x="840" y="278"/>
                    <a:pt x="836" y="278"/>
                    <a:pt x="836" y="275"/>
                  </a:cubicBezTo>
                  <a:cubicBezTo>
                    <a:pt x="833" y="271"/>
                    <a:pt x="828" y="271"/>
                    <a:pt x="828" y="268"/>
                  </a:cubicBezTo>
                  <a:lnTo>
                    <a:pt x="825" y="268"/>
                  </a:lnTo>
                  <a:cubicBezTo>
                    <a:pt x="825" y="264"/>
                    <a:pt x="821" y="264"/>
                    <a:pt x="821" y="260"/>
                  </a:cubicBezTo>
                  <a:lnTo>
                    <a:pt x="818" y="260"/>
                  </a:lnTo>
                  <a:lnTo>
                    <a:pt x="811" y="253"/>
                  </a:lnTo>
                  <a:cubicBezTo>
                    <a:pt x="806" y="253"/>
                    <a:pt x="803" y="249"/>
                    <a:pt x="799" y="246"/>
                  </a:cubicBezTo>
                  <a:lnTo>
                    <a:pt x="796" y="246"/>
                  </a:lnTo>
                  <a:lnTo>
                    <a:pt x="792" y="242"/>
                  </a:lnTo>
                  <a:cubicBezTo>
                    <a:pt x="792" y="242"/>
                    <a:pt x="789" y="242"/>
                    <a:pt x="789" y="238"/>
                  </a:cubicBezTo>
                  <a:cubicBezTo>
                    <a:pt x="784" y="238"/>
                    <a:pt x="781" y="234"/>
                    <a:pt x="777" y="231"/>
                  </a:cubicBezTo>
                  <a:lnTo>
                    <a:pt x="774" y="227"/>
                  </a:lnTo>
                  <a:lnTo>
                    <a:pt x="770" y="227"/>
                  </a:lnTo>
                  <a:lnTo>
                    <a:pt x="770" y="224"/>
                  </a:lnTo>
                  <a:lnTo>
                    <a:pt x="767" y="224"/>
                  </a:lnTo>
                  <a:cubicBezTo>
                    <a:pt x="767" y="224"/>
                    <a:pt x="767" y="220"/>
                    <a:pt x="762" y="220"/>
                  </a:cubicBezTo>
                  <a:cubicBezTo>
                    <a:pt x="762" y="216"/>
                    <a:pt x="759" y="216"/>
                    <a:pt x="759" y="216"/>
                  </a:cubicBezTo>
                  <a:cubicBezTo>
                    <a:pt x="755" y="216"/>
                    <a:pt x="752" y="212"/>
                    <a:pt x="748" y="209"/>
                  </a:cubicBezTo>
                  <a:lnTo>
                    <a:pt x="745" y="209"/>
                  </a:lnTo>
                  <a:cubicBezTo>
                    <a:pt x="740" y="205"/>
                    <a:pt x="737" y="205"/>
                    <a:pt x="737" y="202"/>
                  </a:cubicBezTo>
                  <a:cubicBezTo>
                    <a:pt x="730" y="202"/>
                    <a:pt x="726" y="194"/>
                    <a:pt x="723" y="194"/>
                  </a:cubicBezTo>
                  <a:cubicBezTo>
                    <a:pt x="718" y="190"/>
                    <a:pt x="715" y="187"/>
                    <a:pt x="711" y="187"/>
                  </a:cubicBezTo>
                  <a:cubicBezTo>
                    <a:pt x="704" y="183"/>
                    <a:pt x="704" y="183"/>
                    <a:pt x="701" y="180"/>
                  </a:cubicBezTo>
                  <a:cubicBezTo>
                    <a:pt x="701" y="180"/>
                    <a:pt x="699" y="178"/>
                    <a:pt x="697" y="178"/>
                  </a:cubicBezTo>
                  <a:cubicBezTo>
                    <a:pt x="697" y="178"/>
                    <a:pt x="696" y="179"/>
                    <a:pt x="696" y="180"/>
                  </a:cubicBezTo>
                  <a:lnTo>
                    <a:pt x="696" y="176"/>
                  </a:lnTo>
                  <a:cubicBezTo>
                    <a:pt x="693" y="176"/>
                    <a:pt x="689" y="172"/>
                    <a:pt x="689" y="172"/>
                  </a:cubicBezTo>
                  <a:cubicBezTo>
                    <a:pt x="686" y="172"/>
                    <a:pt x="682" y="168"/>
                    <a:pt x="679" y="168"/>
                  </a:cubicBezTo>
                  <a:cubicBezTo>
                    <a:pt x="679" y="165"/>
                    <a:pt x="674" y="165"/>
                    <a:pt x="674" y="165"/>
                  </a:cubicBezTo>
                  <a:cubicBezTo>
                    <a:pt x="672" y="162"/>
                    <a:pt x="671" y="160"/>
                    <a:pt x="670" y="160"/>
                  </a:cubicBezTo>
                  <a:cubicBezTo>
                    <a:pt x="669" y="160"/>
                    <a:pt x="668" y="160"/>
                    <a:pt x="667" y="161"/>
                  </a:cubicBezTo>
                  <a:cubicBezTo>
                    <a:pt x="667" y="161"/>
                    <a:pt x="667" y="158"/>
                    <a:pt x="664" y="158"/>
                  </a:cubicBezTo>
                  <a:lnTo>
                    <a:pt x="660" y="154"/>
                  </a:lnTo>
                  <a:cubicBezTo>
                    <a:pt x="649" y="143"/>
                    <a:pt x="638" y="136"/>
                    <a:pt x="627" y="128"/>
                  </a:cubicBezTo>
                  <a:lnTo>
                    <a:pt x="620" y="128"/>
                  </a:lnTo>
                  <a:lnTo>
                    <a:pt x="620" y="124"/>
                  </a:lnTo>
                  <a:cubicBezTo>
                    <a:pt x="616" y="124"/>
                    <a:pt x="613" y="121"/>
                    <a:pt x="613" y="121"/>
                  </a:cubicBezTo>
                  <a:cubicBezTo>
                    <a:pt x="608" y="117"/>
                    <a:pt x="605" y="117"/>
                    <a:pt x="601" y="114"/>
                  </a:cubicBezTo>
                  <a:cubicBezTo>
                    <a:pt x="598" y="114"/>
                    <a:pt x="598" y="114"/>
                    <a:pt x="594" y="110"/>
                  </a:cubicBezTo>
                  <a:cubicBezTo>
                    <a:pt x="591" y="106"/>
                    <a:pt x="586" y="106"/>
                    <a:pt x="583" y="102"/>
                  </a:cubicBezTo>
                  <a:cubicBezTo>
                    <a:pt x="583" y="102"/>
                    <a:pt x="583" y="99"/>
                    <a:pt x="579" y="99"/>
                  </a:cubicBezTo>
                  <a:lnTo>
                    <a:pt x="576" y="99"/>
                  </a:lnTo>
                  <a:cubicBezTo>
                    <a:pt x="572" y="95"/>
                    <a:pt x="572" y="95"/>
                    <a:pt x="569" y="92"/>
                  </a:cubicBezTo>
                  <a:lnTo>
                    <a:pt x="564" y="92"/>
                  </a:lnTo>
                  <a:cubicBezTo>
                    <a:pt x="561" y="88"/>
                    <a:pt x="561" y="88"/>
                    <a:pt x="557" y="84"/>
                  </a:cubicBezTo>
                  <a:cubicBezTo>
                    <a:pt x="554" y="84"/>
                    <a:pt x="550" y="80"/>
                    <a:pt x="547" y="80"/>
                  </a:cubicBezTo>
                  <a:cubicBezTo>
                    <a:pt x="542" y="77"/>
                    <a:pt x="539" y="73"/>
                    <a:pt x="535" y="70"/>
                  </a:cubicBezTo>
                  <a:cubicBezTo>
                    <a:pt x="532" y="70"/>
                    <a:pt x="528" y="66"/>
                    <a:pt x="525" y="66"/>
                  </a:cubicBezTo>
                  <a:cubicBezTo>
                    <a:pt x="520" y="62"/>
                    <a:pt x="520" y="62"/>
                    <a:pt x="517" y="62"/>
                  </a:cubicBezTo>
                  <a:lnTo>
                    <a:pt x="513" y="58"/>
                  </a:lnTo>
                  <a:lnTo>
                    <a:pt x="510" y="55"/>
                  </a:lnTo>
                  <a:cubicBezTo>
                    <a:pt x="506" y="55"/>
                    <a:pt x="506" y="55"/>
                    <a:pt x="506" y="51"/>
                  </a:cubicBezTo>
                  <a:cubicBezTo>
                    <a:pt x="506" y="51"/>
                    <a:pt x="503" y="51"/>
                    <a:pt x="503" y="48"/>
                  </a:cubicBezTo>
                  <a:lnTo>
                    <a:pt x="498" y="48"/>
                  </a:lnTo>
                  <a:cubicBezTo>
                    <a:pt x="498" y="44"/>
                    <a:pt x="495" y="40"/>
                    <a:pt x="495" y="40"/>
                  </a:cubicBezTo>
                  <a:cubicBezTo>
                    <a:pt x="491" y="40"/>
                    <a:pt x="491" y="36"/>
                    <a:pt x="488" y="36"/>
                  </a:cubicBezTo>
                  <a:lnTo>
                    <a:pt x="484" y="33"/>
                  </a:lnTo>
                  <a:cubicBezTo>
                    <a:pt x="481" y="29"/>
                    <a:pt x="481" y="29"/>
                    <a:pt x="476" y="26"/>
                  </a:cubicBezTo>
                  <a:cubicBezTo>
                    <a:pt x="476" y="26"/>
                    <a:pt x="473" y="18"/>
                    <a:pt x="469" y="14"/>
                  </a:cubicBezTo>
                  <a:cubicBezTo>
                    <a:pt x="469" y="11"/>
                    <a:pt x="469" y="7"/>
                    <a:pt x="466" y="7"/>
                  </a:cubicBezTo>
                  <a:lnTo>
                    <a:pt x="462" y="11"/>
                  </a:lnTo>
                  <a:cubicBezTo>
                    <a:pt x="459" y="4"/>
                    <a:pt x="459" y="4"/>
                    <a:pt x="451" y="4"/>
                  </a:cubicBezTo>
                  <a:cubicBezTo>
                    <a:pt x="447" y="4"/>
                    <a:pt x="444" y="0"/>
                    <a:pt x="440" y="0"/>
                  </a:cubicBezTo>
                  <a:close/>
                  <a:moveTo>
                    <a:pt x="2016" y="1925"/>
                  </a:moveTo>
                  <a:cubicBezTo>
                    <a:pt x="2021" y="1928"/>
                    <a:pt x="2021" y="1928"/>
                    <a:pt x="2021" y="1932"/>
                  </a:cubicBezTo>
                  <a:lnTo>
                    <a:pt x="2021" y="1940"/>
                  </a:lnTo>
                  <a:lnTo>
                    <a:pt x="2024" y="1940"/>
                  </a:lnTo>
                  <a:cubicBezTo>
                    <a:pt x="2021" y="1936"/>
                    <a:pt x="2024" y="1932"/>
                    <a:pt x="2021" y="192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26"/>
            <p:cNvSpPr/>
            <p:nvPr/>
          </p:nvSpPr>
          <p:spPr>
            <a:xfrm>
              <a:off x="624788" y="3061875"/>
              <a:ext cx="25" cy="25"/>
            </a:xfrm>
            <a:custGeom>
              <a:avLst/>
              <a:gdLst/>
              <a:ahLst/>
              <a:cxnLst/>
              <a:rect l="l" t="t" r="r" b="b"/>
              <a:pathLst>
                <a:path w="1" h="1" extrusionOk="0">
                  <a:moveTo>
                    <a:pt x="0" y="0"/>
                  </a:moveTo>
                  <a:lnTo>
                    <a:pt x="0" y="0"/>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26"/>
            <p:cNvSpPr/>
            <p:nvPr/>
          </p:nvSpPr>
          <p:spPr>
            <a:xfrm>
              <a:off x="615513" y="3054900"/>
              <a:ext cx="125" cy="25"/>
            </a:xfrm>
            <a:custGeom>
              <a:avLst/>
              <a:gdLst/>
              <a:ahLst/>
              <a:cxnLst/>
              <a:rect l="l" t="t" r="r" b="b"/>
              <a:pathLst>
                <a:path w="5" h="1" extrusionOk="0">
                  <a:moveTo>
                    <a:pt x="4" y="0"/>
                  </a:moveTo>
                  <a:lnTo>
                    <a:pt x="1" y="0"/>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10" name="Google Shape;2610;p26"/>
          <p:cNvGrpSpPr/>
          <p:nvPr/>
        </p:nvGrpSpPr>
        <p:grpSpPr>
          <a:xfrm rot="6300135">
            <a:off x="8530233" y="1472496"/>
            <a:ext cx="385279" cy="538470"/>
            <a:chOff x="3378250" y="2315400"/>
            <a:chExt cx="621384" cy="868760"/>
          </a:xfrm>
        </p:grpSpPr>
        <p:sp>
          <p:nvSpPr>
            <p:cNvPr id="2611" name="Google Shape;2611;p26"/>
            <p:cNvSpPr/>
            <p:nvPr/>
          </p:nvSpPr>
          <p:spPr>
            <a:xfrm>
              <a:off x="3564829" y="2609991"/>
              <a:ext cx="434804" cy="220150"/>
            </a:xfrm>
            <a:custGeom>
              <a:avLst/>
              <a:gdLst/>
              <a:ahLst/>
              <a:cxnLst/>
              <a:rect l="l" t="t" r="r" b="b"/>
              <a:pathLst>
                <a:path w="8860" h="4486" extrusionOk="0">
                  <a:moveTo>
                    <a:pt x="8582" y="1468"/>
                  </a:moveTo>
                  <a:lnTo>
                    <a:pt x="8582" y="1471"/>
                  </a:lnTo>
                  <a:lnTo>
                    <a:pt x="8577" y="1468"/>
                  </a:lnTo>
                  <a:close/>
                  <a:moveTo>
                    <a:pt x="7910" y="1607"/>
                  </a:moveTo>
                  <a:lnTo>
                    <a:pt x="7910" y="1610"/>
                  </a:lnTo>
                  <a:cubicBezTo>
                    <a:pt x="7907" y="1610"/>
                    <a:pt x="7903" y="1610"/>
                    <a:pt x="7899" y="1615"/>
                  </a:cubicBezTo>
                  <a:lnTo>
                    <a:pt x="7899" y="1610"/>
                  </a:lnTo>
                  <a:cubicBezTo>
                    <a:pt x="7903" y="1610"/>
                    <a:pt x="7907" y="1610"/>
                    <a:pt x="7910" y="1607"/>
                  </a:cubicBezTo>
                  <a:close/>
                  <a:moveTo>
                    <a:pt x="8343" y="1637"/>
                  </a:moveTo>
                  <a:lnTo>
                    <a:pt x="8343" y="1640"/>
                  </a:lnTo>
                  <a:lnTo>
                    <a:pt x="8339" y="1640"/>
                  </a:lnTo>
                  <a:lnTo>
                    <a:pt x="8339" y="1637"/>
                  </a:lnTo>
                  <a:close/>
                  <a:moveTo>
                    <a:pt x="8354" y="1637"/>
                  </a:moveTo>
                  <a:cubicBezTo>
                    <a:pt x="8354" y="1640"/>
                    <a:pt x="8357" y="1640"/>
                    <a:pt x="8357" y="1644"/>
                  </a:cubicBezTo>
                  <a:cubicBezTo>
                    <a:pt x="8350" y="1647"/>
                    <a:pt x="8343" y="1647"/>
                    <a:pt x="8335" y="1647"/>
                  </a:cubicBezTo>
                  <a:cubicBezTo>
                    <a:pt x="8339" y="1644"/>
                    <a:pt x="8343" y="1644"/>
                    <a:pt x="8347" y="1644"/>
                  </a:cubicBezTo>
                  <a:cubicBezTo>
                    <a:pt x="8350" y="1640"/>
                    <a:pt x="8350" y="1640"/>
                    <a:pt x="8354" y="1637"/>
                  </a:cubicBezTo>
                  <a:close/>
                  <a:moveTo>
                    <a:pt x="8071" y="1647"/>
                  </a:moveTo>
                  <a:lnTo>
                    <a:pt x="8068" y="1651"/>
                  </a:lnTo>
                  <a:lnTo>
                    <a:pt x="8068" y="1647"/>
                  </a:lnTo>
                  <a:close/>
                  <a:moveTo>
                    <a:pt x="8281" y="1654"/>
                  </a:moveTo>
                  <a:cubicBezTo>
                    <a:pt x="8277" y="1659"/>
                    <a:pt x="8273" y="1659"/>
                    <a:pt x="8269" y="1662"/>
                  </a:cubicBezTo>
                  <a:cubicBezTo>
                    <a:pt x="8266" y="1659"/>
                    <a:pt x="8266" y="1654"/>
                    <a:pt x="8281" y="1654"/>
                  </a:cubicBezTo>
                  <a:close/>
                  <a:moveTo>
                    <a:pt x="7834" y="1674"/>
                  </a:moveTo>
                  <a:cubicBezTo>
                    <a:pt x="7835" y="1674"/>
                    <a:pt x="7836" y="1676"/>
                    <a:pt x="7833" y="1681"/>
                  </a:cubicBezTo>
                  <a:cubicBezTo>
                    <a:pt x="7833" y="1676"/>
                    <a:pt x="7829" y="1676"/>
                    <a:pt x="7829" y="1676"/>
                  </a:cubicBezTo>
                  <a:cubicBezTo>
                    <a:pt x="7831" y="1675"/>
                    <a:pt x="7832" y="1674"/>
                    <a:pt x="7834" y="1674"/>
                  </a:cubicBezTo>
                  <a:close/>
                  <a:moveTo>
                    <a:pt x="8416" y="1676"/>
                  </a:moveTo>
                  <a:lnTo>
                    <a:pt x="8416" y="1681"/>
                  </a:lnTo>
                  <a:lnTo>
                    <a:pt x="8398" y="1681"/>
                  </a:lnTo>
                  <a:cubicBezTo>
                    <a:pt x="8406" y="1676"/>
                    <a:pt x="8409" y="1676"/>
                    <a:pt x="8413" y="1676"/>
                  </a:cubicBezTo>
                  <a:close/>
                  <a:moveTo>
                    <a:pt x="8277" y="1691"/>
                  </a:moveTo>
                  <a:lnTo>
                    <a:pt x="8273" y="1695"/>
                  </a:lnTo>
                  <a:cubicBezTo>
                    <a:pt x="8273" y="1695"/>
                    <a:pt x="8269" y="1695"/>
                    <a:pt x="8269" y="1691"/>
                  </a:cubicBezTo>
                  <a:close/>
                  <a:moveTo>
                    <a:pt x="8233" y="1720"/>
                  </a:moveTo>
                  <a:lnTo>
                    <a:pt x="8233" y="1725"/>
                  </a:lnTo>
                  <a:lnTo>
                    <a:pt x="8229" y="1725"/>
                  </a:lnTo>
                  <a:lnTo>
                    <a:pt x="8229" y="1720"/>
                  </a:lnTo>
                  <a:close/>
                  <a:moveTo>
                    <a:pt x="7470" y="1977"/>
                  </a:moveTo>
                  <a:lnTo>
                    <a:pt x="7470" y="1979"/>
                  </a:lnTo>
                  <a:lnTo>
                    <a:pt x="7470" y="1979"/>
                  </a:lnTo>
                  <a:cubicBezTo>
                    <a:pt x="7469" y="1978"/>
                    <a:pt x="7468" y="1978"/>
                    <a:pt x="7466" y="1977"/>
                  </a:cubicBezTo>
                  <a:lnTo>
                    <a:pt x="7466" y="1977"/>
                  </a:lnTo>
                  <a:lnTo>
                    <a:pt x="7470" y="1981"/>
                  </a:lnTo>
                  <a:lnTo>
                    <a:pt x="7470" y="1979"/>
                  </a:lnTo>
                  <a:lnTo>
                    <a:pt x="7470" y="1979"/>
                  </a:lnTo>
                  <a:cubicBezTo>
                    <a:pt x="7471" y="1979"/>
                    <a:pt x="7472" y="1980"/>
                    <a:pt x="7472" y="1980"/>
                  </a:cubicBezTo>
                  <a:cubicBezTo>
                    <a:pt x="7473" y="1980"/>
                    <a:pt x="7472" y="1979"/>
                    <a:pt x="7470" y="1977"/>
                  </a:cubicBezTo>
                  <a:lnTo>
                    <a:pt x="7470" y="1977"/>
                  </a:lnTo>
                  <a:cubicBezTo>
                    <a:pt x="7474" y="1981"/>
                    <a:pt x="7474" y="1981"/>
                    <a:pt x="7477" y="1981"/>
                  </a:cubicBezTo>
                  <a:lnTo>
                    <a:pt x="7474" y="1984"/>
                  </a:lnTo>
                  <a:lnTo>
                    <a:pt x="7470" y="1981"/>
                  </a:lnTo>
                  <a:lnTo>
                    <a:pt x="7470" y="1981"/>
                  </a:lnTo>
                  <a:lnTo>
                    <a:pt x="7466" y="1977"/>
                  </a:lnTo>
                  <a:close/>
                  <a:moveTo>
                    <a:pt x="7668" y="1984"/>
                  </a:moveTo>
                  <a:cubicBezTo>
                    <a:pt x="7672" y="1985"/>
                    <a:pt x="7672" y="1985"/>
                    <a:pt x="7672" y="1989"/>
                  </a:cubicBezTo>
                  <a:cubicBezTo>
                    <a:pt x="7669" y="1989"/>
                    <a:pt x="7665" y="1990"/>
                    <a:pt x="7664" y="1990"/>
                  </a:cubicBezTo>
                  <a:cubicBezTo>
                    <a:pt x="7663" y="1990"/>
                    <a:pt x="7663" y="1990"/>
                    <a:pt x="7664" y="1989"/>
                  </a:cubicBezTo>
                  <a:cubicBezTo>
                    <a:pt x="7666" y="1986"/>
                    <a:pt x="7667" y="1985"/>
                    <a:pt x="7668" y="1984"/>
                  </a:cubicBezTo>
                  <a:close/>
                  <a:moveTo>
                    <a:pt x="7408" y="1989"/>
                  </a:moveTo>
                  <a:lnTo>
                    <a:pt x="7408" y="1992"/>
                  </a:lnTo>
                  <a:lnTo>
                    <a:pt x="7404" y="1992"/>
                  </a:lnTo>
                  <a:lnTo>
                    <a:pt x="7404" y="1989"/>
                  </a:lnTo>
                  <a:close/>
                  <a:moveTo>
                    <a:pt x="7442" y="1991"/>
                  </a:moveTo>
                  <a:cubicBezTo>
                    <a:pt x="7444" y="1991"/>
                    <a:pt x="7446" y="1992"/>
                    <a:pt x="7448" y="1992"/>
                  </a:cubicBezTo>
                  <a:cubicBezTo>
                    <a:pt x="7444" y="1996"/>
                    <a:pt x="7442" y="1996"/>
                    <a:pt x="7440" y="1996"/>
                  </a:cubicBezTo>
                  <a:cubicBezTo>
                    <a:pt x="7437" y="1996"/>
                    <a:pt x="7435" y="1996"/>
                    <a:pt x="7433" y="1996"/>
                  </a:cubicBezTo>
                  <a:cubicBezTo>
                    <a:pt x="7437" y="1992"/>
                    <a:pt x="7440" y="1991"/>
                    <a:pt x="7442" y="1991"/>
                  </a:cubicBezTo>
                  <a:close/>
                  <a:moveTo>
                    <a:pt x="7426" y="1996"/>
                  </a:moveTo>
                  <a:lnTo>
                    <a:pt x="7426" y="1999"/>
                  </a:lnTo>
                  <a:lnTo>
                    <a:pt x="7422" y="1999"/>
                  </a:lnTo>
                  <a:lnTo>
                    <a:pt x="7426" y="1996"/>
                  </a:lnTo>
                  <a:close/>
                  <a:moveTo>
                    <a:pt x="7243" y="2072"/>
                  </a:moveTo>
                  <a:lnTo>
                    <a:pt x="7239" y="2077"/>
                  </a:lnTo>
                  <a:lnTo>
                    <a:pt x="7235" y="2072"/>
                  </a:lnTo>
                  <a:close/>
                  <a:moveTo>
                    <a:pt x="6795" y="2182"/>
                  </a:moveTo>
                  <a:lnTo>
                    <a:pt x="6795" y="2182"/>
                  </a:lnTo>
                  <a:cubicBezTo>
                    <a:pt x="6791" y="2187"/>
                    <a:pt x="6788" y="2187"/>
                    <a:pt x="6781" y="2187"/>
                  </a:cubicBezTo>
                  <a:cubicBezTo>
                    <a:pt x="6788" y="2187"/>
                    <a:pt x="6791" y="2182"/>
                    <a:pt x="6795" y="2182"/>
                  </a:cubicBezTo>
                  <a:close/>
                  <a:moveTo>
                    <a:pt x="1761" y="2190"/>
                  </a:moveTo>
                  <a:lnTo>
                    <a:pt x="1765" y="2194"/>
                  </a:lnTo>
                  <a:lnTo>
                    <a:pt x="1753" y="2194"/>
                  </a:lnTo>
                  <a:cubicBezTo>
                    <a:pt x="1757" y="2194"/>
                    <a:pt x="1757" y="2194"/>
                    <a:pt x="1761" y="2190"/>
                  </a:cubicBezTo>
                  <a:close/>
                  <a:moveTo>
                    <a:pt x="6487" y="2289"/>
                  </a:moveTo>
                  <a:lnTo>
                    <a:pt x="6487" y="2292"/>
                  </a:lnTo>
                  <a:lnTo>
                    <a:pt x="6483" y="2292"/>
                  </a:lnTo>
                  <a:lnTo>
                    <a:pt x="6487" y="2289"/>
                  </a:lnTo>
                  <a:close/>
                  <a:moveTo>
                    <a:pt x="5534" y="2666"/>
                  </a:moveTo>
                  <a:lnTo>
                    <a:pt x="5530" y="2671"/>
                  </a:lnTo>
                  <a:lnTo>
                    <a:pt x="5530" y="2666"/>
                  </a:lnTo>
                  <a:close/>
                  <a:moveTo>
                    <a:pt x="5270" y="2688"/>
                  </a:moveTo>
                  <a:lnTo>
                    <a:pt x="5266" y="2693"/>
                  </a:lnTo>
                  <a:lnTo>
                    <a:pt x="5266" y="2688"/>
                  </a:lnTo>
                  <a:close/>
                  <a:moveTo>
                    <a:pt x="4969" y="2798"/>
                  </a:moveTo>
                  <a:lnTo>
                    <a:pt x="4969" y="2803"/>
                  </a:lnTo>
                  <a:cubicBezTo>
                    <a:pt x="4965" y="2803"/>
                    <a:pt x="4962" y="2803"/>
                    <a:pt x="4958" y="2806"/>
                  </a:cubicBezTo>
                  <a:lnTo>
                    <a:pt x="4958" y="2803"/>
                  </a:lnTo>
                  <a:cubicBezTo>
                    <a:pt x="4962" y="2803"/>
                    <a:pt x="4965" y="2803"/>
                    <a:pt x="4969" y="2798"/>
                  </a:cubicBezTo>
                  <a:close/>
                  <a:moveTo>
                    <a:pt x="5072" y="2847"/>
                  </a:moveTo>
                  <a:lnTo>
                    <a:pt x="5068" y="2850"/>
                  </a:lnTo>
                  <a:lnTo>
                    <a:pt x="5068" y="2847"/>
                  </a:lnTo>
                  <a:close/>
                  <a:moveTo>
                    <a:pt x="118" y="3106"/>
                  </a:moveTo>
                  <a:lnTo>
                    <a:pt x="120" y="3108"/>
                  </a:lnTo>
                  <a:lnTo>
                    <a:pt x="120" y="3108"/>
                  </a:lnTo>
                  <a:lnTo>
                    <a:pt x="121" y="3106"/>
                  </a:lnTo>
                  <a:close/>
                  <a:moveTo>
                    <a:pt x="515" y="3898"/>
                  </a:moveTo>
                  <a:cubicBezTo>
                    <a:pt x="513" y="3898"/>
                    <a:pt x="512" y="3898"/>
                    <a:pt x="510" y="3898"/>
                  </a:cubicBezTo>
                  <a:cubicBezTo>
                    <a:pt x="513" y="3898"/>
                    <a:pt x="513" y="3898"/>
                    <a:pt x="515" y="3898"/>
                  </a:cubicBezTo>
                  <a:close/>
                  <a:moveTo>
                    <a:pt x="8053" y="0"/>
                  </a:moveTo>
                  <a:cubicBezTo>
                    <a:pt x="8046" y="4"/>
                    <a:pt x="8042" y="4"/>
                    <a:pt x="8039" y="8"/>
                  </a:cubicBezTo>
                  <a:cubicBezTo>
                    <a:pt x="8013" y="15"/>
                    <a:pt x="7987" y="22"/>
                    <a:pt x="7965" y="34"/>
                  </a:cubicBezTo>
                  <a:cubicBezTo>
                    <a:pt x="7947" y="41"/>
                    <a:pt x="7925" y="48"/>
                    <a:pt x="7907" y="56"/>
                  </a:cubicBezTo>
                  <a:cubicBezTo>
                    <a:pt x="7888" y="63"/>
                    <a:pt x="7866" y="66"/>
                    <a:pt x="7851" y="78"/>
                  </a:cubicBezTo>
                  <a:cubicBezTo>
                    <a:pt x="7844" y="81"/>
                    <a:pt x="7833" y="85"/>
                    <a:pt x="7822" y="85"/>
                  </a:cubicBezTo>
                  <a:cubicBezTo>
                    <a:pt x="7815" y="88"/>
                    <a:pt x="7811" y="92"/>
                    <a:pt x="7800" y="92"/>
                  </a:cubicBezTo>
                  <a:cubicBezTo>
                    <a:pt x="7796" y="92"/>
                    <a:pt x="7785" y="100"/>
                    <a:pt x="7778" y="103"/>
                  </a:cubicBezTo>
                  <a:cubicBezTo>
                    <a:pt x="7745" y="114"/>
                    <a:pt x="7708" y="125"/>
                    <a:pt x="7675" y="140"/>
                  </a:cubicBezTo>
                  <a:cubicBezTo>
                    <a:pt x="7642" y="151"/>
                    <a:pt x="7609" y="162"/>
                    <a:pt x="7576" y="169"/>
                  </a:cubicBezTo>
                  <a:cubicBezTo>
                    <a:pt x="7547" y="180"/>
                    <a:pt x="7514" y="195"/>
                    <a:pt x="7485" y="206"/>
                  </a:cubicBezTo>
                  <a:cubicBezTo>
                    <a:pt x="7470" y="206"/>
                    <a:pt x="7459" y="213"/>
                    <a:pt x="7448" y="217"/>
                  </a:cubicBezTo>
                  <a:cubicBezTo>
                    <a:pt x="7437" y="217"/>
                    <a:pt x="7426" y="228"/>
                    <a:pt x="7415" y="228"/>
                  </a:cubicBezTo>
                  <a:cubicBezTo>
                    <a:pt x="7404" y="235"/>
                    <a:pt x="7393" y="235"/>
                    <a:pt x="7378" y="239"/>
                  </a:cubicBezTo>
                  <a:cubicBezTo>
                    <a:pt x="7367" y="246"/>
                    <a:pt x="7356" y="246"/>
                    <a:pt x="7345" y="254"/>
                  </a:cubicBezTo>
                  <a:cubicBezTo>
                    <a:pt x="7338" y="257"/>
                    <a:pt x="7331" y="261"/>
                    <a:pt x="7320" y="261"/>
                  </a:cubicBezTo>
                  <a:lnTo>
                    <a:pt x="7316" y="265"/>
                  </a:lnTo>
                  <a:cubicBezTo>
                    <a:pt x="7294" y="272"/>
                    <a:pt x="7272" y="283"/>
                    <a:pt x="7246" y="290"/>
                  </a:cubicBezTo>
                  <a:cubicBezTo>
                    <a:pt x="7213" y="305"/>
                    <a:pt x="7180" y="312"/>
                    <a:pt x="7147" y="327"/>
                  </a:cubicBezTo>
                  <a:cubicBezTo>
                    <a:pt x="7089" y="345"/>
                    <a:pt x="7030" y="371"/>
                    <a:pt x="6971" y="386"/>
                  </a:cubicBezTo>
                  <a:cubicBezTo>
                    <a:pt x="6964" y="389"/>
                    <a:pt x="6957" y="393"/>
                    <a:pt x="6953" y="393"/>
                  </a:cubicBezTo>
                  <a:cubicBezTo>
                    <a:pt x="6945" y="397"/>
                    <a:pt x="6938" y="400"/>
                    <a:pt x="6935" y="400"/>
                  </a:cubicBezTo>
                  <a:cubicBezTo>
                    <a:pt x="6913" y="408"/>
                    <a:pt x="6894" y="419"/>
                    <a:pt x="6872" y="419"/>
                  </a:cubicBezTo>
                  <a:cubicBezTo>
                    <a:pt x="6865" y="419"/>
                    <a:pt x="6854" y="422"/>
                    <a:pt x="6850" y="426"/>
                  </a:cubicBezTo>
                  <a:cubicBezTo>
                    <a:pt x="6843" y="433"/>
                    <a:pt x="6835" y="433"/>
                    <a:pt x="6825" y="437"/>
                  </a:cubicBezTo>
                  <a:cubicBezTo>
                    <a:pt x="6810" y="444"/>
                    <a:pt x="6791" y="448"/>
                    <a:pt x="6773" y="455"/>
                  </a:cubicBezTo>
                  <a:cubicBezTo>
                    <a:pt x="6768" y="457"/>
                    <a:pt x="6763" y="458"/>
                    <a:pt x="6759" y="458"/>
                  </a:cubicBezTo>
                  <a:cubicBezTo>
                    <a:pt x="6755" y="458"/>
                    <a:pt x="6751" y="457"/>
                    <a:pt x="6747" y="455"/>
                  </a:cubicBezTo>
                  <a:cubicBezTo>
                    <a:pt x="6744" y="459"/>
                    <a:pt x="6740" y="463"/>
                    <a:pt x="6737" y="463"/>
                  </a:cubicBezTo>
                  <a:cubicBezTo>
                    <a:pt x="6733" y="466"/>
                    <a:pt x="6725" y="466"/>
                    <a:pt x="6722" y="466"/>
                  </a:cubicBezTo>
                  <a:lnTo>
                    <a:pt x="6718" y="466"/>
                  </a:lnTo>
                  <a:cubicBezTo>
                    <a:pt x="6703" y="470"/>
                    <a:pt x="6689" y="477"/>
                    <a:pt x="6674" y="481"/>
                  </a:cubicBezTo>
                  <a:cubicBezTo>
                    <a:pt x="6656" y="485"/>
                    <a:pt x="6641" y="488"/>
                    <a:pt x="6627" y="492"/>
                  </a:cubicBezTo>
                  <a:cubicBezTo>
                    <a:pt x="6623" y="496"/>
                    <a:pt x="6615" y="496"/>
                    <a:pt x="6608" y="499"/>
                  </a:cubicBezTo>
                  <a:cubicBezTo>
                    <a:pt x="6607" y="501"/>
                    <a:pt x="6604" y="501"/>
                    <a:pt x="6601" y="501"/>
                  </a:cubicBezTo>
                  <a:cubicBezTo>
                    <a:pt x="6598" y="501"/>
                    <a:pt x="6595" y="501"/>
                    <a:pt x="6593" y="503"/>
                  </a:cubicBezTo>
                  <a:cubicBezTo>
                    <a:pt x="6590" y="507"/>
                    <a:pt x="6583" y="507"/>
                    <a:pt x="6579" y="507"/>
                  </a:cubicBezTo>
                  <a:cubicBezTo>
                    <a:pt x="6571" y="507"/>
                    <a:pt x="6561" y="507"/>
                    <a:pt x="6561" y="510"/>
                  </a:cubicBezTo>
                  <a:cubicBezTo>
                    <a:pt x="6549" y="518"/>
                    <a:pt x="6539" y="518"/>
                    <a:pt x="6531" y="518"/>
                  </a:cubicBezTo>
                  <a:cubicBezTo>
                    <a:pt x="6529" y="520"/>
                    <a:pt x="6527" y="520"/>
                    <a:pt x="6526" y="520"/>
                  </a:cubicBezTo>
                  <a:cubicBezTo>
                    <a:pt x="6524" y="520"/>
                    <a:pt x="6522" y="520"/>
                    <a:pt x="6520" y="521"/>
                  </a:cubicBezTo>
                  <a:cubicBezTo>
                    <a:pt x="6509" y="521"/>
                    <a:pt x="6498" y="525"/>
                    <a:pt x="6487" y="529"/>
                  </a:cubicBezTo>
                  <a:cubicBezTo>
                    <a:pt x="6476" y="532"/>
                    <a:pt x="6465" y="532"/>
                    <a:pt x="6454" y="536"/>
                  </a:cubicBezTo>
                  <a:cubicBezTo>
                    <a:pt x="6439" y="540"/>
                    <a:pt x="6429" y="543"/>
                    <a:pt x="6414" y="547"/>
                  </a:cubicBezTo>
                  <a:cubicBezTo>
                    <a:pt x="6399" y="551"/>
                    <a:pt x="6388" y="554"/>
                    <a:pt x="6373" y="558"/>
                  </a:cubicBezTo>
                  <a:cubicBezTo>
                    <a:pt x="6366" y="562"/>
                    <a:pt x="6359" y="565"/>
                    <a:pt x="6351" y="565"/>
                  </a:cubicBezTo>
                  <a:cubicBezTo>
                    <a:pt x="6341" y="569"/>
                    <a:pt x="6333" y="569"/>
                    <a:pt x="6326" y="569"/>
                  </a:cubicBezTo>
                  <a:cubicBezTo>
                    <a:pt x="6322" y="569"/>
                    <a:pt x="6322" y="569"/>
                    <a:pt x="6319" y="573"/>
                  </a:cubicBezTo>
                  <a:cubicBezTo>
                    <a:pt x="6285" y="580"/>
                    <a:pt x="6256" y="595"/>
                    <a:pt x="6223" y="598"/>
                  </a:cubicBezTo>
                  <a:cubicBezTo>
                    <a:pt x="6212" y="602"/>
                    <a:pt x="6201" y="606"/>
                    <a:pt x="6190" y="609"/>
                  </a:cubicBezTo>
                  <a:cubicBezTo>
                    <a:pt x="6179" y="613"/>
                    <a:pt x="6172" y="617"/>
                    <a:pt x="6161" y="617"/>
                  </a:cubicBezTo>
                  <a:cubicBezTo>
                    <a:pt x="6150" y="617"/>
                    <a:pt x="6143" y="628"/>
                    <a:pt x="6131" y="631"/>
                  </a:cubicBezTo>
                  <a:lnTo>
                    <a:pt x="6121" y="631"/>
                  </a:lnTo>
                  <a:cubicBezTo>
                    <a:pt x="6109" y="631"/>
                    <a:pt x="6102" y="635"/>
                    <a:pt x="6091" y="639"/>
                  </a:cubicBezTo>
                  <a:cubicBezTo>
                    <a:pt x="6084" y="642"/>
                    <a:pt x="6073" y="646"/>
                    <a:pt x="6065" y="650"/>
                  </a:cubicBezTo>
                  <a:cubicBezTo>
                    <a:pt x="6055" y="650"/>
                    <a:pt x="6043" y="653"/>
                    <a:pt x="6033" y="657"/>
                  </a:cubicBezTo>
                  <a:cubicBezTo>
                    <a:pt x="6025" y="661"/>
                    <a:pt x="6014" y="661"/>
                    <a:pt x="6011" y="668"/>
                  </a:cubicBezTo>
                  <a:cubicBezTo>
                    <a:pt x="5999" y="668"/>
                    <a:pt x="5989" y="672"/>
                    <a:pt x="5981" y="675"/>
                  </a:cubicBezTo>
                  <a:cubicBezTo>
                    <a:pt x="5923" y="694"/>
                    <a:pt x="5864" y="712"/>
                    <a:pt x="5805" y="730"/>
                  </a:cubicBezTo>
                  <a:cubicBezTo>
                    <a:pt x="5798" y="734"/>
                    <a:pt x="5787" y="738"/>
                    <a:pt x="5776" y="738"/>
                  </a:cubicBezTo>
                  <a:cubicBezTo>
                    <a:pt x="5769" y="741"/>
                    <a:pt x="5757" y="745"/>
                    <a:pt x="5750" y="749"/>
                  </a:cubicBezTo>
                  <a:cubicBezTo>
                    <a:pt x="5747" y="752"/>
                    <a:pt x="5743" y="752"/>
                    <a:pt x="5739" y="752"/>
                  </a:cubicBezTo>
                  <a:cubicBezTo>
                    <a:pt x="5721" y="756"/>
                    <a:pt x="5703" y="760"/>
                    <a:pt x="5684" y="767"/>
                  </a:cubicBezTo>
                  <a:cubicBezTo>
                    <a:pt x="5655" y="778"/>
                    <a:pt x="5625" y="786"/>
                    <a:pt x="5596" y="796"/>
                  </a:cubicBezTo>
                  <a:cubicBezTo>
                    <a:pt x="5589" y="796"/>
                    <a:pt x="5581" y="796"/>
                    <a:pt x="5574" y="800"/>
                  </a:cubicBezTo>
                  <a:cubicBezTo>
                    <a:pt x="5559" y="808"/>
                    <a:pt x="5545" y="811"/>
                    <a:pt x="5530" y="815"/>
                  </a:cubicBezTo>
                  <a:cubicBezTo>
                    <a:pt x="5527" y="815"/>
                    <a:pt x="5523" y="815"/>
                    <a:pt x="5519" y="818"/>
                  </a:cubicBezTo>
                  <a:cubicBezTo>
                    <a:pt x="5515" y="822"/>
                    <a:pt x="5508" y="822"/>
                    <a:pt x="5501" y="826"/>
                  </a:cubicBezTo>
                  <a:cubicBezTo>
                    <a:pt x="5483" y="833"/>
                    <a:pt x="5464" y="833"/>
                    <a:pt x="5446" y="844"/>
                  </a:cubicBezTo>
                  <a:lnTo>
                    <a:pt x="5442" y="844"/>
                  </a:lnTo>
                  <a:cubicBezTo>
                    <a:pt x="5440" y="844"/>
                    <a:pt x="5439" y="843"/>
                    <a:pt x="5437" y="843"/>
                  </a:cubicBezTo>
                  <a:cubicBezTo>
                    <a:pt x="5429" y="843"/>
                    <a:pt x="5422" y="852"/>
                    <a:pt x="5413" y="852"/>
                  </a:cubicBezTo>
                  <a:cubicBezTo>
                    <a:pt x="5402" y="859"/>
                    <a:pt x="5391" y="862"/>
                    <a:pt x="5380" y="866"/>
                  </a:cubicBezTo>
                  <a:cubicBezTo>
                    <a:pt x="5329" y="881"/>
                    <a:pt x="5281" y="899"/>
                    <a:pt x="5229" y="914"/>
                  </a:cubicBezTo>
                  <a:cubicBezTo>
                    <a:pt x="5226" y="914"/>
                    <a:pt x="5219" y="918"/>
                    <a:pt x="5215" y="918"/>
                  </a:cubicBezTo>
                  <a:cubicBezTo>
                    <a:pt x="5207" y="925"/>
                    <a:pt x="5200" y="925"/>
                    <a:pt x="5193" y="928"/>
                  </a:cubicBezTo>
                  <a:cubicBezTo>
                    <a:pt x="5182" y="932"/>
                    <a:pt x="5175" y="936"/>
                    <a:pt x="5167" y="940"/>
                  </a:cubicBezTo>
                  <a:cubicBezTo>
                    <a:pt x="5149" y="947"/>
                    <a:pt x="5134" y="950"/>
                    <a:pt x="5119" y="958"/>
                  </a:cubicBezTo>
                  <a:cubicBezTo>
                    <a:pt x="5101" y="965"/>
                    <a:pt x="5083" y="969"/>
                    <a:pt x="5068" y="976"/>
                  </a:cubicBezTo>
                  <a:cubicBezTo>
                    <a:pt x="5050" y="980"/>
                    <a:pt x="5035" y="991"/>
                    <a:pt x="5017" y="991"/>
                  </a:cubicBezTo>
                  <a:cubicBezTo>
                    <a:pt x="5013" y="991"/>
                    <a:pt x="5006" y="994"/>
                    <a:pt x="5006" y="998"/>
                  </a:cubicBezTo>
                  <a:cubicBezTo>
                    <a:pt x="5002" y="1002"/>
                    <a:pt x="4995" y="1006"/>
                    <a:pt x="4991" y="1006"/>
                  </a:cubicBezTo>
                  <a:cubicBezTo>
                    <a:pt x="4980" y="1006"/>
                    <a:pt x="4965" y="1009"/>
                    <a:pt x="4958" y="1013"/>
                  </a:cubicBezTo>
                  <a:cubicBezTo>
                    <a:pt x="4943" y="1020"/>
                    <a:pt x="4929" y="1024"/>
                    <a:pt x="4914" y="1031"/>
                  </a:cubicBezTo>
                  <a:cubicBezTo>
                    <a:pt x="4899" y="1035"/>
                    <a:pt x="4885" y="1038"/>
                    <a:pt x="4874" y="1042"/>
                  </a:cubicBezTo>
                  <a:cubicBezTo>
                    <a:pt x="4867" y="1046"/>
                    <a:pt x="4863" y="1046"/>
                    <a:pt x="4855" y="1050"/>
                  </a:cubicBezTo>
                  <a:cubicBezTo>
                    <a:pt x="4855" y="1053"/>
                    <a:pt x="4845" y="1053"/>
                    <a:pt x="4841" y="1053"/>
                  </a:cubicBezTo>
                  <a:cubicBezTo>
                    <a:pt x="4837" y="1060"/>
                    <a:pt x="4830" y="1060"/>
                    <a:pt x="4823" y="1060"/>
                  </a:cubicBezTo>
                  <a:cubicBezTo>
                    <a:pt x="4801" y="1068"/>
                    <a:pt x="4779" y="1075"/>
                    <a:pt x="4757" y="1082"/>
                  </a:cubicBezTo>
                  <a:cubicBezTo>
                    <a:pt x="4753" y="1086"/>
                    <a:pt x="4745" y="1086"/>
                    <a:pt x="4742" y="1090"/>
                  </a:cubicBezTo>
                  <a:cubicBezTo>
                    <a:pt x="4735" y="1094"/>
                    <a:pt x="4723" y="1097"/>
                    <a:pt x="4716" y="1101"/>
                  </a:cubicBezTo>
                  <a:cubicBezTo>
                    <a:pt x="4705" y="1101"/>
                    <a:pt x="4694" y="1104"/>
                    <a:pt x="4683" y="1108"/>
                  </a:cubicBezTo>
                  <a:cubicBezTo>
                    <a:pt x="4613" y="1134"/>
                    <a:pt x="4540" y="1152"/>
                    <a:pt x="4474" y="1182"/>
                  </a:cubicBezTo>
                  <a:cubicBezTo>
                    <a:pt x="4463" y="1185"/>
                    <a:pt x="4452" y="1185"/>
                    <a:pt x="4445" y="1189"/>
                  </a:cubicBezTo>
                  <a:cubicBezTo>
                    <a:pt x="4434" y="1196"/>
                    <a:pt x="4419" y="1200"/>
                    <a:pt x="4408" y="1204"/>
                  </a:cubicBezTo>
                  <a:cubicBezTo>
                    <a:pt x="4386" y="1211"/>
                    <a:pt x="4361" y="1218"/>
                    <a:pt x="4339" y="1226"/>
                  </a:cubicBezTo>
                  <a:cubicBezTo>
                    <a:pt x="4331" y="1226"/>
                    <a:pt x="4327" y="1229"/>
                    <a:pt x="4324" y="1229"/>
                  </a:cubicBezTo>
                  <a:cubicBezTo>
                    <a:pt x="4309" y="1240"/>
                    <a:pt x="4291" y="1248"/>
                    <a:pt x="4276" y="1251"/>
                  </a:cubicBezTo>
                  <a:cubicBezTo>
                    <a:pt x="4273" y="1251"/>
                    <a:pt x="4269" y="1251"/>
                    <a:pt x="4269" y="1255"/>
                  </a:cubicBezTo>
                  <a:cubicBezTo>
                    <a:pt x="4258" y="1262"/>
                    <a:pt x="4247" y="1262"/>
                    <a:pt x="4236" y="1266"/>
                  </a:cubicBezTo>
                  <a:cubicBezTo>
                    <a:pt x="4221" y="1270"/>
                    <a:pt x="4214" y="1277"/>
                    <a:pt x="4199" y="1280"/>
                  </a:cubicBezTo>
                  <a:cubicBezTo>
                    <a:pt x="4148" y="1299"/>
                    <a:pt x="4097" y="1314"/>
                    <a:pt x="4045" y="1332"/>
                  </a:cubicBezTo>
                  <a:cubicBezTo>
                    <a:pt x="4027" y="1339"/>
                    <a:pt x="4009" y="1343"/>
                    <a:pt x="3994" y="1358"/>
                  </a:cubicBezTo>
                  <a:lnTo>
                    <a:pt x="3987" y="1358"/>
                  </a:lnTo>
                  <a:cubicBezTo>
                    <a:pt x="3950" y="1368"/>
                    <a:pt x="3913" y="1387"/>
                    <a:pt x="3877" y="1398"/>
                  </a:cubicBezTo>
                  <a:cubicBezTo>
                    <a:pt x="3873" y="1398"/>
                    <a:pt x="3869" y="1398"/>
                    <a:pt x="3865" y="1402"/>
                  </a:cubicBezTo>
                  <a:lnTo>
                    <a:pt x="3862" y="1402"/>
                  </a:lnTo>
                  <a:cubicBezTo>
                    <a:pt x="3865" y="1409"/>
                    <a:pt x="3855" y="1409"/>
                    <a:pt x="3847" y="1412"/>
                  </a:cubicBezTo>
                  <a:cubicBezTo>
                    <a:pt x="3814" y="1420"/>
                    <a:pt x="3785" y="1434"/>
                    <a:pt x="3752" y="1446"/>
                  </a:cubicBezTo>
                  <a:cubicBezTo>
                    <a:pt x="3748" y="1446"/>
                    <a:pt x="3748" y="1449"/>
                    <a:pt x="3745" y="1449"/>
                  </a:cubicBezTo>
                  <a:cubicBezTo>
                    <a:pt x="3726" y="1456"/>
                    <a:pt x="3711" y="1464"/>
                    <a:pt x="3689" y="1471"/>
                  </a:cubicBezTo>
                  <a:cubicBezTo>
                    <a:pt x="3689" y="1471"/>
                    <a:pt x="3686" y="1475"/>
                    <a:pt x="3682" y="1475"/>
                  </a:cubicBezTo>
                  <a:cubicBezTo>
                    <a:pt x="3667" y="1483"/>
                    <a:pt x="3657" y="1490"/>
                    <a:pt x="3638" y="1493"/>
                  </a:cubicBezTo>
                  <a:cubicBezTo>
                    <a:pt x="3635" y="1493"/>
                    <a:pt x="3631" y="1497"/>
                    <a:pt x="3623" y="1497"/>
                  </a:cubicBezTo>
                  <a:cubicBezTo>
                    <a:pt x="3609" y="1508"/>
                    <a:pt x="3591" y="1515"/>
                    <a:pt x="3569" y="1522"/>
                  </a:cubicBezTo>
                  <a:cubicBezTo>
                    <a:pt x="3557" y="1527"/>
                    <a:pt x="3543" y="1530"/>
                    <a:pt x="3532" y="1537"/>
                  </a:cubicBezTo>
                  <a:cubicBezTo>
                    <a:pt x="3539" y="1534"/>
                    <a:pt x="3547" y="1534"/>
                    <a:pt x="3554" y="1530"/>
                  </a:cubicBezTo>
                  <a:lnTo>
                    <a:pt x="3554" y="1530"/>
                  </a:lnTo>
                  <a:cubicBezTo>
                    <a:pt x="3547" y="1534"/>
                    <a:pt x="3539" y="1537"/>
                    <a:pt x="3532" y="1537"/>
                  </a:cubicBezTo>
                  <a:cubicBezTo>
                    <a:pt x="3528" y="1541"/>
                    <a:pt x="3517" y="1541"/>
                    <a:pt x="3513" y="1544"/>
                  </a:cubicBezTo>
                  <a:cubicBezTo>
                    <a:pt x="3510" y="1549"/>
                    <a:pt x="3503" y="1549"/>
                    <a:pt x="3499" y="1552"/>
                  </a:cubicBezTo>
                  <a:cubicBezTo>
                    <a:pt x="3495" y="1556"/>
                    <a:pt x="3484" y="1556"/>
                    <a:pt x="3477" y="1559"/>
                  </a:cubicBezTo>
                  <a:cubicBezTo>
                    <a:pt x="3469" y="1563"/>
                    <a:pt x="3462" y="1563"/>
                    <a:pt x="3455" y="1566"/>
                  </a:cubicBezTo>
                  <a:lnTo>
                    <a:pt x="3473" y="1566"/>
                  </a:lnTo>
                  <a:cubicBezTo>
                    <a:pt x="3466" y="1571"/>
                    <a:pt x="3459" y="1571"/>
                    <a:pt x="3455" y="1571"/>
                  </a:cubicBezTo>
                  <a:cubicBezTo>
                    <a:pt x="3425" y="1581"/>
                    <a:pt x="3400" y="1593"/>
                    <a:pt x="3371" y="1603"/>
                  </a:cubicBezTo>
                  <a:cubicBezTo>
                    <a:pt x="3371" y="1603"/>
                    <a:pt x="3367" y="1603"/>
                    <a:pt x="3367" y="1607"/>
                  </a:cubicBezTo>
                  <a:cubicBezTo>
                    <a:pt x="3356" y="1610"/>
                    <a:pt x="3345" y="1618"/>
                    <a:pt x="3334" y="1622"/>
                  </a:cubicBezTo>
                  <a:cubicBezTo>
                    <a:pt x="3319" y="1625"/>
                    <a:pt x="3312" y="1632"/>
                    <a:pt x="3297" y="1632"/>
                  </a:cubicBezTo>
                  <a:cubicBezTo>
                    <a:pt x="3293" y="1637"/>
                    <a:pt x="3286" y="1637"/>
                    <a:pt x="3286" y="1640"/>
                  </a:cubicBezTo>
                  <a:cubicBezTo>
                    <a:pt x="3279" y="1647"/>
                    <a:pt x="3264" y="1647"/>
                    <a:pt x="3257" y="1651"/>
                  </a:cubicBezTo>
                  <a:cubicBezTo>
                    <a:pt x="3246" y="1654"/>
                    <a:pt x="3235" y="1662"/>
                    <a:pt x="3224" y="1666"/>
                  </a:cubicBezTo>
                  <a:cubicBezTo>
                    <a:pt x="3209" y="1669"/>
                    <a:pt x="3202" y="1676"/>
                    <a:pt x="3187" y="1681"/>
                  </a:cubicBezTo>
                  <a:cubicBezTo>
                    <a:pt x="3165" y="1691"/>
                    <a:pt x="3139" y="1698"/>
                    <a:pt x="3117" y="1710"/>
                  </a:cubicBezTo>
                  <a:cubicBezTo>
                    <a:pt x="3103" y="1717"/>
                    <a:pt x="3085" y="1720"/>
                    <a:pt x="3066" y="1728"/>
                  </a:cubicBezTo>
                  <a:cubicBezTo>
                    <a:pt x="3055" y="1735"/>
                    <a:pt x="3041" y="1739"/>
                    <a:pt x="3026" y="1742"/>
                  </a:cubicBezTo>
                  <a:cubicBezTo>
                    <a:pt x="3011" y="1747"/>
                    <a:pt x="2997" y="1754"/>
                    <a:pt x="2982" y="1757"/>
                  </a:cubicBezTo>
                  <a:cubicBezTo>
                    <a:pt x="2963" y="1764"/>
                    <a:pt x="2941" y="1772"/>
                    <a:pt x="2923" y="1779"/>
                  </a:cubicBezTo>
                  <a:cubicBezTo>
                    <a:pt x="2917" y="1782"/>
                    <a:pt x="2912" y="1787"/>
                    <a:pt x="2906" y="1787"/>
                  </a:cubicBezTo>
                  <a:cubicBezTo>
                    <a:pt x="2904" y="1787"/>
                    <a:pt x="2902" y="1787"/>
                    <a:pt x="2901" y="1786"/>
                  </a:cubicBezTo>
                  <a:cubicBezTo>
                    <a:pt x="2897" y="1786"/>
                    <a:pt x="2894" y="1791"/>
                    <a:pt x="2890" y="1791"/>
                  </a:cubicBezTo>
                  <a:cubicBezTo>
                    <a:pt x="2887" y="1798"/>
                    <a:pt x="2883" y="1798"/>
                    <a:pt x="2875" y="1798"/>
                  </a:cubicBezTo>
                  <a:cubicBezTo>
                    <a:pt x="2846" y="1808"/>
                    <a:pt x="2817" y="1816"/>
                    <a:pt x="2791" y="1830"/>
                  </a:cubicBezTo>
                  <a:cubicBezTo>
                    <a:pt x="2784" y="1830"/>
                    <a:pt x="2777" y="1835"/>
                    <a:pt x="2769" y="1835"/>
                  </a:cubicBezTo>
                  <a:cubicBezTo>
                    <a:pt x="2762" y="1835"/>
                    <a:pt x="2755" y="1838"/>
                    <a:pt x="2747" y="1842"/>
                  </a:cubicBezTo>
                  <a:cubicBezTo>
                    <a:pt x="2740" y="1845"/>
                    <a:pt x="2733" y="1849"/>
                    <a:pt x="2725" y="1852"/>
                  </a:cubicBezTo>
                  <a:cubicBezTo>
                    <a:pt x="2718" y="1857"/>
                    <a:pt x="2711" y="1860"/>
                    <a:pt x="2699" y="1860"/>
                  </a:cubicBezTo>
                  <a:cubicBezTo>
                    <a:pt x="2692" y="1864"/>
                    <a:pt x="2685" y="1864"/>
                    <a:pt x="2681" y="1871"/>
                  </a:cubicBezTo>
                  <a:cubicBezTo>
                    <a:pt x="2677" y="1871"/>
                    <a:pt x="2670" y="1871"/>
                    <a:pt x="2667" y="1874"/>
                  </a:cubicBezTo>
                  <a:lnTo>
                    <a:pt x="2659" y="1874"/>
                  </a:lnTo>
                  <a:cubicBezTo>
                    <a:pt x="2655" y="1879"/>
                    <a:pt x="2648" y="1879"/>
                    <a:pt x="2645" y="1882"/>
                  </a:cubicBezTo>
                  <a:cubicBezTo>
                    <a:pt x="2641" y="1886"/>
                    <a:pt x="2633" y="1886"/>
                    <a:pt x="2626" y="1889"/>
                  </a:cubicBezTo>
                  <a:cubicBezTo>
                    <a:pt x="2619" y="1889"/>
                    <a:pt x="2615" y="1893"/>
                    <a:pt x="2608" y="1893"/>
                  </a:cubicBezTo>
                  <a:cubicBezTo>
                    <a:pt x="2586" y="1901"/>
                    <a:pt x="2567" y="1908"/>
                    <a:pt x="2545" y="1915"/>
                  </a:cubicBezTo>
                  <a:cubicBezTo>
                    <a:pt x="2538" y="1915"/>
                    <a:pt x="2535" y="1918"/>
                    <a:pt x="2527" y="1923"/>
                  </a:cubicBezTo>
                  <a:cubicBezTo>
                    <a:pt x="2520" y="1926"/>
                    <a:pt x="2509" y="1926"/>
                    <a:pt x="2505" y="1930"/>
                  </a:cubicBezTo>
                  <a:cubicBezTo>
                    <a:pt x="2487" y="1937"/>
                    <a:pt x="2469" y="1940"/>
                    <a:pt x="2450" y="1948"/>
                  </a:cubicBezTo>
                  <a:cubicBezTo>
                    <a:pt x="2439" y="1952"/>
                    <a:pt x="2425" y="1955"/>
                    <a:pt x="2410" y="1959"/>
                  </a:cubicBezTo>
                  <a:cubicBezTo>
                    <a:pt x="2399" y="1967"/>
                    <a:pt x="2384" y="1970"/>
                    <a:pt x="2369" y="1974"/>
                  </a:cubicBezTo>
                  <a:cubicBezTo>
                    <a:pt x="2355" y="1977"/>
                    <a:pt x="2344" y="1984"/>
                    <a:pt x="2329" y="1989"/>
                  </a:cubicBezTo>
                  <a:cubicBezTo>
                    <a:pt x="2315" y="1992"/>
                    <a:pt x="2300" y="1996"/>
                    <a:pt x="2285" y="1999"/>
                  </a:cubicBezTo>
                  <a:cubicBezTo>
                    <a:pt x="2274" y="2003"/>
                    <a:pt x="2263" y="2011"/>
                    <a:pt x="2249" y="2014"/>
                  </a:cubicBezTo>
                  <a:cubicBezTo>
                    <a:pt x="2237" y="2018"/>
                    <a:pt x="2223" y="2025"/>
                    <a:pt x="2208" y="2025"/>
                  </a:cubicBezTo>
                  <a:lnTo>
                    <a:pt x="2201" y="2033"/>
                  </a:lnTo>
                  <a:cubicBezTo>
                    <a:pt x="2197" y="2033"/>
                    <a:pt x="2193" y="2036"/>
                    <a:pt x="2183" y="2036"/>
                  </a:cubicBezTo>
                  <a:cubicBezTo>
                    <a:pt x="2179" y="2036"/>
                    <a:pt x="2171" y="2040"/>
                    <a:pt x="2171" y="2043"/>
                  </a:cubicBezTo>
                  <a:cubicBezTo>
                    <a:pt x="2164" y="2047"/>
                    <a:pt x="2157" y="2047"/>
                    <a:pt x="2153" y="2050"/>
                  </a:cubicBezTo>
                  <a:lnTo>
                    <a:pt x="2139" y="2050"/>
                  </a:lnTo>
                  <a:cubicBezTo>
                    <a:pt x="2135" y="2055"/>
                    <a:pt x="2131" y="2058"/>
                    <a:pt x="2127" y="2058"/>
                  </a:cubicBezTo>
                  <a:cubicBezTo>
                    <a:pt x="2091" y="2069"/>
                    <a:pt x="2058" y="2084"/>
                    <a:pt x="2025" y="2094"/>
                  </a:cubicBezTo>
                  <a:cubicBezTo>
                    <a:pt x="2014" y="2099"/>
                    <a:pt x="2003" y="2099"/>
                    <a:pt x="1992" y="2106"/>
                  </a:cubicBezTo>
                  <a:cubicBezTo>
                    <a:pt x="1981" y="2109"/>
                    <a:pt x="1970" y="2113"/>
                    <a:pt x="1959" y="2116"/>
                  </a:cubicBezTo>
                  <a:cubicBezTo>
                    <a:pt x="1948" y="2121"/>
                    <a:pt x="1933" y="2124"/>
                    <a:pt x="1922" y="2128"/>
                  </a:cubicBezTo>
                  <a:cubicBezTo>
                    <a:pt x="1919" y="2131"/>
                    <a:pt x="1907" y="2131"/>
                    <a:pt x="1904" y="2135"/>
                  </a:cubicBezTo>
                  <a:lnTo>
                    <a:pt x="1900" y="2135"/>
                  </a:lnTo>
                  <a:cubicBezTo>
                    <a:pt x="1893" y="2135"/>
                    <a:pt x="1889" y="2138"/>
                    <a:pt x="1882" y="2143"/>
                  </a:cubicBezTo>
                  <a:cubicBezTo>
                    <a:pt x="1878" y="2146"/>
                    <a:pt x="1867" y="2146"/>
                    <a:pt x="1860" y="2146"/>
                  </a:cubicBezTo>
                  <a:lnTo>
                    <a:pt x="1856" y="2150"/>
                  </a:lnTo>
                  <a:cubicBezTo>
                    <a:pt x="1853" y="2157"/>
                    <a:pt x="1841" y="2153"/>
                    <a:pt x="1838" y="2157"/>
                  </a:cubicBezTo>
                  <a:cubicBezTo>
                    <a:pt x="1831" y="2160"/>
                    <a:pt x="1823" y="2165"/>
                    <a:pt x="1816" y="2165"/>
                  </a:cubicBezTo>
                  <a:lnTo>
                    <a:pt x="1809" y="2165"/>
                  </a:lnTo>
                  <a:cubicBezTo>
                    <a:pt x="1801" y="2172"/>
                    <a:pt x="1797" y="2172"/>
                    <a:pt x="1790" y="2172"/>
                  </a:cubicBezTo>
                  <a:cubicBezTo>
                    <a:pt x="1783" y="2172"/>
                    <a:pt x="1779" y="2179"/>
                    <a:pt x="1768" y="2179"/>
                  </a:cubicBezTo>
                  <a:cubicBezTo>
                    <a:pt x="1765" y="2179"/>
                    <a:pt x="1761" y="2182"/>
                    <a:pt x="1757" y="2182"/>
                  </a:cubicBezTo>
                  <a:cubicBezTo>
                    <a:pt x="1751" y="2182"/>
                    <a:pt x="1747" y="2187"/>
                    <a:pt x="1743" y="2187"/>
                  </a:cubicBezTo>
                  <a:cubicBezTo>
                    <a:pt x="1741" y="2187"/>
                    <a:pt x="1740" y="2187"/>
                    <a:pt x="1739" y="2187"/>
                  </a:cubicBezTo>
                  <a:cubicBezTo>
                    <a:pt x="1739" y="2194"/>
                    <a:pt x="1721" y="2197"/>
                    <a:pt x="1717" y="2204"/>
                  </a:cubicBezTo>
                  <a:cubicBezTo>
                    <a:pt x="1721" y="2206"/>
                    <a:pt x="1725" y="2207"/>
                    <a:pt x="1729" y="2207"/>
                  </a:cubicBezTo>
                  <a:cubicBezTo>
                    <a:pt x="1734" y="2207"/>
                    <a:pt x="1739" y="2206"/>
                    <a:pt x="1743" y="2204"/>
                  </a:cubicBezTo>
                  <a:cubicBezTo>
                    <a:pt x="1765" y="2197"/>
                    <a:pt x="1787" y="2194"/>
                    <a:pt x="1809" y="2187"/>
                  </a:cubicBezTo>
                  <a:cubicBezTo>
                    <a:pt x="1819" y="2182"/>
                    <a:pt x="1831" y="2179"/>
                    <a:pt x="1841" y="2179"/>
                  </a:cubicBezTo>
                  <a:lnTo>
                    <a:pt x="1849" y="2175"/>
                  </a:lnTo>
                  <a:cubicBezTo>
                    <a:pt x="1856" y="2172"/>
                    <a:pt x="1863" y="2168"/>
                    <a:pt x="1867" y="2168"/>
                  </a:cubicBezTo>
                  <a:cubicBezTo>
                    <a:pt x="1897" y="2157"/>
                    <a:pt x="1922" y="2150"/>
                    <a:pt x="1951" y="2138"/>
                  </a:cubicBezTo>
                  <a:cubicBezTo>
                    <a:pt x="1970" y="2135"/>
                    <a:pt x="1970" y="2135"/>
                    <a:pt x="1985" y="2135"/>
                  </a:cubicBezTo>
                  <a:cubicBezTo>
                    <a:pt x="1995" y="2124"/>
                    <a:pt x="1995" y="2124"/>
                    <a:pt x="2029" y="2116"/>
                  </a:cubicBezTo>
                  <a:lnTo>
                    <a:pt x="2029" y="2116"/>
                  </a:lnTo>
                  <a:cubicBezTo>
                    <a:pt x="2029" y="2131"/>
                    <a:pt x="2021" y="2135"/>
                    <a:pt x="1999" y="2146"/>
                  </a:cubicBezTo>
                  <a:cubicBezTo>
                    <a:pt x="1988" y="2146"/>
                    <a:pt x="1981" y="2146"/>
                    <a:pt x="1973" y="2153"/>
                  </a:cubicBezTo>
                  <a:cubicBezTo>
                    <a:pt x="1966" y="2157"/>
                    <a:pt x="1955" y="2157"/>
                    <a:pt x="1948" y="2160"/>
                  </a:cubicBezTo>
                  <a:cubicBezTo>
                    <a:pt x="1926" y="2168"/>
                    <a:pt x="1907" y="2175"/>
                    <a:pt x="1889" y="2179"/>
                  </a:cubicBezTo>
                  <a:cubicBezTo>
                    <a:pt x="1871" y="2182"/>
                    <a:pt x="1856" y="2197"/>
                    <a:pt x="1834" y="2197"/>
                  </a:cubicBezTo>
                  <a:cubicBezTo>
                    <a:pt x="1831" y="2204"/>
                    <a:pt x="1823" y="2201"/>
                    <a:pt x="1816" y="2204"/>
                  </a:cubicBezTo>
                  <a:cubicBezTo>
                    <a:pt x="1812" y="2204"/>
                    <a:pt x="1801" y="2204"/>
                    <a:pt x="1797" y="2212"/>
                  </a:cubicBezTo>
                  <a:lnTo>
                    <a:pt x="1790" y="2216"/>
                  </a:lnTo>
                  <a:cubicBezTo>
                    <a:pt x="1789" y="2215"/>
                    <a:pt x="1787" y="2215"/>
                    <a:pt x="1786" y="2215"/>
                  </a:cubicBezTo>
                  <a:cubicBezTo>
                    <a:pt x="1780" y="2215"/>
                    <a:pt x="1774" y="2219"/>
                    <a:pt x="1768" y="2219"/>
                  </a:cubicBezTo>
                  <a:cubicBezTo>
                    <a:pt x="1757" y="2223"/>
                    <a:pt x="1750" y="2223"/>
                    <a:pt x="1743" y="2223"/>
                  </a:cubicBezTo>
                  <a:cubicBezTo>
                    <a:pt x="1739" y="2226"/>
                    <a:pt x="1735" y="2226"/>
                    <a:pt x="1735" y="2226"/>
                  </a:cubicBezTo>
                  <a:cubicBezTo>
                    <a:pt x="1728" y="2234"/>
                    <a:pt x="1717" y="2234"/>
                    <a:pt x="1709" y="2238"/>
                  </a:cubicBezTo>
                  <a:cubicBezTo>
                    <a:pt x="1702" y="2241"/>
                    <a:pt x="1695" y="2245"/>
                    <a:pt x="1684" y="2245"/>
                  </a:cubicBezTo>
                  <a:cubicBezTo>
                    <a:pt x="1680" y="2248"/>
                    <a:pt x="1673" y="2248"/>
                    <a:pt x="1665" y="2248"/>
                  </a:cubicBezTo>
                  <a:cubicBezTo>
                    <a:pt x="1658" y="2256"/>
                    <a:pt x="1651" y="2253"/>
                    <a:pt x="1647" y="2256"/>
                  </a:cubicBezTo>
                  <a:cubicBezTo>
                    <a:pt x="1640" y="2256"/>
                    <a:pt x="1633" y="2260"/>
                    <a:pt x="1625" y="2263"/>
                  </a:cubicBezTo>
                  <a:cubicBezTo>
                    <a:pt x="1621" y="2267"/>
                    <a:pt x="1611" y="2267"/>
                    <a:pt x="1607" y="2270"/>
                  </a:cubicBezTo>
                  <a:cubicBezTo>
                    <a:pt x="1570" y="2282"/>
                    <a:pt x="1533" y="2292"/>
                    <a:pt x="1501" y="2304"/>
                  </a:cubicBezTo>
                  <a:cubicBezTo>
                    <a:pt x="1486" y="2307"/>
                    <a:pt x="1471" y="2311"/>
                    <a:pt x="1457" y="2319"/>
                  </a:cubicBezTo>
                  <a:cubicBezTo>
                    <a:pt x="1445" y="2322"/>
                    <a:pt x="1434" y="2329"/>
                    <a:pt x="1423" y="2336"/>
                  </a:cubicBezTo>
                  <a:cubicBezTo>
                    <a:pt x="1401" y="2348"/>
                    <a:pt x="1379" y="2351"/>
                    <a:pt x="1357" y="2363"/>
                  </a:cubicBezTo>
                  <a:cubicBezTo>
                    <a:pt x="1357" y="2363"/>
                    <a:pt x="1354" y="2363"/>
                    <a:pt x="1350" y="2366"/>
                  </a:cubicBezTo>
                  <a:cubicBezTo>
                    <a:pt x="1339" y="2366"/>
                    <a:pt x="1317" y="2373"/>
                    <a:pt x="1310" y="2377"/>
                  </a:cubicBezTo>
                  <a:cubicBezTo>
                    <a:pt x="1306" y="2377"/>
                    <a:pt x="1280" y="2385"/>
                    <a:pt x="1277" y="2388"/>
                  </a:cubicBezTo>
                  <a:cubicBezTo>
                    <a:pt x="1262" y="2392"/>
                    <a:pt x="1251" y="2395"/>
                    <a:pt x="1236" y="2399"/>
                  </a:cubicBezTo>
                  <a:cubicBezTo>
                    <a:pt x="1211" y="2410"/>
                    <a:pt x="1211" y="2414"/>
                    <a:pt x="1178" y="2421"/>
                  </a:cubicBezTo>
                  <a:lnTo>
                    <a:pt x="1167" y="2421"/>
                  </a:lnTo>
                  <a:cubicBezTo>
                    <a:pt x="1156" y="2432"/>
                    <a:pt x="1137" y="2432"/>
                    <a:pt x="1130" y="2439"/>
                  </a:cubicBezTo>
                  <a:cubicBezTo>
                    <a:pt x="1130" y="2439"/>
                    <a:pt x="1123" y="2439"/>
                    <a:pt x="1119" y="2443"/>
                  </a:cubicBezTo>
                  <a:cubicBezTo>
                    <a:pt x="1104" y="2443"/>
                    <a:pt x="1090" y="2446"/>
                    <a:pt x="1075" y="2454"/>
                  </a:cubicBezTo>
                  <a:cubicBezTo>
                    <a:pt x="1064" y="2458"/>
                    <a:pt x="1049" y="2461"/>
                    <a:pt x="1038" y="2465"/>
                  </a:cubicBezTo>
                  <a:cubicBezTo>
                    <a:pt x="1024" y="2468"/>
                    <a:pt x="1016" y="2476"/>
                    <a:pt x="1009" y="2483"/>
                  </a:cubicBezTo>
                  <a:cubicBezTo>
                    <a:pt x="1005" y="2481"/>
                    <a:pt x="1002" y="2481"/>
                    <a:pt x="999" y="2481"/>
                  </a:cubicBezTo>
                  <a:cubicBezTo>
                    <a:pt x="996" y="2481"/>
                    <a:pt x="992" y="2481"/>
                    <a:pt x="987" y="2483"/>
                  </a:cubicBezTo>
                  <a:cubicBezTo>
                    <a:pt x="976" y="2487"/>
                    <a:pt x="965" y="2490"/>
                    <a:pt x="954" y="2495"/>
                  </a:cubicBezTo>
                  <a:cubicBezTo>
                    <a:pt x="939" y="2495"/>
                    <a:pt x="925" y="2502"/>
                    <a:pt x="910" y="2509"/>
                  </a:cubicBezTo>
                  <a:cubicBezTo>
                    <a:pt x="888" y="2517"/>
                    <a:pt x="866" y="2527"/>
                    <a:pt x="844" y="2531"/>
                  </a:cubicBezTo>
                  <a:cubicBezTo>
                    <a:pt x="822" y="2539"/>
                    <a:pt x="800" y="2553"/>
                    <a:pt x="778" y="2553"/>
                  </a:cubicBezTo>
                  <a:lnTo>
                    <a:pt x="774" y="2556"/>
                  </a:lnTo>
                  <a:cubicBezTo>
                    <a:pt x="771" y="2561"/>
                    <a:pt x="763" y="2561"/>
                    <a:pt x="756" y="2561"/>
                  </a:cubicBezTo>
                  <a:cubicBezTo>
                    <a:pt x="749" y="2564"/>
                    <a:pt x="741" y="2568"/>
                    <a:pt x="737" y="2568"/>
                  </a:cubicBezTo>
                  <a:cubicBezTo>
                    <a:pt x="727" y="2568"/>
                    <a:pt x="727" y="2575"/>
                    <a:pt x="719" y="2575"/>
                  </a:cubicBezTo>
                  <a:cubicBezTo>
                    <a:pt x="697" y="2575"/>
                    <a:pt x="679" y="2586"/>
                    <a:pt x="657" y="2593"/>
                  </a:cubicBezTo>
                  <a:cubicBezTo>
                    <a:pt x="651" y="2593"/>
                    <a:pt x="645" y="2598"/>
                    <a:pt x="641" y="2598"/>
                  </a:cubicBezTo>
                  <a:cubicBezTo>
                    <a:pt x="640" y="2598"/>
                    <a:pt x="640" y="2597"/>
                    <a:pt x="639" y="2597"/>
                  </a:cubicBezTo>
                  <a:cubicBezTo>
                    <a:pt x="624" y="2597"/>
                    <a:pt x="617" y="2605"/>
                    <a:pt x="609" y="2612"/>
                  </a:cubicBezTo>
                  <a:cubicBezTo>
                    <a:pt x="595" y="2619"/>
                    <a:pt x="591" y="2630"/>
                    <a:pt x="573" y="2634"/>
                  </a:cubicBezTo>
                  <a:lnTo>
                    <a:pt x="569" y="2637"/>
                  </a:lnTo>
                  <a:cubicBezTo>
                    <a:pt x="569" y="2644"/>
                    <a:pt x="558" y="2649"/>
                    <a:pt x="551" y="2652"/>
                  </a:cubicBezTo>
                  <a:cubicBezTo>
                    <a:pt x="547" y="2653"/>
                    <a:pt x="543" y="2654"/>
                    <a:pt x="540" y="2654"/>
                  </a:cubicBezTo>
                  <a:cubicBezTo>
                    <a:pt x="534" y="2654"/>
                    <a:pt x="531" y="2651"/>
                    <a:pt x="529" y="2649"/>
                  </a:cubicBezTo>
                  <a:cubicBezTo>
                    <a:pt x="510" y="2659"/>
                    <a:pt x="495" y="2666"/>
                    <a:pt x="477" y="2678"/>
                  </a:cubicBezTo>
                  <a:cubicBezTo>
                    <a:pt x="466" y="2681"/>
                    <a:pt x="459" y="2688"/>
                    <a:pt x="455" y="2696"/>
                  </a:cubicBezTo>
                  <a:lnTo>
                    <a:pt x="451" y="2700"/>
                  </a:lnTo>
                  <a:cubicBezTo>
                    <a:pt x="448" y="2700"/>
                    <a:pt x="441" y="2703"/>
                    <a:pt x="433" y="2707"/>
                  </a:cubicBezTo>
                  <a:cubicBezTo>
                    <a:pt x="437" y="2715"/>
                    <a:pt x="422" y="2715"/>
                    <a:pt x="419" y="2718"/>
                  </a:cubicBezTo>
                  <a:cubicBezTo>
                    <a:pt x="415" y="2722"/>
                    <a:pt x="404" y="2729"/>
                    <a:pt x="404" y="2732"/>
                  </a:cubicBezTo>
                  <a:cubicBezTo>
                    <a:pt x="393" y="2737"/>
                    <a:pt x="404" y="2740"/>
                    <a:pt x="400" y="2744"/>
                  </a:cubicBezTo>
                  <a:cubicBezTo>
                    <a:pt x="385" y="2751"/>
                    <a:pt x="382" y="2754"/>
                    <a:pt x="378" y="2762"/>
                  </a:cubicBezTo>
                  <a:cubicBezTo>
                    <a:pt x="375" y="2769"/>
                    <a:pt x="375" y="2776"/>
                    <a:pt x="360" y="2784"/>
                  </a:cubicBezTo>
                  <a:cubicBezTo>
                    <a:pt x="356" y="2791"/>
                    <a:pt x="345" y="2791"/>
                    <a:pt x="338" y="2798"/>
                  </a:cubicBezTo>
                  <a:cubicBezTo>
                    <a:pt x="334" y="2803"/>
                    <a:pt x="326" y="2810"/>
                    <a:pt x="319" y="2813"/>
                  </a:cubicBezTo>
                  <a:cubicBezTo>
                    <a:pt x="304" y="2825"/>
                    <a:pt x="287" y="2835"/>
                    <a:pt x="287" y="2847"/>
                  </a:cubicBezTo>
                  <a:cubicBezTo>
                    <a:pt x="282" y="2850"/>
                    <a:pt x="279" y="2850"/>
                    <a:pt x="279" y="2850"/>
                  </a:cubicBezTo>
                  <a:cubicBezTo>
                    <a:pt x="272" y="2854"/>
                    <a:pt x="260" y="2857"/>
                    <a:pt x="268" y="2864"/>
                  </a:cubicBezTo>
                  <a:cubicBezTo>
                    <a:pt x="268" y="2864"/>
                    <a:pt x="260" y="2869"/>
                    <a:pt x="257" y="2872"/>
                  </a:cubicBezTo>
                  <a:cubicBezTo>
                    <a:pt x="253" y="2872"/>
                    <a:pt x="250" y="2876"/>
                    <a:pt x="246" y="2876"/>
                  </a:cubicBezTo>
                  <a:cubicBezTo>
                    <a:pt x="243" y="2879"/>
                    <a:pt x="250" y="2883"/>
                    <a:pt x="243" y="2883"/>
                  </a:cubicBezTo>
                  <a:cubicBezTo>
                    <a:pt x="231" y="2886"/>
                    <a:pt x="231" y="2894"/>
                    <a:pt x="235" y="2898"/>
                  </a:cubicBezTo>
                  <a:lnTo>
                    <a:pt x="235" y="2901"/>
                  </a:lnTo>
                  <a:cubicBezTo>
                    <a:pt x="231" y="2908"/>
                    <a:pt x="228" y="2916"/>
                    <a:pt x="228" y="2923"/>
                  </a:cubicBezTo>
                  <a:cubicBezTo>
                    <a:pt x="228" y="2927"/>
                    <a:pt x="238" y="2927"/>
                    <a:pt x="231" y="2930"/>
                  </a:cubicBezTo>
                  <a:cubicBezTo>
                    <a:pt x="235" y="2935"/>
                    <a:pt x="231" y="2938"/>
                    <a:pt x="228" y="2942"/>
                  </a:cubicBezTo>
                  <a:cubicBezTo>
                    <a:pt x="228" y="2945"/>
                    <a:pt x="228" y="2945"/>
                    <a:pt x="231" y="2945"/>
                  </a:cubicBezTo>
                  <a:cubicBezTo>
                    <a:pt x="238" y="2949"/>
                    <a:pt x="235" y="2952"/>
                    <a:pt x="231" y="2957"/>
                  </a:cubicBezTo>
                  <a:cubicBezTo>
                    <a:pt x="228" y="2964"/>
                    <a:pt x="224" y="2967"/>
                    <a:pt x="221" y="2974"/>
                  </a:cubicBezTo>
                  <a:lnTo>
                    <a:pt x="228" y="2974"/>
                  </a:lnTo>
                  <a:cubicBezTo>
                    <a:pt x="231" y="2974"/>
                    <a:pt x="231" y="2979"/>
                    <a:pt x="235" y="2979"/>
                  </a:cubicBezTo>
                  <a:lnTo>
                    <a:pt x="235" y="2982"/>
                  </a:lnTo>
                  <a:cubicBezTo>
                    <a:pt x="224" y="2993"/>
                    <a:pt x="235" y="2996"/>
                    <a:pt x="243" y="3001"/>
                  </a:cubicBezTo>
                  <a:lnTo>
                    <a:pt x="243" y="3004"/>
                  </a:lnTo>
                  <a:cubicBezTo>
                    <a:pt x="238" y="3008"/>
                    <a:pt x="250" y="3008"/>
                    <a:pt x="246" y="3008"/>
                  </a:cubicBezTo>
                  <a:cubicBezTo>
                    <a:pt x="238" y="3015"/>
                    <a:pt x="250" y="3015"/>
                    <a:pt x="250" y="3015"/>
                  </a:cubicBezTo>
                  <a:lnTo>
                    <a:pt x="250" y="3026"/>
                  </a:lnTo>
                  <a:cubicBezTo>
                    <a:pt x="257" y="3033"/>
                    <a:pt x="265" y="3037"/>
                    <a:pt x="268" y="3045"/>
                  </a:cubicBezTo>
                  <a:lnTo>
                    <a:pt x="268" y="3048"/>
                  </a:lnTo>
                  <a:cubicBezTo>
                    <a:pt x="282" y="3052"/>
                    <a:pt x="287" y="3062"/>
                    <a:pt x="304" y="3062"/>
                  </a:cubicBezTo>
                  <a:lnTo>
                    <a:pt x="301" y="3062"/>
                  </a:lnTo>
                  <a:cubicBezTo>
                    <a:pt x="309" y="3067"/>
                    <a:pt x="312" y="3067"/>
                    <a:pt x="316" y="3067"/>
                  </a:cubicBezTo>
                  <a:cubicBezTo>
                    <a:pt x="319" y="3068"/>
                    <a:pt x="323" y="3068"/>
                    <a:pt x="326" y="3068"/>
                  </a:cubicBezTo>
                  <a:cubicBezTo>
                    <a:pt x="329" y="3068"/>
                    <a:pt x="331" y="3068"/>
                    <a:pt x="331" y="3070"/>
                  </a:cubicBezTo>
                  <a:cubicBezTo>
                    <a:pt x="339" y="3066"/>
                    <a:pt x="346" y="3065"/>
                    <a:pt x="353" y="3065"/>
                  </a:cubicBezTo>
                  <a:cubicBezTo>
                    <a:pt x="360" y="3065"/>
                    <a:pt x="367" y="3067"/>
                    <a:pt x="375" y="3067"/>
                  </a:cubicBezTo>
                  <a:lnTo>
                    <a:pt x="382" y="3067"/>
                  </a:lnTo>
                  <a:cubicBezTo>
                    <a:pt x="382" y="3067"/>
                    <a:pt x="385" y="3062"/>
                    <a:pt x="389" y="3055"/>
                  </a:cubicBezTo>
                  <a:lnTo>
                    <a:pt x="393" y="3062"/>
                  </a:lnTo>
                  <a:cubicBezTo>
                    <a:pt x="397" y="3067"/>
                    <a:pt x="400" y="3070"/>
                    <a:pt x="404" y="3070"/>
                  </a:cubicBezTo>
                  <a:cubicBezTo>
                    <a:pt x="406" y="3069"/>
                    <a:pt x="408" y="3069"/>
                    <a:pt x="410" y="3069"/>
                  </a:cubicBezTo>
                  <a:cubicBezTo>
                    <a:pt x="414" y="3069"/>
                    <a:pt x="417" y="3071"/>
                    <a:pt x="411" y="3074"/>
                  </a:cubicBezTo>
                  <a:cubicBezTo>
                    <a:pt x="407" y="3077"/>
                    <a:pt x="419" y="3081"/>
                    <a:pt x="404" y="3084"/>
                  </a:cubicBezTo>
                  <a:cubicBezTo>
                    <a:pt x="397" y="3096"/>
                    <a:pt x="385" y="3099"/>
                    <a:pt x="375" y="3106"/>
                  </a:cubicBezTo>
                  <a:cubicBezTo>
                    <a:pt x="363" y="3111"/>
                    <a:pt x="353" y="3111"/>
                    <a:pt x="348" y="3118"/>
                  </a:cubicBezTo>
                  <a:lnTo>
                    <a:pt x="345" y="3118"/>
                  </a:lnTo>
                  <a:cubicBezTo>
                    <a:pt x="326" y="3121"/>
                    <a:pt x="316" y="3128"/>
                    <a:pt x="312" y="3140"/>
                  </a:cubicBezTo>
                  <a:cubicBezTo>
                    <a:pt x="312" y="3147"/>
                    <a:pt x="301" y="3155"/>
                    <a:pt x="294" y="3155"/>
                  </a:cubicBezTo>
                  <a:cubicBezTo>
                    <a:pt x="286" y="3155"/>
                    <a:pt x="278" y="3156"/>
                    <a:pt x="270" y="3156"/>
                  </a:cubicBezTo>
                  <a:cubicBezTo>
                    <a:pt x="266" y="3156"/>
                    <a:pt x="263" y="3156"/>
                    <a:pt x="260" y="3155"/>
                  </a:cubicBezTo>
                  <a:cubicBezTo>
                    <a:pt x="260" y="3152"/>
                    <a:pt x="260" y="3151"/>
                    <a:pt x="259" y="3151"/>
                  </a:cubicBezTo>
                  <a:cubicBezTo>
                    <a:pt x="258" y="3151"/>
                    <a:pt x="257" y="3152"/>
                    <a:pt x="257" y="3155"/>
                  </a:cubicBezTo>
                  <a:lnTo>
                    <a:pt x="238" y="3155"/>
                  </a:lnTo>
                  <a:cubicBezTo>
                    <a:pt x="221" y="3150"/>
                    <a:pt x="209" y="3147"/>
                    <a:pt x="194" y="3140"/>
                  </a:cubicBezTo>
                  <a:lnTo>
                    <a:pt x="199" y="3136"/>
                  </a:lnTo>
                  <a:cubicBezTo>
                    <a:pt x="202" y="3136"/>
                    <a:pt x="206" y="3133"/>
                    <a:pt x="206" y="3128"/>
                  </a:cubicBezTo>
                  <a:lnTo>
                    <a:pt x="206" y="3128"/>
                  </a:lnTo>
                  <a:cubicBezTo>
                    <a:pt x="206" y="3128"/>
                    <a:pt x="199" y="3128"/>
                    <a:pt x="199" y="3133"/>
                  </a:cubicBezTo>
                  <a:cubicBezTo>
                    <a:pt x="184" y="3133"/>
                    <a:pt x="177" y="3133"/>
                    <a:pt x="169" y="3128"/>
                  </a:cubicBezTo>
                  <a:cubicBezTo>
                    <a:pt x="172" y="3125"/>
                    <a:pt x="177" y="3121"/>
                    <a:pt x="180" y="3121"/>
                  </a:cubicBezTo>
                  <a:cubicBezTo>
                    <a:pt x="172" y="3121"/>
                    <a:pt x="165" y="3125"/>
                    <a:pt x="162" y="3125"/>
                  </a:cubicBezTo>
                  <a:cubicBezTo>
                    <a:pt x="158" y="3121"/>
                    <a:pt x="155" y="3121"/>
                    <a:pt x="150" y="3118"/>
                  </a:cubicBezTo>
                  <a:cubicBezTo>
                    <a:pt x="140" y="3118"/>
                    <a:pt x="136" y="3111"/>
                    <a:pt x="121" y="3111"/>
                  </a:cubicBezTo>
                  <a:lnTo>
                    <a:pt x="120" y="3108"/>
                  </a:lnTo>
                  <a:lnTo>
                    <a:pt x="120" y="3108"/>
                  </a:lnTo>
                  <a:lnTo>
                    <a:pt x="118" y="3111"/>
                  </a:lnTo>
                  <a:lnTo>
                    <a:pt x="118" y="3106"/>
                  </a:lnTo>
                  <a:cubicBezTo>
                    <a:pt x="120" y="3106"/>
                    <a:pt x="122" y="3105"/>
                    <a:pt x="123" y="3105"/>
                  </a:cubicBezTo>
                  <a:cubicBezTo>
                    <a:pt x="128" y="3105"/>
                    <a:pt x="132" y="3108"/>
                    <a:pt x="137" y="3108"/>
                  </a:cubicBezTo>
                  <a:cubicBezTo>
                    <a:pt x="139" y="3108"/>
                    <a:pt x="141" y="3107"/>
                    <a:pt x="143" y="3106"/>
                  </a:cubicBezTo>
                  <a:cubicBezTo>
                    <a:pt x="140" y="3103"/>
                    <a:pt x="136" y="3102"/>
                    <a:pt x="131" y="3102"/>
                  </a:cubicBezTo>
                  <a:cubicBezTo>
                    <a:pt x="125" y="3102"/>
                    <a:pt x="117" y="3104"/>
                    <a:pt x="111" y="3106"/>
                  </a:cubicBezTo>
                  <a:lnTo>
                    <a:pt x="106" y="3103"/>
                  </a:lnTo>
                  <a:lnTo>
                    <a:pt x="92" y="3103"/>
                  </a:lnTo>
                  <a:cubicBezTo>
                    <a:pt x="89" y="3099"/>
                    <a:pt x="77" y="3099"/>
                    <a:pt x="67" y="3099"/>
                  </a:cubicBezTo>
                  <a:cubicBezTo>
                    <a:pt x="59" y="3099"/>
                    <a:pt x="55" y="3096"/>
                    <a:pt x="48" y="3092"/>
                  </a:cubicBezTo>
                  <a:cubicBezTo>
                    <a:pt x="55" y="3089"/>
                    <a:pt x="55" y="3084"/>
                    <a:pt x="48" y="3084"/>
                  </a:cubicBezTo>
                  <a:cubicBezTo>
                    <a:pt x="40" y="3084"/>
                    <a:pt x="37" y="3084"/>
                    <a:pt x="30" y="3081"/>
                  </a:cubicBezTo>
                  <a:cubicBezTo>
                    <a:pt x="23" y="3081"/>
                    <a:pt x="15" y="3081"/>
                    <a:pt x="11" y="3077"/>
                  </a:cubicBezTo>
                  <a:lnTo>
                    <a:pt x="4" y="3077"/>
                  </a:lnTo>
                  <a:cubicBezTo>
                    <a:pt x="4" y="3081"/>
                    <a:pt x="1" y="3081"/>
                    <a:pt x="4" y="3081"/>
                  </a:cubicBezTo>
                  <a:cubicBezTo>
                    <a:pt x="17" y="3084"/>
                    <a:pt x="22" y="3093"/>
                    <a:pt x="34" y="3093"/>
                  </a:cubicBezTo>
                  <a:cubicBezTo>
                    <a:pt x="36" y="3093"/>
                    <a:pt x="38" y="3093"/>
                    <a:pt x="40" y="3092"/>
                  </a:cubicBezTo>
                  <a:lnTo>
                    <a:pt x="45" y="3096"/>
                  </a:lnTo>
                  <a:cubicBezTo>
                    <a:pt x="55" y="3096"/>
                    <a:pt x="52" y="3106"/>
                    <a:pt x="55" y="3111"/>
                  </a:cubicBezTo>
                  <a:cubicBezTo>
                    <a:pt x="45" y="3114"/>
                    <a:pt x="45" y="3118"/>
                    <a:pt x="48" y="3121"/>
                  </a:cubicBezTo>
                  <a:lnTo>
                    <a:pt x="55" y="3121"/>
                  </a:lnTo>
                  <a:cubicBezTo>
                    <a:pt x="62" y="3121"/>
                    <a:pt x="81" y="3128"/>
                    <a:pt x="84" y="3128"/>
                  </a:cubicBezTo>
                  <a:cubicBezTo>
                    <a:pt x="89" y="3133"/>
                    <a:pt x="96" y="3133"/>
                    <a:pt x="99" y="3136"/>
                  </a:cubicBezTo>
                  <a:cubicBezTo>
                    <a:pt x="106" y="3136"/>
                    <a:pt x="114" y="3140"/>
                    <a:pt x="114" y="3143"/>
                  </a:cubicBezTo>
                  <a:cubicBezTo>
                    <a:pt x="111" y="3147"/>
                    <a:pt x="121" y="3147"/>
                    <a:pt x="118" y="3150"/>
                  </a:cubicBezTo>
                  <a:cubicBezTo>
                    <a:pt x="111" y="3155"/>
                    <a:pt x="103" y="3158"/>
                    <a:pt x="96" y="3162"/>
                  </a:cubicBezTo>
                  <a:lnTo>
                    <a:pt x="96" y="3165"/>
                  </a:lnTo>
                  <a:cubicBezTo>
                    <a:pt x="106" y="3158"/>
                    <a:pt x="121" y="3155"/>
                    <a:pt x="133" y="3150"/>
                  </a:cubicBezTo>
                  <a:cubicBezTo>
                    <a:pt x="136" y="3150"/>
                    <a:pt x="140" y="3158"/>
                    <a:pt x="143" y="3158"/>
                  </a:cubicBezTo>
                  <a:cubicBezTo>
                    <a:pt x="150" y="3158"/>
                    <a:pt x="155" y="3162"/>
                    <a:pt x="158" y="3165"/>
                  </a:cubicBezTo>
                  <a:cubicBezTo>
                    <a:pt x="161" y="3165"/>
                    <a:pt x="163" y="3164"/>
                    <a:pt x="165" y="3164"/>
                  </a:cubicBezTo>
                  <a:cubicBezTo>
                    <a:pt x="177" y="3164"/>
                    <a:pt x="178" y="3172"/>
                    <a:pt x="187" y="3172"/>
                  </a:cubicBezTo>
                  <a:cubicBezTo>
                    <a:pt x="194" y="3177"/>
                    <a:pt x="199" y="3180"/>
                    <a:pt x="206" y="3180"/>
                  </a:cubicBezTo>
                  <a:cubicBezTo>
                    <a:pt x="208" y="3179"/>
                    <a:pt x="210" y="3179"/>
                    <a:pt x="211" y="3179"/>
                  </a:cubicBezTo>
                  <a:cubicBezTo>
                    <a:pt x="217" y="3179"/>
                    <a:pt x="219" y="3184"/>
                    <a:pt x="228" y="3184"/>
                  </a:cubicBezTo>
                  <a:cubicBezTo>
                    <a:pt x="224" y="3187"/>
                    <a:pt x="235" y="3191"/>
                    <a:pt x="231" y="3194"/>
                  </a:cubicBezTo>
                  <a:cubicBezTo>
                    <a:pt x="228" y="3202"/>
                    <a:pt x="231" y="3202"/>
                    <a:pt x="235" y="3206"/>
                  </a:cubicBezTo>
                  <a:cubicBezTo>
                    <a:pt x="238" y="3209"/>
                    <a:pt x="243" y="3209"/>
                    <a:pt x="235" y="3213"/>
                  </a:cubicBezTo>
                  <a:cubicBezTo>
                    <a:pt x="231" y="3216"/>
                    <a:pt x="228" y="3221"/>
                    <a:pt x="228" y="3221"/>
                  </a:cubicBezTo>
                  <a:cubicBezTo>
                    <a:pt x="231" y="3221"/>
                    <a:pt x="224" y="3228"/>
                    <a:pt x="231" y="3231"/>
                  </a:cubicBezTo>
                  <a:cubicBezTo>
                    <a:pt x="234" y="3231"/>
                    <a:pt x="236" y="3233"/>
                    <a:pt x="239" y="3233"/>
                  </a:cubicBezTo>
                  <a:cubicBezTo>
                    <a:pt x="240" y="3233"/>
                    <a:pt x="241" y="3232"/>
                    <a:pt x="243" y="3231"/>
                  </a:cubicBezTo>
                  <a:lnTo>
                    <a:pt x="243" y="3231"/>
                  </a:lnTo>
                  <a:cubicBezTo>
                    <a:pt x="235" y="3238"/>
                    <a:pt x="246" y="3238"/>
                    <a:pt x="250" y="3238"/>
                  </a:cubicBezTo>
                  <a:cubicBezTo>
                    <a:pt x="253" y="3238"/>
                    <a:pt x="256" y="3237"/>
                    <a:pt x="259" y="3237"/>
                  </a:cubicBezTo>
                  <a:cubicBezTo>
                    <a:pt x="271" y="3237"/>
                    <a:pt x="276" y="3243"/>
                    <a:pt x="279" y="3246"/>
                  </a:cubicBezTo>
                  <a:cubicBezTo>
                    <a:pt x="282" y="3250"/>
                    <a:pt x="279" y="3253"/>
                    <a:pt x="279" y="3257"/>
                  </a:cubicBezTo>
                  <a:cubicBezTo>
                    <a:pt x="282" y="3260"/>
                    <a:pt x="290" y="3260"/>
                    <a:pt x="294" y="3260"/>
                  </a:cubicBezTo>
                  <a:lnTo>
                    <a:pt x="297" y="3260"/>
                  </a:lnTo>
                  <a:cubicBezTo>
                    <a:pt x="309" y="3265"/>
                    <a:pt x="323" y="3268"/>
                    <a:pt x="326" y="3279"/>
                  </a:cubicBezTo>
                  <a:cubicBezTo>
                    <a:pt x="326" y="3282"/>
                    <a:pt x="338" y="3282"/>
                    <a:pt x="338" y="3287"/>
                  </a:cubicBezTo>
                  <a:cubicBezTo>
                    <a:pt x="338" y="3287"/>
                    <a:pt x="331" y="3294"/>
                    <a:pt x="331" y="3297"/>
                  </a:cubicBezTo>
                  <a:cubicBezTo>
                    <a:pt x="331" y="3301"/>
                    <a:pt x="338" y="3304"/>
                    <a:pt x="326" y="3312"/>
                  </a:cubicBezTo>
                  <a:cubicBezTo>
                    <a:pt x="319" y="3319"/>
                    <a:pt x="338" y="3316"/>
                    <a:pt x="334" y="3319"/>
                  </a:cubicBezTo>
                  <a:cubicBezTo>
                    <a:pt x="331" y="3323"/>
                    <a:pt x="331" y="3326"/>
                    <a:pt x="326" y="3331"/>
                  </a:cubicBezTo>
                  <a:cubicBezTo>
                    <a:pt x="326" y="3338"/>
                    <a:pt x="323" y="3341"/>
                    <a:pt x="319" y="3348"/>
                  </a:cubicBezTo>
                  <a:cubicBezTo>
                    <a:pt x="316" y="3360"/>
                    <a:pt x="316" y="3375"/>
                    <a:pt x="301" y="3385"/>
                  </a:cubicBezTo>
                  <a:cubicBezTo>
                    <a:pt x="297" y="3392"/>
                    <a:pt x="290" y="3400"/>
                    <a:pt x="294" y="3404"/>
                  </a:cubicBezTo>
                  <a:cubicBezTo>
                    <a:pt x="297" y="3411"/>
                    <a:pt x="294" y="3414"/>
                    <a:pt x="287" y="3422"/>
                  </a:cubicBezTo>
                  <a:cubicBezTo>
                    <a:pt x="282" y="3429"/>
                    <a:pt x="279" y="3441"/>
                    <a:pt x="279" y="3448"/>
                  </a:cubicBezTo>
                  <a:cubicBezTo>
                    <a:pt x="282" y="3451"/>
                    <a:pt x="282" y="3458"/>
                    <a:pt x="275" y="3466"/>
                  </a:cubicBezTo>
                  <a:cubicBezTo>
                    <a:pt x="272" y="3466"/>
                    <a:pt x="272" y="3470"/>
                    <a:pt x="272" y="3470"/>
                  </a:cubicBezTo>
                  <a:cubicBezTo>
                    <a:pt x="279" y="3470"/>
                    <a:pt x="275" y="3473"/>
                    <a:pt x="272" y="3477"/>
                  </a:cubicBezTo>
                  <a:cubicBezTo>
                    <a:pt x="272" y="3480"/>
                    <a:pt x="268" y="3480"/>
                    <a:pt x="272" y="3485"/>
                  </a:cubicBezTo>
                  <a:cubicBezTo>
                    <a:pt x="272" y="3488"/>
                    <a:pt x="268" y="3492"/>
                    <a:pt x="265" y="3499"/>
                  </a:cubicBezTo>
                  <a:cubicBezTo>
                    <a:pt x="260" y="3502"/>
                    <a:pt x="260" y="3502"/>
                    <a:pt x="260" y="3507"/>
                  </a:cubicBezTo>
                  <a:cubicBezTo>
                    <a:pt x="268" y="3514"/>
                    <a:pt x="260" y="3524"/>
                    <a:pt x="257" y="3532"/>
                  </a:cubicBezTo>
                  <a:cubicBezTo>
                    <a:pt x="253" y="3539"/>
                    <a:pt x="257" y="3546"/>
                    <a:pt x="253" y="3551"/>
                  </a:cubicBezTo>
                  <a:cubicBezTo>
                    <a:pt x="265" y="3554"/>
                    <a:pt x="253" y="3561"/>
                    <a:pt x="257" y="3565"/>
                  </a:cubicBezTo>
                  <a:cubicBezTo>
                    <a:pt x="260" y="3568"/>
                    <a:pt x="250" y="3573"/>
                    <a:pt x="260" y="3576"/>
                  </a:cubicBezTo>
                  <a:cubicBezTo>
                    <a:pt x="265" y="3576"/>
                    <a:pt x="257" y="3580"/>
                    <a:pt x="257" y="3583"/>
                  </a:cubicBezTo>
                  <a:cubicBezTo>
                    <a:pt x="260" y="3587"/>
                    <a:pt x="260" y="3590"/>
                    <a:pt x="260" y="3590"/>
                  </a:cubicBezTo>
                  <a:cubicBezTo>
                    <a:pt x="257" y="3595"/>
                    <a:pt x="253" y="3598"/>
                    <a:pt x="253" y="3598"/>
                  </a:cubicBezTo>
                  <a:cubicBezTo>
                    <a:pt x="260" y="3598"/>
                    <a:pt x="260" y="3602"/>
                    <a:pt x="257" y="3609"/>
                  </a:cubicBezTo>
                  <a:cubicBezTo>
                    <a:pt x="260" y="3612"/>
                    <a:pt x="250" y="3624"/>
                    <a:pt x="260" y="3624"/>
                  </a:cubicBezTo>
                  <a:cubicBezTo>
                    <a:pt x="260" y="3624"/>
                    <a:pt x="260" y="3627"/>
                    <a:pt x="257" y="3631"/>
                  </a:cubicBezTo>
                  <a:cubicBezTo>
                    <a:pt x="257" y="3634"/>
                    <a:pt x="253" y="3634"/>
                    <a:pt x="253" y="3639"/>
                  </a:cubicBezTo>
                  <a:cubicBezTo>
                    <a:pt x="253" y="3642"/>
                    <a:pt x="260" y="3649"/>
                    <a:pt x="257" y="3656"/>
                  </a:cubicBezTo>
                  <a:cubicBezTo>
                    <a:pt x="253" y="3661"/>
                    <a:pt x="265" y="3656"/>
                    <a:pt x="260" y="3664"/>
                  </a:cubicBezTo>
                  <a:cubicBezTo>
                    <a:pt x="257" y="3668"/>
                    <a:pt x="257" y="3668"/>
                    <a:pt x="260" y="3668"/>
                  </a:cubicBezTo>
                  <a:cubicBezTo>
                    <a:pt x="265" y="3671"/>
                    <a:pt x="260" y="3675"/>
                    <a:pt x="260" y="3675"/>
                  </a:cubicBezTo>
                  <a:cubicBezTo>
                    <a:pt x="265" y="3683"/>
                    <a:pt x="268" y="3686"/>
                    <a:pt x="265" y="3693"/>
                  </a:cubicBezTo>
                  <a:lnTo>
                    <a:pt x="260" y="3697"/>
                  </a:lnTo>
                  <a:cubicBezTo>
                    <a:pt x="260" y="3705"/>
                    <a:pt x="260" y="3712"/>
                    <a:pt x="257" y="3715"/>
                  </a:cubicBezTo>
                  <a:cubicBezTo>
                    <a:pt x="257" y="3722"/>
                    <a:pt x="253" y="3727"/>
                    <a:pt x="257" y="3730"/>
                  </a:cubicBezTo>
                  <a:cubicBezTo>
                    <a:pt x="257" y="3734"/>
                    <a:pt x="257" y="3737"/>
                    <a:pt x="253" y="3741"/>
                  </a:cubicBezTo>
                  <a:cubicBezTo>
                    <a:pt x="246" y="3744"/>
                    <a:pt x="257" y="3744"/>
                    <a:pt x="257" y="3749"/>
                  </a:cubicBezTo>
                  <a:cubicBezTo>
                    <a:pt x="250" y="3756"/>
                    <a:pt x="257" y="3759"/>
                    <a:pt x="260" y="3766"/>
                  </a:cubicBezTo>
                  <a:cubicBezTo>
                    <a:pt x="268" y="3774"/>
                    <a:pt x="272" y="3781"/>
                    <a:pt x="257" y="3793"/>
                  </a:cubicBezTo>
                  <a:cubicBezTo>
                    <a:pt x="257" y="3796"/>
                    <a:pt x="257" y="3796"/>
                    <a:pt x="253" y="3800"/>
                  </a:cubicBezTo>
                  <a:cubicBezTo>
                    <a:pt x="265" y="3796"/>
                    <a:pt x="275" y="3793"/>
                    <a:pt x="282" y="3793"/>
                  </a:cubicBezTo>
                  <a:cubicBezTo>
                    <a:pt x="290" y="3793"/>
                    <a:pt x="297" y="3796"/>
                    <a:pt x="304" y="3800"/>
                  </a:cubicBezTo>
                  <a:cubicBezTo>
                    <a:pt x="312" y="3800"/>
                    <a:pt x="304" y="3810"/>
                    <a:pt x="316" y="3810"/>
                  </a:cubicBezTo>
                  <a:cubicBezTo>
                    <a:pt x="316" y="3818"/>
                    <a:pt x="323" y="3822"/>
                    <a:pt x="331" y="3825"/>
                  </a:cubicBezTo>
                  <a:cubicBezTo>
                    <a:pt x="334" y="3825"/>
                    <a:pt x="341" y="3829"/>
                    <a:pt x="338" y="3832"/>
                  </a:cubicBezTo>
                  <a:cubicBezTo>
                    <a:pt x="338" y="3837"/>
                    <a:pt x="345" y="3837"/>
                    <a:pt x="348" y="3840"/>
                  </a:cubicBezTo>
                  <a:cubicBezTo>
                    <a:pt x="360" y="3840"/>
                    <a:pt x="375" y="3840"/>
                    <a:pt x="382" y="3847"/>
                  </a:cubicBezTo>
                  <a:cubicBezTo>
                    <a:pt x="383" y="3848"/>
                    <a:pt x="385" y="3849"/>
                    <a:pt x="388" y="3849"/>
                  </a:cubicBezTo>
                  <a:cubicBezTo>
                    <a:pt x="393" y="3849"/>
                    <a:pt x="399" y="3847"/>
                    <a:pt x="404" y="3847"/>
                  </a:cubicBezTo>
                  <a:cubicBezTo>
                    <a:pt x="407" y="3851"/>
                    <a:pt x="404" y="3859"/>
                    <a:pt x="415" y="3859"/>
                  </a:cubicBezTo>
                  <a:cubicBezTo>
                    <a:pt x="418" y="3857"/>
                    <a:pt x="420" y="3857"/>
                    <a:pt x="422" y="3857"/>
                  </a:cubicBezTo>
                  <a:cubicBezTo>
                    <a:pt x="426" y="3857"/>
                    <a:pt x="427" y="3860"/>
                    <a:pt x="429" y="3862"/>
                  </a:cubicBezTo>
                  <a:cubicBezTo>
                    <a:pt x="433" y="3862"/>
                    <a:pt x="437" y="3859"/>
                    <a:pt x="441" y="3859"/>
                  </a:cubicBezTo>
                  <a:cubicBezTo>
                    <a:pt x="444" y="3862"/>
                    <a:pt x="444" y="3866"/>
                    <a:pt x="455" y="3866"/>
                  </a:cubicBezTo>
                  <a:cubicBezTo>
                    <a:pt x="461" y="3863"/>
                    <a:pt x="464" y="3861"/>
                    <a:pt x="468" y="3861"/>
                  </a:cubicBezTo>
                  <a:cubicBezTo>
                    <a:pt x="470" y="3861"/>
                    <a:pt x="471" y="3861"/>
                    <a:pt x="473" y="3862"/>
                  </a:cubicBezTo>
                  <a:cubicBezTo>
                    <a:pt x="481" y="3862"/>
                    <a:pt x="477" y="3866"/>
                    <a:pt x="473" y="3869"/>
                  </a:cubicBezTo>
                  <a:lnTo>
                    <a:pt x="477" y="3869"/>
                  </a:lnTo>
                  <a:cubicBezTo>
                    <a:pt x="481" y="3873"/>
                    <a:pt x="488" y="3876"/>
                    <a:pt x="495" y="3876"/>
                  </a:cubicBezTo>
                  <a:cubicBezTo>
                    <a:pt x="510" y="3881"/>
                    <a:pt x="517" y="3884"/>
                    <a:pt x="521" y="3895"/>
                  </a:cubicBezTo>
                  <a:lnTo>
                    <a:pt x="517" y="3895"/>
                  </a:lnTo>
                  <a:cubicBezTo>
                    <a:pt x="516" y="3896"/>
                    <a:pt x="515" y="3897"/>
                    <a:pt x="515" y="3898"/>
                  </a:cubicBezTo>
                  <a:lnTo>
                    <a:pt x="515" y="3898"/>
                  </a:lnTo>
                  <a:cubicBezTo>
                    <a:pt x="515" y="3897"/>
                    <a:pt x="516" y="3897"/>
                    <a:pt x="516" y="3897"/>
                  </a:cubicBezTo>
                  <a:cubicBezTo>
                    <a:pt x="523" y="3897"/>
                    <a:pt x="522" y="3903"/>
                    <a:pt x="525" y="3906"/>
                  </a:cubicBezTo>
                  <a:lnTo>
                    <a:pt x="521" y="3906"/>
                  </a:lnTo>
                  <a:cubicBezTo>
                    <a:pt x="514" y="3913"/>
                    <a:pt x="529" y="3917"/>
                    <a:pt x="517" y="3925"/>
                  </a:cubicBezTo>
                  <a:cubicBezTo>
                    <a:pt x="525" y="3928"/>
                    <a:pt x="510" y="3932"/>
                    <a:pt x="510" y="3935"/>
                  </a:cubicBezTo>
                  <a:cubicBezTo>
                    <a:pt x="510" y="3939"/>
                    <a:pt x="507" y="3947"/>
                    <a:pt x="507" y="3950"/>
                  </a:cubicBezTo>
                  <a:cubicBezTo>
                    <a:pt x="503" y="3954"/>
                    <a:pt x="499" y="3957"/>
                    <a:pt x="499" y="3957"/>
                  </a:cubicBezTo>
                  <a:cubicBezTo>
                    <a:pt x="488" y="3961"/>
                    <a:pt x="481" y="3961"/>
                    <a:pt x="473" y="3964"/>
                  </a:cubicBezTo>
                  <a:cubicBezTo>
                    <a:pt x="470" y="3969"/>
                    <a:pt x="466" y="3976"/>
                    <a:pt x="459" y="3976"/>
                  </a:cubicBezTo>
                  <a:cubicBezTo>
                    <a:pt x="444" y="3979"/>
                    <a:pt x="441" y="3986"/>
                    <a:pt x="441" y="3994"/>
                  </a:cubicBezTo>
                  <a:cubicBezTo>
                    <a:pt x="441" y="4001"/>
                    <a:pt x="429" y="4008"/>
                    <a:pt x="429" y="4020"/>
                  </a:cubicBezTo>
                  <a:cubicBezTo>
                    <a:pt x="429" y="4020"/>
                    <a:pt x="426" y="4020"/>
                    <a:pt x="422" y="4023"/>
                  </a:cubicBezTo>
                  <a:cubicBezTo>
                    <a:pt x="426" y="4027"/>
                    <a:pt x="422" y="4035"/>
                    <a:pt x="433" y="4038"/>
                  </a:cubicBezTo>
                  <a:lnTo>
                    <a:pt x="433" y="4042"/>
                  </a:lnTo>
                  <a:cubicBezTo>
                    <a:pt x="437" y="4045"/>
                    <a:pt x="437" y="4049"/>
                    <a:pt x="441" y="4052"/>
                  </a:cubicBezTo>
                  <a:cubicBezTo>
                    <a:pt x="444" y="4057"/>
                    <a:pt x="433" y="4060"/>
                    <a:pt x="441" y="4064"/>
                  </a:cubicBezTo>
                  <a:cubicBezTo>
                    <a:pt x="441" y="4064"/>
                    <a:pt x="441" y="4067"/>
                    <a:pt x="437" y="4067"/>
                  </a:cubicBezTo>
                  <a:cubicBezTo>
                    <a:pt x="433" y="4074"/>
                    <a:pt x="433" y="4079"/>
                    <a:pt x="437" y="4082"/>
                  </a:cubicBezTo>
                  <a:cubicBezTo>
                    <a:pt x="441" y="4089"/>
                    <a:pt x="441" y="4096"/>
                    <a:pt x="433" y="4108"/>
                  </a:cubicBezTo>
                  <a:cubicBezTo>
                    <a:pt x="429" y="4111"/>
                    <a:pt x="433" y="4115"/>
                    <a:pt x="429" y="4118"/>
                  </a:cubicBezTo>
                  <a:cubicBezTo>
                    <a:pt x="422" y="4123"/>
                    <a:pt x="415" y="4126"/>
                    <a:pt x="411" y="4130"/>
                  </a:cubicBezTo>
                  <a:cubicBezTo>
                    <a:pt x="411" y="4137"/>
                    <a:pt x="407" y="4137"/>
                    <a:pt x="404" y="4145"/>
                  </a:cubicBezTo>
                  <a:cubicBezTo>
                    <a:pt x="400" y="4155"/>
                    <a:pt x="397" y="4162"/>
                    <a:pt x="389" y="4174"/>
                  </a:cubicBezTo>
                  <a:lnTo>
                    <a:pt x="389" y="4177"/>
                  </a:lnTo>
                  <a:cubicBezTo>
                    <a:pt x="397" y="4184"/>
                    <a:pt x="389" y="4189"/>
                    <a:pt x="389" y="4196"/>
                  </a:cubicBezTo>
                  <a:cubicBezTo>
                    <a:pt x="389" y="4203"/>
                    <a:pt x="385" y="4211"/>
                    <a:pt x="385" y="4218"/>
                  </a:cubicBezTo>
                  <a:cubicBezTo>
                    <a:pt x="389" y="4221"/>
                    <a:pt x="385" y="4221"/>
                    <a:pt x="385" y="4225"/>
                  </a:cubicBezTo>
                  <a:cubicBezTo>
                    <a:pt x="378" y="4233"/>
                    <a:pt x="378" y="4240"/>
                    <a:pt x="375" y="4243"/>
                  </a:cubicBezTo>
                  <a:cubicBezTo>
                    <a:pt x="382" y="4243"/>
                    <a:pt x="375" y="4250"/>
                    <a:pt x="375" y="4255"/>
                  </a:cubicBezTo>
                  <a:cubicBezTo>
                    <a:pt x="378" y="4258"/>
                    <a:pt x="378" y="4262"/>
                    <a:pt x="382" y="4265"/>
                  </a:cubicBezTo>
                  <a:cubicBezTo>
                    <a:pt x="385" y="4272"/>
                    <a:pt x="378" y="4284"/>
                    <a:pt x="382" y="4291"/>
                  </a:cubicBezTo>
                  <a:cubicBezTo>
                    <a:pt x="375" y="4299"/>
                    <a:pt x="385" y="4302"/>
                    <a:pt x="375" y="4309"/>
                  </a:cubicBezTo>
                  <a:cubicBezTo>
                    <a:pt x="370" y="4309"/>
                    <a:pt x="370" y="4313"/>
                    <a:pt x="367" y="4313"/>
                  </a:cubicBezTo>
                  <a:cubicBezTo>
                    <a:pt x="360" y="4324"/>
                    <a:pt x="356" y="4335"/>
                    <a:pt x="348" y="4346"/>
                  </a:cubicBezTo>
                  <a:cubicBezTo>
                    <a:pt x="345" y="4350"/>
                    <a:pt x="341" y="4357"/>
                    <a:pt x="341" y="4360"/>
                  </a:cubicBezTo>
                  <a:cubicBezTo>
                    <a:pt x="338" y="4372"/>
                    <a:pt x="326" y="4382"/>
                    <a:pt x="326" y="4390"/>
                  </a:cubicBezTo>
                  <a:cubicBezTo>
                    <a:pt x="331" y="4401"/>
                    <a:pt x="312" y="4412"/>
                    <a:pt x="319" y="4419"/>
                  </a:cubicBezTo>
                  <a:cubicBezTo>
                    <a:pt x="319" y="4419"/>
                    <a:pt x="309" y="4423"/>
                    <a:pt x="312" y="4426"/>
                  </a:cubicBezTo>
                  <a:cubicBezTo>
                    <a:pt x="316" y="4434"/>
                    <a:pt x="309" y="4441"/>
                    <a:pt x="301" y="4448"/>
                  </a:cubicBezTo>
                  <a:cubicBezTo>
                    <a:pt x="306" y="4448"/>
                    <a:pt x="311" y="4447"/>
                    <a:pt x="315" y="4447"/>
                  </a:cubicBezTo>
                  <a:cubicBezTo>
                    <a:pt x="317" y="4447"/>
                    <a:pt x="318" y="4447"/>
                    <a:pt x="319" y="4448"/>
                  </a:cubicBezTo>
                  <a:cubicBezTo>
                    <a:pt x="322" y="4454"/>
                    <a:pt x="327" y="4458"/>
                    <a:pt x="337" y="4458"/>
                  </a:cubicBezTo>
                  <a:cubicBezTo>
                    <a:pt x="340" y="4458"/>
                    <a:pt x="344" y="4457"/>
                    <a:pt x="348" y="4456"/>
                  </a:cubicBezTo>
                  <a:cubicBezTo>
                    <a:pt x="348" y="4460"/>
                    <a:pt x="353" y="4467"/>
                    <a:pt x="356" y="4470"/>
                  </a:cubicBezTo>
                  <a:cubicBezTo>
                    <a:pt x="360" y="4470"/>
                    <a:pt x="367" y="4475"/>
                    <a:pt x="370" y="4478"/>
                  </a:cubicBezTo>
                  <a:cubicBezTo>
                    <a:pt x="370" y="4478"/>
                    <a:pt x="367" y="4482"/>
                    <a:pt x="375" y="4482"/>
                  </a:cubicBezTo>
                  <a:cubicBezTo>
                    <a:pt x="378" y="4481"/>
                    <a:pt x="380" y="4481"/>
                    <a:pt x="383" y="4481"/>
                  </a:cubicBezTo>
                  <a:cubicBezTo>
                    <a:pt x="392" y="4481"/>
                    <a:pt x="399" y="4485"/>
                    <a:pt x="407" y="4485"/>
                  </a:cubicBezTo>
                  <a:cubicBezTo>
                    <a:pt x="429" y="4482"/>
                    <a:pt x="448" y="4475"/>
                    <a:pt x="463" y="4467"/>
                  </a:cubicBezTo>
                  <a:cubicBezTo>
                    <a:pt x="470" y="4463"/>
                    <a:pt x="481" y="4463"/>
                    <a:pt x="485" y="4463"/>
                  </a:cubicBezTo>
                  <a:cubicBezTo>
                    <a:pt x="503" y="4463"/>
                    <a:pt x="521" y="4460"/>
                    <a:pt x="539" y="4453"/>
                  </a:cubicBezTo>
                  <a:cubicBezTo>
                    <a:pt x="554" y="4448"/>
                    <a:pt x="569" y="4445"/>
                    <a:pt x="583" y="4445"/>
                  </a:cubicBezTo>
                  <a:cubicBezTo>
                    <a:pt x="595" y="4441"/>
                    <a:pt x="605" y="4441"/>
                    <a:pt x="617" y="4438"/>
                  </a:cubicBezTo>
                  <a:cubicBezTo>
                    <a:pt x="627" y="4434"/>
                    <a:pt x="635" y="4434"/>
                    <a:pt x="642" y="4434"/>
                  </a:cubicBezTo>
                  <a:cubicBezTo>
                    <a:pt x="644" y="4433"/>
                    <a:pt x="644" y="4433"/>
                    <a:pt x="645" y="4433"/>
                  </a:cubicBezTo>
                  <a:cubicBezTo>
                    <a:pt x="647" y="4433"/>
                    <a:pt x="648" y="4434"/>
                    <a:pt x="653" y="4434"/>
                  </a:cubicBezTo>
                  <a:cubicBezTo>
                    <a:pt x="664" y="4434"/>
                    <a:pt x="671" y="4431"/>
                    <a:pt x="683" y="4426"/>
                  </a:cubicBezTo>
                  <a:cubicBezTo>
                    <a:pt x="688" y="4424"/>
                    <a:pt x="695" y="4421"/>
                    <a:pt x="701" y="4421"/>
                  </a:cubicBezTo>
                  <a:cubicBezTo>
                    <a:pt x="704" y="4421"/>
                    <a:pt x="706" y="4422"/>
                    <a:pt x="708" y="4423"/>
                  </a:cubicBezTo>
                  <a:cubicBezTo>
                    <a:pt x="708" y="4423"/>
                    <a:pt x="715" y="4423"/>
                    <a:pt x="715" y="4419"/>
                  </a:cubicBezTo>
                  <a:cubicBezTo>
                    <a:pt x="741" y="4416"/>
                    <a:pt x="763" y="4409"/>
                    <a:pt x="785" y="4401"/>
                  </a:cubicBezTo>
                  <a:cubicBezTo>
                    <a:pt x="793" y="4401"/>
                    <a:pt x="803" y="4401"/>
                    <a:pt x="803" y="4397"/>
                  </a:cubicBezTo>
                  <a:cubicBezTo>
                    <a:pt x="815" y="4390"/>
                    <a:pt x="833" y="4394"/>
                    <a:pt x="840" y="4382"/>
                  </a:cubicBezTo>
                  <a:cubicBezTo>
                    <a:pt x="844" y="4387"/>
                    <a:pt x="844" y="4387"/>
                    <a:pt x="847" y="4387"/>
                  </a:cubicBezTo>
                  <a:cubicBezTo>
                    <a:pt x="859" y="4375"/>
                    <a:pt x="859" y="4375"/>
                    <a:pt x="877" y="4375"/>
                  </a:cubicBezTo>
                  <a:cubicBezTo>
                    <a:pt x="888" y="4375"/>
                    <a:pt x="903" y="4368"/>
                    <a:pt x="917" y="4368"/>
                  </a:cubicBezTo>
                  <a:cubicBezTo>
                    <a:pt x="921" y="4368"/>
                    <a:pt x="925" y="4365"/>
                    <a:pt x="925" y="4365"/>
                  </a:cubicBezTo>
                  <a:cubicBezTo>
                    <a:pt x="928" y="4357"/>
                    <a:pt x="939" y="4357"/>
                    <a:pt x="947" y="4357"/>
                  </a:cubicBezTo>
                  <a:cubicBezTo>
                    <a:pt x="961" y="4353"/>
                    <a:pt x="980" y="4346"/>
                    <a:pt x="998" y="4343"/>
                  </a:cubicBezTo>
                  <a:cubicBezTo>
                    <a:pt x="1002" y="4338"/>
                    <a:pt x="1009" y="4338"/>
                    <a:pt x="1009" y="4338"/>
                  </a:cubicBezTo>
                  <a:cubicBezTo>
                    <a:pt x="1016" y="4331"/>
                    <a:pt x="1024" y="4331"/>
                    <a:pt x="1035" y="4331"/>
                  </a:cubicBezTo>
                  <a:cubicBezTo>
                    <a:pt x="1042" y="4331"/>
                    <a:pt x="1046" y="4331"/>
                    <a:pt x="1053" y="4328"/>
                  </a:cubicBezTo>
                  <a:lnTo>
                    <a:pt x="1057" y="4324"/>
                  </a:lnTo>
                  <a:lnTo>
                    <a:pt x="1071" y="4324"/>
                  </a:lnTo>
                  <a:cubicBezTo>
                    <a:pt x="1075" y="4324"/>
                    <a:pt x="1079" y="4321"/>
                    <a:pt x="1082" y="4321"/>
                  </a:cubicBezTo>
                  <a:cubicBezTo>
                    <a:pt x="1093" y="4316"/>
                    <a:pt x="1104" y="4313"/>
                    <a:pt x="1119" y="4309"/>
                  </a:cubicBezTo>
                  <a:cubicBezTo>
                    <a:pt x="1152" y="4302"/>
                    <a:pt x="1185" y="4291"/>
                    <a:pt x="1218" y="4280"/>
                  </a:cubicBezTo>
                  <a:lnTo>
                    <a:pt x="1222" y="4280"/>
                  </a:lnTo>
                  <a:cubicBezTo>
                    <a:pt x="1225" y="4280"/>
                    <a:pt x="1225" y="4280"/>
                    <a:pt x="1229" y="4284"/>
                  </a:cubicBezTo>
                  <a:cubicBezTo>
                    <a:pt x="1244" y="4277"/>
                    <a:pt x="1258" y="4272"/>
                    <a:pt x="1269" y="4269"/>
                  </a:cubicBezTo>
                  <a:cubicBezTo>
                    <a:pt x="1284" y="4265"/>
                    <a:pt x="1299" y="4258"/>
                    <a:pt x="1313" y="4258"/>
                  </a:cubicBezTo>
                  <a:cubicBezTo>
                    <a:pt x="1321" y="4258"/>
                    <a:pt x="1328" y="4250"/>
                    <a:pt x="1335" y="4250"/>
                  </a:cubicBezTo>
                  <a:cubicBezTo>
                    <a:pt x="1350" y="4247"/>
                    <a:pt x="1361" y="4243"/>
                    <a:pt x="1372" y="4240"/>
                  </a:cubicBezTo>
                  <a:cubicBezTo>
                    <a:pt x="1387" y="4233"/>
                    <a:pt x="1398" y="4233"/>
                    <a:pt x="1412" y="4228"/>
                  </a:cubicBezTo>
                  <a:cubicBezTo>
                    <a:pt x="1449" y="4218"/>
                    <a:pt x="1482" y="4206"/>
                    <a:pt x="1519" y="4196"/>
                  </a:cubicBezTo>
                  <a:cubicBezTo>
                    <a:pt x="1526" y="4192"/>
                    <a:pt x="1530" y="4189"/>
                    <a:pt x="1541" y="4184"/>
                  </a:cubicBezTo>
                  <a:cubicBezTo>
                    <a:pt x="1559" y="4184"/>
                    <a:pt x="1574" y="4174"/>
                    <a:pt x="1592" y="4170"/>
                  </a:cubicBezTo>
                  <a:cubicBezTo>
                    <a:pt x="1611" y="4159"/>
                    <a:pt x="1633" y="4159"/>
                    <a:pt x="1651" y="4148"/>
                  </a:cubicBezTo>
                  <a:cubicBezTo>
                    <a:pt x="1653" y="4149"/>
                    <a:pt x="1655" y="4149"/>
                    <a:pt x="1656" y="4149"/>
                  </a:cubicBezTo>
                  <a:cubicBezTo>
                    <a:pt x="1671" y="4149"/>
                    <a:pt x="1682" y="4136"/>
                    <a:pt x="1695" y="4133"/>
                  </a:cubicBezTo>
                  <a:cubicBezTo>
                    <a:pt x="1721" y="4123"/>
                    <a:pt x="1721" y="4123"/>
                    <a:pt x="1746" y="4118"/>
                  </a:cubicBezTo>
                  <a:cubicBezTo>
                    <a:pt x="1750" y="4118"/>
                    <a:pt x="1753" y="4115"/>
                    <a:pt x="1753" y="4115"/>
                  </a:cubicBezTo>
                  <a:cubicBezTo>
                    <a:pt x="1761" y="4108"/>
                    <a:pt x="1768" y="4108"/>
                    <a:pt x="1775" y="4104"/>
                  </a:cubicBezTo>
                  <a:cubicBezTo>
                    <a:pt x="1790" y="4101"/>
                    <a:pt x="1801" y="4096"/>
                    <a:pt x="1812" y="4093"/>
                  </a:cubicBezTo>
                  <a:cubicBezTo>
                    <a:pt x="1823" y="4089"/>
                    <a:pt x="1834" y="4086"/>
                    <a:pt x="1849" y="4082"/>
                  </a:cubicBezTo>
                  <a:cubicBezTo>
                    <a:pt x="1851" y="4080"/>
                    <a:pt x="1856" y="4077"/>
                    <a:pt x="1859" y="4077"/>
                  </a:cubicBezTo>
                  <a:cubicBezTo>
                    <a:pt x="1861" y="4077"/>
                    <a:pt x="1862" y="4077"/>
                    <a:pt x="1863" y="4079"/>
                  </a:cubicBezTo>
                  <a:cubicBezTo>
                    <a:pt x="1875" y="4079"/>
                    <a:pt x="1875" y="4071"/>
                    <a:pt x="1882" y="4071"/>
                  </a:cubicBezTo>
                  <a:cubicBezTo>
                    <a:pt x="1929" y="4052"/>
                    <a:pt x="1981" y="4042"/>
                    <a:pt x="2029" y="4027"/>
                  </a:cubicBezTo>
                  <a:cubicBezTo>
                    <a:pt x="2030" y="4025"/>
                    <a:pt x="2032" y="4025"/>
                    <a:pt x="2034" y="4025"/>
                  </a:cubicBezTo>
                  <a:cubicBezTo>
                    <a:pt x="2036" y="4025"/>
                    <a:pt x="2039" y="4025"/>
                    <a:pt x="2043" y="4023"/>
                  </a:cubicBezTo>
                  <a:cubicBezTo>
                    <a:pt x="2043" y="4023"/>
                    <a:pt x="2047" y="4020"/>
                    <a:pt x="2047" y="4016"/>
                  </a:cubicBezTo>
                  <a:cubicBezTo>
                    <a:pt x="2052" y="4016"/>
                    <a:pt x="2056" y="4017"/>
                    <a:pt x="2059" y="4017"/>
                  </a:cubicBezTo>
                  <a:cubicBezTo>
                    <a:pt x="2062" y="4017"/>
                    <a:pt x="2065" y="4016"/>
                    <a:pt x="2069" y="4013"/>
                  </a:cubicBezTo>
                  <a:lnTo>
                    <a:pt x="2076" y="4013"/>
                  </a:lnTo>
                  <a:cubicBezTo>
                    <a:pt x="2083" y="4013"/>
                    <a:pt x="2087" y="4008"/>
                    <a:pt x="2091" y="4005"/>
                  </a:cubicBezTo>
                  <a:cubicBezTo>
                    <a:pt x="2098" y="4001"/>
                    <a:pt x="2109" y="3998"/>
                    <a:pt x="2117" y="3998"/>
                  </a:cubicBezTo>
                  <a:cubicBezTo>
                    <a:pt x="2135" y="3994"/>
                    <a:pt x="2149" y="3986"/>
                    <a:pt x="2168" y="3983"/>
                  </a:cubicBezTo>
                  <a:cubicBezTo>
                    <a:pt x="2171" y="3983"/>
                    <a:pt x="2175" y="3979"/>
                    <a:pt x="2175" y="3979"/>
                  </a:cubicBezTo>
                  <a:cubicBezTo>
                    <a:pt x="2190" y="3979"/>
                    <a:pt x="2201" y="3972"/>
                    <a:pt x="2215" y="3969"/>
                  </a:cubicBezTo>
                  <a:cubicBezTo>
                    <a:pt x="2227" y="3964"/>
                    <a:pt x="2237" y="3961"/>
                    <a:pt x="2249" y="3961"/>
                  </a:cubicBezTo>
                  <a:cubicBezTo>
                    <a:pt x="2259" y="3961"/>
                    <a:pt x="2271" y="3957"/>
                    <a:pt x="2278" y="3950"/>
                  </a:cubicBezTo>
                  <a:cubicBezTo>
                    <a:pt x="2289" y="3942"/>
                    <a:pt x="2303" y="3939"/>
                    <a:pt x="2315" y="3935"/>
                  </a:cubicBezTo>
                  <a:cubicBezTo>
                    <a:pt x="2325" y="3932"/>
                    <a:pt x="2337" y="3928"/>
                    <a:pt x="2344" y="3925"/>
                  </a:cubicBezTo>
                  <a:cubicBezTo>
                    <a:pt x="2355" y="3925"/>
                    <a:pt x="2366" y="3920"/>
                    <a:pt x="2373" y="3917"/>
                  </a:cubicBezTo>
                  <a:cubicBezTo>
                    <a:pt x="2384" y="3913"/>
                    <a:pt x="2391" y="3910"/>
                    <a:pt x="2403" y="3906"/>
                  </a:cubicBezTo>
                  <a:cubicBezTo>
                    <a:pt x="2425" y="3898"/>
                    <a:pt x="2450" y="3891"/>
                    <a:pt x="2472" y="3884"/>
                  </a:cubicBezTo>
                  <a:cubicBezTo>
                    <a:pt x="2498" y="3876"/>
                    <a:pt x="2520" y="3869"/>
                    <a:pt x="2542" y="3859"/>
                  </a:cubicBezTo>
                  <a:cubicBezTo>
                    <a:pt x="2579" y="3847"/>
                    <a:pt x="2615" y="3832"/>
                    <a:pt x="2652" y="3822"/>
                  </a:cubicBezTo>
                  <a:cubicBezTo>
                    <a:pt x="2677" y="3815"/>
                    <a:pt x="2703" y="3803"/>
                    <a:pt x="2729" y="3796"/>
                  </a:cubicBezTo>
                  <a:lnTo>
                    <a:pt x="2733" y="3793"/>
                  </a:lnTo>
                  <a:lnTo>
                    <a:pt x="2725" y="3793"/>
                  </a:lnTo>
                  <a:cubicBezTo>
                    <a:pt x="2733" y="3788"/>
                    <a:pt x="2740" y="3788"/>
                    <a:pt x="2747" y="3785"/>
                  </a:cubicBezTo>
                  <a:lnTo>
                    <a:pt x="2747" y="3785"/>
                  </a:lnTo>
                  <a:lnTo>
                    <a:pt x="2740" y="3793"/>
                  </a:lnTo>
                  <a:cubicBezTo>
                    <a:pt x="2765" y="3785"/>
                    <a:pt x="2787" y="3778"/>
                    <a:pt x="2809" y="3771"/>
                  </a:cubicBezTo>
                  <a:lnTo>
                    <a:pt x="2809" y="3766"/>
                  </a:lnTo>
                  <a:cubicBezTo>
                    <a:pt x="2806" y="3766"/>
                    <a:pt x="2802" y="3771"/>
                    <a:pt x="2795" y="3771"/>
                  </a:cubicBezTo>
                  <a:cubicBezTo>
                    <a:pt x="2835" y="3756"/>
                    <a:pt x="2872" y="3744"/>
                    <a:pt x="2909" y="3734"/>
                  </a:cubicBezTo>
                  <a:lnTo>
                    <a:pt x="2912" y="3734"/>
                  </a:lnTo>
                  <a:cubicBezTo>
                    <a:pt x="2905" y="3734"/>
                    <a:pt x="2901" y="3737"/>
                    <a:pt x="2897" y="3741"/>
                  </a:cubicBezTo>
                  <a:cubicBezTo>
                    <a:pt x="2912" y="3737"/>
                    <a:pt x="2931" y="3730"/>
                    <a:pt x="2949" y="3722"/>
                  </a:cubicBezTo>
                  <a:cubicBezTo>
                    <a:pt x="2953" y="3722"/>
                    <a:pt x="2953" y="3722"/>
                    <a:pt x="2960" y="3719"/>
                  </a:cubicBezTo>
                  <a:lnTo>
                    <a:pt x="2960" y="3719"/>
                  </a:lnTo>
                  <a:cubicBezTo>
                    <a:pt x="2941" y="3722"/>
                    <a:pt x="2931" y="3730"/>
                    <a:pt x="2916" y="3730"/>
                  </a:cubicBezTo>
                  <a:cubicBezTo>
                    <a:pt x="2938" y="3722"/>
                    <a:pt x="2960" y="3715"/>
                    <a:pt x="2978" y="3705"/>
                  </a:cubicBezTo>
                  <a:lnTo>
                    <a:pt x="2978" y="3697"/>
                  </a:lnTo>
                  <a:cubicBezTo>
                    <a:pt x="2985" y="3697"/>
                    <a:pt x="2997" y="3693"/>
                    <a:pt x="3004" y="3690"/>
                  </a:cubicBezTo>
                  <a:cubicBezTo>
                    <a:pt x="3015" y="3683"/>
                    <a:pt x="3022" y="3675"/>
                    <a:pt x="3033" y="3664"/>
                  </a:cubicBezTo>
                  <a:cubicBezTo>
                    <a:pt x="3041" y="3661"/>
                    <a:pt x="3051" y="3661"/>
                    <a:pt x="3059" y="3656"/>
                  </a:cubicBezTo>
                  <a:lnTo>
                    <a:pt x="3070" y="3656"/>
                  </a:lnTo>
                  <a:cubicBezTo>
                    <a:pt x="3081" y="3656"/>
                    <a:pt x="3088" y="3649"/>
                    <a:pt x="3099" y="3649"/>
                  </a:cubicBezTo>
                  <a:cubicBezTo>
                    <a:pt x="3103" y="3649"/>
                    <a:pt x="3110" y="3649"/>
                    <a:pt x="3110" y="3646"/>
                  </a:cubicBezTo>
                  <a:cubicBezTo>
                    <a:pt x="3117" y="3639"/>
                    <a:pt x="3129" y="3639"/>
                    <a:pt x="3139" y="3634"/>
                  </a:cubicBezTo>
                  <a:cubicBezTo>
                    <a:pt x="3169" y="3624"/>
                    <a:pt x="3198" y="3617"/>
                    <a:pt x="3224" y="3605"/>
                  </a:cubicBezTo>
                  <a:cubicBezTo>
                    <a:pt x="3235" y="3605"/>
                    <a:pt x="3231" y="3602"/>
                    <a:pt x="3235" y="3598"/>
                  </a:cubicBezTo>
                  <a:cubicBezTo>
                    <a:pt x="3246" y="3595"/>
                    <a:pt x="3257" y="3590"/>
                    <a:pt x="3268" y="3587"/>
                  </a:cubicBezTo>
                  <a:lnTo>
                    <a:pt x="3275" y="3587"/>
                  </a:lnTo>
                  <a:cubicBezTo>
                    <a:pt x="3276" y="3587"/>
                    <a:pt x="3278" y="3588"/>
                    <a:pt x="3280" y="3588"/>
                  </a:cubicBezTo>
                  <a:cubicBezTo>
                    <a:pt x="3287" y="3588"/>
                    <a:pt x="3295" y="3583"/>
                    <a:pt x="3301" y="3583"/>
                  </a:cubicBezTo>
                  <a:cubicBezTo>
                    <a:pt x="3312" y="3568"/>
                    <a:pt x="3334" y="3568"/>
                    <a:pt x="3349" y="3558"/>
                  </a:cubicBezTo>
                  <a:cubicBezTo>
                    <a:pt x="3371" y="3554"/>
                    <a:pt x="3393" y="3543"/>
                    <a:pt x="3418" y="3539"/>
                  </a:cubicBezTo>
                  <a:cubicBezTo>
                    <a:pt x="3422" y="3539"/>
                    <a:pt x="3429" y="3536"/>
                    <a:pt x="3433" y="3532"/>
                  </a:cubicBezTo>
                  <a:cubicBezTo>
                    <a:pt x="3444" y="3524"/>
                    <a:pt x="3455" y="3524"/>
                    <a:pt x="3462" y="3521"/>
                  </a:cubicBezTo>
                  <a:cubicBezTo>
                    <a:pt x="3473" y="3514"/>
                    <a:pt x="3484" y="3514"/>
                    <a:pt x="3495" y="3510"/>
                  </a:cubicBezTo>
                  <a:cubicBezTo>
                    <a:pt x="3499" y="3507"/>
                    <a:pt x="3506" y="3507"/>
                    <a:pt x="3506" y="3502"/>
                  </a:cubicBezTo>
                  <a:cubicBezTo>
                    <a:pt x="3513" y="3499"/>
                    <a:pt x="3525" y="3499"/>
                    <a:pt x="3532" y="3495"/>
                  </a:cubicBezTo>
                  <a:cubicBezTo>
                    <a:pt x="3539" y="3492"/>
                    <a:pt x="3547" y="3488"/>
                    <a:pt x="3554" y="3485"/>
                  </a:cubicBezTo>
                  <a:cubicBezTo>
                    <a:pt x="3576" y="3477"/>
                    <a:pt x="3594" y="3470"/>
                    <a:pt x="3613" y="3463"/>
                  </a:cubicBezTo>
                  <a:cubicBezTo>
                    <a:pt x="3638" y="3451"/>
                    <a:pt x="3664" y="3444"/>
                    <a:pt x="3693" y="3433"/>
                  </a:cubicBezTo>
                  <a:cubicBezTo>
                    <a:pt x="3711" y="3426"/>
                    <a:pt x="3730" y="3414"/>
                    <a:pt x="3752" y="3411"/>
                  </a:cubicBezTo>
                  <a:cubicBezTo>
                    <a:pt x="3759" y="3404"/>
                    <a:pt x="3774" y="3404"/>
                    <a:pt x="3785" y="3397"/>
                  </a:cubicBezTo>
                  <a:cubicBezTo>
                    <a:pt x="3803" y="3389"/>
                    <a:pt x="3821" y="3382"/>
                    <a:pt x="3843" y="3375"/>
                  </a:cubicBezTo>
                  <a:cubicBezTo>
                    <a:pt x="3858" y="3367"/>
                    <a:pt x="3877" y="3363"/>
                    <a:pt x="3891" y="3356"/>
                  </a:cubicBezTo>
                  <a:cubicBezTo>
                    <a:pt x="3895" y="3353"/>
                    <a:pt x="3902" y="3348"/>
                    <a:pt x="3909" y="3345"/>
                  </a:cubicBezTo>
                  <a:cubicBezTo>
                    <a:pt x="3913" y="3345"/>
                    <a:pt x="3913" y="3341"/>
                    <a:pt x="3913" y="3338"/>
                  </a:cubicBezTo>
                  <a:cubicBezTo>
                    <a:pt x="3919" y="3338"/>
                    <a:pt x="3927" y="3333"/>
                    <a:pt x="3934" y="3333"/>
                  </a:cubicBezTo>
                  <a:cubicBezTo>
                    <a:pt x="3936" y="3333"/>
                    <a:pt x="3938" y="3333"/>
                    <a:pt x="3939" y="3334"/>
                  </a:cubicBezTo>
                  <a:cubicBezTo>
                    <a:pt x="3943" y="3334"/>
                    <a:pt x="3953" y="3331"/>
                    <a:pt x="3953" y="3331"/>
                  </a:cubicBezTo>
                  <a:cubicBezTo>
                    <a:pt x="3961" y="3323"/>
                    <a:pt x="3975" y="3323"/>
                    <a:pt x="3983" y="3316"/>
                  </a:cubicBezTo>
                  <a:cubicBezTo>
                    <a:pt x="3994" y="3316"/>
                    <a:pt x="4001" y="3309"/>
                    <a:pt x="4012" y="3304"/>
                  </a:cubicBezTo>
                  <a:cubicBezTo>
                    <a:pt x="4027" y="3301"/>
                    <a:pt x="4041" y="3290"/>
                    <a:pt x="4060" y="3287"/>
                  </a:cubicBezTo>
                  <a:lnTo>
                    <a:pt x="4063" y="3287"/>
                  </a:lnTo>
                  <a:cubicBezTo>
                    <a:pt x="4078" y="3272"/>
                    <a:pt x="4097" y="3268"/>
                    <a:pt x="4119" y="3265"/>
                  </a:cubicBezTo>
                  <a:cubicBezTo>
                    <a:pt x="4126" y="3265"/>
                    <a:pt x="4141" y="3260"/>
                    <a:pt x="4148" y="3253"/>
                  </a:cubicBezTo>
                  <a:cubicBezTo>
                    <a:pt x="4151" y="3250"/>
                    <a:pt x="4159" y="3250"/>
                    <a:pt x="4159" y="3250"/>
                  </a:cubicBezTo>
                  <a:cubicBezTo>
                    <a:pt x="4166" y="3250"/>
                    <a:pt x="4166" y="3246"/>
                    <a:pt x="4170" y="3246"/>
                  </a:cubicBezTo>
                  <a:cubicBezTo>
                    <a:pt x="4181" y="3243"/>
                    <a:pt x="4188" y="3238"/>
                    <a:pt x="4199" y="3235"/>
                  </a:cubicBezTo>
                  <a:cubicBezTo>
                    <a:pt x="4210" y="3228"/>
                    <a:pt x="4221" y="3224"/>
                    <a:pt x="4232" y="3216"/>
                  </a:cubicBezTo>
                  <a:cubicBezTo>
                    <a:pt x="4243" y="3209"/>
                    <a:pt x="4258" y="3202"/>
                    <a:pt x="4265" y="3194"/>
                  </a:cubicBezTo>
                  <a:cubicBezTo>
                    <a:pt x="4269" y="3191"/>
                    <a:pt x="4269" y="3191"/>
                    <a:pt x="4273" y="3191"/>
                  </a:cubicBezTo>
                  <a:cubicBezTo>
                    <a:pt x="4280" y="3191"/>
                    <a:pt x="4291" y="3187"/>
                    <a:pt x="4298" y="3184"/>
                  </a:cubicBezTo>
                  <a:cubicBezTo>
                    <a:pt x="4309" y="3177"/>
                    <a:pt x="4320" y="3172"/>
                    <a:pt x="4327" y="3169"/>
                  </a:cubicBezTo>
                  <a:cubicBezTo>
                    <a:pt x="4339" y="3165"/>
                    <a:pt x="4353" y="3162"/>
                    <a:pt x="4364" y="3158"/>
                  </a:cubicBezTo>
                  <a:cubicBezTo>
                    <a:pt x="4375" y="3155"/>
                    <a:pt x="4383" y="3150"/>
                    <a:pt x="4390" y="3143"/>
                  </a:cubicBezTo>
                  <a:lnTo>
                    <a:pt x="4408" y="3143"/>
                  </a:lnTo>
                  <a:cubicBezTo>
                    <a:pt x="4412" y="3136"/>
                    <a:pt x="4415" y="3136"/>
                    <a:pt x="4427" y="3133"/>
                  </a:cubicBezTo>
                  <a:cubicBezTo>
                    <a:pt x="4445" y="3125"/>
                    <a:pt x="4471" y="3121"/>
                    <a:pt x="4485" y="3106"/>
                  </a:cubicBezTo>
                  <a:cubicBezTo>
                    <a:pt x="4485" y="3106"/>
                    <a:pt x="4493" y="3106"/>
                    <a:pt x="4496" y="3103"/>
                  </a:cubicBezTo>
                  <a:cubicBezTo>
                    <a:pt x="4503" y="3099"/>
                    <a:pt x="4511" y="3103"/>
                    <a:pt x="4522" y="3096"/>
                  </a:cubicBezTo>
                  <a:cubicBezTo>
                    <a:pt x="4529" y="3092"/>
                    <a:pt x="4540" y="3089"/>
                    <a:pt x="4551" y="3084"/>
                  </a:cubicBezTo>
                  <a:cubicBezTo>
                    <a:pt x="4562" y="3081"/>
                    <a:pt x="4573" y="3077"/>
                    <a:pt x="4584" y="3070"/>
                  </a:cubicBezTo>
                  <a:cubicBezTo>
                    <a:pt x="4591" y="3067"/>
                    <a:pt x="4595" y="3062"/>
                    <a:pt x="4603" y="3055"/>
                  </a:cubicBezTo>
                  <a:cubicBezTo>
                    <a:pt x="4603" y="3061"/>
                    <a:pt x="4604" y="3063"/>
                    <a:pt x="4607" y="3063"/>
                  </a:cubicBezTo>
                  <a:cubicBezTo>
                    <a:pt x="4610" y="3063"/>
                    <a:pt x="4613" y="3061"/>
                    <a:pt x="4617" y="3059"/>
                  </a:cubicBezTo>
                  <a:cubicBezTo>
                    <a:pt x="4621" y="3055"/>
                    <a:pt x="4628" y="3055"/>
                    <a:pt x="4628" y="3052"/>
                  </a:cubicBezTo>
                  <a:cubicBezTo>
                    <a:pt x="4643" y="3052"/>
                    <a:pt x="4650" y="3048"/>
                    <a:pt x="4657" y="3040"/>
                  </a:cubicBezTo>
                  <a:cubicBezTo>
                    <a:pt x="4665" y="3040"/>
                    <a:pt x="4672" y="3040"/>
                    <a:pt x="4679" y="3033"/>
                  </a:cubicBezTo>
                  <a:lnTo>
                    <a:pt x="4687" y="3033"/>
                  </a:lnTo>
                  <a:cubicBezTo>
                    <a:pt x="4698" y="3033"/>
                    <a:pt x="4709" y="3030"/>
                    <a:pt x="4720" y="3026"/>
                  </a:cubicBezTo>
                  <a:cubicBezTo>
                    <a:pt x="4731" y="3023"/>
                    <a:pt x="4745" y="3018"/>
                    <a:pt x="4753" y="3011"/>
                  </a:cubicBezTo>
                  <a:lnTo>
                    <a:pt x="4757" y="3008"/>
                  </a:lnTo>
                  <a:cubicBezTo>
                    <a:pt x="4758" y="3008"/>
                    <a:pt x="4759" y="3009"/>
                    <a:pt x="4761" y="3009"/>
                  </a:cubicBezTo>
                  <a:cubicBezTo>
                    <a:pt x="4765" y="3009"/>
                    <a:pt x="4768" y="3004"/>
                    <a:pt x="4771" y="3004"/>
                  </a:cubicBezTo>
                  <a:cubicBezTo>
                    <a:pt x="4779" y="3001"/>
                    <a:pt x="4786" y="3001"/>
                    <a:pt x="4793" y="2996"/>
                  </a:cubicBezTo>
                  <a:cubicBezTo>
                    <a:pt x="4823" y="2986"/>
                    <a:pt x="4848" y="2979"/>
                    <a:pt x="4877" y="2967"/>
                  </a:cubicBezTo>
                  <a:cubicBezTo>
                    <a:pt x="4885" y="2967"/>
                    <a:pt x="4889" y="2964"/>
                    <a:pt x="4892" y="2964"/>
                  </a:cubicBezTo>
                  <a:cubicBezTo>
                    <a:pt x="4899" y="2957"/>
                    <a:pt x="4911" y="2952"/>
                    <a:pt x="4921" y="2952"/>
                  </a:cubicBezTo>
                  <a:cubicBezTo>
                    <a:pt x="4933" y="2949"/>
                    <a:pt x="4943" y="2945"/>
                    <a:pt x="4955" y="2938"/>
                  </a:cubicBezTo>
                  <a:cubicBezTo>
                    <a:pt x="4962" y="2938"/>
                    <a:pt x="4965" y="2930"/>
                    <a:pt x="4973" y="2930"/>
                  </a:cubicBezTo>
                  <a:cubicBezTo>
                    <a:pt x="4977" y="2930"/>
                    <a:pt x="4984" y="2927"/>
                    <a:pt x="4991" y="2923"/>
                  </a:cubicBezTo>
                  <a:cubicBezTo>
                    <a:pt x="4995" y="2920"/>
                    <a:pt x="5002" y="2916"/>
                    <a:pt x="5006" y="2913"/>
                  </a:cubicBezTo>
                  <a:cubicBezTo>
                    <a:pt x="5009" y="2913"/>
                    <a:pt x="5013" y="2913"/>
                    <a:pt x="5021" y="2908"/>
                  </a:cubicBezTo>
                  <a:cubicBezTo>
                    <a:pt x="5028" y="2905"/>
                    <a:pt x="5039" y="2901"/>
                    <a:pt x="5050" y="2901"/>
                  </a:cubicBezTo>
                  <a:cubicBezTo>
                    <a:pt x="5065" y="2894"/>
                    <a:pt x="5079" y="2891"/>
                    <a:pt x="5090" y="2891"/>
                  </a:cubicBezTo>
                  <a:cubicBezTo>
                    <a:pt x="5097" y="2891"/>
                    <a:pt x="5109" y="2886"/>
                    <a:pt x="5116" y="2886"/>
                  </a:cubicBezTo>
                  <a:cubicBezTo>
                    <a:pt x="5134" y="2879"/>
                    <a:pt x="5153" y="2876"/>
                    <a:pt x="5171" y="2869"/>
                  </a:cubicBezTo>
                  <a:cubicBezTo>
                    <a:pt x="5189" y="2861"/>
                    <a:pt x="5207" y="2854"/>
                    <a:pt x="5226" y="2847"/>
                  </a:cubicBezTo>
                  <a:cubicBezTo>
                    <a:pt x="5237" y="2842"/>
                    <a:pt x="5244" y="2839"/>
                    <a:pt x="5255" y="2835"/>
                  </a:cubicBezTo>
                  <a:lnTo>
                    <a:pt x="5263" y="2835"/>
                  </a:lnTo>
                  <a:cubicBezTo>
                    <a:pt x="5266" y="2832"/>
                    <a:pt x="5270" y="2832"/>
                    <a:pt x="5270" y="2832"/>
                  </a:cubicBezTo>
                  <a:cubicBezTo>
                    <a:pt x="5292" y="2825"/>
                    <a:pt x="5310" y="2817"/>
                    <a:pt x="5332" y="2810"/>
                  </a:cubicBezTo>
                  <a:cubicBezTo>
                    <a:pt x="5332" y="2806"/>
                    <a:pt x="5336" y="2806"/>
                    <a:pt x="5339" y="2803"/>
                  </a:cubicBezTo>
                  <a:cubicBezTo>
                    <a:pt x="5347" y="2798"/>
                    <a:pt x="5351" y="2798"/>
                    <a:pt x="5358" y="2798"/>
                  </a:cubicBezTo>
                  <a:lnTo>
                    <a:pt x="5369" y="2798"/>
                  </a:lnTo>
                  <a:cubicBezTo>
                    <a:pt x="5373" y="2791"/>
                    <a:pt x="5380" y="2791"/>
                    <a:pt x="5387" y="2791"/>
                  </a:cubicBezTo>
                  <a:cubicBezTo>
                    <a:pt x="5395" y="2788"/>
                    <a:pt x="5398" y="2788"/>
                    <a:pt x="5405" y="2784"/>
                  </a:cubicBezTo>
                  <a:cubicBezTo>
                    <a:pt x="5407" y="2782"/>
                    <a:pt x="5410" y="2782"/>
                    <a:pt x="5413" y="2782"/>
                  </a:cubicBezTo>
                  <a:cubicBezTo>
                    <a:pt x="5416" y="2782"/>
                    <a:pt x="5419" y="2782"/>
                    <a:pt x="5420" y="2781"/>
                  </a:cubicBezTo>
                  <a:cubicBezTo>
                    <a:pt x="5424" y="2776"/>
                    <a:pt x="5427" y="2776"/>
                    <a:pt x="5431" y="2773"/>
                  </a:cubicBezTo>
                  <a:cubicBezTo>
                    <a:pt x="5434" y="2770"/>
                    <a:pt x="5437" y="2768"/>
                    <a:pt x="5440" y="2768"/>
                  </a:cubicBezTo>
                  <a:cubicBezTo>
                    <a:pt x="5442" y="2768"/>
                    <a:pt x="5444" y="2768"/>
                    <a:pt x="5446" y="2769"/>
                  </a:cubicBezTo>
                  <a:cubicBezTo>
                    <a:pt x="5449" y="2762"/>
                    <a:pt x="5457" y="2762"/>
                    <a:pt x="5464" y="2759"/>
                  </a:cubicBezTo>
                  <a:cubicBezTo>
                    <a:pt x="5471" y="2759"/>
                    <a:pt x="5479" y="2754"/>
                    <a:pt x="5486" y="2751"/>
                  </a:cubicBezTo>
                  <a:cubicBezTo>
                    <a:pt x="5486" y="2747"/>
                    <a:pt x="5497" y="2747"/>
                    <a:pt x="5501" y="2747"/>
                  </a:cubicBezTo>
                  <a:cubicBezTo>
                    <a:pt x="5515" y="2744"/>
                    <a:pt x="5530" y="2737"/>
                    <a:pt x="5545" y="2729"/>
                  </a:cubicBezTo>
                  <a:cubicBezTo>
                    <a:pt x="5547" y="2729"/>
                    <a:pt x="5549" y="2729"/>
                    <a:pt x="5551" y="2729"/>
                  </a:cubicBezTo>
                  <a:cubicBezTo>
                    <a:pt x="5564" y="2729"/>
                    <a:pt x="5576" y="2721"/>
                    <a:pt x="5589" y="2718"/>
                  </a:cubicBezTo>
                  <a:cubicBezTo>
                    <a:pt x="5593" y="2718"/>
                    <a:pt x="5596" y="2718"/>
                    <a:pt x="5596" y="2715"/>
                  </a:cubicBezTo>
                  <a:cubicBezTo>
                    <a:pt x="5603" y="2715"/>
                    <a:pt x="5611" y="2707"/>
                    <a:pt x="5611" y="2707"/>
                  </a:cubicBezTo>
                  <a:cubicBezTo>
                    <a:pt x="5611" y="2703"/>
                    <a:pt x="5622" y="2700"/>
                    <a:pt x="5622" y="2696"/>
                  </a:cubicBezTo>
                  <a:cubicBezTo>
                    <a:pt x="5628" y="2696"/>
                    <a:pt x="5633" y="2697"/>
                    <a:pt x="5638" y="2697"/>
                  </a:cubicBezTo>
                  <a:cubicBezTo>
                    <a:pt x="5645" y="2697"/>
                    <a:pt x="5653" y="2695"/>
                    <a:pt x="5662" y="2688"/>
                  </a:cubicBezTo>
                  <a:cubicBezTo>
                    <a:pt x="5665" y="2689"/>
                    <a:pt x="5666" y="2690"/>
                    <a:pt x="5668" y="2690"/>
                  </a:cubicBezTo>
                  <a:cubicBezTo>
                    <a:pt x="5675" y="2690"/>
                    <a:pt x="5678" y="2684"/>
                    <a:pt x="5681" y="2681"/>
                  </a:cubicBezTo>
                  <a:cubicBezTo>
                    <a:pt x="5684" y="2681"/>
                    <a:pt x="5691" y="2678"/>
                    <a:pt x="5695" y="2678"/>
                  </a:cubicBezTo>
                  <a:cubicBezTo>
                    <a:pt x="5706" y="2671"/>
                    <a:pt x="5721" y="2666"/>
                    <a:pt x="5732" y="2663"/>
                  </a:cubicBezTo>
                  <a:cubicBezTo>
                    <a:pt x="5745" y="2663"/>
                    <a:pt x="5752" y="2652"/>
                    <a:pt x="5764" y="2652"/>
                  </a:cubicBezTo>
                  <a:cubicBezTo>
                    <a:pt x="5766" y="2652"/>
                    <a:pt x="5767" y="2652"/>
                    <a:pt x="5769" y="2652"/>
                  </a:cubicBezTo>
                  <a:lnTo>
                    <a:pt x="5772" y="2649"/>
                  </a:lnTo>
                  <a:cubicBezTo>
                    <a:pt x="5776" y="2644"/>
                    <a:pt x="5779" y="2644"/>
                    <a:pt x="5783" y="2641"/>
                  </a:cubicBezTo>
                  <a:cubicBezTo>
                    <a:pt x="5791" y="2641"/>
                    <a:pt x="5794" y="2637"/>
                    <a:pt x="5798" y="2637"/>
                  </a:cubicBezTo>
                  <a:cubicBezTo>
                    <a:pt x="5823" y="2622"/>
                    <a:pt x="5849" y="2619"/>
                    <a:pt x="5871" y="2612"/>
                  </a:cubicBezTo>
                  <a:cubicBezTo>
                    <a:pt x="5875" y="2612"/>
                    <a:pt x="5875" y="2615"/>
                    <a:pt x="5875" y="2615"/>
                  </a:cubicBezTo>
                  <a:cubicBezTo>
                    <a:pt x="5897" y="2608"/>
                    <a:pt x="5915" y="2600"/>
                    <a:pt x="5933" y="2593"/>
                  </a:cubicBezTo>
                  <a:cubicBezTo>
                    <a:pt x="5943" y="2590"/>
                    <a:pt x="5951" y="2585"/>
                    <a:pt x="5960" y="2585"/>
                  </a:cubicBezTo>
                  <a:cubicBezTo>
                    <a:pt x="5963" y="2585"/>
                    <a:pt x="5965" y="2585"/>
                    <a:pt x="5967" y="2586"/>
                  </a:cubicBezTo>
                  <a:cubicBezTo>
                    <a:pt x="5985" y="2578"/>
                    <a:pt x="5999" y="2575"/>
                    <a:pt x="6014" y="2571"/>
                  </a:cubicBezTo>
                  <a:cubicBezTo>
                    <a:pt x="6025" y="2568"/>
                    <a:pt x="6033" y="2564"/>
                    <a:pt x="6040" y="2564"/>
                  </a:cubicBezTo>
                  <a:cubicBezTo>
                    <a:pt x="6043" y="2564"/>
                    <a:pt x="6065" y="2553"/>
                    <a:pt x="6065" y="2553"/>
                  </a:cubicBezTo>
                  <a:cubicBezTo>
                    <a:pt x="6065" y="2546"/>
                    <a:pt x="6073" y="2546"/>
                    <a:pt x="6077" y="2546"/>
                  </a:cubicBezTo>
                  <a:lnTo>
                    <a:pt x="6102" y="2539"/>
                  </a:lnTo>
                  <a:cubicBezTo>
                    <a:pt x="6109" y="2531"/>
                    <a:pt x="6121" y="2531"/>
                    <a:pt x="6131" y="2524"/>
                  </a:cubicBezTo>
                  <a:cubicBezTo>
                    <a:pt x="6143" y="2524"/>
                    <a:pt x="6157" y="2517"/>
                    <a:pt x="6172" y="2512"/>
                  </a:cubicBezTo>
                  <a:cubicBezTo>
                    <a:pt x="6175" y="2512"/>
                    <a:pt x="6179" y="2509"/>
                    <a:pt x="6183" y="2509"/>
                  </a:cubicBezTo>
                  <a:cubicBezTo>
                    <a:pt x="6187" y="2510"/>
                    <a:pt x="6191" y="2510"/>
                    <a:pt x="6195" y="2510"/>
                  </a:cubicBezTo>
                  <a:cubicBezTo>
                    <a:pt x="6204" y="2510"/>
                    <a:pt x="6213" y="2508"/>
                    <a:pt x="6223" y="2505"/>
                  </a:cubicBezTo>
                  <a:cubicBezTo>
                    <a:pt x="6224" y="2504"/>
                    <a:pt x="6226" y="2504"/>
                    <a:pt x="6227" y="2504"/>
                  </a:cubicBezTo>
                  <a:cubicBezTo>
                    <a:pt x="6230" y="2504"/>
                    <a:pt x="6232" y="2505"/>
                    <a:pt x="6234" y="2505"/>
                  </a:cubicBezTo>
                  <a:cubicBezTo>
                    <a:pt x="6238" y="2502"/>
                    <a:pt x="6245" y="2502"/>
                    <a:pt x="6249" y="2498"/>
                  </a:cubicBezTo>
                  <a:cubicBezTo>
                    <a:pt x="6256" y="2495"/>
                    <a:pt x="6260" y="2495"/>
                    <a:pt x="6267" y="2490"/>
                  </a:cubicBezTo>
                  <a:cubicBezTo>
                    <a:pt x="6275" y="2487"/>
                    <a:pt x="6278" y="2487"/>
                    <a:pt x="6285" y="2483"/>
                  </a:cubicBezTo>
                  <a:cubicBezTo>
                    <a:pt x="6293" y="2476"/>
                    <a:pt x="6300" y="2480"/>
                    <a:pt x="6307" y="2476"/>
                  </a:cubicBezTo>
                  <a:lnTo>
                    <a:pt x="6315" y="2476"/>
                  </a:lnTo>
                  <a:cubicBezTo>
                    <a:pt x="6329" y="2465"/>
                    <a:pt x="6348" y="2461"/>
                    <a:pt x="6366" y="2458"/>
                  </a:cubicBezTo>
                  <a:cubicBezTo>
                    <a:pt x="6370" y="2454"/>
                    <a:pt x="6381" y="2454"/>
                    <a:pt x="6385" y="2451"/>
                  </a:cubicBezTo>
                  <a:cubicBezTo>
                    <a:pt x="6392" y="2446"/>
                    <a:pt x="6399" y="2446"/>
                    <a:pt x="6407" y="2446"/>
                  </a:cubicBezTo>
                  <a:lnTo>
                    <a:pt x="6414" y="2446"/>
                  </a:lnTo>
                  <a:cubicBezTo>
                    <a:pt x="6432" y="2439"/>
                    <a:pt x="6451" y="2436"/>
                    <a:pt x="6465" y="2429"/>
                  </a:cubicBezTo>
                  <a:cubicBezTo>
                    <a:pt x="6469" y="2424"/>
                    <a:pt x="6480" y="2421"/>
                    <a:pt x="6487" y="2421"/>
                  </a:cubicBezTo>
                  <a:cubicBezTo>
                    <a:pt x="6502" y="2417"/>
                    <a:pt x="6505" y="2417"/>
                    <a:pt x="6520" y="2410"/>
                  </a:cubicBezTo>
                  <a:cubicBezTo>
                    <a:pt x="6524" y="2410"/>
                    <a:pt x="6531" y="2410"/>
                    <a:pt x="6539" y="2407"/>
                  </a:cubicBezTo>
                  <a:cubicBezTo>
                    <a:pt x="6553" y="2402"/>
                    <a:pt x="6568" y="2399"/>
                    <a:pt x="6586" y="2392"/>
                  </a:cubicBezTo>
                  <a:cubicBezTo>
                    <a:pt x="6601" y="2380"/>
                    <a:pt x="6619" y="2373"/>
                    <a:pt x="6641" y="2370"/>
                  </a:cubicBezTo>
                  <a:cubicBezTo>
                    <a:pt x="6663" y="2366"/>
                    <a:pt x="6663" y="2363"/>
                    <a:pt x="6674" y="2363"/>
                  </a:cubicBezTo>
                  <a:cubicBezTo>
                    <a:pt x="6681" y="2358"/>
                    <a:pt x="6689" y="2363"/>
                    <a:pt x="6696" y="2355"/>
                  </a:cubicBezTo>
                  <a:cubicBezTo>
                    <a:pt x="6703" y="2351"/>
                    <a:pt x="6715" y="2348"/>
                    <a:pt x="6722" y="2348"/>
                  </a:cubicBezTo>
                  <a:cubicBezTo>
                    <a:pt x="6725" y="2348"/>
                    <a:pt x="6733" y="2348"/>
                    <a:pt x="6740" y="2344"/>
                  </a:cubicBezTo>
                  <a:cubicBezTo>
                    <a:pt x="6777" y="2333"/>
                    <a:pt x="6813" y="2322"/>
                    <a:pt x="6854" y="2314"/>
                  </a:cubicBezTo>
                  <a:cubicBezTo>
                    <a:pt x="6861" y="2311"/>
                    <a:pt x="6872" y="2307"/>
                    <a:pt x="6879" y="2304"/>
                  </a:cubicBezTo>
                  <a:cubicBezTo>
                    <a:pt x="6891" y="2304"/>
                    <a:pt x="6901" y="2300"/>
                    <a:pt x="6909" y="2300"/>
                  </a:cubicBezTo>
                  <a:cubicBezTo>
                    <a:pt x="6920" y="2297"/>
                    <a:pt x="6927" y="2297"/>
                    <a:pt x="6935" y="2297"/>
                  </a:cubicBezTo>
                  <a:cubicBezTo>
                    <a:pt x="6942" y="2289"/>
                    <a:pt x="6953" y="2285"/>
                    <a:pt x="6960" y="2285"/>
                  </a:cubicBezTo>
                  <a:cubicBezTo>
                    <a:pt x="6967" y="2285"/>
                    <a:pt x="6979" y="2282"/>
                    <a:pt x="6986" y="2278"/>
                  </a:cubicBezTo>
                  <a:cubicBezTo>
                    <a:pt x="6997" y="2275"/>
                    <a:pt x="7008" y="2278"/>
                    <a:pt x="7019" y="2270"/>
                  </a:cubicBezTo>
                  <a:cubicBezTo>
                    <a:pt x="7026" y="2267"/>
                    <a:pt x="7033" y="2270"/>
                    <a:pt x="7041" y="2263"/>
                  </a:cubicBezTo>
                  <a:cubicBezTo>
                    <a:pt x="7048" y="2260"/>
                    <a:pt x="7055" y="2260"/>
                    <a:pt x="7063" y="2256"/>
                  </a:cubicBezTo>
                  <a:cubicBezTo>
                    <a:pt x="7074" y="2253"/>
                    <a:pt x="7089" y="2253"/>
                    <a:pt x="7096" y="2245"/>
                  </a:cubicBezTo>
                  <a:cubicBezTo>
                    <a:pt x="7099" y="2241"/>
                    <a:pt x="7111" y="2238"/>
                    <a:pt x="7114" y="2238"/>
                  </a:cubicBezTo>
                  <a:cubicBezTo>
                    <a:pt x="7125" y="2238"/>
                    <a:pt x="7136" y="2231"/>
                    <a:pt x="7147" y="2231"/>
                  </a:cubicBezTo>
                  <a:cubicBezTo>
                    <a:pt x="7162" y="2226"/>
                    <a:pt x="7173" y="2223"/>
                    <a:pt x="7184" y="2219"/>
                  </a:cubicBezTo>
                  <a:cubicBezTo>
                    <a:pt x="7192" y="2217"/>
                    <a:pt x="7200" y="2214"/>
                    <a:pt x="7208" y="2214"/>
                  </a:cubicBezTo>
                  <a:cubicBezTo>
                    <a:pt x="7211" y="2214"/>
                    <a:pt x="7214" y="2215"/>
                    <a:pt x="7217" y="2216"/>
                  </a:cubicBezTo>
                  <a:cubicBezTo>
                    <a:pt x="7221" y="2216"/>
                    <a:pt x="7224" y="2212"/>
                    <a:pt x="7228" y="2212"/>
                  </a:cubicBezTo>
                  <a:cubicBezTo>
                    <a:pt x="7235" y="2209"/>
                    <a:pt x="7246" y="2204"/>
                    <a:pt x="7257" y="2204"/>
                  </a:cubicBezTo>
                  <a:cubicBezTo>
                    <a:pt x="7257" y="2204"/>
                    <a:pt x="7265" y="2201"/>
                    <a:pt x="7268" y="2201"/>
                  </a:cubicBezTo>
                  <a:cubicBezTo>
                    <a:pt x="7279" y="2190"/>
                    <a:pt x="7279" y="2190"/>
                    <a:pt x="7297" y="2187"/>
                  </a:cubicBezTo>
                  <a:cubicBezTo>
                    <a:pt x="7309" y="2182"/>
                    <a:pt x="7320" y="2179"/>
                    <a:pt x="7334" y="2175"/>
                  </a:cubicBezTo>
                  <a:lnTo>
                    <a:pt x="7338" y="2172"/>
                  </a:lnTo>
                  <a:lnTo>
                    <a:pt x="7349" y="2172"/>
                  </a:lnTo>
                  <a:cubicBezTo>
                    <a:pt x="7349" y="2172"/>
                    <a:pt x="7349" y="2168"/>
                    <a:pt x="7353" y="2165"/>
                  </a:cubicBezTo>
                  <a:cubicBezTo>
                    <a:pt x="7356" y="2165"/>
                    <a:pt x="7364" y="2160"/>
                    <a:pt x="7371" y="2160"/>
                  </a:cubicBezTo>
                  <a:cubicBezTo>
                    <a:pt x="7375" y="2160"/>
                    <a:pt x="7378" y="2157"/>
                    <a:pt x="7386" y="2157"/>
                  </a:cubicBezTo>
                  <a:lnTo>
                    <a:pt x="7393" y="2157"/>
                  </a:lnTo>
                  <a:cubicBezTo>
                    <a:pt x="7404" y="2146"/>
                    <a:pt x="7419" y="2143"/>
                    <a:pt x="7437" y="2143"/>
                  </a:cubicBezTo>
                  <a:cubicBezTo>
                    <a:pt x="7441" y="2143"/>
                    <a:pt x="7444" y="2143"/>
                    <a:pt x="7448" y="2138"/>
                  </a:cubicBezTo>
                  <a:cubicBezTo>
                    <a:pt x="7459" y="2138"/>
                    <a:pt x="7455" y="2135"/>
                    <a:pt x="7455" y="2131"/>
                  </a:cubicBezTo>
                  <a:lnTo>
                    <a:pt x="7474" y="2131"/>
                  </a:lnTo>
                  <a:cubicBezTo>
                    <a:pt x="7474" y="2131"/>
                    <a:pt x="7477" y="2128"/>
                    <a:pt x="7477" y="2124"/>
                  </a:cubicBezTo>
                  <a:lnTo>
                    <a:pt x="7496" y="2124"/>
                  </a:lnTo>
                  <a:cubicBezTo>
                    <a:pt x="7503" y="2121"/>
                    <a:pt x="7514" y="2121"/>
                    <a:pt x="7518" y="2116"/>
                  </a:cubicBezTo>
                  <a:cubicBezTo>
                    <a:pt x="7532" y="2106"/>
                    <a:pt x="7547" y="2102"/>
                    <a:pt x="7565" y="2099"/>
                  </a:cubicBezTo>
                  <a:cubicBezTo>
                    <a:pt x="7565" y="2099"/>
                    <a:pt x="7565" y="2094"/>
                    <a:pt x="7569" y="2094"/>
                  </a:cubicBezTo>
                  <a:lnTo>
                    <a:pt x="7569" y="2087"/>
                  </a:lnTo>
                  <a:cubicBezTo>
                    <a:pt x="7573" y="2088"/>
                    <a:pt x="7577" y="2088"/>
                    <a:pt x="7580" y="2088"/>
                  </a:cubicBezTo>
                  <a:cubicBezTo>
                    <a:pt x="7590" y="2088"/>
                    <a:pt x="7598" y="2085"/>
                    <a:pt x="7606" y="2080"/>
                  </a:cubicBezTo>
                  <a:cubicBezTo>
                    <a:pt x="7624" y="2069"/>
                    <a:pt x="7646" y="2065"/>
                    <a:pt x="7664" y="2058"/>
                  </a:cubicBezTo>
                  <a:cubicBezTo>
                    <a:pt x="7679" y="2055"/>
                    <a:pt x="7694" y="2047"/>
                    <a:pt x="7705" y="2043"/>
                  </a:cubicBezTo>
                  <a:cubicBezTo>
                    <a:pt x="7727" y="2033"/>
                    <a:pt x="7727" y="2033"/>
                    <a:pt x="7749" y="2028"/>
                  </a:cubicBezTo>
                  <a:cubicBezTo>
                    <a:pt x="7756" y="2028"/>
                    <a:pt x="7763" y="2025"/>
                    <a:pt x="7763" y="2021"/>
                  </a:cubicBezTo>
                  <a:cubicBezTo>
                    <a:pt x="7763" y="2021"/>
                    <a:pt x="7767" y="2021"/>
                    <a:pt x="7767" y="2018"/>
                  </a:cubicBezTo>
                  <a:cubicBezTo>
                    <a:pt x="7774" y="2014"/>
                    <a:pt x="7789" y="2014"/>
                    <a:pt x="7796" y="2006"/>
                  </a:cubicBezTo>
                  <a:cubicBezTo>
                    <a:pt x="7807" y="1999"/>
                    <a:pt x="7818" y="1996"/>
                    <a:pt x="7829" y="1992"/>
                  </a:cubicBezTo>
                  <a:cubicBezTo>
                    <a:pt x="7837" y="1992"/>
                    <a:pt x="7848" y="1989"/>
                    <a:pt x="7855" y="1984"/>
                  </a:cubicBezTo>
                  <a:cubicBezTo>
                    <a:pt x="7863" y="1984"/>
                    <a:pt x="7873" y="1981"/>
                    <a:pt x="7877" y="1977"/>
                  </a:cubicBezTo>
                  <a:cubicBezTo>
                    <a:pt x="7880" y="1975"/>
                    <a:pt x="7883" y="1974"/>
                    <a:pt x="7885" y="1974"/>
                  </a:cubicBezTo>
                  <a:cubicBezTo>
                    <a:pt x="7888" y="1974"/>
                    <a:pt x="7890" y="1975"/>
                    <a:pt x="7892" y="1975"/>
                  </a:cubicBezTo>
                  <a:cubicBezTo>
                    <a:pt x="7893" y="1975"/>
                    <a:pt x="7894" y="1974"/>
                    <a:pt x="7895" y="1974"/>
                  </a:cubicBezTo>
                  <a:cubicBezTo>
                    <a:pt x="7903" y="1967"/>
                    <a:pt x="7914" y="1967"/>
                    <a:pt x="7921" y="1962"/>
                  </a:cubicBezTo>
                  <a:cubicBezTo>
                    <a:pt x="7965" y="1948"/>
                    <a:pt x="8013" y="1933"/>
                    <a:pt x="8064" y="1915"/>
                  </a:cubicBezTo>
                  <a:cubicBezTo>
                    <a:pt x="8064" y="1915"/>
                    <a:pt x="8068" y="1911"/>
                    <a:pt x="8071" y="1908"/>
                  </a:cubicBezTo>
                  <a:cubicBezTo>
                    <a:pt x="8075" y="1908"/>
                    <a:pt x="8079" y="1904"/>
                    <a:pt x="8083" y="1904"/>
                  </a:cubicBezTo>
                  <a:cubicBezTo>
                    <a:pt x="8093" y="1901"/>
                    <a:pt x="8105" y="1896"/>
                    <a:pt x="8119" y="1893"/>
                  </a:cubicBezTo>
                  <a:cubicBezTo>
                    <a:pt x="8129" y="1890"/>
                    <a:pt x="8135" y="1881"/>
                    <a:pt x="8146" y="1881"/>
                  </a:cubicBezTo>
                  <a:cubicBezTo>
                    <a:pt x="8148" y="1881"/>
                    <a:pt x="8150" y="1882"/>
                    <a:pt x="8152" y="1882"/>
                  </a:cubicBezTo>
                  <a:lnTo>
                    <a:pt x="8156" y="1879"/>
                  </a:lnTo>
                  <a:cubicBezTo>
                    <a:pt x="8159" y="1874"/>
                    <a:pt x="8171" y="1871"/>
                    <a:pt x="8178" y="1867"/>
                  </a:cubicBezTo>
                  <a:cubicBezTo>
                    <a:pt x="8193" y="1864"/>
                    <a:pt x="8211" y="1857"/>
                    <a:pt x="8225" y="1852"/>
                  </a:cubicBezTo>
                  <a:cubicBezTo>
                    <a:pt x="8233" y="1849"/>
                    <a:pt x="8240" y="1849"/>
                    <a:pt x="8244" y="1845"/>
                  </a:cubicBezTo>
                  <a:cubicBezTo>
                    <a:pt x="8251" y="1845"/>
                    <a:pt x="8255" y="1842"/>
                    <a:pt x="8259" y="1838"/>
                  </a:cubicBezTo>
                  <a:cubicBezTo>
                    <a:pt x="8266" y="1835"/>
                    <a:pt x="8273" y="1830"/>
                    <a:pt x="8284" y="1830"/>
                  </a:cubicBezTo>
                  <a:cubicBezTo>
                    <a:pt x="8288" y="1830"/>
                    <a:pt x="8295" y="1827"/>
                    <a:pt x="8299" y="1823"/>
                  </a:cubicBezTo>
                  <a:cubicBezTo>
                    <a:pt x="8310" y="1816"/>
                    <a:pt x="8325" y="1816"/>
                    <a:pt x="8339" y="1808"/>
                  </a:cubicBezTo>
                  <a:cubicBezTo>
                    <a:pt x="8350" y="1805"/>
                    <a:pt x="8361" y="1798"/>
                    <a:pt x="8376" y="1794"/>
                  </a:cubicBezTo>
                  <a:cubicBezTo>
                    <a:pt x="8391" y="1791"/>
                    <a:pt x="8409" y="1786"/>
                    <a:pt x="8423" y="1779"/>
                  </a:cubicBezTo>
                  <a:cubicBezTo>
                    <a:pt x="8438" y="1776"/>
                    <a:pt x="8450" y="1769"/>
                    <a:pt x="8464" y="1761"/>
                  </a:cubicBezTo>
                  <a:cubicBezTo>
                    <a:pt x="8472" y="1757"/>
                    <a:pt x="8482" y="1754"/>
                    <a:pt x="8489" y="1750"/>
                  </a:cubicBezTo>
                  <a:cubicBezTo>
                    <a:pt x="8497" y="1747"/>
                    <a:pt x="8501" y="1747"/>
                    <a:pt x="8508" y="1742"/>
                  </a:cubicBezTo>
                  <a:cubicBezTo>
                    <a:pt x="8516" y="1742"/>
                    <a:pt x="8523" y="1739"/>
                    <a:pt x="8526" y="1739"/>
                  </a:cubicBezTo>
                  <a:cubicBezTo>
                    <a:pt x="8533" y="1735"/>
                    <a:pt x="8538" y="1735"/>
                    <a:pt x="8541" y="1732"/>
                  </a:cubicBezTo>
                  <a:cubicBezTo>
                    <a:pt x="8548" y="1732"/>
                    <a:pt x="8555" y="1728"/>
                    <a:pt x="8563" y="1728"/>
                  </a:cubicBezTo>
                  <a:cubicBezTo>
                    <a:pt x="8567" y="1725"/>
                    <a:pt x="8570" y="1725"/>
                    <a:pt x="8574" y="1725"/>
                  </a:cubicBezTo>
                  <a:cubicBezTo>
                    <a:pt x="8582" y="1725"/>
                    <a:pt x="8592" y="1725"/>
                    <a:pt x="8599" y="1720"/>
                  </a:cubicBezTo>
                  <a:cubicBezTo>
                    <a:pt x="8607" y="1713"/>
                    <a:pt x="8614" y="1717"/>
                    <a:pt x="8621" y="1713"/>
                  </a:cubicBezTo>
                  <a:cubicBezTo>
                    <a:pt x="8629" y="1710"/>
                    <a:pt x="8640" y="1706"/>
                    <a:pt x="8648" y="1706"/>
                  </a:cubicBezTo>
                  <a:cubicBezTo>
                    <a:pt x="8655" y="1703"/>
                    <a:pt x="8665" y="1703"/>
                    <a:pt x="8673" y="1698"/>
                  </a:cubicBezTo>
                  <a:cubicBezTo>
                    <a:pt x="8684" y="1695"/>
                    <a:pt x="8709" y="1695"/>
                    <a:pt x="8724" y="1695"/>
                  </a:cubicBezTo>
                  <a:cubicBezTo>
                    <a:pt x="8729" y="1695"/>
                    <a:pt x="8733" y="1695"/>
                    <a:pt x="8738" y="1695"/>
                  </a:cubicBezTo>
                  <a:cubicBezTo>
                    <a:pt x="8744" y="1695"/>
                    <a:pt x="8751" y="1694"/>
                    <a:pt x="8758" y="1688"/>
                  </a:cubicBezTo>
                  <a:lnTo>
                    <a:pt x="8758" y="1681"/>
                  </a:lnTo>
                  <a:cubicBezTo>
                    <a:pt x="8775" y="1681"/>
                    <a:pt x="8787" y="1676"/>
                    <a:pt x="8797" y="1666"/>
                  </a:cubicBezTo>
                  <a:cubicBezTo>
                    <a:pt x="8809" y="1659"/>
                    <a:pt x="8819" y="1651"/>
                    <a:pt x="8834" y="1647"/>
                  </a:cubicBezTo>
                  <a:cubicBezTo>
                    <a:pt x="8834" y="1647"/>
                    <a:pt x="8834" y="1644"/>
                    <a:pt x="8831" y="1644"/>
                  </a:cubicBezTo>
                  <a:cubicBezTo>
                    <a:pt x="8819" y="1637"/>
                    <a:pt x="8824" y="1625"/>
                    <a:pt x="8831" y="1610"/>
                  </a:cubicBezTo>
                  <a:cubicBezTo>
                    <a:pt x="8846" y="1607"/>
                    <a:pt x="8841" y="1596"/>
                    <a:pt x="8853" y="1588"/>
                  </a:cubicBezTo>
                  <a:cubicBezTo>
                    <a:pt x="8856" y="1585"/>
                    <a:pt x="8856" y="1581"/>
                    <a:pt x="8860" y="1574"/>
                  </a:cubicBezTo>
                  <a:cubicBezTo>
                    <a:pt x="8846" y="1571"/>
                    <a:pt x="8853" y="1559"/>
                    <a:pt x="8846" y="1552"/>
                  </a:cubicBezTo>
                  <a:cubicBezTo>
                    <a:pt x="8846" y="1544"/>
                    <a:pt x="8846" y="1541"/>
                    <a:pt x="8849" y="1534"/>
                  </a:cubicBezTo>
                  <a:lnTo>
                    <a:pt x="8853" y="1530"/>
                  </a:lnTo>
                  <a:cubicBezTo>
                    <a:pt x="8849" y="1530"/>
                    <a:pt x="8846" y="1530"/>
                    <a:pt x="8838" y="1527"/>
                  </a:cubicBezTo>
                  <a:cubicBezTo>
                    <a:pt x="8841" y="1522"/>
                    <a:pt x="8846" y="1515"/>
                    <a:pt x="8849" y="1508"/>
                  </a:cubicBezTo>
                  <a:cubicBezTo>
                    <a:pt x="8853" y="1500"/>
                    <a:pt x="8856" y="1497"/>
                    <a:pt x="8841" y="1493"/>
                  </a:cubicBezTo>
                  <a:cubicBezTo>
                    <a:pt x="8827" y="1490"/>
                    <a:pt x="8812" y="1483"/>
                    <a:pt x="8794" y="1478"/>
                  </a:cubicBezTo>
                  <a:cubicBezTo>
                    <a:pt x="8794" y="1478"/>
                    <a:pt x="8790" y="1478"/>
                    <a:pt x="8790" y="1475"/>
                  </a:cubicBezTo>
                  <a:cubicBezTo>
                    <a:pt x="8787" y="1468"/>
                    <a:pt x="8790" y="1461"/>
                    <a:pt x="8772" y="1461"/>
                  </a:cubicBezTo>
                  <a:lnTo>
                    <a:pt x="8772" y="1456"/>
                  </a:lnTo>
                  <a:cubicBezTo>
                    <a:pt x="8775" y="1453"/>
                    <a:pt x="8768" y="1449"/>
                    <a:pt x="8768" y="1446"/>
                  </a:cubicBezTo>
                  <a:cubicBezTo>
                    <a:pt x="8768" y="1439"/>
                    <a:pt x="8765" y="1434"/>
                    <a:pt x="8758" y="1434"/>
                  </a:cubicBezTo>
                  <a:cubicBezTo>
                    <a:pt x="8753" y="1434"/>
                    <a:pt x="8753" y="1427"/>
                    <a:pt x="8753" y="1427"/>
                  </a:cubicBezTo>
                  <a:lnTo>
                    <a:pt x="8753" y="1424"/>
                  </a:lnTo>
                  <a:cubicBezTo>
                    <a:pt x="8746" y="1417"/>
                    <a:pt x="8739" y="1409"/>
                    <a:pt x="8739" y="1402"/>
                  </a:cubicBezTo>
                  <a:cubicBezTo>
                    <a:pt x="8736" y="1395"/>
                    <a:pt x="8728" y="1387"/>
                    <a:pt x="8724" y="1380"/>
                  </a:cubicBezTo>
                  <a:lnTo>
                    <a:pt x="8721" y="1376"/>
                  </a:lnTo>
                  <a:cubicBezTo>
                    <a:pt x="8714" y="1376"/>
                    <a:pt x="8706" y="1373"/>
                    <a:pt x="8699" y="1368"/>
                  </a:cubicBezTo>
                  <a:cubicBezTo>
                    <a:pt x="8706" y="1365"/>
                    <a:pt x="8709" y="1361"/>
                    <a:pt x="8714" y="1361"/>
                  </a:cubicBezTo>
                  <a:cubicBezTo>
                    <a:pt x="8709" y="1358"/>
                    <a:pt x="8702" y="1358"/>
                    <a:pt x="8702" y="1358"/>
                  </a:cubicBezTo>
                  <a:cubicBezTo>
                    <a:pt x="8699" y="1351"/>
                    <a:pt x="8687" y="1346"/>
                    <a:pt x="8677" y="1346"/>
                  </a:cubicBezTo>
                  <a:cubicBezTo>
                    <a:pt x="8670" y="1346"/>
                    <a:pt x="8665" y="1343"/>
                    <a:pt x="8670" y="1339"/>
                  </a:cubicBezTo>
                  <a:cubicBezTo>
                    <a:pt x="8670" y="1336"/>
                    <a:pt x="8673" y="1332"/>
                    <a:pt x="8665" y="1332"/>
                  </a:cubicBezTo>
                  <a:cubicBezTo>
                    <a:pt x="8662" y="1332"/>
                    <a:pt x="8662" y="1324"/>
                    <a:pt x="8662" y="1324"/>
                  </a:cubicBezTo>
                  <a:cubicBezTo>
                    <a:pt x="8670" y="1317"/>
                    <a:pt x="8665" y="1314"/>
                    <a:pt x="8662" y="1310"/>
                  </a:cubicBezTo>
                  <a:cubicBezTo>
                    <a:pt x="8658" y="1302"/>
                    <a:pt x="8655" y="1295"/>
                    <a:pt x="8651" y="1288"/>
                  </a:cubicBezTo>
                  <a:cubicBezTo>
                    <a:pt x="8649" y="1286"/>
                    <a:pt x="8647" y="1286"/>
                    <a:pt x="8646" y="1286"/>
                  </a:cubicBezTo>
                  <a:cubicBezTo>
                    <a:pt x="8645" y="1286"/>
                    <a:pt x="8645" y="1286"/>
                    <a:pt x="8648" y="1284"/>
                  </a:cubicBezTo>
                  <a:lnTo>
                    <a:pt x="8643" y="1280"/>
                  </a:lnTo>
                  <a:cubicBezTo>
                    <a:pt x="8655" y="1270"/>
                    <a:pt x="8636" y="1273"/>
                    <a:pt x="8640" y="1266"/>
                  </a:cubicBezTo>
                  <a:cubicBezTo>
                    <a:pt x="8640" y="1266"/>
                    <a:pt x="8636" y="1262"/>
                    <a:pt x="8633" y="1262"/>
                  </a:cubicBezTo>
                  <a:cubicBezTo>
                    <a:pt x="8626" y="1258"/>
                    <a:pt x="8618" y="1255"/>
                    <a:pt x="8611" y="1251"/>
                  </a:cubicBezTo>
                  <a:cubicBezTo>
                    <a:pt x="8607" y="1244"/>
                    <a:pt x="8592" y="1244"/>
                    <a:pt x="8589" y="1236"/>
                  </a:cubicBezTo>
                  <a:cubicBezTo>
                    <a:pt x="8586" y="1237"/>
                    <a:pt x="8583" y="1237"/>
                    <a:pt x="8582" y="1237"/>
                  </a:cubicBezTo>
                  <a:cubicBezTo>
                    <a:pt x="8575" y="1237"/>
                    <a:pt x="8578" y="1231"/>
                    <a:pt x="8582" y="1226"/>
                  </a:cubicBezTo>
                  <a:cubicBezTo>
                    <a:pt x="8582" y="1222"/>
                    <a:pt x="8577" y="1218"/>
                    <a:pt x="8582" y="1214"/>
                  </a:cubicBezTo>
                  <a:cubicBezTo>
                    <a:pt x="8585" y="1214"/>
                    <a:pt x="8577" y="1211"/>
                    <a:pt x="8574" y="1207"/>
                  </a:cubicBezTo>
                  <a:cubicBezTo>
                    <a:pt x="8567" y="1204"/>
                    <a:pt x="8555" y="1200"/>
                    <a:pt x="8552" y="1192"/>
                  </a:cubicBezTo>
                  <a:lnTo>
                    <a:pt x="8548" y="1189"/>
                  </a:lnTo>
                  <a:cubicBezTo>
                    <a:pt x="8555" y="1185"/>
                    <a:pt x="8552" y="1182"/>
                    <a:pt x="8555" y="1174"/>
                  </a:cubicBezTo>
                  <a:cubicBezTo>
                    <a:pt x="8555" y="1167"/>
                    <a:pt x="8555" y="1160"/>
                    <a:pt x="8567" y="1152"/>
                  </a:cubicBezTo>
                  <a:lnTo>
                    <a:pt x="8567" y="1148"/>
                  </a:lnTo>
                  <a:cubicBezTo>
                    <a:pt x="8563" y="1152"/>
                    <a:pt x="8560" y="1152"/>
                    <a:pt x="8555" y="1152"/>
                  </a:cubicBezTo>
                  <a:cubicBezTo>
                    <a:pt x="8560" y="1148"/>
                    <a:pt x="8563" y="1145"/>
                    <a:pt x="8563" y="1141"/>
                  </a:cubicBezTo>
                  <a:cubicBezTo>
                    <a:pt x="8563" y="1134"/>
                    <a:pt x="8570" y="1126"/>
                    <a:pt x="8574" y="1119"/>
                  </a:cubicBezTo>
                  <a:cubicBezTo>
                    <a:pt x="8574" y="1112"/>
                    <a:pt x="8585" y="1104"/>
                    <a:pt x="8582" y="1101"/>
                  </a:cubicBezTo>
                  <a:cubicBezTo>
                    <a:pt x="8589" y="1097"/>
                    <a:pt x="8592" y="1097"/>
                    <a:pt x="8589" y="1094"/>
                  </a:cubicBezTo>
                  <a:lnTo>
                    <a:pt x="8589" y="1082"/>
                  </a:lnTo>
                  <a:cubicBezTo>
                    <a:pt x="8589" y="1079"/>
                    <a:pt x="8592" y="1075"/>
                    <a:pt x="8592" y="1072"/>
                  </a:cubicBezTo>
                  <a:lnTo>
                    <a:pt x="8592" y="1057"/>
                  </a:lnTo>
                  <a:cubicBezTo>
                    <a:pt x="8592" y="1053"/>
                    <a:pt x="8592" y="1046"/>
                    <a:pt x="8589" y="1042"/>
                  </a:cubicBezTo>
                  <a:cubicBezTo>
                    <a:pt x="8582" y="1035"/>
                    <a:pt x="8589" y="1013"/>
                    <a:pt x="8592" y="1002"/>
                  </a:cubicBezTo>
                  <a:cubicBezTo>
                    <a:pt x="8599" y="998"/>
                    <a:pt x="8599" y="991"/>
                    <a:pt x="8599" y="987"/>
                  </a:cubicBezTo>
                  <a:cubicBezTo>
                    <a:pt x="8596" y="984"/>
                    <a:pt x="8596" y="976"/>
                    <a:pt x="8592" y="972"/>
                  </a:cubicBezTo>
                  <a:cubicBezTo>
                    <a:pt x="8585" y="969"/>
                    <a:pt x="8592" y="965"/>
                    <a:pt x="8589" y="962"/>
                  </a:cubicBezTo>
                  <a:cubicBezTo>
                    <a:pt x="8589" y="954"/>
                    <a:pt x="8582" y="950"/>
                    <a:pt x="8574" y="947"/>
                  </a:cubicBezTo>
                  <a:cubicBezTo>
                    <a:pt x="8574" y="943"/>
                    <a:pt x="8577" y="940"/>
                    <a:pt x="8582" y="936"/>
                  </a:cubicBezTo>
                  <a:cubicBezTo>
                    <a:pt x="8552" y="921"/>
                    <a:pt x="8560" y="896"/>
                    <a:pt x="8574" y="870"/>
                  </a:cubicBezTo>
                  <a:cubicBezTo>
                    <a:pt x="8563" y="870"/>
                    <a:pt x="8552" y="870"/>
                    <a:pt x="8541" y="874"/>
                  </a:cubicBezTo>
                  <a:cubicBezTo>
                    <a:pt x="8526" y="874"/>
                    <a:pt x="8523" y="870"/>
                    <a:pt x="8530" y="862"/>
                  </a:cubicBezTo>
                  <a:cubicBezTo>
                    <a:pt x="8530" y="859"/>
                    <a:pt x="8533" y="855"/>
                    <a:pt x="8538" y="852"/>
                  </a:cubicBezTo>
                  <a:cubicBezTo>
                    <a:pt x="8538" y="848"/>
                    <a:pt x="8533" y="840"/>
                    <a:pt x="8533" y="837"/>
                  </a:cubicBezTo>
                  <a:cubicBezTo>
                    <a:pt x="8538" y="833"/>
                    <a:pt x="8541" y="830"/>
                    <a:pt x="8548" y="826"/>
                  </a:cubicBezTo>
                  <a:cubicBezTo>
                    <a:pt x="8552" y="822"/>
                    <a:pt x="8560" y="818"/>
                    <a:pt x="8567" y="815"/>
                  </a:cubicBezTo>
                  <a:cubicBezTo>
                    <a:pt x="8564" y="815"/>
                    <a:pt x="8562" y="813"/>
                    <a:pt x="8561" y="813"/>
                  </a:cubicBezTo>
                  <a:cubicBezTo>
                    <a:pt x="8560" y="813"/>
                    <a:pt x="8560" y="813"/>
                    <a:pt x="8560" y="815"/>
                  </a:cubicBezTo>
                  <a:cubicBezTo>
                    <a:pt x="8557" y="815"/>
                    <a:pt x="8556" y="816"/>
                    <a:pt x="8554" y="816"/>
                  </a:cubicBezTo>
                  <a:cubicBezTo>
                    <a:pt x="8549" y="816"/>
                    <a:pt x="8550" y="811"/>
                    <a:pt x="8545" y="811"/>
                  </a:cubicBezTo>
                  <a:cubicBezTo>
                    <a:pt x="8560" y="800"/>
                    <a:pt x="8533" y="800"/>
                    <a:pt x="8541" y="793"/>
                  </a:cubicBezTo>
                  <a:cubicBezTo>
                    <a:pt x="8530" y="789"/>
                    <a:pt x="8533" y="786"/>
                    <a:pt x="8530" y="778"/>
                  </a:cubicBezTo>
                  <a:cubicBezTo>
                    <a:pt x="8530" y="774"/>
                    <a:pt x="8526" y="767"/>
                    <a:pt x="8545" y="763"/>
                  </a:cubicBezTo>
                  <a:lnTo>
                    <a:pt x="8545" y="760"/>
                  </a:lnTo>
                  <a:cubicBezTo>
                    <a:pt x="8548" y="756"/>
                    <a:pt x="8555" y="749"/>
                    <a:pt x="8555" y="745"/>
                  </a:cubicBezTo>
                  <a:cubicBezTo>
                    <a:pt x="8555" y="741"/>
                    <a:pt x="8567" y="738"/>
                    <a:pt x="8555" y="738"/>
                  </a:cubicBezTo>
                  <a:cubicBezTo>
                    <a:pt x="8563" y="730"/>
                    <a:pt x="8552" y="730"/>
                    <a:pt x="8552" y="730"/>
                  </a:cubicBezTo>
                  <a:cubicBezTo>
                    <a:pt x="8541" y="730"/>
                    <a:pt x="8552" y="719"/>
                    <a:pt x="8545" y="719"/>
                  </a:cubicBezTo>
                  <a:cubicBezTo>
                    <a:pt x="8560" y="712"/>
                    <a:pt x="8548" y="705"/>
                    <a:pt x="8548" y="701"/>
                  </a:cubicBezTo>
                  <a:cubicBezTo>
                    <a:pt x="8552" y="697"/>
                    <a:pt x="8560" y="694"/>
                    <a:pt x="8567" y="686"/>
                  </a:cubicBezTo>
                  <a:cubicBezTo>
                    <a:pt x="8555" y="686"/>
                    <a:pt x="8552" y="690"/>
                    <a:pt x="8548" y="690"/>
                  </a:cubicBezTo>
                  <a:cubicBezTo>
                    <a:pt x="8541" y="690"/>
                    <a:pt x="8533" y="686"/>
                    <a:pt x="8526" y="683"/>
                  </a:cubicBezTo>
                  <a:lnTo>
                    <a:pt x="8526" y="679"/>
                  </a:lnTo>
                  <a:cubicBezTo>
                    <a:pt x="8533" y="668"/>
                    <a:pt x="8526" y="661"/>
                    <a:pt x="8523" y="653"/>
                  </a:cubicBezTo>
                  <a:cubicBezTo>
                    <a:pt x="8519" y="650"/>
                    <a:pt x="8516" y="646"/>
                    <a:pt x="8501" y="646"/>
                  </a:cubicBezTo>
                  <a:lnTo>
                    <a:pt x="8482" y="646"/>
                  </a:lnTo>
                  <a:cubicBezTo>
                    <a:pt x="8479" y="639"/>
                    <a:pt x="8479" y="628"/>
                    <a:pt x="8482" y="624"/>
                  </a:cubicBezTo>
                  <a:lnTo>
                    <a:pt x="8482" y="620"/>
                  </a:lnTo>
                  <a:cubicBezTo>
                    <a:pt x="8479" y="617"/>
                    <a:pt x="8475" y="617"/>
                    <a:pt x="8479" y="613"/>
                  </a:cubicBezTo>
                  <a:cubicBezTo>
                    <a:pt x="8482" y="609"/>
                    <a:pt x="8479" y="602"/>
                    <a:pt x="8486" y="595"/>
                  </a:cubicBezTo>
                  <a:cubicBezTo>
                    <a:pt x="8494" y="587"/>
                    <a:pt x="8489" y="587"/>
                    <a:pt x="8497" y="587"/>
                  </a:cubicBezTo>
                  <a:cubicBezTo>
                    <a:pt x="8504" y="584"/>
                    <a:pt x="8508" y="580"/>
                    <a:pt x="8516" y="580"/>
                  </a:cubicBezTo>
                  <a:cubicBezTo>
                    <a:pt x="8508" y="576"/>
                    <a:pt x="8497" y="576"/>
                    <a:pt x="8489" y="576"/>
                  </a:cubicBezTo>
                  <a:cubicBezTo>
                    <a:pt x="8482" y="573"/>
                    <a:pt x="8475" y="573"/>
                    <a:pt x="8479" y="565"/>
                  </a:cubicBezTo>
                  <a:cubicBezTo>
                    <a:pt x="8479" y="558"/>
                    <a:pt x="8475" y="551"/>
                    <a:pt x="8482" y="543"/>
                  </a:cubicBezTo>
                  <a:cubicBezTo>
                    <a:pt x="8486" y="536"/>
                    <a:pt x="8486" y="536"/>
                    <a:pt x="8508" y="532"/>
                  </a:cubicBezTo>
                  <a:cubicBezTo>
                    <a:pt x="8504" y="532"/>
                    <a:pt x="8504" y="529"/>
                    <a:pt x="8501" y="529"/>
                  </a:cubicBezTo>
                  <a:cubicBezTo>
                    <a:pt x="8489" y="529"/>
                    <a:pt x="8482" y="525"/>
                    <a:pt x="8472" y="525"/>
                  </a:cubicBezTo>
                  <a:cubicBezTo>
                    <a:pt x="8457" y="521"/>
                    <a:pt x="8445" y="514"/>
                    <a:pt x="8442" y="507"/>
                  </a:cubicBezTo>
                  <a:cubicBezTo>
                    <a:pt x="8438" y="499"/>
                    <a:pt x="8442" y="496"/>
                    <a:pt x="8428" y="496"/>
                  </a:cubicBezTo>
                  <a:lnTo>
                    <a:pt x="8428" y="488"/>
                  </a:lnTo>
                  <a:cubicBezTo>
                    <a:pt x="8428" y="485"/>
                    <a:pt x="8431" y="485"/>
                    <a:pt x="8428" y="481"/>
                  </a:cubicBezTo>
                  <a:cubicBezTo>
                    <a:pt x="8416" y="481"/>
                    <a:pt x="8420" y="477"/>
                    <a:pt x="8431" y="470"/>
                  </a:cubicBezTo>
                  <a:cubicBezTo>
                    <a:pt x="8435" y="470"/>
                    <a:pt x="8435" y="466"/>
                    <a:pt x="8438" y="463"/>
                  </a:cubicBezTo>
                  <a:cubicBezTo>
                    <a:pt x="8431" y="463"/>
                    <a:pt x="8423" y="466"/>
                    <a:pt x="8423" y="466"/>
                  </a:cubicBezTo>
                  <a:cubicBezTo>
                    <a:pt x="8421" y="464"/>
                    <a:pt x="8418" y="461"/>
                    <a:pt x="8413" y="461"/>
                  </a:cubicBezTo>
                  <a:cubicBezTo>
                    <a:pt x="8411" y="461"/>
                    <a:pt x="8409" y="461"/>
                    <a:pt x="8406" y="463"/>
                  </a:cubicBezTo>
                  <a:lnTo>
                    <a:pt x="8401" y="463"/>
                  </a:lnTo>
                  <a:cubicBezTo>
                    <a:pt x="8400" y="461"/>
                    <a:pt x="8399" y="461"/>
                    <a:pt x="8397" y="461"/>
                  </a:cubicBezTo>
                  <a:cubicBezTo>
                    <a:pt x="8395" y="461"/>
                    <a:pt x="8392" y="463"/>
                    <a:pt x="8387" y="463"/>
                  </a:cubicBezTo>
                  <a:cubicBezTo>
                    <a:pt x="8376" y="463"/>
                    <a:pt x="8372" y="455"/>
                    <a:pt x="8372" y="448"/>
                  </a:cubicBezTo>
                  <a:cubicBezTo>
                    <a:pt x="8372" y="444"/>
                    <a:pt x="8372" y="437"/>
                    <a:pt x="8369" y="433"/>
                  </a:cubicBezTo>
                  <a:cubicBezTo>
                    <a:pt x="8361" y="430"/>
                    <a:pt x="8361" y="422"/>
                    <a:pt x="8357" y="419"/>
                  </a:cubicBezTo>
                  <a:cubicBezTo>
                    <a:pt x="8357" y="415"/>
                    <a:pt x="8357" y="411"/>
                    <a:pt x="8354" y="408"/>
                  </a:cubicBezTo>
                  <a:cubicBezTo>
                    <a:pt x="8354" y="404"/>
                    <a:pt x="8347" y="400"/>
                    <a:pt x="8335" y="400"/>
                  </a:cubicBezTo>
                  <a:cubicBezTo>
                    <a:pt x="8328" y="400"/>
                    <a:pt x="8325" y="400"/>
                    <a:pt x="8321" y="393"/>
                  </a:cubicBezTo>
                  <a:cubicBezTo>
                    <a:pt x="8321" y="386"/>
                    <a:pt x="8317" y="378"/>
                    <a:pt x="8325" y="367"/>
                  </a:cubicBezTo>
                  <a:cubicBezTo>
                    <a:pt x="8325" y="364"/>
                    <a:pt x="8321" y="360"/>
                    <a:pt x="8321" y="360"/>
                  </a:cubicBezTo>
                  <a:cubicBezTo>
                    <a:pt x="8325" y="356"/>
                    <a:pt x="8328" y="353"/>
                    <a:pt x="8332" y="353"/>
                  </a:cubicBezTo>
                  <a:cubicBezTo>
                    <a:pt x="8332" y="349"/>
                    <a:pt x="8335" y="349"/>
                    <a:pt x="8335" y="345"/>
                  </a:cubicBezTo>
                  <a:cubicBezTo>
                    <a:pt x="8335" y="342"/>
                    <a:pt x="8328" y="338"/>
                    <a:pt x="8335" y="334"/>
                  </a:cubicBezTo>
                  <a:cubicBezTo>
                    <a:pt x="8347" y="331"/>
                    <a:pt x="8335" y="327"/>
                    <a:pt x="8343" y="323"/>
                  </a:cubicBezTo>
                  <a:cubicBezTo>
                    <a:pt x="8347" y="320"/>
                    <a:pt x="8343" y="316"/>
                    <a:pt x="8347" y="312"/>
                  </a:cubicBezTo>
                  <a:cubicBezTo>
                    <a:pt x="8350" y="309"/>
                    <a:pt x="8357" y="305"/>
                    <a:pt x="8361" y="298"/>
                  </a:cubicBezTo>
                  <a:lnTo>
                    <a:pt x="8365" y="298"/>
                  </a:lnTo>
                  <a:cubicBezTo>
                    <a:pt x="8357" y="298"/>
                    <a:pt x="8354" y="298"/>
                    <a:pt x="8350" y="294"/>
                  </a:cubicBezTo>
                  <a:cubicBezTo>
                    <a:pt x="8347" y="294"/>
                    <a:pt x="8347" y="290"/>
                    <a:pt x="8343" y="290"/>
                  </a:cubicBezTo>
                  <a:cubicBezTo>
                    <a:pt x="8343" y="287"/>
                    <a:pt x="8339" y="283"/>
                    <a:pt x="8343" y="283"/>
                  </a:cubicBezTo>
                  <a:cubicBezTo>
                    <a:pt x="8354" y="272"/>
                    <a:pt x="8347" y="268"/>
                    <a:pt x="8354" y="261"/>
                  </a:cubicBezTo>
                  <a:cubicBezTo>
                    <a:pt x="8357" y="257"/>
                    <a:pt x="8354" y="254"/>
                    <a:pt x="8357" y="250"/>
                  </a:cubicBezTo>
                  <a:cubicBezTo>
                    <a:pt x="8365" y="239"/>
                    <a:pt x="8376" y="228"/>
                    <a:pt x="8387" y="217"/>
                  </a:cubicBezTo>
                  <a:cubicBezTo>
                    <a:pt x="8382" y="217"/>
                    <a:pt x="8377" y="215"/>
                    <a:pt x="8371" y="215"/>
                  </a:cubicBezTo>
                  <a:cubicBezTo>
                    <a:pt x="8368" y="215"/>
                    <a:pt x="8365" y="216"/>
                    <a:pt x="8361" y="217"/>
                  </a:cubicBezTo>
                  <a:cubicBezTo>
                    <a:pt x="8357" y="217"/>
                    <a:pt x="8350" y="220"/>
                    <a:pt x="8343" y="220"/>
                  </a:cubicBezTo>
                  <a:lnTo>
                    <a:pt x="8335" y="220"/>
                  </a:lnTo>
                  <a:cubicBezTo>
                    <a:pt x="8332" y="213"/>
                    <a:pt x="8321" y="213"/>
                    <a:pt x="8317" y="210"/>
                  </a:cubicBezTo>
                  <a:cubicBezTo>
                    <a:pt x="8317" y="206"/>
                    <a:pt x="8310" y="206"/>
                    <a:pt x="8310" y="206"/>
                  </a:cubicBezTo>
                  <a:cubicBezTo>
                    <a:pt x="8317" y="198"/>
                    <a:pt x="8313" y="195"/>
                    <a:pt x="8313" y="191"/>
                  </a:cubicBezTo>
                  <a:cubicBezTo>
                    <a:pt x="8310" y="180"/>
                    <a:pt x="8317" y="169"/>
                    <a:pt x="8335" y="162"/>
                  </a:cubicBezTo>
                  <a:cubicBezTo>
                    <a:pt x="8339" y="158"/>
                    <a:pt x="8343" y="154"/>
                    <a:pt x="8343" y="154"/>
                  </a:cubicBezTo>
                  <a:cubicBezTo>
                    <a:pt x="8339" y="151"/>
                    <a:pt x="8354" y="144"/>
                    <a:pt x="8350" y="136"/>
                  </a:cubicBezTo>
                  <a:lnTo>
                    <a:pt x="8350" y="136"/>
                  </a:lnTo>
                  <a:cubicBezTo>
                    <a:pt x="8339" y="144"/>
                    <a:pt x="8325" y="144"/>
                    <a:pt x="8313" y="147"/>
                  </a:cubicBezTo>
                  <a:cubicBezTo>
                    <a:pt x="8303" y="154"/>
                    <a:pt x="8291" y="151"/>
                    <a:pt x="8281" y="158"/>
                  </a:cubicBezTo>
                  <a:cubicBezTo>
                    <a:pt x="8277" y="154"/>
                    <a:pt x="8277" y="147"/>
                    <a:pt x="8269" y="144"/>
                  </a:cubicBezTo>
                  <a:cubicBezTo>
                    <a:pt x="8262" y="140"/>
                    <a:pt x="8262" y="136"/>
                    <a:pt x="8259" y="132"/>
                  </a:cubicBezTo>
                  <a:cubicBezTo>
                    <a:pt x="8256" y="133"/>
                    <a:pt x="8254" y="133"/>
                    <a:pt x="8252" y="133"/>
                  </a:cubicBezTo>
                  <a:cubicBezTo>
                    <a:pt x="8244" y="133"/>
                    <a:pt x="8239" y="129"/>
                    <a:pt x="8237" y="129"/>
                  </a:cubicBezTo>
                  <a:cubicBezTo>
                    <a:pt x="8225" y="125"/>
                    <a:pt x="8215" y="122"/>
                    <a:pt x="8215" y="114"/>
                  </a:cubicBezTo>
                  <a:cubicBezTo>
                    <a:pt x="8215" y="110"/>
                    <a:pt x="8211" y="107"/>
                    <a:pt x="8211" y="100"/>
                  </a:cubicBezTo>
                  <a:cubicBezTo>
                    <a:pt x="8225" y="92"/>
                    <a:pt x="8218" y="85"/>
                    <a:pt x="8233" y="74"/>
                  </a:cubicBezTo>
                  <a:cubicBezTo>
                    <a:pt x="8229" y="66"/>
                    <a:pt x="8251" y="56"/>
                    <a:pt x="8233" y="52"/>
                  </a:cubicBezTo>
                  <a:cubicBezTo>
                    <a:pt x="8233" y="44"/>
                    <a:pt x="8225" y="41"/>
                    <a:pt x="8225" y="37"/>
                  </a:cubicBezTo>
                  <a:lnTo>
                    <a:pt x="8207" y="19"/>
                  </a:lnTo>
                  <a:cubicBezTo>
                    <a:pt x="8202" y="15"/>
                    <a:pt x="8199" y="15"/>
                    <a:pt x="8195" y="15"/>
                  </a:cubicBezTo>
                  <a:cubicBezTo>
                    <a:pt x="8191" y="15"/>
                    <a:pt x="8185" y="15"/>
                    <a:pt x="8174" y="15"/>
                  </a:cubicBezTo>
                  <a:cubicBezTo>
                    <a:pt x="8159" y="15"/>
                    <a:pt x="8145" y="22"/>
                    <a:pt x="8130" y="22"/>
                  </a:cubicBezTo>
                  <a:cubicBezTo>
                    <a:pt x="8125" y="22"/>
                    <a:pt x="8120" y="24"/>
                    <a:pt x="8115" y="24"/>
                  </a:cubicBezTo>
                  <a:cubicBezTo>
                    <a:pt x="8113" y="24"/>
                    <a:pt x="8110" y="24"/>
                    <a:pt x="8108" y="22"/>
                  </a:cubicBezTo>
                  <a:cubicBezTo>
                    <a:pt x="8099" y="26"/>
                    <a:pt x="8092" y="27"/>
                    <a:pt x="8086" y="27"/>
                  </a:cubicBezTo>
                  <a:cubicBezTo>
                    <a:pt x="8079" y="27"/>
                    <a:pt x="8072" y="26"/>
                    <a:pt x="8064" y="26"/>
                  </a:cubicBezTo>
                  <a:cubicBezTo>
                    <a:pt x="8064" y="22"/>
                    <a:pt x="8061" y="19"/>
                    <a:pt x="8068" y="12"/>
                  </a:cubicBezTo>
                  <a:cubicBezTo>
                    <a:pt x="8071" y="8"/>
                    <a:pt x="8071" y="4"/>
                    <a:pt x="80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26"/>
            <p:cNvSpPr/>
            <p:nvPr/>
          </p:nvSpPr>
          <p:spPr>
            <a:xfrm>
              <a:off x="3624601" y="2820175"/>
              <a:ext cx="196" cy="245"/>
            </a:xfrm>
            <a:custGeom>
              <a:avLst/>
              <a:gdLst/>
              <a:ahLst/>
              <a:cxnLst/>
              <a:rect l="l" t="t" r="r" b="b"/>
              <a:pathLst>
                <a:path w="4" h="5" extrusionOk="0">
                  <a:moveTo>
                    <a:pt x="0" y="1"/>
                  </a:moveTo>
                  <a:lnTo>
                    <a:pt x="0"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26"/>
            <p:cNvSpPr/>
            <p:nvPr/>
          </p:nvSpPr>
          <p:spPr>
            <a:xfrm>
              <a:off x="3703071" y="2794608"/>
              <a:ext cx="196" cy="245"/>
            </a:xfrm>
            <a:custGeom>
              <a:avLst/>
              <a:gdLst/>
              <a:ahLst/>
              <a:cxnLst/>
              <a:rect l="l" t="t" r="r" b="b"/>
              <a:pathLst>
                <a:path w="4" h="5" extrusionOk="0">
                  <a:moveTo>
                    <a:pt x="0" y="1"/>
                  </a:moveTo>
                  <a:lnTo>
                    <a:pt x="0" y="4"/>
                  </a:lnTo>
                  <a:lnTo>
                    <a:pt x="4" y="4"/>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26"/>
            <p:cNvSpPr/>
            <p:nvPr/>
          </p:nvSpPr>
          <p:spPr>
            <a:xfrm>
              <a:off x="3916445" y="2621867"/>
              <a:ext cx="49" cy="245"/>
            </a:xfrm>
            <a:custGeom>
              <a:avLst/>
              <a:gdLst/>
              <a:ahLst/>
              <a:cxnLst/>
              <a:rect l="l" t="t" r="r" b="b"/>
              <a:pathLst>
                <a:path w="1" h="5" extrusionOk="0">
                  <a:moveTo>
                    <a:pt x="0" y="4"/>
                  </a:moveTo>
                  <a:lnTo>
                    <a:pt x="0" y="4"/>
                  </a:lnTo>
                  <a:lnTo>
                    <a:pt x="0"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26"/>
            <p:cNvSpPr/>
            <p:nvPr/>
          </p:nvSpPr>
          <p:spPr>
            <a:xfrm>
              <a:off x="3614836" y="3059460"/>
              <a:ext cx="250920" cy="124700"/>
            </a:xfrm>
            <a:custGeom>
              <a:avLst/>
              <a:gdLst/>
              <a:ahLst/>
              <a:cxnLst/>
              <a:rect l="l" t="t" r="r" b="b"/>
              <a:pathLst>
                <a:path w="5113" h="2541" extrusionOk="0">
                  <a:moveTo>
                    <a:pt x="1468" y="101"/>
                  </a:moveTo>
                  <a:lnTo>
                    <a:pt x="1472" y="104"/>
                  </a:lnTo>
                  <a:lnTo>
                    <a:pt x="1464" y="104"/>
                  </a:lnTo>
                  <a:cubicBezTo>
                    <a:pt x="1468" y="104"/>
                    <a:pt x="1468" y="104"/>
                    <a:pt x="1468" y="101"/>
                  </a:cubicBezTo>
                  <a:close/>
                  <a:moveTo>
                    <a:pt x="2645" y="1967"/>
                  </a:moveTo>
                  <a:cubicBezTo>
                    <a:pt x="2648" y="1967"/>
                    <a:pt x="2648" y="1967"/>
                    <a:pt x="2652" y="1971"/>
                  </a:cubicBezTo>
                  <a:lnTo>
                    <a:pt x="2645" y="1971"/>
                  </a:lnTo>
                  <a:lnTo>
                    <a:pt x="2645" y="1967"/>
                  </a:lnTo>
                  <a:close/>
                  <a:moveTo>
                    <a:pt x="2821" y="1993"/>
                  </a:moveTo>
                  <a:lnTo>
                    <a:pt x="2824" y="1996"/>
                  </a:lnTo>
                  <a:lnTo>
                    <a:pt x="2821" y="1996"/>
                  </a:lnTo>
                  <a:lnTo>
                    <a:pt x="2821" y="1993"/>
                  </a:lnTo>
                  <a:close/>
                  <a:moveTo>
                    <a:pt x="4376" y="2118"/>
                  </a:moveTo>
                  <a:lnTo>
                    <a:pt x="4376" y="2121"/>
                  </a:lnTo>
                  <a:cubicBezTo>
                    <a:pt x="4376" y="2118"/>
                    <a:pt x="4372" y="2118"/>
                    <a:pt x="4372" y="2118"/>
                  </a:cubicBezTo>
                  <a:close/>
                  <a:moveTo>
                    <a:pt x="4317" y="2143"/>
                  </a:moveTo>
                  <a:cubicBezTo>
                    <a:pt x="4320" y="2143"/>
                    <a:pt x="4320" y="2147"/>
                    <a:pt x="4320" y="2150"/>
                  </a:cubicBezTo>
                  <a:cubicBezTo>
                    <a:pt x="4317" y="2147"/>
                    <a:pt x="4317" y="2147"/>
                    <a:pt x="4317" y="2143"/>
                  </a:cubicBezTo>
                  <a:close/>
                  <a:moveTo>
                    <a:pt x="3672" y="2169"/>
                  </a:moveTo>
                  <a:cubicBezTo>
                    <a:pt x="3672" y="2169"/>
                    <a:pt x="3675" y="2169"/>
                    <a:pt x="3679" y="2172"/>
                  </a:cubicBezTo>
                  <a:cubicBezTo>
                    <a:pt x="3675" y="2172"/>
                    <a:pt x="3672" y="2172"/>
                    <a:pt x="3672" y="2169"/>
                  </a:cubicBezTo>
                  <a:close/>
                  <a:moveTo>
                    <a:pt x="3914" y="2253"/>
                  </a:moveTo>
                  <a:lnTo>
                    <a:pt x="3914" y="2257"/>
                  </a:lnTo>
                  <a:lnTo>
                    <a:pt x="3914" y="2260"/>
                  </a:lnTo>
                  <a:cubicBezTo>
                    <a:pt x="3914" y="2257"/>
                    <a:pt x="3910" y="2257"/>
                    <a:pt x="3910" y="2257"/>
                  </a:cubicBezTo>
                  <a:lnTo>
                    <a:pt x="3914" y="2253"/>
                  </a:lnTo>
                  <a:close/>
                  <a:moveTo>
                    <a:pt x="4024" y="2264"/>
                  </a:moveTo>
                  <a:lnTo>
                    <a:pt x="4024" y="2268"/>
                  </a:lnTo>
                  <a:lnTo>
                    <a:pt x="4020" y="2268"/>
                  </a:lnTo>
                  <a:lnTo>
                    <a:pt x="4020" y="2264"/>
                  </a:lnTo>
                  <a:close/>
                  <a:moveTo>
                    <a:pt x="4030" y="2266"/>
                  </a:moveTo>
                  <a:cubicBezTo>
                    <a:pt x="4031" y="2266"/>
                    <a:pt x="4032" y="2269"/>
                    <a:pt x="4034" y="2272"/>
                  </a:cubicBezTo>
                  <a:cubicBezTo>
                    <a:pt x="4027" y="2272"/>
                    <a:pt x="4027" y="2268"/>
                    <a:pt x="4027" y="2268"/>
                  </a:cubicBezTo>
                  <a:cubicBezTo>
                    <a:pt x="4028" y="2267"/>
                    <a:pt x="4029" y="2266"/>
                    <a:pt x="4030" y="2266"/>
                  </a:cubicBezTo>
                  <a:close/>
                  <a:moveTo>
                    <a:pt x="4724" y="2268"/>
                  </a:moveTo>
                  <a:lnTo>
                    <a:pt x="4724" y="2272"/>
                  </a:lnTo>
                  <a:lnTo>
                    <a:pt x="4720" y="2268"/>
                  </a:lnTo>
                  <a:close/>
                  <a:moveTo>
                    <a:pt x="4049" y="2268"/>
                  </a:moveTo>
                  <a:lnTo>
                    <a:pt x="4053" y="2272"/>
                  </a:lnTo>
                  <a:cubicBezTo>
                    <a:pt x="4053" y="2272"/>
                    <a:pt x="4049" y="2272"/>
                    <a:pt x="4049" y="2275"/>
                  </a:cubicBezTo>
                  <a:lnTo>
                    <a:pt x="4049" y="2268"/>
                  </a:lnTo>
                  <a:close/>
                  <a:moveTo>
                    <a:pt x="4517" y="2310"/>
                  </a:moveTo>
                  <a:cubicBezTo>
                    <a:pt x="4518" y="2310"/>
                    <a:pt x="4520" y="2311"/>
                    <a:pt x="4522" y="2312"/>
                  </a:cubicBezTo>
                  <a:cubicBezTo>
                    <a:pt x="4518" y="2312"/>
                    <a:pt x="4518" y="2312"/>
                    <a:pt x="4515" y="2316"/>
                  </a:cubicBezTo>
                  <a:cubicBezTo>
                    <a:pt x="4515" y="2313"/>
                    <a:pt x="4515" y="2310"/>
                    <a:pt x="4517" y="2310"/>
                  </a:cubicBezTo>
                  <a:close/>
                  <a:moveTo>
                    <a:pt x="4555" y="2319"/>
                  </a:moveTo>
                  <a:lnTo>
                    <a:pt x="4559" y="2323"/>
                  </a:lnTo>
                  <a:lnTo>
                    <a:pt x="4555" y="2326"/>
                  </a:lnTo>
                  <a:lnTo>
                    <a:pt x="4555" y="2323"/>
                  </a:lnTo>
                  <a:lnTo>
                    <a:pt x="4555" y="2319"/>
                  </a:lnTo>
                  <a:close/>
                  <a:moveTo>
                    <a:pt x="4445" y="2330"/>
                  </a:moveTo>
                  <a:lnTo>
                    <a:pt x="4442" y="2334"/>
                  </a:lnTo>
                  <a:lnTo>
                    <a:pt x="4442" y="2330"/>
                  </a:lnTo>
                  <a:close/>
                  <a:moveTo>
                    <a:pt x="4562" y="2326"/>
                  </a:moveTo>
                  <a:cubicBezTo>
                    <a:pt x="4562" y="2330"/>
                    <a:pt x="4562" y="2330"/>
                    <a:pt x="4559" y="2334"/>
                  </a:cubicBezTo>
                  <a:cubicBezTo>
                    <a:pt x="4555" y="2334"/>
                    <a:pt x="4552" y="2334"/>
                    <a:pt x="4552" y="2326"/>
                  </a:cubicBezTo>
                  <a:lnTo>
                    <a:pt x="4552" y="2326"/>
                  </a:lnTo>
                  <a:lnTo>
                    <a:pt x="4555" y="2330"/>
                  </a:lnTo>
                  <a:cubicBezTo>
                    <a:pt x="4559" y="2330"/>
                    <a:pt x="4559" y="2326"/>
                    <a:pt x="4562" y="2326"/>
                  </a:cubicBezTo>
                  <a:close/>
                  <a:moveTo>
                    <a:pt x="4508" y="2341"/>
                  </a:moveTo>
                  <a:lnTo>
                    <a:pt x="4508" y="2345"/>
                  </a:lnTo>
                  <a:lnTo>
                    <a:pt x="4504" y="2341"/>
                  </a:lnTo>
                  <a:close/>
                  <a:moveTo>
                    <a:pt x="4133" y="2356"/>
                  </a:moveTo>
                  <a:cubicBezTo>
                    <a:pt x="4134" y="2357"/>
                    <a:pt x="4134" y="2358"/>
                    <a:pt x="4134" y="2360"/>
                  </a:cubicBezTo>
                  <a:cubicBezTo>
                    <a:pt x="4130" y="2360"/>
                    <a:pt x="4126" y="2360"/>
                    <a:pt x="4130" y="2356"/>
                  </a:cubicBezTo>
                  <a:cubicBezTo>
                    <a:pt x="4132" y="2356"/>
                    <a:pt x="4133" y="2356"/>
                    <a:pt x="4133" y="2356"/>
                  </a:cubicBezTo>
                  <a:close/>
                  <a:moveTo>
                    <a:pt x="4574" y="2385"/>
                  </a:moveTo>
                  <a:lnTo>
                    <a:pt x="4574" y="2389"/>
                  </a:lnTo>
                  <a:lnTo>
                    <a:pt x="4570" y="2389"/>
                  </a:lnTo>
                  <a:lnTo>
                    <a:pt x="4566" y="2385"/>
                  </a:lnTo>
                  <a:close/>
                  <a:moveTo>
                    <a:pt x="4148" y="2414"/>
                  </a:moveTo>
                  <a:lnTo>
                    <a:pt x="4148" y="2418"/>
                  </a:lnTo>
                  <a:lnTo>
                    <a:pt x="4144" y="2414"/>
                  </a:lnTo>
                  <a:close/>
                  <a:moveTo>
                    <a:pt x="4460" y="2462"/>
                  </a:moveTo>
                  <a:lnTo>
                    <a:pt x="4456" y="2466"/>
                  </a:lnTo>
                  <a:lnTo>
                    <a:pt x="4456" y="2462"/>
                  </a:lnTo>
                  <a:close/>
                  <a:moveTo>
                    <a:pt x="820" y="1"/>
                  </a:moveTo>
                  <a:cubicBezTo>
                    <a:pt x="816" y="1"/>
                    <a:pt x="813" y="2"/>
                    <a:pt x="812" y="2"/>
                  </a:cubicBezTo>
                  <a:cubicBezTo>
                    <a:pt x="802" y="5"/>
                    <a:pt x="798" y="10"/>
                    <a:pt x="791" y="10"/>
                  </a:cubicBezTo>
                  <a:cubicBezTo>
                    <a:pt x="790" y="10"/>
                    <a:pt x="788" y="10"/>
                    <a:pt x="786" y="9"/>
                  </a:cubicBezTo>
                  <a:lnTo>
                    <a:pt x="782" y="9"/>
                  </a:lnTo>
                  <a:cubicBezTo>
                    <a:pt x="780" y="13"/>
                    <a:pt x="778" y="14"/>
                    <a:pt x="776" y="14"/>
                  </a:cubicBezTo>
                  <a:cubicBezTo>
                    <a:pt x="775" y="14"/>
                    <a:pt x="773" y="13"/>
                    <a:pt x="771" y="13"/>
                  </a:cubicBezTo>
                  <a:cubicBezTo>
                    <a:pt x="764" y="13"/>
                    <a:pt x="760" y="9"/>
                    <a:pt x="760" y="2"/>
                  </a:cubicBezTo>
                  <a:cubicBezTo>
                    <a:pt x="749" y="6"/>
                    <a:pt x="738" y="6"/>
                    <a:pt x="727" y="6"/>
                  </a:cubicBezTo>
                  <a:cubicBezTo>
                    <a:pt x="720" y="9"/>
                    <a:pt x="716" y="9"/>
                    <a:pt x="712" y="13"/>
                  </a:cubicBezTo>
                  <a:lnTo>
                    <a:pt x="709" y="16"/>
                  </a:lnTo>
                  <a:lnTo>
                    <a:pt x="698" y="16"/>
                  </a:lnTo>
                  <a:cubicBezTo>
                    <a:pt x="698" y="19"/>
                    <a:pt x="697" y="20"/>
                    <a:pt x="695" y="20"/>
                  </a:cubicBezTo>
                  <a:cubicBezTo>
                    <a:pt x="694" y="20"/>
                    <a:pt x="691" y="19"/>
                    <a:pt x="689" y="19"/>
                  </a:cubicBezTo>
                  <a:cubicBezTo>
                    <a:pt x="688" y="19"/>
                    <a:pt x="687" y="19"/>
                    <a:pt x="687" y="20"/>
                  </a:cubicBezTo>
                  <a:cubicBezTo>
                    <a:pt x="687" y="24"/>
                    <a:pt x="676" y="24"/>
                    <a:pt x="676" y="28"/>
                  </a:cubicBezTo>
                  <a:cubicBezTo>
                    <a:pt x="668" y="28"/>
                    <a:pt x="672" y="35"/>
                    <a:pt x="668" y="38"/>
                  </a:cubicBezTo>
                  <a:cubicBezTo>
                    <a:pt x="666" y="37"/>
                    <a:pt x="664" y="37"/>
                    <a:pt x="663" y="37"/>
                  </a:cubicBezTo>
                  <a:cubicBezTo>
                    <a:pt x="659" y="37"/>
                    <a:pt x="656" y="39"/>
                    <a:pt x="654" y="42"/>
                  </a:cubicBezTo>
                  <a:cubicBezTo>
                    <a:pt x="650" y="50"/>
                    <a:pt x="646" y="53"/>
                    <a:pt x="636" y="53"/>
                  </a:cubicBezTo>
                  <a:cubicBezTo>
                    <a:pt x="636" y="57"/>
                    <a:pt x="634" y="58"/>
                    <a:pt x="631" y="58"/>
                  </a:cubicBezTo>
                  <a:cubicBezTo>
                    <a:pt x="629" y="58"/>
                    <a:pt x="626" y="57"/>
                    <a:pt x="624" y="57"/>
                  </a:cubicBezTo>
                  <a:cubicBezTo>
                    <a:pt x="621" y="60"/>
                    <a:pt x="614" y="60"/>
                    <a:pt x="610" y="64"/>
                  </a:cubicBezTo>
                  <a:cubicBezTo>
                    <a:pt x="599" y="68"/>
                    <a:pt x="588" y="68"/>
                    <a:pt x="580" y="79"/>
                  </a:cubicBezTo>
                  <a:cubicBezTo>
                    <a:pt x="580" y="80"/>
                    <a:pt x="579" y="80"/>
                    <a:pt x="578" y="80"/>
                  </a:cubicBezTo>
                  <a:cubicBezTo>
                    <a:pt x="577" y="80"/>
                    <a:pt x="577" y="80"/>
                    <a:pt x="577" y="82"/>
                  </a:cubicBezTo>
                  <a:cubicBezTo>
                    <a:pt x="573" y="82"/>
                    <a:pt x="566" y="82"/>
                    <a:pt x="566" y="90"/>
                  </a:cubicBezTo>
                  <a:lnTo>
                    <a:pt x="555" y="90"/>
                  </a:lnTo>
                  <a:cubicBezTo>
                    <a:pt x="551" y="94"/>
                    <a:pt x="555" y="97"/>
                    <a:pt x="548" y="97"/>
                  </a:cubicBezTo>
                  <a:cubicBezTo>
                    <a:pt x="544" y="97"/>
                    <a:pt x="540" y="101"/>
                    <a:pt x="540" y="104"/>
                  </a:cubicBezTo>
                  <a:lnTo>
                    <a:pt x="540" y="108"/>
                  </a:lnTo>
                  <a:cubicBezTo>
                    <a:pt x="536" y="112"/>
                    <a:pt x="533" y="119"/>
                    <a:pt x="529" y="123"/>
                  </a:cubicBezTo>
                  <a:cubicBezTo>
                    <a:pt x="529" y="126"/>
                    <a:pt x="533" y="130"/>
                    <a:pt x="526" y="134"/>
                  </a:cubicBezTo>
                  <a:cubicBezTo>
                    <a:pt x="529" y="138"/>
                    <a:pt x="526" y="141"/>
                    <a:pt x="522" y="141"/>
                  </a:cubicBezTo>
                  <a:lnTo>
                    <a:pt x="522" y="145"/>
                  </a:lnTo>
                  <a:cubicBezTo>
                    <a:pt x="522" y="152"/>
                    <a:pt x="522" y="152"/>
                    <a:pt x="518" y="156"/>
                  </a:cubicBezTo>
                  <a:cubicBezTo>
                    <a:pt x="514" y="160"/>
                    <a:pt x="511" y="163"/>
                    <a:pt x="507" y="170"/>
                  </a:cubicBezTo>
                  <a:lnTo>
                    <a:pt x="511" y="170"/>
                  </a:lnTo>
                  <a:lnTo>
                    <a:pt x="511" y="178"/>
                  </a:lnTo>
                  <a:lnTo>
                    <a:pt x="511" y="182"/>
                  </a:lnTo>
                  <a:cubicBezTo>
                    <a:pt x="504" y="185"/>
                    <a:pt x="504" y="192"/>
                    <a:pt x="507" y="200"/>
                  </a:cubicBezTo>
                  <a:lnTo>
                    <a:pt x="507" y="204"/>
                  </a:lnTo>
                  <a:cubicBezTo>
                    <a:pt x="504" y="204"/>
                    <a:pt x="507" y="207"/>
                    <a:pt x="504" y="211"/>
                  </a:cubicBezTo>
                  <a:cubicBezTo>
                    <a:pt x="500" y="211"/>
                    <a:pt x="504" y="214"/>
                    <a:pt x="504" y="218"/>
                  </a:cubicBezTo>
                  <a:cubicBezTo>
                    <a:pt x="504" y="222"/>
                    <a:pt x="500" y="222"/>
                    <a:pt x="500" y="226"/>
                  </a:cubicBezTo>
                  <a:cubicBezTo>
                    <a:pt x="500" y="233"/>
                    <a:pt x="504" y="240"/>
                    <a:pt x="500" y="251"/>
                  </a:cubicBezTo>
                  <a:lnTo>
                    <a:pt x="500" y="255"/>
                  </a:lnTo>
                  <a:cubicBezTo>
                    <a:pt x="507" y="262"/>
                    <a:pt x="504" y="273"/>
                    <a:pt x="511" y="280"/>
                  </a:cubicBezTo>
                  <a:lnTo>
                    <a:pt x="507" y="280"/>
                  </a:lnTo>
                  <a:cubicBezTo>
                    <a:pt x="511" y="284"/>
                    <a:pt x="514" y="288"/>
                    <a:pt x="514" y="292"/>
                  </a:cubicBezTo>
                  <a:cubicBezTo>
                    <a:pt x="514" y="295"/>
                    <a:pt x="522" y="295"/>
                    <a:pt x="522" y="299"/>
                  </a:cubicBezTo>
                  <a:cubicBezTo>
                    <a:pt x="529" y="299"/>
                    <a:pt x="533" y="310"/>
                    <a:pt x="540" y="314"/>
                  </a:cubicBezTo>
                  <a:lnTo>
                    <a:pt x="544" y="317"/>
                  </a:lnTo>
                  <a:cubicBezTo>
                    <a:pt x="544" y="317"/>
                    <a:pt x="548" y="314"/>
                    <a:pt x="551" y="310"/>
                  </a:cubicBezTo>
                  <a:lnTo>
                    <a:pt x="551" y="310"/>
                  </a:lnTo>
                  <a:cubicBezTo>
                    <a:pt x="551" y="317"/>
                    <a:pt x="548" y="317"/>
                    <a:pt x="551" y="321"/>
                  </a:cubicBezTo>
                  <a:lnTo>
                    <a:pt x="551" y="328"/>
                  </a:lnTo>
                  <a:cubicBezTo>
                    <a:pt x="555" y="328"/>
                    <a:pt x="558" y="332"/>
                    <a:pt x="555" y="336"/>
                  </a:cubicBezTo>
                  <a:cubicBezTo>
                    <a:pt x="552" y="336"/>
                    <a:pt x="551" y="343"/>
                    <a:pt x="547" y="343"/>
                  </a:cubicBezTo>
                  <a:cubicBezTo>
                    <a:pt x="546" y="343"/>
                    <a:pt x="545" y="343"/>
                    <a:pt x="544" y="343"/>
                  </a:cubicBezTo>
                  <a:cubicBezTo>
                    <a:pt x="542" y="346"/>
                    <a:pt x="539" y="347"/>
                    <a:pt x="536" y="347"/>
                  </a:cubicBezTo>
                  <a:cubicBezTo>
                    <a:pt x="533" y="347"/>
                    <a:pt x="529" y="346"/>
                    <a:pt x="526" y="346"/>
                  </a:cubicBezTo>
                  <a:cubicBezTo>
                    <a:pt x="524" y="347"/>
                    <a:pt x="522" y="347"/>
                    <a:pt x="521" y="347"/>
                  </a:cubicBezTo>
                  <a:cubicBezTo>
                    <a:pt x="517" y="347"/>
                    <a:pt x="515" y="345"/>
                    <a:pt x="513" y="345"/>
                  </a:cubicBezTo>
                  <a:cubicBezTo>
                    <a:pt x="512" y="345"/>
                    <a:pt x="511" y="345"/>
                    <a:pt x="511" y="346"/>
                  </a:cubicBezTo>
                  <a:lnTo>
                    <a:pt x="507" y="346"/>
                  </a:lnTo>
                  <a:cubicBezTo>
                    <a:pt x="503" y="345"/>
                    <a:pt x="500" y="344"/>
                    <a:pt x="497" y="344"/>
                  </a:cubicBezTo>
                  <a:cubicBezTo>
                    <a:pt x="493" y="344"/>
                    <a:pt x="490" y="347"/>
                    <a:pt x="485" y="354"/>
                  </a:cubicBezTo>
                  <a:cubicBezTo>
                    <a:pt x="483" y="357"/>
                    <a:pt x="478" y="359"/>
                    <a:pt x="475" y="359"/>
                  </a:cubicBezTo>
                  <a:cubicBezTo>
                    <a:pt x="474" y="359"/>
                    <a:pt x="474" y="359"/>
                    <a:pt x="474" y="358"/>
                  </a:cubicBezTo>
                  <a:cubicBezTo>
                    <a:pt x="467" y="354"/>
                    <a:pt x="460" y="354"/>
                    <a:pt x="460" y="343"/>
                  </a:cubicBezTo>
                  <a:lnTo>
                    <a:pt x="456" y="343"/>
                  </a:lnTo>
                  <a:cubicBezTo>
                    <a:pt x="452" y="343"/>
                    <a:pt x="452" y="339"/>
                    <a:pt x="448" y="336"/>
                  </a:cubicBezTo>
                  <a:cubicBezTo>
                    <a:pt x="441" y="324"/>
                    <a:pt x="438" y="314"/>
                    <a:pt x="434" y="302"/>
                  </a:cubicBezTo>
                  <a:lnTo>
                    <a:pt x="438" y="302"/>
                  </a:lnTo>
                  <a:cubicBezTo>
                    <a:pt x="441" y="302"/>
                    <a:pt x="441" y="302"/>
                    <a:pt x="441" y="299"/>
                  </a:cubicBezTo>
                  <a:lnTo>
                    <a:pt x="438" y="299"/>
                  </a:lnTo>
                  <a:cubicBezTo>
                    <a:pt x="430" y="295"/>
                    <a:pt x="430" y="292"/>
                    <a:pt x="430" y="284"/>
                  </a:cubicBezTo>
                  <a:lnTo>
                    <a:pt x="434" y="280"/>
                  </a:lnTo>
                  <a:cubicBezTo>
                    <a:pt x="430" y="280"/>
                    <a:pt x="426" y="280"/>
                    <a:pt x="426" y="277"/>
                  </a:cubicBezTo>
                  <a:cubicBezTo>
                    <a:pt x="423" y="273"/>
                    <a:pt x="423" y="270"/>
                    <a:pt x="423" y="270"/>
                  </a:cubicBezTo>
                  <a:cubicBezTo>
                    <a:pt x="419" y="262"/>
                    <a:pt x="419" y="255"/>
                    <a:pt x="412" y="248"/>
                  </a:cubicBezTo>
                  <a:lnTo>
                    <a:pt x="412" y="244"/>
                  </a:lnTo>
                  <a:cubicBezTo>
                    <a:pt x="419" y="244"/>
                    <a:pt x="419" y="251"/>
                    <a:pt x="423" y="255"/>
                  </a:cubicBezTo>
                  <a:cubicBezTo>
                    <a:pt x="423" y="244"/>
                    <a:pt x="415" y="240"/>
                    <a:pt x="408" y="240"/>
                  </a:cubicBezTo>
                  <a:cubicBezTo>
                    <a:pt x="408" y="236"/>
                    <a:pt x="408" y="236"/>
                    <a:pt x="412" y="236"/>
                  </a:cubicBezTo>
                  <a:cubicBezTo>
                    <a:pt x="408" y="233"/>
                    <a:pt x="404" y="233"/>
                    <a:pt x="404" y="229"/>
                  </a:cubicBezTo>
                  <a:cubicBezTo>
                    <a:pt x="401" y="222"/>
                    <a:pt x="397" y="222"/>
                    <a:pt x="393" y="214"/>
                  </a:cubicBezTo>
                  <a:cubicBezTo>
                    <a:pt x="390" y="211"/>
                    <a:pt x="390" y="207"/>
                    <a:pt x="390" y="204"/>
                  </a:cubicBezTo>
                  <a:cubicBezTo>
                    <a:pt x="390" y="200"/>
                    <a:pt x="393" y="196"/>
                    <a:pt x="390" y="196"/>
                  </a:cubicBezTo>
                  <a:cubicBezTo>
                    <a:pt x="386" y="192"/>
                    <a:pt x="386" y="189"/>
                    <a:pt x="382" y="185"/>
                  </a:cubicBezTo>
                  <a:cubicBezTo>
                    <a:pt x="382" y="182"/>
                    <a:pt x="375" y="178"/>
                    <a:pt x="375" y="170"/>
                  </a:cubicBezTo>
                  <a:lnTo>
                    <a:pt x="371" y="170"/>
                  </a:lnTo>
                  <a:lnTo>
                    <a:pt x="371" y="174"/>
                  </a:lnTo>
                  <a:cubicBezTo>
                    <a:pt x="379" y="182"/>
                    <a:pt x="375" y="192"/>
                    <a:pt x="382" y="200"/>
                  </a:cubicBezTo>
                  <a:lnTo>
                    <a:pt x="386" y="204"/>
                  </a:lnTo>
                  <a:cubicBezTo>
                    <a:pt x="390" y="211"/>
                    <a:pt x="386" y="214"/>
                    <a:pt x="382" y="222"/>
                  </a:cubicBezTo>
                  <a:cubicBezTo>
                    <a:pt x="381" y="221"/>
                    <a:pt x="380" y="220"/>
                    <a:pt x="379" y="220"/>
                  </a:cubicBezTo>
                  <a:cubicBezTo>
                    <a:pt x="377" y="220"/>
                    <a:pt x="376" y="223"/>
                    <a:pt x="379" y="226"/>
                  </a:cubicBezTo>
                  <a:lnTo>
                    <a:pt x="379" y="229"/>
                  </a:lnTo>
                  <a:cubicBezTo>
                    <a:pt x="382" y="233"/>
                    <a:pt x="390" y="248"/>
                    <a:pt x="390" y="251"/>
                  </a:cubicBezTo>
                  <a:cubicBezTo>
                    <a:pt x="390" y="255"/>
                    <a:pt x="393" y="258"/>
                    <a:pt x="393" y="262"/>
                  </a:cubicBezTo>
                  <a:cubicBezTo>
                    <a:pt x="397" y="262"/>
                    <a:pt x="401" y="273"/>
                    <a:pt x="397" y="273"/>
                  </a:cubicBezTo>
                  <a:cubicBezTo>
                    <a:pt x="393" y="277"/>
                    <a:pt x="401" y="280"/>
                    <a:pt x="397" y="280"/>
                  </a:cubicBezTo>
                  <a:cubicBezTo>
                    <a:pt x="393" y="284"/>
                    <a:pt x="386" y="284"/>
                    <a:pt x="382" y="284"/>
                  </a:cubicBezTo>
                  <a:cubicBezTo>
                    <a:pt x="390" y="288"/>
                    <a:pt x="397" y="288"/>
                    <a:pt x="404" y="288"/>
                  </a:cubicBezTo>
                  <a:lnTo>
                    <a:pt x="404" y="299"/>
                  </a:lnTo>
                  <a:cubicBezTo>
                    <a:pt x="408" y="302"/>
                    <a:pt x="408" y="306"/>
                    <a:pt x="408" y="310"/>
                  </a:cubicBezTo>
                  <a:cubicBezTo>
                    <a:pt x="419" y="317"/>
                    <a:pt x="415" y="324"/>
                    <a:pt x="419" y="332"/>
                  </a:cubicBezTo>
                  <a:cubicBezTo>
                    <a:pt x="419" y="336"/>
                    <a:pt x="423" y="343"/>
                    <a:pt x="423" y="343"/>
                  </a:cubicBezTo>
                  <a:cubicBezTo>
                    <a:pt x="430" y="346"/>
                    <a:pt x="430" y="354"/>
                    <a:pt x="434" y="358"/>
                  </a:cubicBezTo>
                  <a:cubicBezTo>
                    <a:pt x="430" y="361"/>
                    <a:pt x="434" y="365"/>
                    <a:pt x="430" y="368"/>
                  </a:cubicBezTo>
                  <a:cubicBezTo>
                    <a:pt x="426" y="372"/>
                    <a:pt x="426" y="376"/>
                    <a:pt x="426" y="380"/>
                  </a:cubicBezTo>
                  <a:cubicBezTo>
                    <a:pt x="430" y="383"/>
                    <a:pt x="430" y="387"/>
                    <a:pt x="423" y="387"/>
                  </a:cubicBezTo>
                  <a:lnTo>
                    <a:pt x="419" y="390"/>
                  </a:lnTo>
                  <a:cubicBezTo>
                    <a:pt x="419" y="394"/>
                    <a:pt x="415" y="394"/>
                    <a:pt x="415" y="402"/>
                  </a:cubicBezTo>
                  <a:cubicBezTo>
                    <a:pt x="415" y="405"/>
                    <a:pt x="419" y="405"/>
                    <a:pt x="423" y="409"/>
                  </a:cubicBezTo>
                  <a:cubicBezTo>
                    <a:pt x="415" y="412"/>
                    <a:pt x="419" y="412"/>
                    <a:pt x="423" y="416"/>
                  </a:cubicBezTo>
                  <a:cubicBezTo>
                    <a:pt x="430" y="420"/>
                    <a:pt x="430" y="427"/>
                    <a:pt x="430" y="434"/>
                  </a:cubicBezTo>
                  <a:lnTo>
                    <a:pt x="430" y="446"/>
                  </a:lnTo>
                  <a:cubicBezTo>
                    <a:pt x="430" y="446"/>
                    <a:pt x="430" y="449"/>
                    <a:pt x="434" y="453"/>
                  </a:cubicBezTo>
                  <a:lnTo>
                    <a:pt x="434" y="456"/>
                  </a:lnTo>
                  <a:cubicBezTo>
                    <a:pt x="438" y="464"/>
                    <a:pt x="445" y="471"/>
                    <a:pt x="441" y="482"/>
                  </a:cubicBezTo>
                  <a:cubicBezTo>
                    <a:pt x="441" y="486"/>
                    <a:pt x="445" y="490"/>
                    <a:pt x="445" y="493"/>
                  </a:cubicBezTo>
                  <a:cubicBezTo>
                    <a:pt x="441" y="497"/>
                    <a:pt x="438" y="497"/>
                    <a:pt x="438" y="500"/>
                  </a:cubicBezTo>
                  <a:cubicBezTo>
                    <a:pt x="434" y="504"/>
                    <a:pt x="434" y="512"/>
                    <a:pt x="430" y="512"/>
                  </a:cubicBezTo>
                  <a:cubicBezTo>
                    <a:pt x="423" y="515"/>
                    <a:pt x="434" y="519"/>
                    <a:pt x="430" y="522"/>
                  </a:cubicBezTo>
                  <a:cubicBezTo>
                    <a:pt x="426" y="526"/>
                    <a:pt x="423" y="526"/>
                    <a:pt x="423" y="530"/>
                  </a:cubicBezTo>
                  <a:cubicBezTo>
                    <a:pt x="419" y="534"/>
                    <a:pt x="415" y="537"/>
                    <a:pt x="412" y="544"/>
                  </a:cubicBezTo>
                  <a:cubicBezTo>
                    <a:pt x="404" y="552"/>
                    <a:pt x="401" y="563"/>
                    <a:pt x="390" y="570"/>
                  </a:cubicBezTo>
                  <a:cubicBezTo>
                    <a:pt x="386" y="570"/>
                    <a:pt x="382" y="578"/>
                    <a:pt x="379" y="581"/>
                  </a:cubicBezTo>
                  <a:cubicBezTo>
                    <a:pt x="379" y="588"/>
                    <a:pt x="375" y="592"/>
                    <a:pt x="371" y="596"/>
                  </a:cubicBezTo>
                  <a:cubicBezTo>
                    <a:pt x="364" y="600"/>
                    <a:pt x="360" y="607"/>
                    <a:pt x="360" y="614"/>
                  </a:cubicBezTo>
                  <a:cubicBezTo>
                    <a:pt x="357" y="622"/>
                    <a:pt x="353" y="625"/>
                    <a:pt x="349" y="629"/>
                  </a:cubicBezTo>
                  <a:lnTo>
                    <a:pt x="346" y="632"/>
                  </a:lnTo>
                  <a:cubicBezTo>
                    <a:pt x="349" y="636"/>
                    <a:pt x="346" y="636"/>
                    <a:pt x="342" y="640"/>
                  </a:cubicBezTo>
                  <a:lnTo>
                    <a:pt x="342" y="644"/>
                  </a:lnTo>
                  <a:cubicBezTo>
                    <a:pt x="342" y="647"/>
                    <a:pt x="338" y="651"/>
                    <a:pt x="335" y="654"/>
                  </a:cubicBezTo>
                  <a:cubicBezTo>
                    <a:pt x="331" y="654"/>
                    <a:pt x="327" y="658"/>
                    <a:pt x="327" y="662"/>
                  </a:cubicBezTo>
                  <a:cubicBezTo>
                    <a:pt x="327" y="669"/>
                    <a:pt x="324" y="676"/>
                    <a:pt x="316" y="684"/>
                  </a:cubicBezTo>
                  <a:cubicBezTo>
                    <a:pt x="313" y="688"/>
                    <a:pt x="313" y="691"/>
                    <a:pt x="309" y="698"/>
                  </a:cubicBezTo>
                  <a:cubicBezTo>
                    <a:pt x="313" y="702"/>
                    <a:pt x="305" y="706"/>
                    <a:pt x="305" y="713"/>
                  </a:cubicBezTo>
                  <a:cubicBezTo>
                    <a:pt x="305" y="713"/>
                    <a:pt x="298" y="717"/>
                    <a:pt x="302" y="720"/>
                  </a:cubicBezTo>
                  <a:cubicBezTo>
                    <a:pt x="305" y="720"/>
                    <a:pt x="298" y="724"/>
                    <a:pt x="298" y="728"/>
                  </a:cubicBezTo>
                  <a:lnTo>
                    <a:pt x="298" y="735"/>
                  </a:lnTo>
                  <a:cubicBezTo>
                    <a:pt x="294" y="739"/>
                    <a:pt x="291" y="739"/>
                    <a:pt x="291" y="739"/>
                  </a:cubicBezTo>
                  <a:cubicBezTo>
                    <a:pt x="294" y="742"/>
                    <a:pt x="294" y="746"/>
                    <a:pt x="287" y="750"/>
                  </a:cubicBezTo>
                  <a:cubicBezTo>
                    <a:pt x="291" y="754"/>
                    <a:pt x="280" y="757"/>
                    <a:pt x="283" y="764"/>
                  </a:cubicBezTo>
                  <a:cubicBezTo>
                    <a:pt x="283" y="764"/>
                    <a:pt x="283" y="768"/>
                    <a:pt x="280" y="772"/>
                  </a:cubicBezTo>
                  <a:lnTo>
                    <a:pt x="276" y="772"/>
                  </a:lnTo>
                  <a:cubicBezTo>
                    <a:pt x="276" y="779"/>
                    <a:pt x="276" y="786"/>
                    <a:pt x="269" y="794"/>
                  </a:cubicBezTo>
                  <a:cubicBezTo>
                    <a:pt x="269" y="794"/>
                    <a:pt x="272" y="798"/>
                    <a:pt x="269" y="798"/>
                  </a:cubicBezTo>
                  <a:lnTo>
                    <a:pt x="269" y="805"/>
                  </a:lnTo>
                  <a:cubicBezTo>
                    <a:pt x="269" y="805"/>
                    <a:pt x="265" y="808"/>
                    <a:pt x="265" y="812"/>
                  </a:cubicBezTo>
                  <a:cubicBezTo>
                    <a:pt x="265" y="820"/>
                    <a:pt x="265" y="823"/>
                    <a:pt x="261" y="827"/>
                  </a:cubicBezTo>
                  <a:lnTo>
                    <a:pt x="258" y="830"/>
                  </a:lnTo>
                  <a:cubicBezTo>
                    <a:pt x="254" y="834"/>
                    <a:pt x="254" y="842"/>
                    <a:pt x="250" y="845"/>
                  </a:cubicBezTo>
                  <a:cubicBezTo>
                    <a:pt x="247" y="849"/>
                    <a:pt x="243" y="852"/>
                    <a:pt x="243" y="856"/>
                  </a:cubicBezTo>
                  <a:cubicBezTo>
                    <a:pt x="243" y="860"/>
                    <a:pt x="243" y="864"/>
                    <a:pt x="239" y="867"/>
                  </a:cubicBezTo>
                  <a:cubicBezTo>
                    <a:pt x="236" y="867"/>
                    <a:pt x="239" y="871"/>
                    <a:pt x="236" y="874"/>
                  </a:cubicBezTo>
                  <a:cubicBezTo>
                    <a:pt x="232" y="878"/>
                    <a:pt x="232" y="886"/>
                    <a:pt x="232" y="893"/>
                  </a:cubicBezTo>
                  <a:cubicBezTo>
                    <a:pt x="232" y="900"/>
                    <a:pt x="232" y="908"/>
                    <a:pt x="221" y="915"/>
                  </a:cubicBezTo>
                  <a:lnTo>
                    <a:pt x="217" y="918"/>
                  </a:lnTo>
                  <a:cubicBezTo>
                    <a:pt x="225" y="918"/>
                    <a:pt x="228" y="922"/>
                    <a:pt x="232" y="922"/>
                  </a:cubicBezTo>
                  <a:cubicBezTo>
                    <a:pt x="236" y="930"/>
                    <a:pt x="236" y="933"/>
                    <a:pt x="239" y="937"/>
                  </a:cubicBezTo>
                  <a:cubicBezTo>
                    <a:pt x="243" y="944"/>
                    <a:pt x="236" y="948"/>
                    <a:pt x="239" y="952"/>
                  </a:cubicBezTo>
                  <a:cubicBezTo>
                    <a:pt x="239" y="959"/>
                    <a:pt x="239" y="966"/>
                    <a:pt x="243" y="974"/>
                  </a:cubicBezTo>
                  <a:lnTo>
                    <a:pt x="243" y="984"/>
                  </a:lnTo>
                  <a:cubicBezTo>
                    <a:pt x="239" y="988"/>
                    <a:pt x="243" y="988"/>
                    <a:pt x="247" y="992"/>
                  </a:cubicBezTo>
                  <a:cubicBezTo>
                    <a:pt x="250" y="999"/>
                    <a:pt x="254" y="1006"/>
                    <a:pt x="254" y="1010"/>
                  </a:cubicBezTo>
                  <a:cubicBezTo>
                    <a:pt x="258" y="1018"/>
                    <a:pt x="261" y="1021"/>
                    <a:pt x="265" y="1025"/>
                  </a:cubicBezTo>
                  <a:cubicBezTo>
                    <a:pt x="265" y="1028"/>
                    <a:pt x="261" y="1032"/>
                    <a:pt x="265" y="1036"/>
                  </a:cubicBezTo>
                  <a:cubicBezTo>
                    <a:pt x="272" y="1040"/>
                    <a:pt x="269" y="1043"/>
                    <a:pt x="272" y="1047"/>
                  </a:cubicBezTo>
                  <a:lnTo>
                    <a:pt x="276" y="1047"/>
                  </a:lnTo>
                  <a:cubicBezTo>
                    <a:pt x="276" y="1054"/>
                    <a:pt x="276" y="1058"/>
                    <a:pt x="283" y="1058"/>
                  </a:cubicBezTo>
                  <a:cubicBezTo>
                    <a:pt x="283" y="1062"/>
                    <a:pt x="287" y="1062"/>
                    <a:pt x="291" y="1062"/>
                  </a:cubicBezTo>
                  <a:cubicBezTo>
                    <a:pt x="294" y="1065"/>
                    <a:pt x="291" y="1069"/>
                    <a:pt x="287" y="1069"/>
                  </a:cubicBezTo>
                  <a:lnTo>
                    <a:pt x="291" y="1072"/>
                  </a:lnTo>
                  <a:cubicBezTo>
                    <a:pt x="291" y="1076"/>
                    <a:pt x="291" y="1084"/>
                    <a:pt x="294" y="1087"/>
                  </a:cubicBezTo>
                  <a:cubicBezTo>
                    <a:pt x="298" y="1094"/>
                    <a:pt x="302" y="1102"/>
                    <a:pt x="298" y="1113"/>
                  </a:cubicBezTo>
                  <a:lnTo>
                    <a:pt x="294" y="1113"/>
                  </a:lnTo>
                  <a:cubicBezTo>
                    <a:pt x="302" y="1116"/>
                    <a:pt x="298" y="1120"/>
                    <a:pt x="298" y="1124"/>
                  </a:cubicBezTo>
                  <a:lnTo>
                    <a:pt x="294" y="1128"/>
                  </a:lnTo>
                  <a:cubicBezTo>
                    <a:pt x="291" y="1128"/>
                    <a:pt x="294" y="1135"/>
                    <a:pt x="287" y="1138"/>
                  </a:cubicBezTo>
                  <a:cubicBezTo>
                    <a:pt x="291" y="1142"/>
                    <a:pt x="280" y="1142"/>
                    <a:pt x="280" y="1146"/>
                  </a:cubicBezTo>
                  <a:cubicBezTo>
                    <a:pt x="280" y="1150"/>
                    <a:pt x="276" y="1153"/>
                    <a:pt x="272" y="1157"/>
                  </a:cubicBezTo>
                  <a:cubicBezTo>
                    <a:pt x="269" y="1157"/>
                    <a:pt x="269" y="1160"/>
                    <a:pt x="265" y="1160"/>
                  </a:cubicBezTo>
                  <a:cubicBezTo>
                    <a:pt x="261" y="1157"/>
                    <a:pt x="258" y="1157"/>
                    <a:pt x="254" y="1157"/>
                  </a:cubicBezTo>
                  <a:cubicBezTo>
                    <a:pt x="250" y="1157"/>
                    <a:pt x="247" y="1160"/>
                    <a:pt x="243" y="1160"/>
                  </a:cubicBezTo>
                  <a:cubicBezTo>
                    <a:pt x="242" y="1160"/>
                    <a:pt x="240" y="1159"/>
                    <a:pt x="239" y="1159"/>
                  </a:cubicBezTo>
                  <a:cubicBezTo>
                    <a:pt x="234" y="1159"/>
                    <a:pt x="231" y="1165"/>
                    <a:pt x="228" y="1168"/>
                  </a:cubicBezTo>
                  <a:cubicBezTo>
                    <a:pt x="225" y="1175"/>
                    <a:pt x="217" y="1179"/>
                    <a:pt x="214" y="1186"/>
                  </a:cubicBezTo>
                  <a:lnTo>
                    <a:pt x="210" y="1186"/>
                  </a:lnTo>
                  <a:cubicBezTo>
                    <a:pt x="210" y="1194"/>
                    <a:pt x="203" y="1197"/>
                    <a:pt x="206" y="1204"/>
                  </a:cubicBezTo>
                  <a:lnTo>
                    <a:pt x="206" y="1208"/>
                  </a:lnTo>
                  <a:lnTo>
                    <a:pt x="206" y="1219"/>
                  </a:lnTo>
                  <a:cubicBezTo>
                    <a:pt x="206" y="1223"/>
                    <a:pt x="199" y="1226"/>
                    <a:pt x="203" y="1230"/>
                  </a:cubicBezTo>
                  <a:cubicBezTo>
                    <a:pt x="203" y="1234"/>
                    <a:pt x="199" y="1234"/>
                    <a:pt x="199" y="1234"/>
                  </a:cubicBezTo>
                  <a:cubicBezTo>
                    <a:pt x="195" y="1238"/>
                    <a:pt x="195" y="1241"/>
                    <a:pt x="195" y="1245"/>
                  </a:cubicBezTo>
                  <a:cubicBezTo>
                    <a:pt x="192" y="1252"/>
                    <a:pt x="188" y="1260"/>
                    <a:pt x="184" y="1267"/>
                  </a:cubicBezTo>
                  <a:cubicBezTo>
                    <a:pt x="181" y="1270"/>
                    <a:pt x="181" y="1274"/>
                    <a:pt x="177" y="1274"/>
                  </a:cubicBezTo>
                  <a:cubicBezTo>
                    <a:pt x="173" y="1278"/>
                    <a:pt x="170" y="1278"/>
                    <a:pt x="162" y="1278"/>
                  </a:cubicBezTo>
                  <a:cubicBezTo>
                    <a:pt x="162" y="1285"/>
                    <a:pt x="162" y="1285"/>
                    <a:pt x="155" y="1289"/>
                  </a:cubicBezTo>
                  <a:cubicBezTo>
                    <a:pt x="151" y="1296"/>
                    <a:pt x="148" y="1304"/>
                    <a:pt x="140" y="1307"/>
                  </a:cubicBezTo>
                  <a:cubicBezTo>
                    <a:pt x="137" y="1307"/>
                    <a:pt x="137" y="1311"/>
                    <a:pt x="137" y="1311"/>
                  </a:cubicBezTo>
                  <a:cubicBezTo>
                    <a:pt x="137" y="1318"/>
                    <a:pt x="133" y="1322"/>
                    <a:pt x="129" y="1329"/>
                  </a:cubicBezTo>
                  <a:cubicBezTo>
                    <a:pt x="129" y="1333"/>
                    <a:pt x="122" y="1340"/>
                    <a:pt x="122" y="1348"/>
                  </a:cubicBezTo>
                  <a:lnTo>
                    <a:pt x="118" y="1351"/>
                  </a:lnTo>
                  <a:cubicBezTo>
                    <a:pt x="115" y="1355"/>
                    <a:pt x="111" y="1358"/>
                    <a:pt x="107" y="1366"/>
                  </a:cubicBezTo>
                  <a:cubicBezTo>
                    <a:pt x="111" y="1370"/>
                    <a:pt x="104" y="1370"/>
                    <a:pt x="104" y="1373"/>
                  </a:cubicBezTo>
                  <a:cubicBezTo>
                    <a:pt x="104" y="1377"/>
                    <a:pt x="100" y="1380"/>
                    <a:pt x="100" y="1384"/>
                  </a:cubicBezTo>
                  <a:cubicBezTo>
                    <a:pt x="100" y="1395"/>
                    <a:pt x="93" y="1402"/>
                    <a:pt x="93" y="1414"/>
                  </a:cubicBezTo>
                  <a:cubicBezTo>
                    <a:pt x="89" y="1414"/>
                    <a:pt x="89" y="1421"/>
                    <a:pt x="82" y="1421"/>
                  </a:cubicBezTo>
                  <a:lnTo>
                    <a:pt x="78" y="1424"/>
                  </a:lnTo>
                  <a:cubicBezTo>
                    <a:pt x="71" y="1432"/>
                    <a:pt x="67" y="1439"/>
                    <a:pt x="60" y="1446"/>
                  </a:cubicBezTo>
                  <a:cubicBezTo>
                    <a:pt x="56" y="1446"/>
                    <a:pt x="52" y="1450"/>
                    <a:pt x="49" y="1458"/>
                  </a:cubicBezTo>
                  <a:cubicBezTo>
                    <a:pt x="45" y="1465"/>
                    <a:pt x="34" y="1468"/>
                    <a:pt x="34" y="1476"/>
                  </a:cubicBezTo>
                  <a:cubicBezTo>
                    <a:pt x="30" y="1487"/>
                    <a:pt x="19" y="1487"/>
                    <a:pt x="16" y="1498"/>
                  </a:cubicBezTo>
                  <a:cubicBezTo>
                    <a:pt x="16" y="1500"/>
                    <a:pt x="15" y="1500"/>
                    <a:pt x="14" y="1500"/>
                  </a:cubicBezTo>
                  <a:cubicBezTo>
                    <a:pt x="13" y="1500"/>
                    <a:pt x="12" y="1500"/>
                    <a:pt x="12" y="1502"/>
                  </a:cubicBezTo>
                  <a:cubicBezTo>
                    <a:pt x="12" y="1509"/>
                    <a:pt x="5" y="1512"/>
                    <a:pt x="1" y="1516"/>
                  </a:cubicBezTo>
                  <a:cubicBezTo>
                    <a:pt x="1" y="1520"/>
                    <a:pt x="5" y="1520"/>
                    <a:pt x="8" y="1527"/>
                  </a:cubicBezTo>
                  <a:cubicBezTo>
                    <a:pt x="8" y="1531"/>
                    <a:pt x="8" y="1542"/>
                    <a:pt x="16" y="1546"/>
                  </a:cubicBezTo>
                  <a:lnTo>
                    <a:pt x="16" y="1560"/>
                  </a:lnTo>
                  <a:cubicBezTo>
                    <a:pt x="16" y="1564"/>
                    <a:pt x="19" y="1568"/>
                    <a:pt x="19" y="1571"/>
                  </a:cubicBezTo>
                  <a:cubicBezTo>
                    <a:pt x="19" y="1571"/>
                    <a:pt x="16" y="1575"/>
                    <a:pt x="19" y="1575"/>
                  </a:cubicBezTo>
                  <a:cubicBezTo>
                    <a:pt x="27" y="1582"/>
                    <a:pt x="30" y="1590"/>
                    <a:pt x="34" y="1593"/>
                  </a:cubicBezTo>
                  <a:cubicBezTo>
                    <a:pt x="45" y="1597"/>
                    <a:pt x="52" y="1600"/>
                    <a:pt x="63" y="1600"/>
                  </a:cubicBezTo>
                  <a:cubicBezTo>
                    <a:pt x="67" y="1600"/>
                    <a:pt x="71" y="1604"/>
                    <a:pt x="74" y="1608"/>
                  </a:cubicBezTo>
                  <a:cubicBezTo>
                    <a:pt x="82" y="1615"/>
                    <a:pt x="93" y="1615"/>
                    <a:pt x="100" y="1619"/>
                  </a:cubicBezTo>
                  <a:cubicBezTo>
                    <a:pt x="111" y="1622"/>
                    <a:pt x="118" y="1626"/>
                    <a:pt x="126" y="1630"/>
                  </a:cubicBezTo>
                  <a:cubicBezTo>
                    <a:pt x="129" y="1634"/>
                    <a:pt x="137" y="1637"/>
                    <a:pt x="144" y="1637"/>
                  </a:cubicBezTo>
                  <a:cubicBezTo>
                    <a:pt x="148" y="1637"/>
                    <a:pt x="151" y="1641"/>
                    <a:pt x="155" y="1644"/>
                  </a:cubicBezTo>
                  <a:cubicBezTo>
                    <a:pt x="155" y="1644"/>
                    <a:pt x="155" y="1648"/>
                    <a:pt x="159" y="1648"/>
                  </a:cubicBezTo>
                  <a:cubicBezTo>
                    <a:pt x="162" y="1652"/>
                    <a:pt x="170" y="1652"/>
                    <a:pt x="173" y="1656"/>
                  </a:cubicBezTo>
                  <a:cubicBezTo>
                    <a:pt x="181" y="1656"/>
                    <a:pt x="184" y="1656"/>
                    <a:pt x="188" y="1663"/>
                  </a:cubicBezTo>
                  <a:lnTo>
                    <a:pt x="192" y="1663"/>
                  </a:lnTo>
                  <a:cubicBezTo>
                    <a:pt x="203" y="1666"/>
                    <a:pt x="217" y="1670"/>
                    <a:pt x="228" y="1674"/>
                  </a:cubicBezTo>
                  <a:cubicBezTo>
                    <a:pt x="232" y="1678"/>
                    <a:pt x="236" y="1681"/>
                    <a:pt x="239" y="1681"/>
                  </a:cubicBezTo>
                  <a:cubicBezTo>
                    <a:pt x="241" y="1679"/>
                    <a:pt x="243" y="1679"/>
                    <a:pt x="244" y="1679"/>
                  </a:cubicBezTo>
                  <a:cubicBezTo>
                    <a:pt x="248" y="1679"/>
                    <a:pt x="251" y="1682"/>
                    <a:pt x="255" y="1682"/>
                  </a:cubicBezTo>
                  <a:cubicBezTo>
                    <a:pt x="256" y="1682"/>
                    <a:pt x="257" y="1682"/>
                    <a:pt x="258" y="1681"/>
                  </a:cubicBezTo>
                  <a:cubicBezTo>
                    <a:pt x="261" y="1685"/>
                    <a:pt x="261" y="1685"/>
                    <a:pt x="261" y="1688"/>
                  </a:cubicBezTo>
                  <a:cubicBezTo>
                    <a:pt x="266" y="1686"/>
                    <a:pt x="267" y="1684"/>
                    <a:pt x="269" y="1684"/>
                  </a:cubicBezTo>
                  <a:cubicBezTo>
                    <a:pt x="271" y="1684"/>
                    <a:pt x="273" y="1685"/>
                    <a:pt x="276" y="1688"/>
                  </a:cubicBezTo>
                  <a:cubicBezTo>
                    <a:pt x="283" y="1692"/>
                    <a:pt x="294" y="1696"/>
                    <a:pt x="298" y="1700"/>
                  </a:cubicBezTo>
                  <a:lnTo>
                    <a:pt x="302" y="1700"/>
                  </a:lnTo>
                  <a:cubicBezTo>
                    <a:pt x="304" y="1699"/>
                    <a:pt x="306" y="1698"/>
                    <a:pt x="308" y="1698"/>
                  </a:cubicBezTo>
                  <a:cubicBezTo>
                    <a:pt x="311" y="1698"/>
                    <a:pt x="314" y="1700"/>
                    <a:pt x="316" y="1700"/>
                  </a:cubicBezTo>
                  <a:cubicBezTo>
                    <a:pt x="324" y="1703"/>
                    <a:pt x="335" y="1707"/>
                    <a:pt x="342" y="1707"/>
                  </a:cubicBezTo>
                  <a:cubicBezTo>
                    <a:pt x="345" y="1709"/>
                    <a:pt x="347" y="1712"/>
                    <a:pt x="349" y="1712"/>
                  </a:cubicBezTo>
                  <a:cubicBezTo>
                    <a:pt x="349" y="1712"/>
                    <a:pt x="349" y="1711"/>
                    <a:pt x="349" y="1710"/>
                  </a:cubicBezTo>
                  <a:cubicBezTo>
                    <a:pt x="351" y="1710"/>
                    <a:pt x="352" y="1709"/>
                    <a:pt x="353" y="1709"/>
                  </a:cubicBezTo>
                  <a:cubicBezTo>
                    <a:pt x="358" y="1709"/>
                    <a:pt x="361" y="1714"/>
                    <a:pt x="364" y="1714"/>
                  </a:cubicBezTo>
                  <a:cubicBezTo>
                    <a:pt x="367" y="1717"/>
                    <a:pt x="368" y="1720"/>
                    <a:pt x="370" y="1720"/>
                  </a:cubicBezTo>
                  <a:cubicBezTo>
                    <a:pt x="372" y="1720"/>
                    <a:pt x="373" y="1719"/>
                    <a:pt x="375" y="1718"/>
                  </a:cubicBezTo>
                  <a:lnTo>
                    <a:pt x="375" y="1722"/>
                  </a:lnTo>
                  <a:cubicBezTo>
                    <a:pt x="379" y="1722"/>
                    <a:pt x="379" y="1722"/>
                    <a:pt x="382" y="1725"/>
                  </a:cubicBezTo>
                  <a:cubicBezTo>
                    <a:pt x="382" y="1725"/>
                    <a:pt x="384" y="1724"/>
                    <a:pt x="386" y="1724"/>
                  </a:cubicBezTo>
                  <a:cubicBezTo>
                    <a:pt x="387" y="1724"/>
                    <a:pt x="389" y="1724"/>
                    <a:pt x="390" y="1725"/>
                  </a:cubicBezTo>
                  <a:cubicBezTo>
                    <a:pt x="393" y="1725"/>
                    <a:pt x="401" y="1729"/>
                    <a:pt x="408" y="1729"/>
                  </a:cubicBezTo>
                  <a:cubicBezTo>
                    <a:pt x="426" y="1736"/>
                    <a:pt x="445" y="1740"/>
                    <a:pt x="463" y="1744"/>
                  </a:cubicBezTo>
                  <a:lnTo>
                    <a:pt x="467" y="1747"/>
                  </a:lnTo>
                  <a:lnTo>
                    <a:pt x="467" y="1751"/>
                  </a:lnTo>
                  <a:cubicBezTo>
                    <a:pt x="474" y="1754"/>
                    <a:pt x="482" y="1754"/>
                    <a:pt x="489" y="1758"/>
                  </a:cubicBezTo>
                  <a:cubicBezTo>
                    <a:pt x="496" y="1758"/>
                    <a:pt x="507" y="1758"/>
                    <a:pt x="511" y="1762"/>
                  </a:cubicBezTo>
                  <a:cubicBezTo>
                    <a:pt x="512" y="1764"/>
                    <a:pt x="515" y="1764"/>
                    <a:pt x="518" y="1764"/>
                  </a:cubicBezTo>
                  <a:cubicBezTo>
                    <a:pt x="521" y="1764"/>
                    <a:pt x="524" y="1764"/>
                    <a:pt x="526" y="1766"/>
                  </a:cubicBezTo>
                  <a:cubicBezTo>
                    <a:pt x="533" y="1769"/>
                    <a:pt x="540" y="1769"/>
                    <a:pt x="548" y="1773"/>
                  </a:cubicBezTo>
                  <a:cubicBezTo>
                    <a:pt x="555" y="1773"/>
                    <a:pt x="558" y="1776"/>
                    <a:pt x="566" y="1780"/>
                  </a:cubicBezTo>
                  <a:cubicBezTo>
                    <a:pt x="588" y="1784"/>
                    <a:pt x="606" y="1788"/>
                    <a:pt x="628" y="1791"/>
                  </a:cubicBezTo>
                  <a:cubicBezTo>
                    <a:pt x="630" y="1793"/>
                    <a:pt x="632" y="1793"/>
                    <a:pt x="634" y="1793"/>
                  </a:cubicBezTo>
                  <a:cubicBezTo>
                    <a:pt x="636" y="1793"/>
                    <a:pt x="637" y="1793"/>
                    <a:pt x="639" y="1795"/>
                  </a:cubicBezTo>
                  <a:cubicBezTo>
                    <a:pt x="646" y="1798"/>
                    <a:pt x="658" y="1798"/>
                    <a:pt x="668" y="1802"/>
                  </a:cubicBezTo>
                  <a:cubicBezTo>
                    <a:pt x="670" y="1801"/>
                    <a:pt x="671" y="1801"/>
                    <a:pt x="673" y="1801"/>
                  </a:cubicBezTo>
                  <a:cubicBezTo>
                    <a:pt x="681" y="1801"/>
                    <a:pt x="689" y="1807"/>
                    <a:pt x="697" y="1807"/>
                  </a:cubicBezTo>
                  <a:cubicBezTo>
                    <a:pt x="698" y="1807"/>
                    <a:pt x="700" y="1807"/>
                    <a:pt x="702" y="1806"/>
                  </a:cubicBezTo>
                  <a:cubicBezTo>
                    <a:pt x="704" y="1809"/>
                    <a:pt x="707" y="1810"/>
                    <a:pt x="709" y="1810"/>
                  </a:cubicBezTo>
                  <a:cubicBezTo>
                    <a:pt x="712" y="1810"/>
                    <a:pt x="715" y="1809"/>
                    <a:pt x="718" y="1809"/>
                  </a:cubicBezTo>
                  <a:cubicBezTo>
                    <a:pt x="720" y="1809"/>
                    <a:pt x="722" y="1809"/>
                    <a:pt x="724" y="1810"/>
                  </a:cubicBezTo>
                  <a:cubicBezTo>
                    <a:pt x="742" y="1810"/>
                    <a:pt x="742" y="1810"/>
                    <a:pt x="753" y="1817"/>
                  </a:cubicBezTo>
                  <a:cubicBezTo>
                    <a:pt x="755" y="1817"/>
                    <a:pt x="756" y="1818"/>
                    <a:pt x="757" y="1818"/>
                  </a:cubicBezTo>
                  <a:cubicBezTo>
                    <a:pt x="758" y="1818"/>
                    <a:pt x="758" y="1818"/>
                    <a:pt x="760" y="1817"/>
                  </a:cubicBezTo>
                  <a:cubicBezTo>
                    <a:pt x="761" y="1816"/>
                    <a:pt x="762" y="1815"/>
                    <a:pt x="764" y="1815"/>
                  </a:cubicBezTo>
                  <a:cubicBezTo>
                    <a:pt x="766" y="1815"/>
                    <a:pt x="769" y="1817"/>
                    <a:pt x="771" y="1817"/>
                  </a:cubicBezTo>
                  <a:cubicBezTo>
                    <a:pt x="778" y="1820"/>
                    <a:pt x="786" y="1824"/>
                    <a:pt x="793" y="1824"/>
                  </a:cubicBezTo>
                  <a:cubicBezTo>
                    <a:pt x="797" y="1824"/>
                    <a:pt x="804" y="1824"/>
                    <a:pt x="812" y="1828"/>
                  </a:cubicBezTo>
                  <a:cubicBezTo>
                    <a:pt x="815" y="1828"/>
                    <a:pt x="819" y="1828"/>
                    <a:pt x="822" y="1832"/>
                  </a:cubicBezTo>
                  <a:cubicBezTo>
                    <a:pt x="823" y="1833"/>
                    <a:pt x="824" y="1833"/>
                    <a:pt x="825" y="1833"/>
                  </a:cubicBezTo>
                  <a:cubicBezTo>
                    <a:pt x="826" y="1833"/>
                    <a:pt x="827" y="1832"/>
                    <a:pt x="830" y="1832"/>
                  </a:cubicBezTo>
                  <a:cubicBezTo>
                    <a:pt x="859" y="1835"/>
                    <a:pt x="885" y="1846"/>
                    <a:pt x="910" y="1854"/>
                  </a:cubicBezTo>
                  <a:cubicBezTo>
                    <a:pt x="914" y="1854"/>
                    <a:pt x="914" y="1854"/>
                    <a:pt x="918" y="1857"/>
                  </a:cubicBezTo>
                  <a:cubicBezTo>
                    <a:pt x="922" y="1854"/>
                    <a:pt x="922" y="1854"/>
                    <a:pt x="925" y="1850"/>
                  </a:cubicBezTo>
                  <a:cubicBezTo>
                    <a:pt x="928" y="1855"/>
                    <a:pt x="928" y="1859"/>
                    <a:pt x="931" y="1859"/>
                  </a:cubicBezTo>
                  <a:cubicBezTo>
                    <a:pt x="932" y="1859"/>
                    <a:pt x="934" y="1858"/>
                    <a:pt x="936" y="1857"/>
                  </a:cubicBezTo>
                  <a:cubicBezTo>
                    <a:pt x="940" y="1861"/>
                    <a:pt x="944" y="1861"/>
                    <a:pt x="947" y="1861"/>
                  </a:cubicBezTo>
                  <a:cubicBezTo>
                    <a:pt x="951" y="1861"/>
                    <a:pt x="958" y="1861"/>
                    <a:pt x="962" y="1864"/>
                  </a:cubicBezTo>
                  <a:cubicBezTo>
                    <a:pt x="969" y="1868"/>
                    <a:pt x="980" y="1868"/>
                    <a:pt x="988" y="1872"/>
                  </a:cubicBezTo>
                  <a:cubicBezTo>
                    <a:pt x="990" y="1872"/>
                    <a:pt x="991" y="1870"/>
                    <a:pt x="992" y="1870"/>
                  </a:cubicBezTo>
                  <a:cubicBezTo>
                    <a:pt x="993" y="1870"/>
                    <a:pt x="993" y="1871"/>
                    <a:pt x="995" y="1872"/>
                  </a:cubicBezTo>
                  <a:cubicBezTo>
                    <a:pt x="998" y="1876"/>
                    <a:pt x="1010" y="1876"/>
                    <a:pt x="1013" y="1876"/>
                  </a:cubicBezTo>
                  <a:cubicBezTo>
                    <a:pt x="1020" y="1879"/>
                    <a:pt x="1028" y="1879"/>
                    <a:pt x="1032" y="1883"/>
                  </a:cubicBezTo>
                  <a:cubicBezTo>
                    <a:pt x="1035" y="1890"/>
                    <a:pt x="1042" y="1890"/>
                    <a:pt x="1050" y="1890"/>
                  </a:cubicBezTo>
                  <a:cubicBezTo>
                    <a:pt x="1054" y="1888"/>
                    <a:pt x="1057" y="1887"/>
                    <a:pt x="1061" y="1887"/>
                  </a:cubicBezTo>
                  <a:cubicBezTo>
                    <a:pt x="1064" y="1887"/>
                    <a:pt x="1068" y="1888"/>
                    <a:pt x="1072" y="1890"/>
                  </a:cubicBezTo>
                  <a:cubicBezTo>
                    <a:pt x="1076" y="1890"/>
                    <a:pt x="1083" y="1890"/>
                    <a:pt x="1086" y="1894"/>
                  </a:cubicBezTo>
                  <a:cubicBezTo>
                    <a:pt x="1094" y="1894"/>
                    <a:pt x="1098" y="1898"/>
                    <a:pt x="1101" y="1898"/>
                  </a:cubicBezTo>
                  <a:cubicBezTo>
                    <a:pt x="1108" y="1898"/>
                    <a:pt x="1112" y="1898"/>
                    <a:pt x="1120" y="1901"/>
                  </a:cubicBezTo>
                  <a:cubicBezTo>
                    <a:pt x="1130" y="1901"/>
                    <a:pt x="1145" y="1905"/>
                    <a:pt x="1160" y="1908"/>
                  </a:cubicBezTo>
                  <a:cubicBezTo>
                    <a:pt x="1171" y="1912"/>
                    <a:pt x="1186" y="1916"/>
                    <a:pt x="1200" y="1916"/>
                  </a:cubicBezTo>
                  <a:cubicBezTo>
                    <a:pt x="1218" y="1920"/>
                    <a:pt x="1240" y="1920"/>
                    <a:pt x="1259" y="1927"/>
                  </a:cubicBezTo>
                  <a:cubicBezTo>
                    <a:pt x="1274" y="1930"/>
                    <a:pt x="1288" y="1930"/>
                    <a:pt x="1303" y="1934"/>
                  </a:cubicBezTo>
                  <a:lnTo>
                    <a:pt x="1306" y="1934"/>
                  </a:lnTo>
                  <a:cubicBezTo>
                    <a:pt x="1303" y="1934"/>
                    <a:pt x="1303" y="1930"/>
                    <a:pt x="1303" y="1930"/>
                  </a:cubicBezTo>
                  <a:cubicBezTo>
                    <a:pt x="1306" y="1930"/>
                    <a:pt x="1310" y="1930"/>
                    <a:pt x="1314" y="1934"/>
                  </a:cubicBezTo>
                  <a:cubicBezTo>
                    <a:pt x="1314" y="1934"/>
                    <a:pt x="1310" y="1934"/>
                    <a:pt x="1310" y="1938"/>
                  </a:cubicBezTo>
                  <a:cubicBezTo>
                    <a:pt x="1325" y="1938"/>
                    <a:pt x="1336" y="1942"/>
                    <a:pt x="1347" y="1945"/>
                  </a:cubicBezTo>
                  <a:lnTo>
                    <a:pt x="1350" y="1945"/>
                  </a:lnTo>
                  <a:cubicBezTo>
                    <a:pt x="1347" y="1942"/>
                    <a:pt x="1343" y="1942"/>
                    <a:pt x="1343" y="1942"/>
                  </a:cubicBezTo>
                  <a:lnTo>
                    <a:pt x="1343" y="1938"/>
                  </a:lnTo>
                  <a:cubicBezTo>
                    <a:pt x="1365" y="1945"/>
                    <a:pt x="1384" y="1949"/>
                    <a:pt x="1406" y="1952"/>
                  </a:cubicBezTo>
                  <a:lnTo>
                    <a:pt x="1398" y="1952"/>
                  </a:lnTo>
                  <a:cubicBezTo>
                    <a:pt x="1406" y="1956"/>
                    <a:pt x="1416" y="1960"/>
                    <a:pt x="1424" y="1964"/>
                  </a:cubicBezTo>
                  <a:lnTo>
                    <a:pt x="1431" y="1964"/>
                  </a:lnTo>
                  <a:cubicBezTo>
                    <a:pt x="1424" y="1956"/>
                    <a:pt x="1416" y="1960"/>
                    <a:pt x="1409" y="1952"/>
                  </a:cubicBezTo>
                  <a:lnTo>
                    <a:pt x="1409" y="1952"/>
                  </a:lnTo>
                  <a:cubicBezTo>
                    <a:pt x="1420" y="1956"/>
                    <a:pt x="1435" y="1956"/>
                    <a:pt x="1446" y="1956"/>
                  </a:cubicBezTo>
                  <a:cubicBezTo>
                    <a:pt x="1446" y="1956"/>
                    <a:pt x="1446" y="1952"/>
                    <a:pt x="1450" y="1952"/>
                  </a:cubicBezTo>
                  <a:lnTo>
                    <a:pt x="1464" y="1952"/>
                  </a:lnTo>
                  <a:cubicBezTo>
                    <a:pt x="1472" y="1949"/>
                    <a:pt x="1475" y="1945"/>
                    <a:pt x="1482" y="1942"/>
                  </a:cubicBezTo>
                  <a:cubicBezTo>
                    <a:pt x="1490" y="1945"/>
                    <a:pt x="1494" y="1945"/>
                    <a:pt x="1497" y="1945"/>
                  </a:cubicBezTo>
                  <a:cubicBezTo>
                    <a:pt x="1501" y="1949"/>
                    <a:pt x="1501" y="1952"/>
                    <a:pt x="1504" y="1952"/>
                  </a:cubicBezTo>
                  <a:cubicBezTo>
                    <a:pt x="1508" y="1952"/>
                    <a:pt x="1516" y="1952"/>
                    <a:pt x="1519" y="1960"/>
                  </a:cubicBezTo>
                  <a:lnTo>
                    <a:pt x="1526" y="1960"/>
                  </a:lnTo>
                  <a:cubicBezTo>
                    <a:pt x="1527" y="1959"/>
                    <a:pt x="1529" y="1958"/>
                    <a:pt x="1531" y="1958"/>
                  </a:cubicBezTo>
                  <a:cubicBezTo>
                    <a:pt x="1534" y="1958"/>
                    <a:pt x="1539" y="1960"/>
                    <a:pt x="1541" y="1960"/>
                  </a:cubicBezTo>
                  <a:cubicBezTo>
                    <a:pt x="1560" y="1964"/>
                    <a:pt x="1574" y="1967"/>
                    <a:pt x="1589" y="1971"/>
                  </a:cubicBezTo>
                  <a:cubicBezTo>
                    <a:pt x="1590" y="1972"/>
                    <a:pt x="1591" y="1972"/>
                    <a:pt x="1592" y="1972"/>
                  </a:cubicBezTo>
                  <a:cubicBezTo>
                    <a:pt x="1596" y="1972"/>
                    <a:pt x="1596" y="1967"/>
                    <a:pt x="1596" y="1967"/>
                  </a:cubicBezTo>
                  <a:cubicBezTo>
                    <a:pt x="1604" y="1967"/>
                    <a:pt x="1611" y="1971"/>
                    <a:pt x="1614" y="1971"/>
                  </a:cubicBezTo>
                  <a:cubicBezTo>
                    <a:pt x="1618" y="1971"/>
                    <a:pt x="1618" y="1974"/>
                    <a:pt x="1622" y="1974"/>
                  </a:cubicBezTo>
                  <a:cubicBezTo>
                    <a:pt x="1622" y="1982"/>
                    <a:pt x="1629" y="1978"/>
                    <a:pt x="1633" y="1982"/>
                  </a:cubicBezTo>
                  <a:cubicBezTo>
                    <a:pt x="1635" y="1979"/>
                    <a:pt x="1639" y="1979"/>
                    <a:pt x="1642" y="1979"/>
                  </a:cubicBezTo>
                  <a:cubicBezTo>
                    <a:pt x="1646" y="1979"/>
                    <a:pt x="1650" y="1979"/>
                    <a:pt x="1654" y="1979"/>
                  </a:cubicBezTo>
                  <a:cubicBezTo>
                    <a:pt x="1656" y="1979"/>
                    <a:pt x="1659" y="1979"/>
                    <a:pt x="1662" y="1978"/>
                  </a:cubicBezTo>
                  <a:cubicBezTo>
                    <a:pt x="1673" y="1982"/>
                    <a:pt x="1688" y="1982"/>
                    <a:pt x="1699" y="1989"/>
                  </a:cubicBezTo>
                  <a:cubicBezTo>
                    <a:pt x="1702" y="1993"/>
                    <a:pt x="1706" y="1993"/>
                    <a:pt x="1710" y="1993"/>
                  </a:cubicBezTo>
                  <a:cubicBezTo>
                    <a:pt x="1711" y="1992"/>
                    <a:pt x="1713" y="1991"/>
                    <a:pt x="1715" y="1991"/>
                  </a:cubicBezTo>
                  <a:cubicBezTo>
                    <a:pt x="1718" y="1991"/>
                    <a:pt x="1722" y="1993"/>
                    <a:pt x="1724" y="1993"/>
                  </a:cubicBezTo>
                  <a:cubicBezTo>
                    <a:pt x="1726" y="1992"/>
                    <a:pt x="1729" y="1991"/>
                    <a:pt x="1731" y="1991"/>
                  </a:cubicBezTo>
                  <a:cubicBezTo>
                    <a:pt x="1736" y="1991"/>
                    <a:pt x="1741" y="1994"/>
                    <a:pt x="1746" y="1996"/>
                  </a:cubicBezTo>
                  <a:lnTo>
                    <a:pt x="1750" y="1996"/>
                  </a:lnTo>
                  <a:cubicBezTo>
                    <a:pt x="1752" y="1995"/>
                    <a:pt x="1754" y="1995"/>
                    <a:pt x="1756" y="1995"/>
                  </a:cubicBezTo>
                  <a:cubicBezTo>
                    <a:pt x="1760" y="1995"/>
                    <a:pt x="1762" y="1996"/>
                    <a:pt x="1765" y="1996"/>
                  </a:cubicBezTo>
                  <a:lnTo>
                    <a:pt x="1780" y="1996"/>
                  </a:lnTo>
                  <a:cubicBezTo>
                    <a:pt x="1790" y="2000"/>
                    <a:pt x="1802" y="2000"/>
                    <a:pt x="1812" y="2004"/>
                  </a:cubicBezTo>
                  <a:cubicBezTo>
                    <a:pt x="1827" y="2004"/>
                    <a:pt x="1842" y="2008"/>
                    <a:pt x="1856" y="2008"/>
                  </a:cubicBezTo>
                  <a:cubicBezTo>
                    <a:pt x="1871" y="2011"/>
                    <a:pt x="1882" y="2008"/>
                    <a:pt x="1893" y="2015"/>
                  </a:cubicBezTo>
                  <a:cubicBezTo>
                    <a:pt x="1895" y="2014"/>
                    <a:pt x="1897" y="2013"/>
                    <a:pt x="1899" y="2013"/>
                  </a:cubicBezTo>
                  <a:cubicBezTo>
                    <a:pt x="1903" y="2013"/>
                    <a:pt x="1906" y="2015"/>
                    <a:pt x="1912" y="2015"/>
                  </a:cubicBezTo>
                  <a:cubicBezTo>
                    <a:pt x="1922" y="2015"/>
                    <a:pt x="1934" y="2015"/>
                    <a:pt x="1948" y="2018"/>
                  </a:cubicBezTo>
                  <a:cubicBezTo>
                    <a:pt x="1956" y="2018"/>
                    <a:pt x="1966" y="2022"/>
                    <a:pt x="1974" y="2022"/>
                  </a:cubicBezTo>
                  <a:cubicBezTo>
                    <a:pt x="1975" y="2021"/>
                    <a:pt x="1976" y="2020"/>
                    <a:pt x="1978" y="2020"/>
                  </a:cubicBezTo>
                  <a:cubicBezTo>
                    <a:pt x="1980" y="2020"/>
                    <a:pt x="1982" y="2022"/>
                    <a:pt x="1985" y="2022"/>
                  </a:cubicBezTo>
                  <a:cubicBezTo>
                    <a:pt x="1988" y="2022"/>
                    <a:pt x="1988" y="2018"/>
                    <a:pt x="1988" y="2015"/>
                  </a:cubicBezTo>
                  <a:cubicBezTo>
                    <a:pt x="1996" y="2018"/>
                    <a:pt x="2000" y="2015"/>
                    <a:pt x="2003" y="2022"/>
                  </a:cubicBezTo>
                  <a:cubicBezTo>
                    <a:pt x="2003" y="2022"/>
                    <a:pt x="2006" y="2024"/>
                    <a:pt x="2008" y="2024"/>
                  </a:cubicBezTo>
                  <a:cubicBezTo>
                    <a:pt x="2009" y="2024"/>
                    <a:pt x="2010" y="2023"/>
                    <a:pt x="2010" y="2022"/>
                  </a:cubicBezTo>
                  <a:cubicBezTo>
                    <a:pt x="2012" y="2021"/>
                    <a:pt x="2013" y="2021"/>
                    <a:pt x="2015" y="2021"/>
                  </a:cubicBezTo>
                  <a:cubicBezTo>
                    <a:pt x="2019" y="2021"/>
                    <a:pt x="2023" y="2023"/>
                    <a:pt x="2026" y="2023"/>
                  </a:cubicBezTo>
                  <a:cubicBezTo>
                    <a:pt x="2027" y="2023"/>
                    <a:pt x="2028" y="2023"/>
                    <a:pt x="2029" y="2022"/>
                  </a:cubicBezTo>
                  <a:cubicBezTo>
                    <a:pt x="2030" y="2024"/>
                    <a:pt x="2033" y="2024"/>
                    <a:pt x="2037" y="2024"/>
                  </a:cubicBezTo>
                  <a:cubicBezTo>
                    <a:pt x="2040" y="2024"/>
                    <a:pt x="2044" y="2024"/>
                    <a:pt x="2047" y="2026"/>
                  </a:cubicBezTo>
                  <a:cubicBezTo>
                    <a:pt x="2051" y="2028"/>
                    <a:pt x="2055" y="2028"/>
                    <a:pt x="2060" y="2028"/>
                  </a:cubicBezTo>
                  <a:cubicBezTo>
                    <a:pt x="2065" y="2028"/>
                    <a:pt x="2069" y="2028"/>
                    <a:pt x="2073" y="2030"/>
                  </a:cubicBezTo>
                  <a:lnTo>
                    <a:pt x="2076" y="2030"/>
                  </a:lnTo>
                  <a:cubicBezTo>
                    <a:pt x="2080" y="2029"/>
                    <a:pt x="2083" y="2028"/>
                    <a:pt x="2085" y="2028"/>
                  </a:cubicBezTo>
                  <a:cubicBezTo>
                    <a:pt x="2092" y="2028"/>
                    <a:pt x="2098" y="2031"/>
                    <a:pt x="2106" y="2033"/>
                  </a:cubicBezTo>
                  <a:cubicBezTo>
                    <a:pt x="2111" y="2036"/>
                    <a:pt x="2114" y="2038"/>
                    <a:pt x="2118" y="2038"/>
                  </a:cubicBezTo>
                  <a:cubicBezTo>
                    <a:pt x="2120" y="2038"/>
                    <a:pt x="2122" y="2038"/>
                    <a:pt x="2124" y="2037"/>
                  </a:cubicBezTo>
                  <a:lnTo>
                    <a:pt x="2132" y="2037"/>
                  </a:lnTo>
                  <a:cubicBezTo>
                    <a:pt x="2132" y="2038"/>
                    <a:pt x="2132" y="2038"/>
                    <a:pt x="2133" y="2038"/>
                  </a:cubicBezTo>
                  <a:cubicBezTo>
                    <a:pt x="2134" y="2038"/>
                    <a:pt x="2136" y="2037"/>
                    <a:pt x="2139" y="2037"/>
                  </a:cubicBezTo>
                  <a:cubicBezTo>
                    <a:pt x="2142" y="2037"/>
                    <a:pt x="2150" y="2037"/>
                    <a:pt x="2154" y="2040"/>
                  </a:cubicBezTo>
                  <a:cubicBezTo>
                    <a:pt x="2161" y="2040"/>
                    <a:pt x="2168" y="2040"/>
                    <a:pt x="2176" y="2037"/>
                  </a:cubicBezTo>
                  <a:cubicBezTo>
                    <a:pt x="2183" y="2033"/>
                    <a:pt x="2190" y="2033"/>
                    <a:pt x="2198" y="2033"/>
                  </a:cubicBezTo>
                  <a:lnTo>
                    <a:pt x="2201" y="2033"/>
                  </a:lnTo>
                  <a:cubicBezTo>
                    <a:pt x="2205" y="2033"/>
                    <a:pt x="2212" y="2037"/>
                    <a:pt x="2216" y="2037"/>
                  </a:cubicBezTo>
                  <a:cubicBezTo>
                    <a:pt x="2218" y="2036"/>
                    <a:pt x="2220" y="2035"/>
                    <a:pt x="2222" y="2035"/>
                  </a:cubicBezTo>
                  <a:cubicBezTo>
                    <a:pt x="2226" y="2035"/>
                    <a:pt x="2229" y="2037"/>
                    <a:pt x="2234" y="2037"/>
                  </a:cubicBezTo>
                  <a:cubicBezTo>
                    <a:pt x="2242" y="2037"/>
                    <a:pt x="2249" y="2037"/>
                    <a:pt x="2252" y="2040"/>
                  </a:cubicBezTo>
                  <a:cubicBezTo>
                    <a:pt x="2260" y="2040"/>
                    <a:pt x="2267" y="2040"/>
                    <a:pt x="2271" y="2037"/>
                  </a:cubicBezTo>
                  <a:lnTo>
                    <a:pt x="2278" y="2044"/>
                  </a:lnTo>
                  <a:cubicBezTo>
                    <a:pt x="2282" y="2040"/>
                    <a:pt x="2286" y="2040"/>
                    <a:pt x="2289" y="2040"/>
                  </a:cubicBezTo>
                  <a:cubicBezTo>
                    <a:pt x="2299" y="2043"/>
                    <a:pt x="2308" y="2047"/>
                    <a:pt x="2315" y="2047"/>
                  </a:cubicBezTo>
                  <a:cubicBezTo>
                    <a:pt x="2319" y="2047"/>
                    <a:pt x="2323" y="2046"/>
                    <a:pt x="2326" y="2044"/>
                  </a:cubicBezTo>
                  <a:cubicBezTo>
                    <a:pt x="2326" y="2044"/>
                    <a:pt x="2328" y="2046"/>
                    <a:pt x="2330" y="2046"/>
                  </a:cubicBezTo>
                  <a:cubicBezTo>
                    <a:pt x="2331" y="2046"/>
                    <a:pt x="2332" y="2045"/>
                    <a:pt x="2333" y="2044"/>
                  </a:cubicBezTo>
                  <a:cubicBezTo>
                    <a:pt x="2336" y="2044"/>
                    <a:pt x="2339" y="2049"/>
                    <a:pt x="2342" y="2049"/>
                  </a:cubicBezTo>
                  <a:cubicBezTo>
                    <a:pt x="2342" y="2049"/>
                    <a:pt x="2343" y="2049"/>
                    <a:pt x="2344" y="2048"/>
                  </a:cubicBezTo>
                  <a:cubicBezTo>
                    <a:pt x="2352" y="2048"/>
                    <a:pt x="2355" y="2052"/>
                    <a:pt x="2362" y="2052"/>
                  </a:cubicBezTo>
                  <a:cubicBezTo>
                    <a:pt x="2366" y="2054"/>
                    <a:pt x="2370" y="2054"/>
                    <a:pt x="2374" y="2054"/>
                  </a:cubicBezTo>
                  <a:cubicBezTo>
                    <a:pt x="2377" y="2054"/>
                    <a:pt x="2381" y="2054"/>
                    <a:pt x="2384" y="2052"/>
                  </a:cubicBezTo>
                  <a:cubicBezTo>
                    <a:pt x="2388" y="2052"/>
                    <a:pt x="2392" y="2048"/>
                    <a:pt x="2396" y="2048"/>
                  </a:cubicBezTo>
                  <a:cubicBezTo>
                    <a:pt x="2392" y="2055"/>
                    <a:pt x="2399" y="2055"/>
                    <a:pt x="2403" y="2055"/>
                  </a:cubicBezTo>
                  <a:lnTo>
                    <a:pt x="2410" y="2055"/>
                  </a:lnTo>
                  <a:cubicBezTo>
                    <a:pt x="2412" y="2058"/>
                    <a:pt x="2414" y="2059"/>
                    <a:pt x="2417" y="2059"/>
                  </a:cubicBezTo>
                  <a:cubicBezTo>
                    <a:pt x="2420" y="2059"/>
                    <a:pt x="2424" y="2057"/>
                    <a:pt x="2428" y="2055"/>
                  </a:cubicBezTo>
                  <a:cubicBezTo>
                    <a:pt x="2428" y="2058"/>
                    <a:pt x="2430" y="2060"/>
                    <a:pt x="2434" y="2060"/>
                  </a:cubicBezTo>
                  <a:cubicBezTo>
                    <a:pt x="2435" y="2060"/>
                    <a:pt x="2437" y="2060"/>
                    <a:pt x="2440" y="2059"/>
                  </a:cubicBezTo>
                  <a:lnTo>
                    <a:pt x="2440" y="2062"/>
                  </a:lnTo>
                  <a:cubicBezTo>
                    <a:pt x="2447" y="2066"/>
                    <a:pt x="2450" y="2066"/>
                    <a:pt x="2458" y="2070"/>
                  </a:cubicBezTo>
                  <a:cubicBezTo>
                    <a:pt x="2461" y="2070"/>
                    <a:pt x="2465" y="2071"/>
                    <a:pt x="2468" y="2071"/>
                  </a:cubicBezTo>
                  <a:cubicBezTo>
                    <a:pt x="2472" y="2071"/>
                    <a:pt x="2476" y="2070"/>
                    <a:pt x="2480" y="2066"/>
                  </a:cubicBezTo>
                  <a:cubicBezTo>
                    <a:pt x="2482" y="2070"/>
                    <a:pt x="2484" y="2071"/>
                    <a:pt x="2486" y="2071"/>
                  </a:cubicBezTo>
                  <a:cubicBezTo>
                    <a:pt x="2487" y="2071"/>
                    <a:pt x="2489" y="2070"/>
                    <a:pt x="2491" y="2070"/>
                  </a:cubicBezTo>
                  <a:cubicBezTo>
                    <a:pt x="2494" y="2070"/>
                    <a:pt x="2498" y="2070"/>
                    <a:pt x="2502" y="2074"/>
                  </a:cubicBezTo>
                  <a:cubicBezTo>
                    <a:pt x="2516" y="2077"/>
                    <a:pt x="2535" y="2081"/>
                    <a:pt x="2550" y="2084"/>
                  </a:cubicBezTo>
                  <a:lnTo>
                    <a:pt x="2557" y="2084"/>
                  </a:lnTo>
                  <a:cubicBezTo>
                    <a:pt x="2559" y="2083"/>
                    <a:pt x="2561" y="2083"/>
                    <a:pt x="2563" y="2083"/>
                  </a:cubicBezTo>
                  <a:cubicBezTo>
                    <a:pt x="2567" y="2083"/>
                    <a:pt x="2570" y="2084"/>
                    <a:pt x="2575" y="2084"/>
                  </a:cubicBezTo>
                  <a:cubicBezTo>
                    <a:pt x="2579" y="2088"/>
                    <a:pt x="2586" y="2088"/>
                    <a:pt x="2594" y="2088"/>
                  </a:cubicBezTo>
                  <a:cubicBezTo>
                    <a:pt x="2594" y="2089"/>
                    <a:pt x="2595" y="2089"/>
                    <a:pt x="2596" y="2089"/>
                  </a:cubicBezTo>
                  <a:cubicBezTo>
                    <a:pt x="2598" y="2089"/>
                    <a:pt x="2600" y="2087"/>
                    <a:pt x="2602" y="2087"/>
                  </a:cubicBezTo>
                  <a:cubicBezTo>
                    <a:pt x="2603" y="2087"/>
                    <a:pt x="2604" y="2087"/>
                    <a:pt x="2604" y="2088"/>
                  </a:cubicBezTo>
                  <a:cubicBezTo>
                    <a:pt x="2605" y="2089"/>
                    <a:pt x="2607" y="2090"/>
                    <a:pt x="2608" y="2090"/>
                  </a:cubicBezTo>
                  <a:cubicBezTo>
                    <a:pt x="2611" y="2090"/>
                    <a:pt x="2613" y="2088"/>
                    <a:pt x="2616" y="2088"/>
                  </a:cubicBezTo>
                  <a:lnTo>
                    <a:pt x="2634" y="2088"/>
                  </a:lnTo>
                  <a:cubicBezTo>
                    <a:pt x="2638" y="2088"/>
                    <a:pt x="2645" y="2092"/>
                    <a:pt x="2648" y="2092"/>
                  </a:cubicBezTo>
                  <a:cubicBezTo>
                    <a:pt x="2656" y="2092"/>
                    <a:pt x="2667" y="2096"/>
                    <a:pt x="2670" y="2099"/>
                  </a:cubicBezTo>
                  <a:cubicBezTo>
                    <a:pt x="2674" y="2103"/>
                    <a:pt x="2678" y="2106"/>
                    <a:pt x="2682" y="2106"/>
                  </a:cubicBezTo>
                  <a:cubicBezTo>
                    <a:pt x="2692" y="2110"/>
                    <a:pt x="2704" y="2114"/>
                    <a:pt x="2714" y="2114"/>
                  </a:cubicBezTo>
                  <a:cubicBezTo>
                    <a:pt x="2726" y="2118"/>
                    <a:pt x="2736" y="2118"/>
                    <a:pt x="2748" y="2118"/>
                  </a:cubicBezTo>
                  <a:lnTo>
                    <a:pt x="2762" y="2118"/>
                  </a:lnTo>
                  <a:cubicBezTo>
                    <a:pt x="2766" y="2118"/>
                    <a:pt x="2766" y="2121"/>
                    <a:pt x="2766" y="2121"/>
                  </a:cubicBezTo>
                  <a:lnTo>
                    <a:pt x="2773" y="2121"/>
                  </a:lnTo>
                  <a:cubicBezTo>
                    <a:pt x="2784" y="2121"/>
                    <a:pt x="2795" y="2125"/>
                    <a:pt x="2806" y="2125"/>
                  </a:cubicBezTo>
                  <a:lnTo>
                    <a:pt x="2810" y="2125"/>
                  </a:lnTo>
                  <a:cubicBezTo>
                    <a:pt x="2817" y="2125"/>
                    <a:pt x="2817" y="2125"/>
                    <a:pt x="2821" y="2128"/>
                  </a:cubicBezTo>
                  <a:cubicBezTo>
                    <a:pt x="2821" y="2132"/>
                    <a:pt x="2824" y="2132"/>
                    <a:pt x="2828" y="2132"/>
                  </a:cubicBezTo>
                  <a:lnTo>
                    <a:pt x="2839" y="2132"/>
                  </a:lnTo>
                  <a:cubicBezTo>
                    <a:pt x="2843" y="2132"/>
                    <a:pt x="2846" y="2136"/>
                    <a:pt x="2846" y="2136"/>
                  </a:cubicBezTo>
                  <a:cubicBezTo>
                    <a:pt x="2847" y="2135"/>
                    <a:pt x="2848" y="2135"/>
                    <a:pt x="2849" y="2135"/>
                  </a:cubicBezTo>
                  <a:cubicBezTo>
                    <a:pt x="2851" y="2135"/>
                    <a:pt x="2853" y="2137"/>
                    <a:pt x="2856" y="2137"/>
                  </a:cubicBezTo>
                  <a:cubicBezTo>
                    <a:pt x="2856" y="2137"/>
                    <a:pt x="2857" y="2137"/>
                    <a:pt x="2858" y="2136"/>
                  </a:cubicBezTo>
                  <a:lnTo>
                    <a:pt x="2865" y="2136"/>
                  </a:lnTo>
                  <a:cubicBezTo>
                    <a:pt x="2865" y="2136"/>
                    <a:pt x="2866" y="2134"/>
                    <a:pt x="2868" y="2134"/>
                  </a:cubicBezTo>
                  <a:cubicBezTo>
                    <a:pt x="2869" y="2134"/>
                    <a:pt x="2871" y="2135"/>
                    <a:pt x="2872" y="2136"/>
                  </a:cubicBezTo>
                  <a:lnTo>
                    <a:pt x="2883" y="2136"/>
                  </a:lnTo>
                  <a:cubicBezTo>
                    <a:pt x="2887" y="2140"/>
                    <a:pt x="2890" y="2140"/>
                    <a:pt x="2894" y="2140"/>
                  </a:cubicBezTo>
                  <a:cubicBezTo>
                    <a:pt x="2898" y="2140"/>
                    <a:pt x="2902" y="2140"/>
                    <a:pt x="2905" y="2143"/>
                  </a:cubicBezTo>
                  <a:lnTo>
                    <a:pt x="2927" y="2143"/>
                  </a:lnTo>
                  <a:cubicBezTo>
                    <a:pt x="2934" y="2150"/>
                    <a:pt x="2946" y="2150"/>
                    <a:pt x="2953" y="2154"/>
                  </a:cubicBezTo>
                  <a:lnTo>
                    <a:pt x="2956" y="2154"/>
                  </a:lnTo>
                  <a:cubicBezTo>
                    <a:pt x="2960" y="2154"/>
                    <a:pt x="2968" y="2154"/>
                    <a:pt x="2968" y="2150"/>
                  </a:cubicBezTo>
                  <a:cubicBezTo>
                    <a:pt x="2968" y="2149"/>
                    <a:pt x="2969" y="2149"/>
                    <a:pt x="2971" y="2149"/>
                  </a:cubicBezTo>
                  <a:cubicBezTo>
                    <a:pt x="2973" y="2149"/>
                    <a:pt x="2975" y="2149"/>
                    <a:pt x="2975" y="2147"/>
                  </a:cubicBezTo>
                  <a:cubicBezTo>
                    <a:pt x="2981" y="2150"/>
                    <a:pt x="2985" y="2159"/>
                    <a:pt x="2993" y="2159"/>
                  </a:cubicBezTo>
                  <a:cubicBezTo>
                    <a:pt x="2994" y="2159"/>
                    <a:pt x="2995" y="2159"/>
                    <a:pt x="2997" y="2158"/>
                  </a:cubicBezTo>
                  <a:cubicBezTo>
                    <a:pt x="2998" y="2160"/>
                    <a:pt x="3000" y="2161"/>
                    <a:pt x="3002" y="2161"/>
                  </a:cubicBezTo>
                  <a:cubicBezTo>
                    <a:pt x="3004" y="2161"/>
                    <a:pt x="3006" y="2160"/>
                    <a:pt x="3008" y="2158"/>
                  </a:cubicBezTo>
                  <a:lnTo>
                    <a:pt x="3015" y="2158"/>
                  </a:lnTo>
                  <a:cubicBezTo>
                    <a:pt x="3022" y="2162"/>
                    <a:pt x="3030" y="2162"/>
                    <a:pt x="3034" y="2162"/>
                  </a:cubicBezTo>
                  <a:cubicBezTo>
                    <a:pt x="3035" y="2163"/>
                    <a:pt x="3037" y="2163"/>
                    <a:pt x="3040" y="2163"/>
                  </a:cubicBezTo>
                  <a:cubicBezTo>
                    <a:pt x="3042" y="2163"/>
                    <a:pt x="3044" y="2163"/>
                    <a:pt x="3046" y="2163"/>
                  </a:cubicBezTo>
                  <a:cubicBezTo>
                    <a:pt x="3050" y="2163"/>
                    <a:pt x="3054" y="2164"/>
                    <a:pt x="3056" y="2169"/>
                  </a:cubicBezTo>
                  <a:lnTo>
                    <a:pt x="3059" y="2165"/>
                  </a:lnTo>
                  <a:lnTo>
                    <a:pt x="3074" y="2165"/>
                  </a:lnTo>
                  <a:cubicBezTo>
                    <a:pt x="3088" y="2165"/>
                    <a:pt x="3103" y="2172"/>
                    <a:pt x="3118" y="2172"/>
                  </a:cubicBezTo>
                  <a:lnTo>
                    <a:pt x="3118" y="2176"/>
                  </a:lnTo>
                  <a:cubicBezTo>
                    <a:pt x="3129" y="2180"/>
                    <a:pt x="3140" y="2184"/>
                    <a:pt x="3151" y="2184"/>
                  </a:cubicBezTo>
                  <a:cubicBezTo>
                    <a:pt x="3153" y="2184"/>
                    <a:pt x="3155" y="2183"/>
                    <a:pt x="3158" y="2183"/>
                  </a:cubicBezTo>
                  <a:cubicBezTo>
                    <a:pt x="3161" y="2183"/>
                    <a:pt x="3164" y="2184"/>
                    <a:pt x="3166" y="2187"/>
                  </a:cubicBezTo>
                  <a:lnTo>
                    <a:pt x="3169" y="2191"/>
                  </a:lnTo>
                  <a:cubicBezTo>
                    <a:pt x="3176" y="2191"/>
                    <a:pt x="3184" y="2194"/>
                    <a:pt x="3195" y="2194"/>
                  </a:cubicBezTo>
                  <a:cubicBezTo>
                    <a:pt x="3198" y="2198"/>
                    <a:pt x="3202" y="2198"/>
                    <a:pt x="3210" y="2198"/>
                  </a:cubicBezTo>
                  <a:lnTo>
                    <a:pt x="3224" y="2198"/>
                  </a:lnTo>
                  <a:cubicBezTo>
                    <a:pt x="3224" y="2197"/>
                    <a:pt x="3224" y="2196"/>
                    <a:pt x="3225" y="2196"/>
                  </a:cubicBezTo>
                  <a:cubicBezTo>
                    <a:pt x="3227" y="2196"/>
                    <a:pt x="3229" y="2198"/>
                    <a:pt x="3232" y="2198"/>
                  </a:cubicBezTo>
                  <a:lnTo>
                    <a:pt x="3242" y="2202"/>
                  </a:lnTo>
                  <a:cubicBezTo>
                    <a:pt x="3248" y="2202"/>
                    <a:pt x="3251" y="2204"/>
                    <a:pt x="3255" y="2204"/>
                  </a:cubicBezTo>
                  <a:cubicBezTo>
                    <a:pt x="3256" y="2204"/>
                    <a:pt x="3258" y="2203"/>
                    <a:pt x="3261" y="2202"/>
                  </a:cubicBezTo>
                  <a:cubicBezTo>
                    <a:pt x="3268" y="2209"/>
                    <a:pt x="3276" y="2206"/>
                    <a:pt x="3283" y="2209"/>
                  </a:cubicBezTo>
                  <a:cubicBezTo>
                    <a:pt x="3286" y="2209"/>
                    <a:pt x="3290" y="2209"/>
                    <a:pt x="3290" y="2213"/>
                  </a:cubicBezTo>
                  <a:cubicBezTo>
                    <a:pt x="3294" y="2220"/>
                    <a:pt x="3301" y="2220"/>
                    <a:pt x="3308" y="2224"/>
                  </a:cubicBezTo>
                  <a:cubicBezTo>
                    <a:pt x="3312" y="2224"/>
                    <a:pt x="3312" y="2228"/>
                    <a:pt x="3316" y="2228"/>
                  </a:cubicBezTo>
                  <a:lnTo>
                    <a:pt x="3334" y="2228"/>
                  </a:lnTo>
                  <a:cubicBezTo>
                    <a:pt x="3337" y="2228"/>
                    <a:pt x="3339" y="2229"/>
                    <a:pt x="3342" y="2229"/>
                  </a:cubicBezTo>
                  <a:cubicBezTo>
                    <a:pt x="3343" y="2229"/>
                    <a:pt x="3344" y="2229"/>
                    <a:pt x="3345" y="2228"/>
                  </a:cubicBezTo>
                  <a:cubicBezTo>
                    <a:pt x="3349" y="2228"/>
                    <a:pt x="3352" y="2231"/>
                    <a:pt x="3356" y="2235"/>
                  </a:cubicBezTo>
                  <a:lnTo>
                    <a:pt x="3360" y="2235"/>
                  </a:lnTo>
                  <a:cubicBezTo>
                    <a:pt x="3362" y="2234"/>
                    <a:pt x="3364" y="2234"/>
                    <a:pt x="3366" y="2234"/>
                  </a:cubicBezTo>
                  <a:cubicBezTo>
                    <a:pt x="3374" y="2234"/>
                    <a:pt x="3380" y="2238"/>
                    <a:pt x="3389" y="2238"/>
                  </a:cubicBezTo>
                  <a:cubicBezTo>
                    <a:pt x="3393" y="2238"/>
                    <a:pt x="3396" y="2242"/>
                    <a:pt x="3400" y="2242"/>
                  </a:cubicBezTo>
                  <a:cubicBezTo>
                    <a:pt x="3404" y="2242"/>
                    <a:pt x="3408" y="2242"/>
                    <a:pt x="3411" y="2246"/>
                  </a:cubicBezTo>
                  <a:lnTo>
                    <a:pt x="3415" y="2250"/>
                  </a:lnTo>
                  <a:cubicBezTo>
                    <a:pt x="3424" y="2250"/>
                    <a:pt x="3430" y="2254"/>
                    <a:pt x="3438" y="2254"/>
                  </a:cubicBezTo>
                  <a:cubicBezTo>
                    <a:pt x="3440" y="2254"/>
                    <a:pt x="3442" y="2254"/>
                    <a:pt x="3444" y="2253"/>
                  </a:cubicBezTo>
                  <a:cubicBezTo>
                    <a:pt x="3448" y="2253"/>
                    <a:pt x="3452" y="2253"/>
                    <a:pt x="3455" y="2257"/>
                  </a:cubicBezTo>
                  <a:cubicBezTo>
                    <a:pt x="3462" y="2260"/>
                    <a:pt x="3462" y="2260"/>
                    <a:pt x="3474" y="2260"/>
                  </a:cubicBezTo>
                  <a:cubicBezTo>
                    <a:pt x="3477" y="2264"/>
                    <a:pt x="3481" y="2264"/>
                    <a:pt x="3484" y="2264"/>
                  </a:cubicBezTo>
                  <a:cubicBezTo>
                    <a:pt x="3492" y="2268"/>
                    <a:pt x="3499" y="2272"/>
                    <a:pt x="3510" y="2272"/>
                  </a:cubicBezTo>
                  <a:cubicBezTo>
                    <a:pt x="3515" y="2270"/>
                    <a:pt x="3519" y="2269"/>
                    <a:pt x="3524" y="2269"/>
                  </a:cubicBezTo>
                  <a:cubicBezTo>
                    <a:pt x="3530" y="2269"/>
                    <a:pt x="3537" y="2271"/>
                    <a:pt x="3543" y="2275"/>
                  </a:cubicBezTo>
                  <a:cubicBezTo>
                    <a:pt x="3549" y="2277"/>
                    <a:pt x="3551" y="2277"/>
                    <a:pt x="3553" y="2277"/>
                  </a:cubicBezTo>
                  <a:cubicBezTo>
                    <a:pt x="3556" y="2277"/>
                    <a:pt x="3558" y="2277"/>
                    <a:pt x="3562" y="2279"/>
                  </a:cubicBezTo>
                  <a:cubicBezTo>
                    <a:pt x="3562" y="2281"/>
                    <a:pt x="3563" y="2286"/>
                    <a:pt x="3567" y="2286"/>
                  </a:cubicBezTo>
                  <a:cubicBezTo>
                    <a:pt x="3568" y="2286"/>
                    <a:pt x="3570" y="2285"/>
                    <a:pt x="3572" y="2282"/>
                  </a:cubicBezTo>
                  <a:cubicBezTo>
                    <a:pt x="3576" y="2286"/>
                    <a:pt x="3580" y="2286"/>
                    <a:pt x="3584" y="2290"/>
                  </a:cubicBezTo>
                  <a:cubicBezTo>
                    <a:pt x="3587" y="2290"/>
                    <a:pt x="3591" y="2294"/>
                    <a:pt x="3594" y="2294"/>
                  </a:cubicBezTo>
                  <a:cubicBezTo>
                    <a:pt x="3616" y="2297"/>
                    <a:pt x="3635" y="2304"/>
                    <a:pt x="3657" y="2312"/>
                  </a:cubicBezTo>
                  <a:cubicBezTo>
                    <a:pt x="3660" y="2316"/>
                    <a:pt x="3664" y="2316"/>
                    <a:pt x="3672" y="2316"/>
                  </a:cubicBezTo>
                  <a:cubicBezTo>
                    <a:pt x="3675" y="2319"/>
                    <a:pt x="3679" y="2319"/>
                    <a:pt x="3686" y="2323"/>
                  </a:cubicBezTo>
                  <a:cubicBezTo>
                    <a:pt x="3690" y="2323"/>
                    <a:pt x="3694" y="2326"/>
                    <a:pt x="3697" y="2330"/>
                  </a:cubicBezTo>
                  <a:cubicBezTo>
                    <a:pt x="3699" y="2328"/>
                    <a:pt x="3702" y="2327"/>
                    <a:pt x="3704" y="2327"/>
                  </a:cubicBezTo>
                  <a:cubicBezTo>
                    <a:pt x="3707" y="2327"/>
                    <a:pt x="3710" y="2328"/>
                    <a:pt x="3712" y="2330"/>
                  </a:cubicBezTo>
                  <a:cubicBezTo>
                    <a:pt x="3716" y="2334"/>
                    <a:pt x="3723" y="2334"/>
                    <a:pt x="3726" y="2338"/>
                  </a:cubicBezTo>
                  <a:cubicBezTo>
                    <a:pt x="3733" y="2338"/>
                    <a:pt x="3736" y="2342"/>
                    <a:pt x="3741" y="2342"/>
                  </a:cubicBezTo>
                  <a:cubicBezTo>
                    <a:pt x="3742" y="2342"/>
                    <a:pt x="3743" y="2342"/>
                    <a:pt x="3745" y="2341"/>
                  </a:cubicBezTo>
                  <a:cubicBezTo>
                    <a:pt x="3748" y="2341"/>
                    <a:pt x="3750" y="2346"/>
                    <a:pt x="3754" y="2346"/>
                  </a:cubicBezTo>
                  <a:cubicBezTo>
                    <a:pt x="3755" y="2346"/>
                    <a:pt x="3755" y="2346"/>
                    <a:pt x="3756" y="2345"/>
                  </a:cubicBezTo>
                  <a:cubicBezTo>
                    <a:pt x="3760" y="2345"/>
                    <a:pt x="3763" y="2348"/>
                    <a:pt x="3770" y="2348"/>
                  </a:cubicBezTo>
                  <a:cubicBezTo>
                    <a:pt x="3773" y="2348"/>
                    <a:pt x="3777" y="2350"/>
                    <a:pt x="3782" y="2350"/>
                  </a:cubicBezTo>
                  <a:cubicBezTo>
                    <a:pt x="3784" y="2350"/>
                    <a:pt x="3786" y="2350"/>
                    <a:pt x="3789" y="2348"/>
                  </a:cubicBezTo>
                  <a:cubicBezTo>
                    <a:pt x="3789" y="2348"/>
                    <a:pt x="3796" y="2348"/>
                    <a:pt x="3796" y="2352"/>
                  </a:cubicBezTo>
                  <a:cubicBezTo>
                    <a:pt x="3804" y="2356"/>
                    <a:pt x="3811" y="2356"/>
                    <a:pt x="3814" y="2360"/>
                  </a:cubicBezTo>
                  <a:cubicBezTo>
                    <a:pt x="3822" y="2360"/>
                    <a:pt x="3829" y="2363"/>
                    <a:pt x="3836" y="2367"/>
                  </a:cubicBezTo>
                  <a:cubicBezTo>
                    <a:pt x="3840" y="2367"/>
                    <a:pt x="3848" y="2367"/>
                    <a:pt x="3851" y="2374"/>
                  </a:cubicBezTo>
                  <a:lnTo>
                    <a:pt x="3855" y="2374"/>
                  </a:lnTo>
                  <a:cubicBezTo>
                    <a:pt x="3862" y="2378"/>
                    <a:pt x="3866" y="2378"/>
                    <a:pt x="3873" y="2382"/>
                  </a:cubicBezTo>
                  <a:lnTo>
                    <a:pt x="3877" y="2382"/>
                  </a:lnTo>
                  <a:cubicBezTo>
                    <a:pt x="3883" y="2380"/>
                    <a:pt x="3885" y="2379"/>
                    <a:pt x="3888" y="2379"/>
                  </a:cubicBezTo>
                  <a:cubicBezTo>
                    <a:pt x="3891" y="2379"/>
                    <a:pt x="3894" y="2380"/>
                    <a:pt x="3899" y="2382"/>
                  </a:cubicBezTo>
                  <a:cubicBezTo>
                    <a:pt x="3902" y="2385"/>
                    <a:pt x="3910" y="2385"/>
                    <a:pt x="3917" y="2389"/>
                  </a:cubicBezTo>
                  <a:cubicBezTo>
                    <a:pt x="3917" y="2389"/>
                    <a:pt x="3917" y="2385"/>
                    <a:pt x="3921" y="2385"/>
                  </a:cubicBezTo>
                  <a:cubicBezTo>
                    <a:pt x="3921" y="2385"/>
                    <a:pt x="3924" y="2389"/>
                    <a:pt x="3924" y="2392"/>
                  </a:cubicBezTo>
                  <a:cubicBezTo>
                    <a:pt x="3924" y="2389"/>
                    <a:pt x="3928" y="2389"/>
                    <a:pt x="3928" y="2385"/>
                  </a:cubicBezTo>
                  <a:cubicBezTo>
                    <a:pt x="3932" y="2385"/>
                    <a:pt x="3936" y="2389"/>
                    <a:pt x="3939" y="2389"/>
                  </a:cubicBezTo>
                  <a:cubicBezTo>
                    <a:pt x="3939" y="2390"/>
                    <a:pt x="3940" y="2390"/>
                    <a:pt x="3940" y="2390"/>
                  </a:cubicBezTo>
                  <a:cubicBezTo>
                    <a:pt x="3942" y="2390"/>
                    <a:pt x="3944" y="2389"/>
                    <a:pt x="3946" y="2389"/>
                  </a:cubicBezTo>
                  <a:cubicBezTo>
                    <a:pt x="3946" y="2392"/>
                    <a:pt x="3950" y="2392"/>
                    <a:pt x="3950" y="2396"/>
                  </a:cubicBezTo>
                  <a:cubicBezTo>
                    <a:pt x="3953" y="2394"/>
                    <a:pt x="3956" y="2394"/>
                    <a:pt x="3959" y="2394"/>
                  </a:cubicBezTo>
                  <a:cubicBezTo>
                    <a:pt x="3963" y="2394"/>
                    <a:pt x="3968" y="2396"/>
                    <a:pt x="3972" y="2400"/>
                  </a:cubicBezTo>
                  <a:cubicBezTo>
                    <a:pt x="3976" y="2400"/>
                    <a:pt x="3980" y="2404"/>
                    <a:pt x="3980" y="2404"/>
                  </a:cubicBezTo>
                  <a:cubicBezTo>
                    <a:pt x="3983" y="2404"/>
                    <a:pt x="3983" y="2400"/>
                    <a:pt x="3987" y="2400"/>
                  </a:cubicBezTo>
                  <a:lnTo>
                    <a:pt x="3994" y="2407"/>
                  </a:lnTo>
                  <a:cubicBezTo>
                    <a:pt x="3994" y="2404"/>
                    <a:pt x="3998" y="2404"/>
                    <a:pt x="3998" y="2400"/>
                  </a:cubicBezTo>
                  <a:lnTo>
                    <a:pt x="4005" y="2407"/>
                  </a:lnTo>
                  <a:cubicBezTo>
                    <a:pt x="4012" y="2407"/>
                    <a:pt x="4016" y="2411"/>
                    <a:pt x="4020" y="2411"/>
                  </a:cubicBezTo>
                  <a:cubicBezTo>
                    <a:pt x="4023" y="2410"/>
                    <a:pt x="4025" y="2409"/>
                    <a:pt x="4028" y="2409"/>
                  </a:cubicBezTo>
                  <a:cubicBezTo>
                    <a:pt x="4034" y="2409"/>
                    <a:pt x="4040" y="2411"/>
                    <a:pt x="4046" y="2411"/>
                  </a:cubicBezTo>
                  <a:lnTo>
                    <a:pt x="4049" y="2411"/>
                  </a:lnTo>
                  <a:lnTo>
                    <a:pt x="4053" y="2407"/>
                  </a:lnTo>
                  <a:cubicBezTo>
                    <a:pt x="4056" y="2414"/>
                    <a:pt x="4064" y="2414"/>
                    <a:pt x="4071" y="2414"/>
                  </a:cubicBezTo>
                  <a:cubicBezTo>
                    <a:pt x="4082" y="2414"/>
                    <a:pt x="4093" y="2418"/>
                    <a:pt x="4104" y="2418"/>
                  </a:cubicBezTo>
                  <a:cubicBezTo>
                    <a:pt x="4112" y="2422"/>
                    <a:pt x="4122" y="2422"/>
                    <a:pt x="4130" y="2422"/>
                  </a:cubicBezTo>
                  <a:cubicBezTo>
                    <a:pt x="4141" y="2422"/>
                    <a:pt x="4141" y="2422"/>
                    <a:pt x="4152" y="2426"/>
                  </a:cubicBezTo>
                  <a:cubicBezTo>
                    <a:pt x="4154" y="2428"/>
                    <a:pt x="4156" y="2428"/>
                    <a:pt x="4158" y="2428"/>
                  </a:cubicBezTo>
                  <a:cubicBezTo>
                    <a:pt x="4159" y="2428"/>
                    <a:pt x="4161" y="2428"/>
                    <a:pt x="4163" y="2426"/>
                  </a:cubicBezTo>
                  <a:cubicBezTo>
                    <a:pt x="4164" y="2425"/>
                    <a:pt x="4166" y="2425"/>
                    <a:pt x="4167" y="2425"/>
                  </a:cubicBezTo>
                  <a:cubicBezTo>
                    <a:pt x="4171" y="2425"/>
                    <a:pt x="4174" y="2427"/>
                    <a:pt x="4177" y="2427"/>
                  </a:cubicBezTo>
                  <a:cubicBezTo>
                    <a:pt x="4178" y="2427"/>
                    <a:pt x="4180" y="2427"/>
                    <a:pt x="4181" y="2426"/>
                  </a:cubicBezTo>
                  <a:cubicBezTo>
                    <a:pt x="4188" y="2426"/>
                    <a:pt x="4196" y="2426"/>
                    <a:pt x="4203" y="2429"/>
                  </a:cubicBezTo>
                  <a:cubicBezTo>
                    <a:pt x="4207" y="2429"/>
                    <a:pt x="4210" y="2433"/>
                    <a:pt x="4214" y="2433"/>
                  </a:cubicBezTo>
                  <a:cubicBezTo>
                    <a:pt x="4218" y="2433"/>
                    <a:pt x="4225" y="2436"/>
                    <a:pt x="4225" y="2436"/>
                  </a:cubicBezTo>
                  <a:cubicBezTo>
                    <a:pt x="4227" y="2435"/>
                    <a:pt x="4229" y="2434"/>
                    <a:pt x="4230" y="2434"/>
                  </a:cubicBezTo>
                  <a:cubicBezTo>
                    <a:pt x="4233" y="2434"/>
                    <a:pt x="4236" y="2437"/>
                    <a:pt x="4238" y="2437"/>
                  </a:cubicBezTo>
                  <a:cubicBezTo>
                    <a:pt x="4239" y="2437"/>
                    <a:pt x="4240" y="2437"/>
                    <a:pt x="4240" y="2436"/>
                  </a:cubicBezTo>
                  <a:cubicBezTo>
                    <a:pt x="4244" y="2436"/>
                    <a:pt x="4247" y="2436"/>
                    <a:pt x="4251" y="2440"/>
                  </a:cubicBezTo>
                  <a:cubicBezTo>
                    <a:pt x="4276" y="2444"/>
                    <a:pt x="4302" y="2451"/>
                    <a:pt x="4332" y="2455"/>
                  </a:cubicBezTo>
                  <a:cubicBezTo>
                    <a:pt x="4332" y="2455"/>
                    <a:pt x="4335" y="2451"/>
                    <a:pt x="4339" y="2451"/>
                  </a:cubicBezTo>
                  <a:cubicBezTo>
                    <a:pt x="4339" y="2451"/>
                    <a:pt x="4342" y="2451"/>
                    <a:pt x="4346" y="2455"/>
                  </a:cubicBezTo>
                  <a:cubicBezTo>
                    <a:pt x="4350" y="2455"/>
                    <a:pt x="4357" y="2455"/>
                    <a:pt x="4364" y="2458"/>
                  </a:cubicBezTo>
                  <a:cubicBezTo>
                    <a:pt x="4366" y="2459"/>
                    <a:pt x="4368" y="2459"/>
                    <a:pt x="4370" y="2459"/>
                  </a:cubicBezTo>
                  <a:cubicBezTo>
                    <a:pt x="4373" y="2459"/>
                    <a:pt x="4375" y="2459"/>
                    <a:pt x="4378" y="2459"/>
                  </a:cubicBezTo>
                  <a:cubicBezTo>
                    <a:pt x="4380" y="2459"/>
                    <a:pt x="4382" y="2459"/>
                    <a:pt x="4383" y="2462"/>
                  </a:cubicBezTo>
                  <a:lnTo>
                    <a:pt x="4386" y="2462"/>
                  </a:lnTo>
                  <a:cubicBezTo>
                    <a:pt x="4390" y="2458"/>
                    <a:pt x="4394" y="2458"/>
                    <a:pt x="4401" y="2458"/>
                  </a:cubicBezTo>
                  <a:cubicBezTo>
                    <a:pt x="4408" y="2462"/>
                    <a:pt x="4416" y="2466"/>
                    <a:pt x="4427" y="2466"/>
                  </a:cubicBezTo>
                  <a:cubicBezTo>
                    <a:pt x="4430" y="2466"/>
                    <a:pt x="4434" y="2470"/>
                    <a:pt x="4438" y="2470"/>
                  </a:cubicBezTo>
                  <a:lnTo>
                    <a:pt x="4445" y="2470"/>
                  </a:lnTo>
                  <a:cubicBezTo>
                    <a:pt x="4449" y="2468"/>
                    <a:pt x="4451" y="2467"/>
                    <a:pt x="4454" y="2467"/>
                  </a:cubicBezTo>
                  <a:cubicBezTo>
                    <a:pt x="4456" y="2467"/>
                    <a:pt x="4458" y="2468"/>
                    <a:pt x="4460" y="2470"/>
                  </a:cubicBezTo>
                  <a:cubicBezTo>
                    <a:pt x="4460" y="2473"/>
                    <a:pt x="4467" y="2473"/>
                    <a:pt x="4471" y="2473"/>
                  </a:cubicBezTo>
                  <a:cubicBezTo>
                    <a:pt x="4473" y="2472"/>
                    <a:pt x="4475" y="2472"/>
                    <a:pt x="4477" y="2472"/>
                  </a:cubicBezTo>
                  <a:cubicBezTo>
                    <a:pt x="4481" y="2472"/>
                    <a:pt x="4485" y="2473"/>
                    <a:pt x="4489" y="2473"/>
                  </a:cubicBezTo>
                  <a:cubicBezTo>
                    <a:pt x="4493" y="2475"/>
                    <a:pt x="4497" y="2475"/>
                    <a:pt x="4500" y="2475"/>
                  </a:cubicBezTo>
                  <a:cubicBezTo>
                    <a:pt x="4504" y="2475"/>
                    <a:pt x="4508" y="2475"/>
                    <a:pt x="4511" y="2477"/>
                  </a:cubicBezTo>
                  <a:cubicBezTo>
                    <a:pt x="4522" y="2480"/>
                    <a:pt x="4530" y="2480"/>
                    <a:pt x="4540" y="2484"/>
                  </a:cubicBezTo>
                  <a:lnTo>
                    <a:pt x="4592" y="2484"/>
                  </a:lnTo>
                  <a:cubicBezTo>
                    <a:pt x="4592" y="2488"/>
                    <a:pt x="4596" y="2488"/>
                    <a:pt x="4599" y="2488"/>
                  </a:cubicBezTo>
                  <a:cubicBezTo>
                    <a:pt x="4603" y="2488"/>
                    <a:pt x="4606" y="2488"/>
                    <a:pt x="4610" y="2492"/>
                  </a:cubicBezTo>
                  <a:lnTo>
                    <a:pt x="4621" y="2492"/>
                  </a:lnTo>
                  <a:cubicBezTo>
                    <a:pt x="4621" y="2492"/>
                    <a:pt x="4625" y="2492"/>
                    <a:pt x="4625" y="2495"/>
                  </a:cubicBezTo>
                  <a:cubicBezTo>
                    <a:pt x="4628" y="2499"/>
                    <a:pt x="4636" y="2502"/>
                    <a:pt x="4640" y="2502"/>
                  </a:cubicBezTo>
                  <a:cubicBezTo>
                    <a:pt x="4641" y="2502"/>
                    <a:pt x="4641" y="2501"/>
                    <a:pt x="4642" y="2501"/>
                  </a:cubicBezTo>
                  <a:cubicBezTo>
                    <a:pt x="4645" y="2501"/>
                    <a:pt x="4648" y="2506"/>
                    <a:pt x="4650" y="2506"/>
                  </a:cubicBezTo>
                  <a:cubicBezTo>
                    <a:pt x="4658" y="2506"/>
                    <a:pt x="4662" y="2506"/>
                    <a:pt x="4665" y="2510"/>
                  </a:cubicBezTo>
                  <a:cubicBezTo>
                    <a:pt x="4669" y="2510"/>
                    <a:pt x="4672" y="2510"/>
                    <a:pt x="4680" y="2514"/>
                  </a:cubicBezTo>
                  <a:cubicBezTo>
                    <a:pt x="4684" y="2517"/>
                    <a:pt x="4694" y="2524"/>
                    <a:pt x="4702" y="2532"/>
                  </a:cubicBezTo>
                  <a:cubicBezTo>
                    <a:pt x="4708" y="2535"/>
                    <a:pt x="4711" y="2540"/>
                    <a:pt x="4716" y="2540"/>
                  </a:cubicBezTo>
                  <a:cubicBezTo>
                    <a:pt x="4717" y="2540"/>
                    <a:pt x="4719" y="2540"/>
                    <a:pt x="4720" y="2539"/>
                  </a:cubicBezTo>
                  <a:cubicBezTo>
                    <a:pt x="4720" y="2539"/>
                    <a:pt x="4720" y="2536"/>
                    <a:pt x="4724" y="2532"/>
                  </a:cubicBezTo>
                  <a:cubicBezTo>
                    <a:pt x="4729" y="2537"/>
                    <a:pt x="4733" y="2540"/>
                    <a:pt x="4738" y="2540"/>
                  </a:cubicBezTo>
                  <a:cubicBezTo>
                    <a:pt x="4740" y="2540"/>
                    <a:pt x="4743" y="2538"/>
                    <a:pt x="4746" y="2536"/>
                  </a:cubicBezTo>
                  <a:cubicBezTo>
                    <a:pt x="4750" y="2534"/>
                    <a:pt x="4753" y="2533"/>
                    <a:pt x="4757" y="2533"/>
                  </a:cubicBezTo>
                  <a:cubicBezTo>
                    <a:pt x="4761" y="2533"/>
                    <a:pt x="4764" y="2534"/>
                    <a:pt x="4768" y="2536"/>
                  </a:cubicBezTo>
                  <a:lnTo>
                    <a:pt x="4768" y="2528"/>
                  </a:lnTo>
                  <a:cubicBezTo>
                    <a:pt x="4764" y="2517"/>
                    <a:pt x="4772" y="2510"/>
                    <a:pt x="4779" y="2502"/>
                  </a:cubicBezTo>
                  <a:cubicBezTo>
                    <a:pt x="4790" y="2502"/>
                    <a:pt x="4790" y="2492"/>
                    <a:pt x="4797" y="2492"/>
                  </a:cubicBezTo>
                  <a:lnTo>
                    <a:pt x="4808" y="2480"/>
                  </a:lnTo>
                  <a:cubicBezTo>
                    <a:pt x="4801" y="2470"/>
                    <a:pt x="4808" y="2462"/>
                    <a:pt x="4808" y="2451"/>
                  </a:cubicBezTo>
                  <a:cubicBezTo>
                    <a:pt x="4808" y="2448"/>
                    <a:pt x="4812" y="2444"/>
                    <a:pt x="4816" y="2440"/>
                  </a:cubicBezTo>
                  <a:lnTo>
                    <a:pt x="4819" y="2436"/>
                  </a:lnTo>
                  <a:cubicBezTo>
                    <a:pt x="4819" y="2433"/>
                    <a:pt x="4816" y="2433"/>
                    <a:pt x="4816" y="2429"/>
                  </a:cubicBezTo>
                  <a:lnTo>
                    <a:pt x="4826" y="2418"/>
                  </a:lnTo>
                  <a:cubicBezTo>
                    <a:pt x="4830" y="2411"/>
                    <a:pt x="4834" y="2407"/>
                    <a:pt x="4830" y="2400"/>
                  </a:cubicBezTo>
                  <a:cubicBezTo>
                    <a:pt x="4823" y="2389"/>
                    <a:pt x="4819" y="2378"/>
                    <a:pt x="4812" y="2367"/>
                  </a:cubicBezTo>
                  <a:lnTo>
                    <a:pt x="4812" y="2363"/>
                  </a:lnTo>
                  <a:cubicBezTo>
                    <a:pt x="4812" y="2356"/>
                    <a:pt x="4816" y="2348"/>
                    <a:pt x="4812" y="2341"/>
                  </a:cubicBezTo>
                  <a:cubicBezTo>
                    <a:pt x="4816" y="2338"/>
                    <a:pt x="4812" y="2330"/>
                    <a:pt x="4816" y="2326"/>
                  </a:cubicBezTo>
                  <a:cubicBezTo>
                    <a:pt x="4816" y="2319"/>
                    <a:pt x="4816" y="2316"/>
                    <a:pt x="4812" y="2312"/>
                  </a:cubicBezTo>
                  <a:cubicBezTo>
                    <a:pt x="4812" y="2312"/>
                    <a:pt x="4812" y="2304"/>
                    <a:pt x="4816" y="2301"/>
                  </a:cubicBezTo>
                  <a:lnTo>
                    <a:pt x="4816" y="2297"/>
                  </a:lnTo>
                  <a:lnTo>
                    <a:pt x="4816" y="2275"/>
                  </a:lnTo>
                  <a:cubicBezTo>
                    <a:pt x="4819" y="2268"/>
                    <a:pt x="4816" y="2257"/>
                    <a:pt x="4819" y="2250"/>
                  </a:cubicBezTo>
                  <a:lnTo>
                    <a:pt x="4819" y="2246"/>
                  </a:lnTo>
                  <a:cubicBezTo>
                    <a:pt x="4816" y="2242"/>
                    <a:pt x="4816" y="2235"/>
                    <a:pt x="4812" y="2231"/>
                  </a:cubicBezTo>
                  <a:cubicBezTo>
                    <a:pt x="4816" y="2231"/>
                    <a:pt x="4819" y="2228"/>
                    <a:pt x="4823" y="2228"/>
                  </a:cubicBezTo>
                  <a:cubicBezTo>
                    <a:pt x="4819" y="2224"/>
                    <a:pt x="4816" y="2224"/>
                    <a:pt x="4816" y="2220"/>
                  </a:cubicBezTo>
                  <a:cubicBezTo>
                    <a:pt x="4819" y="2213"/>
                    <a:pt x="4816" y="2206"/>
                    <a:pt x="4808" y="2202"/>
                  </a:cubicBezTo>
                  <a:cubicBezTo>
                    <a:pt x="4804" y="2198"/>
                    <a:pt x="4808" y="2191"/>
                    <a:pt x="4808" y="2191"/>
                  </a:cubicBezTo>
                  <a:cubicBezTo>
                    <a:pt x="4812" y="2187"/>
                    <a:pt x="4812" y="2187"/>
                    <a:pt x="4812" y="2180"/>
                  </a:cubicBezTo>
                  <a:cubicBezTo>
                    <a:pt x="4808" y="2180"/>
                    <a:pt x="4812" y="2176"/>
                    <a:pt x="4812" y="2172"/>
                  </a:cubicBezTo>
                  <a:cubicBezTo>
                    <a:pt x="4816" y="2172"/>
                    <a:pt x="4816" y="2165"/>
                    <a:pt x="4819" y="2162"/>
                  </a:cubicBezTo>
                  <a:lnTo>
                    <a:pt x="4819" y="2136"/>
                  </a:lnTo>
                  <a:lnTo>
                    <a:pt x="4819" y="2132"/>
                  </a:lnTo>
                  <a:lnTo>
                    <a:pt x="4819" y="2128"/>
                  </a:lnTo>
                  <a:cubicBezTo>
                    <a:pt x="4826" y="2125"/>
                    <a:pt x="4819" y="2118"/>
                    <a:pt x="4823" y="2114"/>
                  </a:cubicBezTo>
                  <a:lnTo>
                    <a:pt x="4823" y="2106"/>
                  </a:lnTo>
                  <a:cubicBezTo>
                    <a:pt x="4819" y="2099"/>
                    <a:pt x="4816" y="2096"/>
                    <a:pt x="4816" y="2088"/>
                  </a:cubicBezTo>
                  <a:cubicBezTo>
                    <a:pt x="4816" y="2081"/>
                    <a:pt x="4812" y="2074"/>
                    <a:pt x="4812" y="2066"/>
                  </a:cubicBezTo>
                  <a:cubicBezTo>
                    <a:pt x="4804" y="2062"/>
                    <a:pt x="4808" y="2059"/>
                    <a:pt x="4812" y="2055"/>
                  </a:cubicBezTo>
                  <a:cubicBezTo>
                    <a:pt x="4816" y="2052"/>
                    <a:pt x="4812" y="2048"/>
                    <a:pt x="4816" y="2044"/>
                  </a:cubicBezTo>
                  <a:cubicBezTo>
                    <a:pt x="4819" y="2044"/>
                    <a:pt x="4816" y="2037"/>
                    <a:pt x="4816" y="2033"/>
                  </a:cubicBezTo>
                  <a:cubicBezTo>
                    <a:pt x="4816" y="2026"/>
                    <a:pt x="4812" y="2018"/>
                    <a:pt x="4812" y="2011"/>
                  </a:cubicBezTo>
                  <a:lnTo>
                    <a:pt x="4812" y="2008"/>
                  </a:lnTo>
                  <a:cubicBezTo>
                    <a:pt x="4816" y="2004"/>
                    <a:pt x="4816" y="2000"/>
                    <a:pt x="4819" y="1996"/>
                  </a:cubicBezTo>
                  <a:cubicBezTo>
                    <a:pt x="4823" y="1993"/>
                    <a:pt x="4826" y="1986"/>
                    <a:pt x="4834" y="1982"/>
                  </a:cubicBezTo>
                  <a:lnTo>
                    <a:pt x="4834" y="1978"/>
                  </a:lnTo>
                  <a:lnTo>
                    <a:pt x="4826" y="1978"/>
                  </a:lnTo>
                  <a:cubicBezTo>
                    <a:pt x="4830" y="1974"/>
                    <a:pt x="4834" y="1971"/>
                    <a:pt x="4838" y="1971"/>
                  </a:cubicBezTo>
                  <a:cubicBezTo>
                    <a:pt x="4838" y="1964"/>
                    <a:pt x="4845" y="1960"/>
                    <a:pt x="4848" y="1952"/>
                  </a:cubicBezTo>
                  <a:cubicBezTo>
                    <a:pt x="4852" y="1949"/>
                    <a:pt x="4860" y="1949"/>
                    <a:pt x="4860" y="1942"/>
                  </a:cubicBezTo>
                  <a:cubicBezTo>
                    <a:pt x="4863" y="1942"/>
                    <a:pt x="4867" y="1942"/>
                    <a:pt x="4867" y="1938"/>
                  </a:cubicBezTo>
                  <a:cubicBezTo>
                    <a:pt x="4867" y="1934"/>
                    <a:pt x="4867" y="1930"/>
                    <a:pt x="4870" y="1930"/>
                  </a:cubicBezTo>
                  <a:cubicBezTo>
                    <a:pt x="4870" y="1927"/>
                    <a:pt x="4874" y="1923"/>
                    <a:pt x="4874" y="1920"/>
                  </a:cubicBezTo>
                  <a:cubicBezTo>
                    <a:pt x="4874" y="1916"/>
                    <a:pt x="4878" y="1912"/>
                    <a:pt x="4878" y="1908"/>
                  </a:cubicBezTo>
                  <a:cubicBezTo>
                    <a:pt x="4882" y="1901"/>
                    <a:pt x="4885" y="1898"/>
                    <a:pt x="4885" y="1890"/>
                  </a:cubicBezTo>
                  <a:cubicBezTo>
                    <a:pt x="4882" y="1883"/>
                    <a:pt x="4892" y="1864"/>
                    <a:pt x="4900" y="1861"/>
                  </a:cubicBezTo>
                  <a:cubicBezTo>
                    <a:pt x="4904" y="1857"/>
                    <a:pt x="4907" y="1854"/>
                    <a:pt x="4907" y="1846"/>
                  </a:cubicBezTo>
                  <a:cubicBezTo>
                    <a:pt x="4907" y="1842"/>
                    <a:pt x="4911" y="1839"/>
                    <a:pt x="4911" y="1832"/>
                  </a:cubicBezTo>
                  <a:cubicBezTo>
                    <a:pt x="4907" y="1828"/>
                    <a:pt x="4911" y="1824"/>
                    <a:pt x="4914" y="1820"/>
                  </a:cubicBezTo>
                  <a:cubicBezTo>
                    <a:pt x="4914" y="1813"/>
                    <a:pt x="4914" y="1806"/>
                    <a:pt x="4911" y="1798"/>
                  </a:cubicBezTo>
                  <a:cubicBezTo>
                    <a:pt x="4914" y="1798"/>
                    <a:pt x="4918" y="1795"/>
                    <a:pt x="4918" y="1795"/>
                  </a:cubicBezTo>
                  <a:cubicBezTo>
                    <a:pt x="4911" y="1769"/>
                    <a:pt x="4922" y="1751"/>
                    <a:pt x="4940" y="1732"/>
                  </a:cubicBezTo>
                  <a:cubicBezTo>
                    <a:pt x="4936" y="1729"/>
                    <a:pt x="4929" y="1725"/>
                    <a:pt x="4926" y="1722"/>
                  </a:cubicBezTo>
                  <a:cubicBezTo>
                    <a:pt x="4918" y="1714"/>
                    <a:pt x="4918" y="1710"/>
                    <a:pt x="4926" y="1707"/>
                  </a:cubicBezTo>
                  <a:cubicBezTo>
                    <a:pt x="4926" y="1703"/>
                    <a:pt x="4929" y="1703"/>
                    <a:pt x="4929" y="1703"/>
                  </a:cubicBezTo>
                  <a:cubicBezTo>
                    <a:pt x="4933" y="1696"/>
                    <a:pt x="4933" y="1692"/>
                    <a:pt x="4933" y="1688"/>
                  </a:cubicBezTo>
                  <a:cubicBezTo>
                    <a:pt x="4936" y="1685"/>
                    <a:pt x="4940" y="1685"/>
                    <a:pt x="4944" y="1681"/>
                  </a:cubicBezTo>
                  <a:lnTo>
                    <a:pt x="4958" y="1681"/>
                  </a:lnTo>
                  <a:lnTo>
                    <a:pt x="4955" y="1678"/>
                  </a:lnTo>
                  <a:cubicBezTo>
                    <a:pt x="4948" y="1674"/>
                    <a:pt x="4951" y="1670"/>
                    <a:pt x="4951" y="1666"/>
                  </a:cubicBezTo>
                  <a:cubicBezTo>
                    <a:pt x="4958" y="1663"/>
                    <a:pt x="4948" y="1656"/>
                    <a:pt x="4955" y="1648"/>
                  </a:cubicBezTo>
                  <a:cubicBezTo>
                    <a:pt x="4951" y="1644"/>
                    <a:pt x="4955" y="1637"/>
                    <a:pt x="4955" y="1634"/>
                  </a:cubicBezTo>
                  <a:cubicBezTo>
                    <a:pt x="4955" y="1631"/>
                    <a:pt x="4957" y="1625"/>
                    <a:pt x="4963" y="1625"/>
                  </a:cubicBezTo>
                  <a:cubicBezTo>
                    <a:pt x="4964" y="1625"/>
                    <a:pt x="4965" y="1625"/>
                    <a:pt x="4966" y="1626"/>
                  </a:cubicBezTo>
                  <a:lnTo>
                    <a:pt x="4970" y="1622"/>
                  </a:lnTo>
                  <a:cubicBezTo>
                    <a:pt x="4973" y="1619"/>
                    <a:pt x="4977" y="1615"/>
                    <a:pt x="4977" y="1612"/>
                  </a:cubicBezTo>
                  <a:cubicBezTo>
                    <a:pt x="4980" y="1608"/>
                    <a:pt x="4984" y="1612"/>
                    <a:pt x="4980" y="1604"/>
                  </a:cubicBezTo>
                  <a:cubicBezTo>
                    <a:pt x="4988" y="1604"/>
                    <a:pt x="4984" y="1597"/>
                    <a:pt x="4980" y="1597"/>
                  </a:cubicBezTo>
                  <a:cubicBezTo>
                    <a:pt x="4977" y="1593"/>
                    <a:pt x="4988" y="1590"/>
                    <a:pt x="4984" y="1586"/>
                  </a:cubicBezTo>
                  <a:cubicBezTo>
                    <a:pt x="4992" y="1582"/>
                    <a:pt x="4988" y="1575"/>
                    <a:pt x="4992" y="1571"/>
                  </a:cubicBezTo>
                  <a:cubicBezTo>
                    <a:pt x="4995" y="1568"/>
                    <a:pt x="4999" y="1568"/>
                    <a:pt x="5002" y="1564"/>
                  </a:cubicBezTo>
                  <a:cubicBezTo>
                    <a:pt x="4999" y="1564"/>
                    <a:pt x="4995" y="1564"/>
                    <a:pt x="4995" y="1560"/>
                  </a:cubicBezTo>
                  <a:cubicBezTo>
                    <a:pt x="4992" y="1556"/>
                    <a:pt x="4992" y="1553"/>
                    <a:pt x="4988" y="1549"/>
                  </a:cubicBezTo>
                  <a:lnTo>
                    <a:pt x="4988" y="1542"/>
                  </a:lnTo>
                  <a:cubicBezTo>
                    <a:pt x="4995" y="1534"/>
                    <a:pt x="4995" y="1527"/>
                    <a:pt x="4995" y="1520"/>
                  </a:cubicBezTo>
                  <a:cubicBezTo>
                    <a:pt x="4999" y="1512"/>
                    <a:pt x="4995" y="1505"/>
                    <a:pt x="4992" y="1502"/>
                  </a:cubicBezTo>
                  <a:cubicBezTo>
                    <a:pt x="4988" y="1498"/>
                    <a:pt x="4984" y="1498"/>
                    <a:pt x="4984" y="1494"/>
                  </a:cubicBezTo>
                  <a:cubicBezTo>
                    <a:pt x="4984" y="1487"/>
                    <a:pt x="4988" y="1480"/>
                    <a:pt x="4992" y="1476"/>
                  </a:cubicBezTo>
                  <a:lnTo>
                    <a:pt x="4992" y="1468"/>
                  </a:lnTo>
                  <a:lnTo>
                    <a:pt x="4992" y="1465"/>
                  </a:lnTo>
                  <a:cubicBezTo>
                    <a:pt x="4995" y="1461"/>
                    <a:pt x="4995" y="1454"/>
                    <a:pt x="5002" y="1450"/>
                  </a:cubicBezTo>
                  <a:cubicBezTo>
                    <a:pt x="5010" y="1446"/>
                    <a:pt x="5006" y="1446"/>
                    <a:pt x="5010" y="1446"/>
                  </a:cubicBezTo>
                  <a:cubicBezTo>
                    <a:pt x="5014" y="1446"/>
                    <a:pt x="5017" y="1446"/>
                    <a:pt x="5021" y="1450"/>
                  </a:cubicBezTo>
                  <a:cubicBezTo>
                    <a:pt x="5017" y="1443"/>
                    <a:pt x="5014" y="1439"/>
                    <a:pt x="5014" y="1436"/>
                  </a:cubicBezTo>
                  <a:cubicBezTo>
                    <a:pt x="5010" y="1432"/>
                    <a:pt x="5006" y="1424"/>
                    <a:pt x="5010" y="1421"/>
                  </a:cubicBezTo>
                  <a:cubicBezTo>
                    <a:pt x="5014" y="1414"/>
                    <a:pt x="5014" y="1406"/>
                    <a:pt x="5021" y="1402"/>
                  </a:cubicBezTo>
                  <a:cubicBezTo>
                    <a:pt x="5023" y="1401"/>
                    <a:pt x="5024" y="1400"/>
                    <a:pt x="5025" y="1400"/>
                  </a:cubicBezTo>
                  <a:cubicBezTo>
                    <a:pt x="5027" y="1400"/>
                    <a:pt x="5030" y="1401"/>
                    <a:pt x="5036" y="1402"/>
                  </a:cubicBezTo>
                  <a:cubicBezTo>
                    <a:pt x="5036" y="1402"/>
                    <a:pt x="5036" y="1399"/>
                    <a:pt x="5032" y="1399"/>
                  </a:cubicBezTo>
                  <a:cubicBezTo>
                    <a:pt x="5028" y="1392"/>
                    <a:pt x="5024" y="1388"/>
                    <a:pt x="5021" y="1380"/>
                  </a:cubicBezTo>
                  <a:cubicBezTo>
                    <a:pt x="5017" y="1373"/>
                    <a:pt x="5014" y="1362"/>
                    <a:pt x="5017" y="1351"/>
                  </a:cubicBezTo>
                  <a:cubicBezTo>
                    <a:pt x="5017" y="1348"/>
                    <a:pt x="5021" y="1344"/>
                    <a:pt x="5014" y="1336"/>
                  </a:cubicBezTo>
                  <a:cubicBezTo>
                    <a:pt x="5014" y="1336"/>
                    <a:pt x="5014" y="1333"/>
                    <a:pt x="5017" y="1329"/>
                  </a:cubicBezTo>
                  <a:cubicBezTo>
                    <a:pt x="5017" y="1329"/>
                    <a:pt x="5021" y="1329"/>
                    <a:pt x="5017" y="1326"/>
                  </a:cubicBezTo>
                  <a:cubicBezTo>
                    <a:pt x="5014" y="1318"/>
                    <a:pt x="5017" y="1318"/>
                    <a:pt x="5024" y="1318"/>
                  </a:cubicBezTo>
                  <a:cubicBezTo>
                    <a:pt x="5024" y="1318"/>
                    <a:pt x="5028" y="1314"/>
                    <a:pt x="5032" y="1314"/>
                  </a:cubicBezTo>
                  <a:cubicBezTo>
                    <a:pt x="5028" y="1311"/>
                    <a:pt x="5024" y="1311"/>
                    <a:pt x="5024" y="1307"/>
                  </a:cubicBezTo>
                  <a:cubicBezTo>
                    <a:pt x="5024" y="1304"/>
                    <a:pt x="5021" y="1304"/>
                    <a:pt x="5017" y="1300"/>
                  </a:cubicBezTo>
                  <a:lnTo>
                    <a:pt x="5014" y="1300"/>
                  </a:lnTo>
                  <a:cubicBezTo>
                    <a:pt x="5014" y="1296"/>
                    <a:pt x="5014" y="1292"/>
                    <a:pt x="5010" y="1292"/>
                  </a:cubicBezTo>
                  <a:cubicBezTo>
                    <a:pt x="5002" y="1289"/>
                    <a:pt x="5002" y="1278"/>
                    <a:pt x="5006" y="1274"/>
                  </a:cubicBezTo>
                  <a:cubicBezTo>
                    <a:pt x="5010" y="1270"/>
                    <a:pt x="5010" y="1263"/>
                    <a:pt x="5010" y="1260"/>
                  </a:cubicBezTo>
                  <a:cubicBezTo>
                    <a:pt x="5010" y="1252"/>
                    <a:pt x="5010" y="1245"/>
                    <a:pt x="5014" y="1241"/>
                  </a:cubicBezTo>
                  <a:lnTo>
                    <a:pt x="5014" y="1230"/>
                  </a:lnTo>
                  <a:cubicBezTo>
                    <a:pt x="5014" y="1226"/>
                    <a:pt x="5014" y="1219"/>
                    <a:pt x="5010" y="1216"/>
                  </a:cubicBezTo>
                  <a:cubicBezTo>
                    <a:pt x="5006" y="1212"/>
                    <a:pt x="5002" y="1208"/>
                    <a:pt x="5006" y="1204"/>
                  </a:cubicBezTo>
                  <a:cubicBezTo>
                    <a:pt x="5006" y="1194"/>
                    <a:pt x="5010" y="1186"/>
                    <a:pt x="5017" y="1179"/>
                  </a:cubicBezTo>
                  <a:lnTo>
                    <a:pt x="5017" y="1172"/>
                  </a:lnTo>
                  <a:cubicBezTo>
                    <a:pt x="5021" y="1172"/>
                    <a:pt x="5021" y="1172"/>
                    <a:pt x="5024" y="1168"/>
                  </a:cubicBezTo>
                  <a:lnTo>
                    <a:pt x="5028" y="1168"/>
                  </a:lnTo>
                  <a:cubicBezTo>
                    <a:pt x="5028" y="1164"/>
                    <a:pt x="5028" y="1157"/>
                    <a:pt x="5032" y="1157"/>
                  </a:cubicBezTo>
                  <a:cubicBezTo>
                    <a:pt x="5039" y="1157"/>
                    <a:pt x="5036" y="1150"/>
                    <a:pt x="5039" y="1150"/>
                  </a:cubicBezTo>
                  <a:cubicBezTo>
                    <a:pt x="5043" y="1150"/>
                    <a:pt x="5043" y="1142"/>
                    <a:pt x="5046" y="1142"/>
                  </a:cubicBezTo>
                  <a:cubicBezTo>
                    <a:pt x="5050" y="1138"/>
                    <a:pt x="5054" y="1138"/>
                    <a:pt x="5058" y="1135"/>
                  </a:cubicBezTo>
                  <a:cubicBezTo>
                    <a:pt x="5058" y="1131"/>
                    <a:pt x="5054" y="1131"/>
                    <a:pt x="5054" y="1128"/>
                  </a:cubicBezTo>
                  <a:lnTo>
                    <a:pt x="5054" y="1120"/>
                  </a:lnTo>
                  <a:lnTo>
                    <a:pt x="5054" y="1113"/>
                  </a:lnTo>
                  <a:cubicBezTo>
                    <a:pt x="5061" y="1109"/>
                    <a:pt x="5061" y="1102"/>
                    <a:pt x="5068" y="1098"/>
                  </a:cubicBezTo>
                  <a:cubicBezTo>
                    <a:pt x="5072" y="1094"/>
                    <a:pt x="5072" y="1091"/>
                    <a:pt x="5072" y="1091"/>
                  </a:cubicBezTo>
                  <a:cubicBezTo>
                    <a:pt x="5080" y="1084"/>
                    <a:pt x="5090" y="1080"/>
                    <a:pt x="5098" y="1072"/>
                  </a:cubicBezTo>
                  <a:cubicBezTo>
                    <a:pt x="5094" y="1069"/>
                    <a:pt x="5094" y="1065"/>
                    <a:pt x="5087" y="1062"/>
                  </a:cubicBezTo>
                  <a:cubicBezTo>
                    <a:pt x="5083" y="1062"/>
                    <a:pt x="5083" y="1058"/>
                    <a:pt x="5080" y="1058"/>
                  </a:cubicBezTo>
                  <a:cubicBezTo>
                    <a:pt x="5076" y="1058"/>
                    <a:pt x="5076" y="1054"/>
                    <a:pt x="5076" y="1054"/>
                  </a:cubicBezTo>
                  <a:cubicBezTo>
                    <a:pt x="5076" y="1047"/>
                    <a:pt x="5068" y="1043"/>
                    <a:pt x="5072" y="1036"/>
                  </a:cubicBezTo>
                  <a:lnTo>
                    <a:pt x="5068" y="1028"/>
                  </a:lnTo>
                  <a:cubicBezTo>
                    <a:pt x="5076" y="1028"/>
                    <a:pt x="5072" y="1025"/>
                    <a:pt x="5076" y="1021"/>
                  </a:cubicBezTo>
                  <a:cubicBezTo>
                    <a:pt x="5080" y="1010"/>
                    <a:pt x="5087" y="1003"/>
                    <a:pt x="5098" y="999"/>
                  </a:cubicBezTo>
                  <a:lnTo>
                    <a:pt x="5102" y="999"/>
                  </a:lnTo>
                  <a:cubicBezTo>
                    <a:pt x="5102" y="992"/>
                    <a:pt x="5112" y="992"/>
                    <a:pt x="5112" y="984"/>
                  </a:cubicBezTo>
                  <a:lnTo>
                    <a:pt x="5112" y="984"/>
                  </a:lnTo>
                  <a:cubicBezTo>
                    <a:pt x="5111" y="985"/>
                    <a:pt x="5110" y="985"/>
                    <a:pt x="5108" y="985"/>
                  </a:cubicBezTo>
                  <a:cubicBezTo>
                    <a:pt x="5103" y="985"/>
                    <a:pt x="5097" y="981"/>
                    <a:pt x="5090" y="981"/>
                  </a:cubicBezTo>
                  <a:cubicBezTo>
                    <a:pt x="5089" y="981"/>
                    <a:pt x="5088" y="981"/>
                    <a:pt x="5088" y="981"/>
                  </a:cubicBezTo>
                  <a:cubicBezTo>
                    <a:pt x="5083" y="981"/>
                    <a:pt x="5080" y="976"/>
                    <a:pt x="5075" y="976"/>
                  </a:cubicBezTo>
                  <a:cubicBezTo>
                    <a:pt x="5074" y="976"/>
                    <a:pt x="5073" y="977"/>
                    <a:pt x="5072" y="977"/>
                  </a:cubicBezTo>
                  <a:cubicBezTo>
                    <a:pt x="5072" y="970"/>
                    <a:pt x="5076" y="966"/>
                    <a:pt x="5072" y="959"/>
                  </a:cubicBezTo>
                  <a:lnTo>
                    <a:pt x="5072" y="944"/>
                  </a:lnTo>
                  <a:cubicBezTo>
                    <a:pt x="5068" y="940"/>
                    <a:pt x="5068" y="937"/>
                    <a:pt x="5065" y="930"/>
                  </a:cubicBezTo>
                  <a:cubicBezTo>
                    <a:pt x="5061" y="926"/>
                    <a:pt x="5058" y="918"/>
                    <a:pt x="5061" y="908"/>
                  </a:cubicBezTo>
                  <a:cubicBezTo>
                    <a:pt x="5061" y="904"/>
                    <a:pt x="5061" y="900"/>
                    <a:pt x="5065" y="896"/>
                  </a:cubicBezTo>
                  <a:cubicBezTo>
                    <a:pt x="5072" y="896"/>
                    <a:pt x="5076" y="886"/>
                    <a:pt x="5083" y="882"/>
                  </a:cubicBezTo>
                  <a:cubicBezTo>
                    <a:pt x="5083" y="874"/>
                    <a:pt x="5098" y="871"/>
                    <a:pt x="5090" y="860"/>
                  </a:cubicBezTo>
                  <a:cubicBezTo>
                    <a:pt x="5094" y="856"/>
                    <a:pt x="5094" y="849"/>
                    <a:pt x="5094" y="845"/>
                  </a:cubicBezTo>
                  <a:cubicBezTo>
                    <a:pt x="5094" y="838"/>
                    <a:pt x="5094" y="830"/>
                    <a:pt x="5090" y="823"/>
                  </a:cubicBezTo>
                  <a:cubicBezTo>
                    <a:pt x="5090" y="812"/>
                    <a:pt x="5090" y="812"/>
                    <a:pt x="5080" y="805"/>
                  </a:cubicBezTo>
                  <a:cubicBezTo>
                    <a:pt x="5072" y="801"/>
                    <a:pt x="5065" y="798"/>
                    <a:pt x="5058" y="794"/>
                  </a:cubicBezTo>
                  <a:cubicBezTo>
                    <a:pt x="5054" y="790"/>
                    <a:pt x="5050" y="790"/>
                    <a:pt x="5050" y="786"/>
                  </a:cubicBezTo>
                  <a:cubicBezTo>
                    <a:pt x="5036" y="783"/>
                    <a:pt x="5032" y="776"/>
                    <a:pt x="5028" y="768"/>
                  </a:cubicBezTo>
                  <a:cubicBezTo>
                    <a:pt x="5028" y="764"/>
                    <a:pt x="5028" y="761"/>
                    <a:pt x="5032" y="757"/>
                  </a:cubicBezTo>
                  <a:cubicBezTo>
                    <a:pt x="5039" y="754"/>
                    <a:pt x="5039" y="750"/>
                    <a:pt x="5036" y="746"/>
                  </a:cubicBezTo>
                  <a:cubicBezTo>
                    <a:pt x="5036" y="742"/>
                    <a:pt x="5032" y="742"/>
                    <a:pt x="5032" y="742"/>
                  </a:cubicBezTo>
                  <a:lnTo>
                    <a:pt x="5024" y="742"/>
                  </a:lnTo>
                  <a:cubicBezTo>
                    <a:pt x="5010" y="739"/>
                    <a:pt x="4995" y="735"/>
                    <a:pt x="4980" y="735"/>
                  </a:cubicBezTo>
                  <a:cubicBezTo>
                    <a:pt x="4970" y="735"/>
                    <a:pt x="4958" y="732"/>
                    <a:pt x="4948" y="732"/>
                  </a:cubicBezTo>
                  <a:cubicBezTo>
                    <a:pt x="4936" y="732"/>
                    <a:pt x="4926" y="724"/>
                    <a:pt x="4914" y="724"/>
                  </a:cubicBezTo>
                  <a:cubicBezTo>
                    <a:pt x="4913" y="725"/>
                    <a:pt x="4912" y="726"/>
                    <a:pt x="4910" y="726"/>
                  </a:cubicBezTo>
                  <a:cubicBezTo>
                    <a:pt x="4907" y="726"/>
                    <a:pt x="4903" y="724"/>
                    <a:pt x="4900" y="724"/>
                  </a:cubicBezTo>
                  <a:cubicBezTo>
                    <a:pt x="4898" y="722"/>
                    <a:pt x="4896" y="722"/>
                    <a:pt x="4894" y="722"/>
                  </a:cubicBezTo>
                  <a:cubicBezTo>
                    <a:pt x="4892" y="722"/>
                    <a:pt x="4891" y="722"/>
                    <a:pt x="4889" y="720"/>
                  </a:cubicBezTo>
                  <a:cubicBezTo>
                    <a:pt x="4888" y="719"/>
                    <a:pt x="4886" y="719"/>
                    <a:pt x="4884" y="719"/>
                  </a:cubicBezTo>
                  <a:cubicBezTo>
                    <a:pt x="4881" y="719"/>
                    <a:pt x="4877" y="720"/>
                    <a:pt x="4874" y="720"/>
                  </a:cubicBezTo>
                  <a:cubicBezTo>
                    <a:pt x="4852" y="717"/>
                    <a:pt x="4834" y="710"/>
                    <a:pt x="4816" y="710"/>
                  </a:cubicBezTo>
                  <a:cubicBezTo>
                    <a:pt x="4797" y="710"/>
                    <a:pt x="4779" y="702"/>
                    <a:pt x="4760" y="698"/>
                  </a:cubicBezTo>
                  <a:cubicBezTo>
                    <a:pt x="4742" y="695"/>
                    <a:pt x="4724" y="695"/>
                    <a:pt x="4706" y="688"/>
                  </a:cubicBezTo>
                  <a:cubicBezTo>
                    <a:pt x="4702" y="688"/>
                    <a:pt x="4694" y="688"/>
                    <a:pt x="4687" y="684"/>
                  </a:cubicBezTo>
                  <a:cubicBezTo>
                    <a:pt x="4684" y="684"/>
                    <a:pt x="4681" y="685"/>
                    <a:pt x="4677" y="685"/>
                  </a:cubicBezTo>
                  <a:cubicBezTo>
                    <a:pt x="4674" y="685"/>
                    <a:pt x="4671" y="684"/>
                    <a:pt x="4669" y="680"/>
                  </a:cubicBezTo>
                  <a:cubicBezTo>
                    <a:pt x="4667" y="681"/>
                    <a:pt x="4665" y="682"/>
                    <a:pt x="4662" y="682"/>
                  </a:cubicBezTo>
                  <a:cubicBezTo>
                    <a:pt x="4657" y="682"/>
                    <a:pt x="4653" y="679"/>
                    <a:pt x="4650" y="676"/>
                  </a:cubicBezTo>
                  <a:cubicBezTo>
                    <a:pt x="4643" y="676"/>
                    <a:pt x="4636" y="673"/>
                    <a:pt x="4628" y="673"/>
                  </a:cubicBezTo>
                  <a:cubicBezTo>
                    <a:pt x="4627" y="674"/>
                    <a:pt x="4625" y="675"/>
                    <a:pt x="4623" y="675"/>
                  </a:cubicBezTo>
                  <a:cubicBezTo>
                    <a:pt x="4620" y="675"/>
                    <a:pt x="4618" y="674"/>
                    <a:pt x="4614" y="673"/>
                  </a:cubicBezTo>
                  <a:cubicBezTo>
                    <a:pt x="4599" y="673"/>
                    <a:pt x="4584" y="669"/>
                    <a:pt x="4574" y="669"/>
                  </a:cubicBezTo>
                  <a:cubicBezTo>
                    <a:pt x="4552" y="666"/>
                    <a:pt x="4533" y="658"/>
                    <a:pt x="4515" y="658"/>
                  </a:cubicBezTo>
                  <a:cubicBezTo>
                    <a:pt x="4482" y="651"/>
                    <a:pt x="4449" y="651"/>
                    <a:pt x="4416" y="640"/>
                  </a:cubicBezTo>
                  <a:lnTo>
                    <a:pt x="4394" y="640"/>
                  </a:lnTo>
                  <a:cubicBezTo>
                    <a:pt x="4383" y="636"/>
                    <a:pt x="4372" y="636"/>
                    <a:pt x="4361" y="629"/>
                  </a:cubicBezTo>
                  <a:cubicBezTo>
                    <a:pt x="4357" y="625"/>
                    <a:pt x="4350" y="625"/>
                    <a:pt x="4346" y="625"/>
                  </a:cubicBezTo>
                  <a:cubicBezTo>
                    <a:pt x="4345" y="626"/>
                    <a:pt x="4344" y="627"/>
                    <a:pt x="4342" y="627"/>
                  </a:cubicBezTo>
                  <a:cubicBezTo>
                    <a:pt x="4340" y="627"/>
                    <a:pt x="4338" y="625"/>
                    <a:pt x="4335" y="625"/>
                  </a:cubicBezTo>
                  <a:cubicBezTo>
                    <a:pt x="4324" y="625"/>
                    <a:pt x="4313" y="622"/>
                    <a:pt x="4306" y="618"/>
                  </a:cubicBezTo>
                  <a:cubicBezTo>
                    <a:pt x="4298" y="618"/>
                    <a:pt x="4295" y="614"/>
                    <a:pt x="4291" y="610"/>
                  </a:cubicBezTo>
                  <a:lnTo>
                    <a:pt x="4284" y="610"/>
                  </a:lnTo>
                  <a:cubicBezTo>
                    <a:pt x="4284" y="610"/>
                    <a:pt x="4280" y="610"/>
                    <a:pt x="4276" y="607"/>
                  </a:cubicBezTo>
                  <a:cubicBezTo>
                    <a:pt x="4266" y="607"/>
                    <a:pt x="4258" y="603"/>
                    <a:pt x="4251" y="603"/>
                  </a:cubicBezTo>
                  <a:cubicBezTo>
                    <a:pt x="4244" y="600"/>
                    <a:pt x="4236" y="592"/>
                    <a:pt x="4225" y="592"/>
                  </a:cubicBezTo>
                  <a:lnTo>
                    <a:pt x="4214" y="592"/>
                  </a:lnTo>
                  <a:cubicBezTo>
                    <a:pt x="4211" y="592"/>
                    <a:pt x="4210" y="587"/>
                    <a:pt x="4209" y="587"/>
                  </a:cubicBezTo>
                  <a:cubicBezTo>
                    <a:pt x="4208" y="587"/>
                    <a:pt x="4208" y="588"/>
                    <a:pt x="4207" y="588"/>
                  </a:cubicBezTo>
                  <a:cubicBezTo>
                    <a:pt x="4207" y="588"/>
                    <a:pt x="4203" y="585"/>
                    <a:pt x="4200" y="585"/>
                  </a:cubicBezTo>
                  <a:cubicBezTo>
                    <a:pt x="4196" y="585"/>
                    <a:pt x="4192" y="581"/>
                    <a:pt x="4188" y="581"/>
                  </a:cubicBezTo>
                  <a:cubicBezTo>
                    <a:pt x="4187" y="582"/>
                    <a:pt x="4186" y="582"/>
                    <a:pt x="4185" y="582"/>
                  </a:cubicBezTo>
                  <a:cubicBezTo>
                    <a:pt x="4180" y="582"/>
                    <a:pt x="4177" y="578"/>
                    <a:pt x="4174" y="578"/>
                  </a:cubicBezTo>
                  <a:cubicBezTo>
                    <a:pt x="4170" y="578"/>
                    <a:pt x="4170" y="574"/>
                    <a:pt x="4170" y="574"/>
                  </a:cubicBezTo>
                  <a:cubicBezTo>
                    <a:pt x="4163" y="570"/>
                    <a:pt x="4159" y="570"/>
                    <a:pt x="4152" y="566"/>
                  </a:cubicBezTo>
                  <a:cubicBezTo>
                    <a:pt x="4144" y="566"/>
                    <a:pt x="4141" y="563"/>
                    <a:pt x="4134" y="559"/>
                  </a:cubicBezTo>
                  <a:cubicBezTo>
                    <a:pt x="4126" y="556"/>
                    <a:pt x="4119" y="556"/>
                    <a:pt x="4112" y="556"/>
                  </a:cubicBezTo>
                  <a:cubicBezTo>
                    <a:pt x="4104" y="552"/>
                    <a:pt x="4097" y="552"/>
                    <a:pt x="4093" y="548"/>
                  </a:cubicBezTo>
                  <a:cubicBezTo>
                    <a:pt x="4086" y="548"/>
                    <a:pt x="4082" y="548"/>
                    <a:pt x="4078" y="544"/>
                  </a:cubicBezTo>
                  <a:cubicBezTo>
                    <a:pt x="4075" y="544"/>
                    <a:pt x="4071" y="541"/>
                    <a:pt x="4068" y="537"/>
                  </a:cubicBezTo>
                  <a:lnTo>
                    <a:pt x="4060" y="537"/>
                  </a:lnTo>
                  <a:cubicBezTo>
                    <a:pt x="4046" y="530"/>
                    <a:pt x="4027" y="530"/>
                    <a:pt x="4009" y="522"/>
                  </a:cubicBezTo>
                  <a:cubicBezTo>
                    <a:pt x="4005" y="519"/>
                    <a:pt x="3998" y="519"/>
                    <a:pt x="3990" y="519"/>
                  </a:cubicBezTo>
                  <a:cubicBezTo>
                    <a:pt x="3987" y="515"/>
                    <a:pt x="3980" y="519"/>
                    <a:pt x="3976" y="512"/>
                  </a:cubicBezTo>
                  <a:cubicBezTo>
                    <a:pt x="3974" y="510"/>
                    <a:pt x="3971" y="510"/>
                    <a:pt x="3969" y="510"/>
                  </a:cubicBezTo>
                  <a:cubicBezTo>
                    <a:pt x="3966" y="510"/>
                    <a:pt x="3962" y="512"/>
                    <a:pt x="3958" y="512"/>
                  </a:cubicBezTo>
                  <a:cubicBezTo>
                    <a:pt x="3958" y="512"/>
                    <a:pt x="3954" y="512"/>
                    <a:pt x="3954" y="508"/>
                  </a:cubicBezTo>
                  <a:cubicBezTo>
                    <a:pt x="3950" y="504"/>
                    <a:pt x="3943" y="504"/>
                    <a:pt x="3939" y="504"/>
                  </a:cubicBezTo>
                  <a:cubicBezTo>
                    <a:pt x="3932" y="500"/>
                    <a:pt x="3928" y="500"/>
                    <a:pt x="3921" y="500"/>
                  </a:cubicBezTo>
                  <a:cubicBezTo>
                    <a:pt x="3917" y="500"/>
                    <a:pt x="3910" y="497"/>
                    <a:pt x="3906" y="497"/>
                  </a:cubicBezTo>
                  <a:cubicBezTo>
                    <a:pt x="3901" y="497"/>
                    <a:pt x="3898" y="495"/>
                    <a:pt x="3895" y="495"/>
                  </a:cubicBezTo>
                  <a:cubicBezTo>
                    <a:pt x="3894" y="495"/>
                    <a:pt x="3893" y="496"/>
                    <a:pt x="3892" y="497"/>
                  </a:cubicBezTo>
                  <a:cubicBezTo>
                    <a:pt x="3888" y="490"/>
                    <a:pt x="3880" y="490"/>
                    <a:pt x="3877" y="490"/>
                  </a:cubicBezTo>
                  <a:cubicBezTo>
                    <a:pt x="3844" y="482"/>
                    <a:pt x="3811" y="475"/>
                    <a:pt x="3778" y="468"/>
                  </a:cubicBezTo>
                  <a:cubicBezTo>
                    <a:pt x="3774" y="468"/>
                    <a:pt x="3767" y="468"/>
                    <a:pt x="3763" y="464"/>
                  </a:cubicBezTo>
                  <a:cubicBezTo>
                    <a:pt x="3761" y="461"/>
                    <a:pt x="3756" y="458"/>
                    <a:pt x="3752" y="458"/>
                  </a:cubicBezTo>
                  <a:cubicBezTo>
                    <a:pt x="3751" y="458"/>
                    <a:pt x="3749" y="459"/>
                    <a:pt x="3748" y="460"/>
                  </a:cubicBezTo>
                  <a:lnTo>
                    <a:pt x="3741" y="460"/>
                  </a:lnTo>
                  <a:cubicBezTo>
                    <a:pt x="3730" y="453"/>
                    <a:pt x="3723" y="449"/>
                    <a:pt x="3712" y="449"/>
                  </a:cubicBezTo>
                  <a:cubicBezTo>
                    <a:pt x="3694" y="446"/>
                    <a:pt x="3679" y="442"/>
                    <a:pt x="3664" y="438"/>
                  </a:cubicBezTo>
                  <a:cubicBezTo>
                    <a:pt x="3660" y="438"/>
                    <a:pt x="3657" y="434"/>
                    <a:pt x="3653" y="434"/>
                  </a:cubicBezTo>
                  <a:cubicBezTo>
                    <a:pt x="3642" y="434"/>
                    <a:pt x="3635" y="434"/>
                    <a:pt x="3628" y="427"/>
                  </a:cubicBezTo>
                  <a:lnTo>
                    <a:pt x="3624" y="427"/>
                  </a:lnTo>
                  <a:cubicBezTo>
                    <a:pt x="3622" y="428"/>
                    <a:pt x="3619" y="429"/>
                    <a:pt x="3618" y="429"/>
                  </a:cubicBezTo>
                  <a:cubicBezTo>
                    <a:pt x="3614" y="429"/>
                    <a:pt x="3612" y="427"/>
                    <a:pt x="3609" y="427"/>
                  </a:cubicBezTo>
                  <a:cubicBezTo>
                    <a:pt x="3600" y="427"/>
                    <a:pt x="3593" y="419"/>
                    <a:pt x="3585" y="419"/>
                  </a:cubicBezTo>
                  <a:cubicBezTo>
                    <a:pt x="3584" y="419"/>
                    <a:pt x="3582" y="419"/>
                    <a:pt x="3580" y="420"/>
                  </a:cubicBezTo>
                  <a:lnTo>
                    <a:pt x="3576" y="420"/>
                  </a:lnTo>
                  <a:cubicBezTo>
                    <a:pt x="3576" y="416"/>
                    <a:pt x="3573" y="416"/>
                    <a:pt x="3570" y="416"/>
                  </a:cubicBezTo>
                  <a:cubicBezTo>
                    <a:pt x="3567" y="416"/>
                    <a:pt x="3563" y="416"/>
                    <a:pt x="3562" y="412"/>
                  </a:cubicBezTo>
                  <a:cubicBezTo>
                    <a:pt x="3559" y="413"/>
                    <a:pt x="3557" y="414"/>
                    <a:pt x="3554" y="414"/>
                  </a:cubicBezTo>
                  <a:cubicBezTo>
                    <a:pt x="3550" y="414"/>
                    <a:pt x="3546" y="412"/>
                    <a:pt x="3543" y="412"/>
                  </a:cubicBezTo>
                  <a:cubicBezTo>
                    <a:pt x="3514" y="405"/>
                    <a:pt x="3488" y="398"/>
                    <a:pt x="3459" y="394"/>
                  </a:cubicBezTo>
                  <a:cubicBezTo>
                    <a:pt x="3455" y="390"/>
                    <a:pt x="3452" y="390"/>
                    <a:pt x="3452" y="390"/>
                  </a:cubicBezTo>
                  <a:cubicBezTo>
                    <a:pt x="3449" y="391"/>
                    <a:pt x="3447" y="392"/>
                    <a:pt x="3445" y="392"/>
                  </a:cubicBezTo>
                  <a:cubicBezTo>
                    <a:pt x="3441" y="392"/>
                    <a:pt x="3439" y="390"/>
                    <a:pt x="3437" y="390"/>
                  </a:cubicBezTo>
                  <a:lnTo>
                    <a:pt x="3422" y="390"/>
                  </a:lnTo>
                  <a:cubicBezTo>
                    <a:pt x="3411" y="387"/>
                    <a:pt x="3404" y="387"/>
                    <a:pt x="3393" y="387"/>
                  </a:cubicBezTo>
                  <a:cubicBezTo>
                    <a:pt x="3386" y="387"/>
                    <a:pt x="3374" y="383"/>
                    <a:pt x="3364" y="380"/>
                  </a:cubicBezTo>
                  <a:cubicBezTo>
                    <a:pt x="3360" y="378"/>
                    <a:pt x="3355" y="378"/>
                    <a:pt x="3351" y="378"/>
                  </a:cubicBezTo>
                  <a:cubicBezTo>
                    <a:pt x="3346" y="378"/>
                    <a:pt x="3342" y="378"/>
                    <a:pt x="3338" y="376"/>
                  </a:cubicBezTo>
                  <a:cubicBezTo>
                    <a:pt x="3336" y="374"/>
                    <a:pt x="3334" y="373"/>
                    <a:pt x="3333" y="373"/>
                  </a:cubicBezTo>
                  <a:cubicBezTo>
                    <a:pt x="3331" y="373"/>
                    <a:pt x="3330" y="374"/>
                    <a:pt x="3330" y="376"/>
                  </a:cubicBezTo>
                  <a:cubicBezTo>
                    <a:pt x="3329" y="377"/>
                    <a:pt x="3328" y="378"/>
                    <a:pt x="3327" y="378"/>
                  </a:cubicBezTo>
                  <a:cubicBezTo>
                    <a:pt x="3324" y="378"/>
                    <a:pt x="3322" y="376"/>
                    <a:pt x="3320" y="376"/>
                  </a:cubicBezTo>
                  <a:cubicBezTo>
                    <a:pt x="3316" y="368"/>
                    <a:pt x="3308" y="368"/>
                    <a:pt x="3305" y="368"/>
                  </a:cubicBezTo>
                  <a:cubicBezTo>
                    <a:pt x="3302" y="369"/>
                    <a:pt x="3299" y="370"/>
                    <a:pt x="3296" y="370"/>
                  </a:cubicBezTo>
                  <a:cubicBezTo>
                    <a:pt x="3290" y="370"/>
                    <a:pt x="3284" y="367"/>
                    <a:pt x="3279" y="365"/>
                  </a:cubicBezTo>
                  <a:cubicBezTo>
                    <a:pt x="3272" y="365"/>
                    <a:pt x="3261" y="361"/>
                    <a:pt x="3254" y="361"/>
                  </a:cubicBezTo>
                  <a:lnTo>
                    <a:pt x="3246" y="361"/>
                  </a:lnTo>
                  <a:cubicBezTo>
                    <a:pt x="3242" y="361"/>
                    <a:pt x="3239" y="358"/>
                    <a:pt x="3235" y="358"/>
                  </a:cubicBezTo>
                  <a:cubicBezTo>
                    <a:pt x="3234" y="359"/>
                    <a:pt x="3233" y="359"/>
                    <a:pt x="3232" y="359"/>
                  </a:cubicBezTo>
                  <a:cubicBezTo>
                    <a:pt x="3230" y="359"/>
                    <a:pt x="3228" y="358"/>
                    <a:pt x="3228" y="358"/>
                  </a:cubicBezTo>
                  <a:cubicBezTo>
                    <a:pt x="3213" y="354"/>
                    <a:pt x="3202" y="354"/>
                    <a:pt x="3191" y="350"/>
                  </a:cubicBezTo>
                  <a:cubicBezTo>
                    <a:pt x="3188" y="350"/>
                    <a:pt x="3184" y="346"/>
                    <a:pt x="3180" y="346"/>
                  </a:cubicBezTo>
                  <a:cubicBezTo>
                    <a:pt x="3178" y="348"/>
                    <a:pt x="3175" y="349"/>
                    <a:pt x="3173" y="349"/>
                  </a:cubicBezTo>
                  <a:cubicBezTo>
                    <a:pt x="3170" y="349"/>
                    <a:pt x="3167" y="348"/>
                    <a:pt x="3166" y="346"/>
                  </a:cubicBezTo>
                  <a:cubicBezTo>
                    <a:pt x="3158" y="343"/>
                    <a:pt x="3154" y="343"/>
                    <a:pt x="3147" y="343"/>
                  </a:cubicBezTo>
                  <a:cubicBezTo>
                    <a:pt x="3107" y="336"/>
                    <a:pt x="3070" y="324"/>
                    <a:pt x="3030" y="321"/>
                  </a:cubicBezTo>
                  <a:cubicBezTo>
                    <a:pt x="3022" y="321"/>
                    <a:pt x="3019" y="317"/>
                    <a:pt x="3012" y="317"/>
                  </a:cubicBezTo>
                  <a:cubicBezTo>
                    <a:pt x="3008" y="317"/>
                    <a:pt x="3000" y="314"/>
                    <a:pt x="2993" y="314"/>
                  </a:cubicBezTo>
                  <a:cubicBezTo>
                    <a:pt x="2978" y="310"/>
                    <a:pt x="2968" y="306"/>
                    <a:pt x="2953" y="302"/>
                  </a:cubicBezTo>
                  <a:lnTo>
                    <a:pt x="2946" y="302"/>
                  </a:lnTo>
                  <a:cubicBezTo>
                    <a:pt x="2934" y="302"/>
                    <a:pt x="2927" y="302"/>
                    <a:pt x="2916" y="299"/>
                  </a:cubicBezTo>
                  <a:lnTo>
                    <a:pt x="2912" y="299"/>
                  </a:lnTo>
                  <a:cubicBezTo>
                    <a:pt x="2910" y="300"/>
                    <a:pt x="2908" y="300"/>
                    <a:pt x="2905" y="300"/>
                  </a:cubicBezTo>
                  <a:cubicBezTo>
                    <a:pt x="2901" y="300"/>
                    <a:pt x="2897" y="299"/>
                    <a:pt x="2894" y="299"/>
                  </a:cubicBezTo>
                  <a:cubicBezTo>
                    <a:pt x="2890" y="297"/>
                    <a:pt x="2887" y="297"/>
                    <a:pt x="2883" y="297"/>
                  </a:cubicBezTo>
                  <a:cubicBezTo>
                    <a:pt x="2879" y="297"/>
                    <a:pt x="2876" y="297"/>
                    <a:pt x="2872" y="295"/>
                  </a:cubicBezTo>
                  <a:cubicBezTo>
                    <a:pt x="2843" y="292"/>
                    <a:pt x="2817" y="280"/>
                    <a:pt x="2784" y="280"/>
                  </a:cubicBezTo>
                  <a:cubicBezTo>
                    <a:pt x="2778" y="280"/>
                    <a:pt x="2770" y="276"/>
                    <a:pt x="2761" y="276"/>
                  </a:cubicBezTo>
                  <a:cubicBezTo>
                    <a:pt x="2759" y="276"/>
                    <a:pt x="2757" y="276"/>
                    <a:pt x="2755" y="277"/>
                  </a:cubicBezTo>
                  <a:lnTo>
                    <a:pt x="2751" y="277"/>
                  </a:lnTo>
                  <a:cubicBezTo>
                    <a:pt x="2729" y="273"/>
                    <a:pt x="2711" y="273"/>
                    <a:pt x="2689" y="266"/>
                  </a:cubicBezTo>
                  <a:lnTo>
                    <a:pt x="2682" y="266"/>
                  </a:lnTo>
                  <a:cubicBezTo>
                    <a:pt x="2680" y="270"/>
                    <a:pt x="2678" y="271"/>
                    <a:pt x="2676" y="271"/>
                  </a:cubicBezTo>
                  <a:cubicBezTo>
                    <a:pt x="2674" y="271"/>
                    <a:pt x="2672" y="270"/>
                    <a:pt x="2670" y="270"/>
                  </a:cubicBezTo>
                  <a:cubicBezTo>
                    <a:pt x="2652" y="262"/>
                    <a:pt x="2634" y="262"/>
                    <a:pt x="2616" y="258"/>
                  </a:cubicBezTo>
                  <a:lnTo>
                    <a:pt x="2612" y="258"/>
                  </a:lnTo>
                  <a:cubicBezTo>
                    <a:pt x="2606" y="256"/>
                    <a:pt x="2601" y="256"/>
                    <a:pt x="2595" y="256"/>
                  </a:cubicBezTo>
                  <a:cubicBezTo>
                    <a:pt x="2590" y="256"/>
                    <a:pt x="2584" y="256"/>
                    <a:pt x="2579" y="255"/>
                  </a:cubicBezTo>
                  <a:lnTo>
                    <a:pt x="2575" y="255"/>
                  </a:lnTo>
                  <a:cubicBezTo>
                    <a:pt x="2570" y="255"/>
                    <a:pt x="2564" y="256"/>
                    <a:pt x="2558" y="256"/>
                  </a:cubicBezTo>
                  <a:cubicBezTo>
                    <a:pt x="2555" y="256"/>
                    <a:pt x="2552" y="256"/>
                    <a:pt x="2550" y="255"/>
                  </a:cubicBezTo>
                  <a:cubicBezTo>
                    <a:pt x="2547" y="255"/>
                    <a:pt x="2545" y="253"/>
                    <a:pt x="2543" y="253"/>
                  </a:cubicBezTo>
                  <a:cubicBezTo>
                    <a:pt x="2542" y="253"/>
                    <a:pt x="2542" y="253"/>
                    <a:pt x="2542" y="255"/>
                  </a:cubicBezTo>
                  <a:cubicBezTo>
                    <a:pt x="2531" y="255"/>
                    <a:pt x="2520" y="255"/>
                    <a:pt x="2509" y="251"/>
                  </a:cubicBezTo>
                  <a:cubicBezTo>
                    <a:pt x="2502" y="248"/>
                    <a:pt x="2494" y="248"/>
                    <a:pt x="2487" y="248"/>
                  </a:cubicBezTo>
                  <a:cubicBezTo>
                    <a:pt x="2491" y="251"/>
                    <a:pt x="2494" y="251"/>
                    <a:pt x="2498" y="251"/>
                  </a:cubicBezTo>
                  <a:lnTo>
                    <a:pt x="2498" y="255"/>
                  </a:lnTo>
                  <a:cubicBezTo>
                    <a:pt x="2494" y="255"/>
                    <a:pt x="2491" y="251"/>
                    <a:pt x="2487" y="251"/>
                  </a:cubicBezTo>
                  <a:cubicBezTo>
                    <a:pt x="2484" y="251"/>
                    <a:pt x="2476" y="248"/>
                    <a:pt x="2476" y="248"/>
                  </a:cubicBezTo>
                  <a:cubicBezTo>
                    <a:pt x="2475" y="249"/>
                    <a:pt x="2473" y="249"/>
                    <a:pt x="2472" y="249"/>
                  </a:cubicBezTo>
                  <a:cubicBezTo>
                    <a:pt x="2470" y="249"/>
                    <a:pt x="2468" y="248"/>
                    <a:pt x="2465" y="248"/>
                  </a:cubicBezTo>
                  <a:cubicBezTo>
                    <a:pt x="2464" y="249"/>
                    <a:pt x="2463" y="249"/>
                    <a:pt x="2462" y="249"/>
                  </a:cubicBezTo>
                  <a:cubicBezTo>
                    <a:pt x="2459" y="249"/>
                    <a:pt x="2457" y="248"/>
                    <a:pt x="2454" y="248"/>
                  </a:cubicBezTo>
                  <a:cubicBezTo>
                    <a:pt x="2450" y="248"/>
                    <a:pt x="2447" y="244"/>
                    <a:pt x="2440" y="244"/>
                  </a:cubicBezTo>
                  <a:cubicBezTo>
                    <a:pt x="2443" y="248"/>
                    <a:pt x="2447" y="248"/>
                    <a:pt x="2450" y="251"/>
                  </a:cubicBezTo>
                  <a:cubicBezTo>
                    <a:pt x="2443" y="251"/>
                    <a:pt x="2443" y="251"/>
                    <a:pt x="2440" y="248"/>
                  </a:cubicBezTo>
                  <a:cubicBezTo>
                    <a:pt x="2425" y="244"/>
                    <a:pt x="2406" y="244"/>
                    <a:pt x="2392" y="240"/>
                  </a:cubicBezTo>
                  <a:lnTo>
                    <a:pt x="2388" y="240"/>
                  </a:lnTo>
                  <a:cubicBezTo>
                    <a:pt x="2384" y="242"/>
                    <a:pt x="2381" y="243"/>
                    <a:pt x="2377" y="243"/>
                  </a:cubicBezTo>
                  <a:cubicBezTo>
                    <a:pt x="2373" y="243"/>
                    <a:pt x="2370" y="242"/>
                    <a:pt x="2366" y="240"/>
                  </a:cubicBezTo>
                  <a:cubicBezTo>
                    <a:pt x="2363" y="240"/>
                    <a:pt x="2359" y="242"/>
                    <a:pt x="2355" y="242"/>
                  </a:cubicBezTo>
                  <a:cubicBezTo>
                    <a:pt x="2353" y="242"/>
                    <a:pt x="2350" y="241"/>
                    <a:pt x="2348" y="240"/>
                  </a:cubicBezTo>
                  <a:cubicBezTo>
                    <a:pt x="2344" y="240"/>
                    <a:pt x="2340" y="236"/>
                    <a:pt x="2340" y="236"/>
                  </a:cubicBezTo>
                  <a:cubicBezTo>
                    <a:pt x="2338" y="237"/>
                    <a:pt x="2336" y="238"/>
                    <a:pt x="2334" y="238"/>
                  </a:cubicBezTo>
                  <a:cubicBezTo>
                    <a:pt x="2330" y="238"/>
                    <a:pt x="2327" y="236"/>
                    <a:pt x="2322" y="236"/>
                  </a:cubicBezTo>
                  <a:lnTo>
                    <a:pt x="2304" y="236"/>
                  </a:lnTo>
                  <a:cubicBezTo>
                    <a:pt x="2300" y="234"/>
                    <a:pt x="2296" y="234"/>
                    <a:pt x="2293" y="234"/>
                  </a:cubicBezTo>
                  <a:cubicBezTo>
                    <a:pt x="2289" y="234"/>
                    <a:pt x="2286" y="234"/>
                    <a:pt x="2282" y="233"/>
                  </a:cubicBezTo>
                  <a:cubicBezTo>
                    <a:pt x="2277" y="234"/>
                    <a:pt x="2273" y="234"/>
                    <a:pt x="2268" y="234"/>
                  </a:cubicBezTo>
                  <a:cubicBezTo>
                    <a:pt x="2259" y="234"/>
                    <a:pt x="2251" y="233"/>
                    <a:pt x="2242" y="233"/>
                  </a:cubicBezTo>
                  <a:cubicBezTo>
                    <a:pt x="2230" y="233"/>
                    <a:pt x="2223" y="229"/>
                    <a:pt x="2212" y="229"/>
                  </a:cubicBezTo>
                  <a:cubicBezTo>
                    <a:pt x="2205" y="229"/>
                    <a:pt x="2198" y="226"/>
                    <a:pt x="2190" y="222"/>
                  </a:cubicBezTo>
                  <a:lnTo>
                    <a:pt x="2164" y="222"/>
                  </a:lnTo>
                  <a:cubicBezTo>
                    <a:pt x="2154" y="218"/>
                    <a:pt x="2142" y="218"/>
                    <a:pt x="2132" y="214"/>
                  </a:cubicBezTo>
                  <a:cubicBezTo>
                    <a:pt x="2126" y="214"/>
                    <a:pt x="2123" y="216"/>
                    <a:pt x="2120" y="216"/>
                  </a:cubicBezTo>
                  <a:cubicBezTo>
                    <a:pt x="2119" y="216"/>
                    <a:pt x="2118" y="215"/>
                    <a:pt x="2117" y="214"/>
                  </a:cubicBezTo>
                  <a:lnTo>
                    <a:pt x="2113" y="211"/>
                  </a:lnTo>
                  <a:cubicBezTo>
                    <a:pt x="2111" y="212"/>
                    <a:pt x="2110" y="213"/>
                    <a:pt x="2108" y="213"/>
                  </a:cubicBezTo>
                  <a:cubicBezTo>
                    <a:pt x="2106" y="213"/>
                    <a:pt x="2104" y="212"/>
                    <a:pt x="2102" y="211"/>
                  </a:cubicBezTo>
                  <a:cubicBezTo>
                    <a:pt x="2088" y="211"/>
                    <a:pt x="2069" y="204"/>
                    <a:pt x="2054" y="204"/>
                  </a:cubicBezTo>
                  <a:cubicBezTo>
                    <a:pt x="2051" y="204"/>
                    <a:pt x="2047" y="204"/>
                    <a:pt x="2044" y="200"/>
                  </a:cubicBezTo>
                  <a:cubicBezTo>
                    <a:pt x="2040" y="200"/>
                    <a:pt x="2032" y="196"/>
                    <a:pt x="2029" y="196"/>
                  </a:cubicBezTo>
                  <a:cubicBezTo>
                    <a:pt x="2025" y="196"/>
                    <a:pt x="2022" y="200"/>
                    <a:pt x="2018" y="200"/>
                  </a:cubicBezTo>
                  <a:cubicBezTo>
                    <a:pt x="2010" y="200"/>
                    <a:pt x="2007" y="196"/>
                    <a:pt x="2003" y="196"/>
                  </a:cubicBezTo>
                  <a:cubicBezTo>
                    <a:pt x="2001" y="196"/>
                    <a:pt x="1998" y="194"/>
                    <a:pt x="1995" y="194"/>
                  </a:cubicBezTo>
                  <a:cubicBezTo>
                    <a:pt x="1993" y="194"/>
                    <a:pt x="1991" y="195"/>
                    <a:pt x="1988" y="196"/>
                  </a:cubicBezTo>
                  <a:cubicBezTo>
                    <a:pt x="1988" y="196"/>
                    <a:pt x="1985" y="192"/>
                    <a:pt x="1981" y="192"/>
                  </a:cubicBezTo>
                  <a:lnTo>
                    <a:pt x="1978" y="192"/>
                  </a:lnTo>
                  <a:cubicBezTo>
                    <a:pt x="1975" y="192"/>
                    <a:pt x="1974" y="191"/>
                    <a:pt x="1973" y="191"/>
                  </a:cubicBezTo>
                  <a:cubicBezTo>
                    <a:pt x="1972" y="191"/>
                    <a:pt x="1971" y="191"/>
                    <a:pt x="1970" y="192"/>
                  </a:cubicBezTo>
                  <a:cubicBezTo>
                    <a:pt x="1966" y="192"/>
                    <a:pt x="1963" y="189"/>
                    <a:pt x="1959" y="189"/>
                  </a:cubicBezTo>
                  <a:cubicBezTo>
                    <a:pt x="1956" y="189"/>
                    <a:pt x="1952" y="189"/>
                    <a:pt x="1948" y="185"/>
                  </a:cubicBezTo>
                  <a:cubicBezTo>
                    <a:pt x="1937" y="185"/>
                    <a:pt x="1926" y="182"/>
                    <a:pt x="1915" y="182"/>
                  </a:cubicBezTo>
                  <a:cubicBezTo>
                    <a:pt x="1912" y="178"/>
                    <a:pt x="1908" y="178"/>
                    <a:pt x="1904" y="178"/>
                  </a:cubicBezTo>
                  <a:cubicBezTo>
                    <a:pt x="1900" y="178"/>
                    <a:pt x="1897" y="174"/>
                    <a:pt x="1893" y="174"/>
                  </a:cubicBezTo>
                  <a:cubicBezTo>
                    <a:pt x="1891" y="175"/>
                    <a:pt x="1888" y="175"/>
                    <a:pt x="1886" y="175"/>
                  </a:cubicBezTo>
                  <a:cubicBezTo>
                    <a:pt x="1877" y="175"/>
                    <a:pt x="1869" y="170"/>
                    <a:pt x="1860" y="170"/>
                  </a:cubicBezTo>
                  <a:cubicBezTo>
                    <a:pt x="1853" y="170"/>
                    <a:pt x="1846" y="167"/>
                    <a:pt x="1838" y="167"/>
                  </a:cubicBezTo>
                  <a:cubicBezTo>
                    <a:pt x="1831" y="163"/>
                    <a:pt x="1824" y="163"/>
                    <a:pt x="1816" y="160"/>
                  </a:cubicBezTo>
                  <a:cubicBezTo>
                    <a:pt x="1809" y="160"/>
                    <a:pt x="1802" y="156"/>
                    <a:pt x="1794" y="156"/>
                  </a:cubicBezTo>
                  <a:cubicBezTo>
                    <a:pt x="1787" y="152"/>
                    <a:pt x="1776" y="152"/>
                    <a:pt x="1768" y="148"/>
                  </a:cubicBezTo>
                  <a:cubicBezTo>
                    <a:pt x="1766" y="146"/>
                    <a:pt x="1764" y="146"/>
                    <a:pt x="1761" y="146"/>
                  </a:cubicBezTo>
                  <a:cubicBezTo>
                    <a:pt x="1757" y="146"/>
                    <a:pt x="1754" y="146"/>
                    <a:pt x="1750" y="145"/>
                  </a:cubicBezTo>
                  <a:cubicBezTo>
                    <a:pt x="1743" y="145"/>
                    <a:pt x="1732" y="145"/>
                    <a:pt x="1728" y="141"/>
                  </a:cubicBezTo>
                  <a:lnTo>
                    <a:pt x="1721" y="141"/>
                  </a:lnTo>
                  <a:cubicBezTo>
                    <a:pt x="1718" y="141"/>
                    <a:pt x="1716" y="143"/>
                    <a:pt x="1714" y="143"/>
                  </a:cubicBezTo>
                  <a:cubicBezTo>
                    <a:pt x="1712" y="143"/>
                    <a:pt x="1711" y="142"/>
                    <a:pt x="1710" y="141"/>
                  </a:cubicBezTo>
                  <a:cubicBezTo>
                    <a:pt x="1710" y="138"/>
                    <a:pt x="1706" y="138"/>
                    <a:pt x="1702" y="138"/>
                  </a:cubicBezTo>
                  <a:cubicBezTo>
                    <a:pt x="1701" y="139"/>
                    <a:pt x="1700" y="139"/>
                    <a:pt x="1699" y="139"/>
                  </a:cubicBezTo>
                  <a:cubicBezTo>
                    <a:pt x="1696" y="139"/>
                    <a:pt x="1694" y="138"/>
                    <a:pt x="1692" y="138"/>
                  </a:cubicBezTo>
                  <a:cubicBezTo>
                    <a:pt x="1692" y="138"/>
                    <a:pt x="1688" y="134"/>
                    <a:pt x="1684" y="134"/>
                  </a:cubicBezTo>
                  <a:cubicBezTo>
                    <a:pt x="1684" y="134"/>
                    <a:pt x="1682" y="136"/>
                    <a:pt x="1680" y="136"/>
                  </a:cubicBezTo>
                  <a:cubicBezTo>
                    <a:pt x="1679" y="136"/>
                    <a:pt x="1678" y="135"/>
                    <a:pt x="1677" y="134"/>
                  </a:cubicBezTo>
                  <a:cubicBezTo>
                    <a:pt x="1658" y="130"/>
                    <a:pt x="1640" y="130"/>
                    <a:pt x="1618" y="126"/>
                  </a:cubicBezTo>
                  <a:cubicBezTo>
                    <a:pt x="1614" y="123"/>
                    <a:pt x="1611" y="123"/>
                    <a:pt x="1604" y="123"/>
                  </a:cubicBezTo>
                  <a:cubicBezTo>
                    <a:pt x="1596" y="123"/>
                    <a:pt x="1589" y="119"/>
                    <a:pt x="1582" y="116"/>
                  </a:cubicBezTo>
                  <a:cubicBezTo>
                    <a:pt x="1578" y="116"/>
                    <a:pt x="1570" y="116"/>
                    <a:pt x="1563" y="112"/>
                  </a:cubicBezTo>
                  <a:cubicBezTo>
                    <a:pt x="1561" y="112"/>
                    <a:pt x="1558" y="110"/>
                    <a:pt x="1556" y="110"/>
                  </a:cubicBezTo>
                  <a:cubicBezTo>
                    <a:pt x="1555" y="110"/>
                    <a:pt x="1553" y="111"/>
                    <a:pt x="1552" y="112"/>
                  </a:cubicBezTo>
                  <a:cubicBezTo>
                    <a:pt x="1550" y="110"/>
                    <a:pt x="1548" y="109"/>
                    <a:pt x="1546" y="109"/>
                  </a:cubicBezTo>
                  <a:cubicBezTo>
                    <a:pt x="1545" y="109"/>
                    <a:pt x="1543" y="110"/>
                    <a:pt x="1541" y="112"/>
                  </a:cubicBezTo>
                  <a:cubicBezTo>
                    <a:pt x="1538" y="112"/>
                    <a:pt x="1534" y="108"/>
                    <a:pt x="1530" y="104"/>
                  </a:cubicBezTo>
                  <a:lnTo>
                    <a:pt x="1526" y="104"/>
                  </a:lnTo>
                  <a:cubicBezTo>
                    <a:pt x="1525" y="105"/>
                    <a:pt x="1524" y="106"/>
                    <a:pt x="1523" y="106"/>
                  </a:cubicBezTo>
                  <a:cubicBezTo>
                    <a:pt x="1520" y="106"/>
                    <a:pt x="1518" y="104"/>
                    <a:pt x="1516" y="104"/>
                  </a:cubicBezTo>
                  <a:cubicBezTo>
                    <a:pt x="1512" y="104"/>
                    <a:pt x="1504" y="104"/>
                    <a:pt x="1504" y="101"/>
                  </a:cubicBezTo>
                  <a:lnTo>
                    <a:pt x="1501" y="101"/>
                  </a:lnTo>
                  <a:cubicBezTo>
                    <a:pt x="1494" y="101"/>
                    <a:pt x="1490" y="101"/>
                    <a:pt x="1490" y="97"/>
                  </a:cubicBezTo>
                  <a:cubicBezTo>
                    <a:pt x="1488" y="95"/>
                    <a:pt x="1486" y="95"/>
                    <a:pt x="1484" y="95"/>
                  </a:cubicBezTo>
                  <a:cubicBezTo>
                    <a:pt x="1482" y="95"/>
                    <a:pt x="1480" y="95"/>
                    <a:pt x="1479" y="94"/>
                  </a:cubicBezTo>
                  <a:lnTo>
                    <a:pt x="1472" y="94"/>
                  </a:lnTo>
                  <a:cubicBezTo>
                    <a:pt x="1471" y="93"/>
                    <a:pt x="1470" y="93"/>
                    <a:pt x="1469" y="93"/>
                  </a:cubicBezTo>
                  <a:cubicBezTo>
                    <a:pt x="1468" y="93"/>
                    <a:pt x="1466" y="93"/>
                    <a:pt x="1464" y="93"/>
                  </a:cubicBezTo>
                  <a:cubicBezTo>
                    <a:pt x="1463" y="93"/>
                    <a:pt x="1461" y="93"/>
                    <a:pt x="1460" y="90"/>
                  </a:cubicBezTo>
                  <a:cubicBezTo>
                    <a:pt x="1457" y="97"/>
                    <a:pt x="1450" y="94"/>
                    <a:pt x="1446" y="97"/>
                  </a:cubicBezTo>
                  <a:cubicBezTo>
                    <a:pt x="1446" y="104"/>
                    <a:pt x="1453" y="108"/>
                    <a:pt x="1457" y="108"/>
                  </a:cubicBezTo>
                  <a:cubicBezTo>
                    <a:pt x="1468" y="108"/>
                    <a:pt x="1479" y="116"/>
                    <a:pt x="1490" y="119"/>
                  </a:cubicBezTo>
                  <a:cubicBezTo>
                    <a:pt x="1497" y="119"/>
                    <a:pt x="1504" y="119"/>
                    <a:pt x="1508" y="126"/>
                  </a:cubicBezTo>
                  <a:lnTo>
                    <a:pt x="1516" y="126"/>
                  </a:lnTo>
                  <a:cubicBezTo>
                    <a:pt x="1517" y="125"/>
                    <a:pt x="1518" y="125"/>
                    <a:pt x="1519" y="125"/>
                  </a:cubicBezTo>
                  <a:cubicBezTo>
                    <a:pt x="1521" y="125"/>
                    <a:pt x="1524" y="126"/>
                    <a:pt x="1526" y="126"/>
                  </a:cubicBezTo>
                  <a:cubicBezTo>
                    <a:pt x="1541" y="130"/>
                    <a:pt x="1556" y="134"/>
                    <a:pt x="1570" y="138"/>
                  </a:cubicBezTo>
                  <a:cubicBezTo>
                    <a:pt x="1582" y="138"/>
                    <a:pt x="1582" y="138"/>
                    <a:pt x="1589" y="145"/>
                  </a:cubicBezTo>
                  <a:cubicBezTo>
                    <a:pt x="1592" y="143"/>
                    <a:pt x="1594" y="142"/>
                    <a:pt x="1597" y="142"/>
                  </a:cubicBezTo>
                  <a:cubicBezTo>
                    <a:pt x="1600" y="142"/>
                    <a:pt x="1605" y="143"/>
                    <a:pt x="1614" y="145"/>
                  </a:cubicBezTo>
                  <a:cubicBezTo>
                    <a:pt x="1607" y="160"/>
                    <a:pt x="1604" y="160"/>
                    <a:pt x="1589" y="160"/>
                  </a:cubicBezTo>
                  <a:cubicBezTo>
                    <a:pt x="1586" y="160"/>
                    <a:pt x="1583" y="155"/>
                    <a:pt x="1580" y="155"/>
                  </a:cubicBezTo>
                  <a:cubicBezTo>
                    <a:pt x="1580" y="155"/>
                    <a:pt x="1579" y="155"/>
                    <a:pt x="1578" y="156"/>
                  </a:cubicBezTo>
                  <a:cubicBezTo>
                    <a:pt x="1574" y="156"/>
                    <a:pt x="1567" y="152"/>
                    <a:pt x="1563" y="152"/>
                  </a:cubicBezTo>
                  <a:cubicBezTo>
                    <a:pt x="1552" y="152"/>
                    <a:pt x="1541" y="148"/>
                    <a:pt x="1530" y="145"/>
                  </a:cubicBezTo>
                  <a:cubicBezTo>
                    <a:pt x="1519" y="141"/>
                    <a:pt x="1508" y="145"/>
                    <a:pt x="1501" y="138"/>
                  </a:cubicBezTo>
                  <a:cubicBezTo>
                    <a:pt x="1499" y="140"/>
                    <a:pt x="1498" y="141"/>
                    <a:pt x="1497" y="141"/>
                  </a:cubicBezTo>
                  <a:cubicBezTo>
                    <a:pt x="1495" y="141"/>
                    <a:pt x="1492" y="138"/>
                    <a:pt x="1490" y="138"/>
                  </a:cubicBezTo>
                  <a:cubicBezTo>
                    <a:pt x="1487" y="138"/>
                    <a:pt x="1485" y="136"/>
                    <a:pt x="1482" y="136"/>
                  </a:cubicBezTo>
                  <a:cubicBezTo>
                    <a:pt x="1481" y="136"/>
                    <a:pt x="1480" y="136"/>
                    <a:pt x="1479" y="138"/>
                  </a:cubicBezTo>
                  <a:lnTo>
                    <a:pt x="1475" y="138"/>
                  </a:lnTo>
                  <a:cubicBezTo>
                    <a:pt x="1472" y="130"/>
                    <a:pt x="1464" y="134"/>
                    <a:pt x="1460" y="130"/>
                  </a:cubicBezTo>
                  <a:cubicBezTo>
                    <a:pt x="1457" y="130"/>
                    <a:pt x="1453" y="126"/>
                    <a:pt x="1450" y="126"/>
                  </a:cubicBezTo>
                  <a:lnTo>
                    <a:pt x="1446" y="123"/>
                  </a:lnTo>
                  <a:cubicBezTo>
                    <a:pt x="1443" y="124"/>
                    <a:pt x="1441" y="124"/>
                    <a:pt x="1439" y="124"/>
                  </a:cubicBezTo>
                  <a:cubicBezTo>
                    <a:pt x="1435" y="124"/>
                    <a:pt x="1432" y="123"/>
                    <a:pt x="1428" y="123"/>
                  </a:cubicBezTo>
                  <a:cubicBezTo>
                    <a:pt x="1424" y="123"/>
                    <a:pt x="1420" y="123"/>
                    <a:pt x="1416" y="119"/>
                  </a:cubicBezTo>
                  <a:cubicBezTo>
                    <a:pt x="1413" y="119"/>
                    <a:pt x="1409" y="119"/>
                    <a:pt x="1406" y="116"/>
                  </a:cubicBezTo>
                  <a:cubicBezTo>
                    <a:pt x="1405" y="117"/>
                    <a:pt x="1403" y="117"/>
                    <a:pt x="1402" y="117"/>
                  </a:cubicBezTo>
                  <a:cubicBezTo>
                    <a:pt x="1400" y="117"/>
                    <a:pt x="1397" y="115"/>
                    <a:pt x="1394" y="112"/>
                  </a:cubicBezTo>
                  <a:lnTo>
                    <a:pt x="1384" y="112"/>
                  </a:lnTo>
                  <a:cubicBezTo>
                    <a:pt x="1380" y="112"/>
                    <a:pt x="1376" y="108"/>
                    <a:pt x="1372" y="108"/>
                  </a:cubicBezTo>
                  <a:cubicBezTo>
                    <a:pt x="1354" y="104"/>
                    <a:pt x="1332" y="101"/>
                    <a:pt x="1314" y="97"/>
                  </a:cubicBezTo>
                  <a:cubicBezTo>
                    <a:pt x="1306" y="94"/>
                    <a:pt x="1299" y="90"/>
                    <a:pt x="1292" y="90"/>
                  </a:cubicBezTo>
                  <a:cubicBezTo>
                    <a:pt x="1284" y="90"/>
                    <a:pt x="1277" y="94"/>
                    <a:pt x="1266" y="94"/>
                  </a:cubicBezTo>
                  <a:cubicBezTo>
                    <a:pt x="1255" y="94"/>
                    <a:pt x="1244" y="90"/>
                    <a:pt x="1230" y="90"/>
                  </a:cubicBezTo>
                  <a:lnTo>
                    <a:pt x="1226" y="90"/>
                  </a:lnTo>
                  <a:cubicBezTo>
                    <a:pt x="1222" y="86"/>
                    <a:pt x="1208" y="82"/>
                    <a:pt x="1204" y="82"/>
                  </a:cubicBezTo>
                  <a:cubicBezTo>
                    <a:pt x="1200" y="82"/>
                    <a:pt x="1189" y="79"/>
                    <a:pt x="1186" y="79"/>
                  </a:cubicBezTo>
                  <a:cubicBezTo>
                    <a:pt x="1178" y="79"/>
                    <a:pt x="1171" y="75"/>
                    <a:pt x="1164" y="75"/>
                  </a:cubicBezTo>
                  <a:cubicBezTo>
                    <a:pt x="1145" y="72"/>
                    <a:pt x="1145" y="72"/>
                    <a:pt x="1130" y="64"/>
                  </a:cubicBezTo>
                  <a:lnTo>
                    <a:pt x="1123" y="64"/>
                  </a:lnTo>
                  <a:cubicBezTo>
                    <a:pt x="1121" y="65"/>
                    <a:pt x="1120" y="65"/>
                    <a:pt x="1118" y="65"/>
                  </a:cubicBezTo>
                  <a:cubicBezTo>
                    <a:pt x="1114" y="65"/>
                    <a:pt x="1109" y="63"/>
                    <a:pt x="1105" y="63"/>
                  </a:cubicBezTo>
                  <a:cubicBezTo>
                    <a:pt x="1104" y="63"/>
                    <a:pt x="1102" y="63"/>
                    <a:pt x="1101" y="64"/>
                  </a:cubicBezTo>
                  <a:lnTo>
                    <a:pt x="1098" y="64"/>
                  </a:lnTo>
                  <a:cubicBezTo>
                    <a:pt x="1090" y="60"/>
                    <a:pt x="1083" y="53"/>
                    <a:pt x="1072" y="53"/>
                  </a:cubicBezTo>
                  <a:cubicBezTo>
                    <a:pt x="1064" y="53"/>
                    <a:pt x="1057" y="53"/>
                    <a:pt x="1050" y="50"/>
                  </a:cubicBezTo>
                  <a:cubicBezTo>
                    <a:pt x="1046" y="50"/>
                    <a:pt x="1039" y="50"/>
                    <a:pt x="1032" y="53"/>
                  </a:cubicBezTo>
                  <a:cubicBezTo>
                    <a:pt x="1032" y="50"/>
                    <a:pt x="1028" y="46"/>
                    <a:pt x="1024" y="46"/>
                  </a:cubicBezTo>
                  <a:cubicBezTo>
                    <a:pt x="1017" y="46"/>
                    <a:pt x="1010" y="42"/>
                    <a:pt x="1006" y="42"/>
                  </a:cubicBezTo>
                  <a:cubicBezTo>
                    <a:pt x="998" y="35"/>
                    <a:pt x="988" y="35"/>
                    <a:pt x="980" y="35"/>
                  </a:cubicBezTo>
                  <a:cubicBezTo>
                    <a:pt x="969" y="35"/>
                    <a:pt x="954" y="35"/>
                    <a:pt x="944" y="31"/>
                  </a:cubicBezTo>
                  <a:cubicBezTo>
                    <a:pt x="929" y="28"/>
                    <a:pt x="918" y="28"/>
                    <a:pt x="903" y="20"/>
                  </a:cubicBezTo>
                  <a:cubicBezTo>
                    <a:pt x="902" y="21"/>
                    <a:pt x="901" y="22"/>
                    <a:pt x="900" y="22"/>
                  </a:cubicBezTo>
                  <a:cubicBezTo>
                    <a:pt x="897" y="22"/>
                    <a:pt x="895" y="20"/>
                    <a:pt x="892" y="20"/>
                  </a:cubicBezTo>
                  <a:cubicBezTo>
                    <a:pt x="890" y="18"/>
                    <a:pt x="888" y="18"/>
                    <a:pt x="886" y="18"/>
                  </a:cubicBezTo>
                  <a:cubicBezTo>
                    <a:pt x="885" y="18"/>
                    <a:pt x="883" y="18"/>
                    <a:pt x="881" y="16"/>
                  </a:cubicBezTo>
                  <a:cubicBezTo>
                    <a:pt x="880" y="15"/>
                    <a:pt x="880" y="15"/>
                    <a:pt x="879" y="15"/>
                  </a:cubicBezTo>
                  <a:cubicBezTo>
                    <a:pt x="877" y="15"/>
                    <a:pt x="875" y="17"/>
                    <a:pt x="874" y="17"/>
                  </a:cubicBezTo>
                  <a:cubicBezTo>
                    <a:pt x="874" y="17"/>
                    <a:pt x="874" y="17"/>
                    <a:pt x="874" y="16"/>
                  </a:cubicBezTo>
                  <a:cubicBezTo>
                    <a:pt x="863" y="9"/>
                    <a:pt x="848" y="9"/>
                    <a:pt x="837" y="6"/>
                  </a:cubicBezTo>
                  <a:lnTo>
                    <a:pt x="830" y="6"/>
                  </a:lnTo>
                  <a:cubicBezTo>
                    <a:pt x="826" y="2"/>
                    <a:pt x="823" y="1"/>
                    <a:pt x="8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26"/>
            <p:cNvSpPr/>
            <p:nvPr/>
          </p:nvSpPr>
          <p:spPr>
            <a:xfrm>
              <a:off x="3637361" y="3145192"/>
              <a:ext cx="245" cy="196"/>
            </a:xfrm>
            <a:custGeom>
              <a:avLst/>
              <a:gdLst/>
              <a:ahLst/>
              <a:cxnLst/>
              <a:rect l="l" t="t" r="r" b="b"/>
              <a:pathLst>
                <a:path w="5" h="4" extrusionOk="0">
                  <a:moveTo>
                    <a:pt x="1" y="0"/>
                  </a:moveTo>
                  <a:lnTo>
                    <a:pt x="4" y="4"/>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26"/>
            <p:cNvSpPr/>
            <p:nvPr/>
          </p:nvSpPr>
          <p:spPr>
            <a:xfrm>
              <a:off x="3681233" y="3154909"/>
              <a:ext cx="49" cy="49"/>
            </a:xfrm>
            <a:custGeom>
              <a:avLst/>
              <a:gdLst/>
              <a:ahLst/>
              <a:cxnLst/>
              <a:rect l="l" t="t" r="r" b="b"/>
              <a:pathLst>
                <a:path w="1" h="1" extrusionOk="0">
                  <a:moveTo>
                    <a:pt x="1" y="0"/>
                  </a:moveTo>
                  <a:lnTo>
                    <a:pt x="1" y="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26"/>
            <p:cNvSpPr/>
            <p:nvPr/>
          </p:nvSpPr>
          <p:spPr>
            <a:xfrm>
              <a:off x="3838172" y="3088463"/>
              <a:ext cx="245" cy="294"/>
            </a:xfrm>
            <a:custGeom>
              <a:avLst/>
              <a:gdLst/>
              <a:ahLst/>
              <a:cxnLst/>
              <a:rect l="l" t="t" r="r" b="b"/>
              <a:pathLst>
                <a:path w="5" h="6" extrusionOk="0">
                  <a:moveTo>
                    <a:pt x="1" y="1"/>
                  </a:moveTo>
                  <a:lnTo>
                    <a:pt x="1" y="5"/>
                  </a:lnTo>
                  <a:lnTo>
                    <a:pt x="4" y="5"/>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26"/>
            <p:cNvSpPr/>
            <p:nvPr/>
          </p:nvSpPr>
          <p:spPr>
            <a:xfrm>
              <a:off x="3378250" y="2315400"/>
              <a:ext cx="216666" cy="270256"/>
            </a:xfrm>
            <a:custGeom>
              <a:avLst/>
              <a:gdLst/>
              <a:ahLst/>
              <a:cxnLst/>
              <a:rect l="l" t="t" r="r" b="b"/>
              <a:pathLst>
                <a:path w="4415" h="5507" extrusionOk="0">
                  <a:moveTo>
                    <a:pt x="4111" y="1134"/>
                  </a:moveTo>
                  <a:lnTo>
                    <a:pt x="4111" y="1138"/>
                  </a:lnTo>
                  <a:lnTo>
                    <a:pt x="4106" y="1138"/>
                  </a:lnTo>
                  <a:lnTo>
                    <a:pt x="4111" y="1134"/>
                  </a:lnTo>
                  <a:close/>
                  <a:moveTo>
                    <a:pt x="4114" y="1134"/>
                  </a:moveTo>
                  <a:cubicBezTo>
                    <a:pt x="4118" y="1134"/>
                    <a:pt x="4118" y="1134"/>
                    <a:pt x="4121" y="1138"/>
                  </a:cubicBezTo>
                  <a:cubicBezTo>
                    <a:pt x="4121" y="1141"/>
                    <a:pt x="4118" y="1145"/>
                    <a:pt x="4111" y="1145"/>
                  </a:cubicBezTo>
                  <a:cubicBezTo>
                    <a:pt x="4111" y="1141"/>
                    <a:pt x="4114" y="1141"/>
                    <a:pt x="4114" y="1138"/>
                  </a:cubicBezTo>
                  <a:lnTo>
                    <a:pt x="4114" y="1134"/>
                  </a:lnTo>
                  <a:close/>
                  <a:moveTo>
                    <a:pt x="4180" y="1141"/>
                  </a:moveTo>
                  <a:lnTo>
                    <a:pt x="4180" y="1145"/>
                  </a:lnTo>
                  <a:lnTo>
                    <a:pt x="4180" y="1149"/>
                  </a:lnTo>
                  <a:cubicBezTo>
                    <a:pt x="4177" y="1149"/>
                    <a:pt x="4177" y="1149"/>
                    <a:pt x="4169" y="1153"/>
                  </a:cubicBezTo>
                  <a:cubicBezTo>
                    <a:pt x="4172" y="1149"/>
                    <a:pt x="4172" y="1145"/>
                    <a:pt x="4177" y="1145"/>
                  </a:cubicBezTo>
                  <a:lnTo>
                    <a:pt x="4180" y="1141"/>
                  </a:lnTo>
                  <a:close/>
                  <a:moveTo>
                    <a:pt x="4081" y="1167"/>
                  </a:moveTo>
                  <a:lnTo>
                    <a:pt x="4081" y="1175"/>
                  </a:lnTo>
                  <a:cubicBezTo>
                    <a:pt x="4077" y="1175"/>
                    <a:pt x="4074" y="1171"/>
                    <a:pt x="4081" y="1167"/>
                  </a:cubicBezTo>
                  <a:close/>
                  <a:moveTo>
                    <a:pt x="4103" y="1193"/>
                  </a:moveTo>
                  <a:lnTo>
                    <a:pt x="4103" y="1197"/>
                  </a:lnTo>
                  <a:lnTo>
                    <a:pt x="4099" y="1197"/>
                  </a:lnTo>
                  <a:lnTo>
                    <a:pt x="4103" y="1193"/>
                  </a:lnTo>
                  <a:close/>
                  <a:moveTo>
                    <a:pt x="3952" y="1222"/>
                  </a:moveTo>
                  <a:lnTo>
                    <a:pt x="3952" y="1226"/>
                  </a:lnTo>
                  <a:lnTo>
                    <a:pt x="3949" y="1226"/>
                  </a:lnTo>
                  <a:lnTo>
                    <a:pt x="3949" y="1222"/>
                  </a:lnTo>
                  <a:close/>
                  <a:moveTo>
                    <a:pt x="3828" y="1241"/>
                  </a:moveTo>
                  <a:cubicBezTo>
                    <a:pt x="3828" y="1244"/>
                    <a:pt x="3828" y="1244"/>
                    <a:pt x="3825" y="1248"/>
                  </a:cubicBezTo>
                  <a:cubicBezTo>
                    <a:pt x="3825" y="1244"/>
                    <a:pt x="3828" y="1244"/>
                    <a:pt x="3828" y="1241"/>
                  </a:cubicBezTo>
                  <a:close/>
                  <a:moveTo>
                    <a:pt x="4062" y="1255"/>
                  </a:moveTo>
                  <a:lnTo>
                    <a:pt x="4059" y="1259"/>
                  </a:lnTo>
                  <a:lnTo>
                    <a:pt x="4059" y="1255"/>
                  </a:lnTo>
                  <a:close/>
                  <a:moveTo>
                    <a:pt x="4191" y="1292"/>
                  </a:moveTo>
                  <a:lnTo>
                    <a:pt x="4191" y="1295"/>
                  </a:lnTo>
                  <a:lnTo>
                    <a:pt x="4187" y="1292"/>
                  </a:lnTo>
                  <a:close/>
                  <a:moveTo>
                    <a:pt x="3827" y="1311"/>
                  </a:moveTo>
                  <a:cubicBezTo>
                    <a:pt x="3828" y="1311"/>
                    <a:pt x="3828" y="1312"/>
                    <a:pt x="3828" y="1314"/>
                  </a:cubicBezTo>
                  <a:lnTo>
                    <a:pt x="3825" y="1314"/>
                  </a:lnTo>
                  <a:cubicBezTo>
                    <a:pt x="3825" y="1312"/>
                    <a:pt x="3826" y="1311"/>
                    <a:pt x="3827" y="1311"/>
                  </a:cubicBezTo>
                  <a:close/>
                  <a:moveTo>
                    <a:pt x="3773" y="1354"/>
                  </a:moveTo>
                  <a:lnTo>
                    <a:pt x="3773" y="1358"/>
                  </a:lnTo>
                  <a:lnTo>
                    <a:pt x="3769" y="1358"/>
                  </a:lnTo>
                  <a:lnTo>
                    <a:pt x="3773" y="1354"/>
                  </a:lnTo>
                  <a:close/>
                  <a:moveTo>
                    <a:pt x="3925" y="1583"/>
                  </a:moveTo>
                  <a:cubicBezTo>
                    <a:pt x="3927" y="1583"/>
                    <a:pt x="3928" y="1585"/>
                    <a:pt x="3930" y="1585"/>
                  </a:cubicBezTo>
                  <a:cubicBezTo>
                    <a:pt x="3928" y="1585"/>
                    <a:pt x="3927" y="1588"/>
                    <a:pt x="3926" y="1588"/>
                  </a:cubicBezTo>
                  <a:cubicBezTo>
                    <a:pt x="3925" y="1588"/>
                    <a:pt x="3925" y="1587"/>
                    <a:pt x="3923" y="1585"/>
                  </a:cubicBezTo>
                  <a:lnTo>
                    <a:pt x="3920" y="1585"/>
                  </a:lnTo>
                  <a:cubicBezTo>
                    <a:pt x="3922" y="1583"/>
                    <a:pt x="3924" y="1583"/>
                    <a:pt x="3925" y="1583"/>
                  </a:cubicBezTo>
                  <a:close/>
                  <a:moveTo>
                    <a:pt x="3806" y="1637"/>
                  </a:moveTo>
                  <a:lnTo>
                    <a:pt x="3810" y="1640"/>
                  </a:lnTo>
                  <a:lnTo>
                    <a:pt x="3798" y="1637"/>
                  </a:lnTo>
                  <a:close/>
                  <a:moveTo>
                    <a:pt x="3798" y="1655"/>
                  </a:moveTo>
                  <a:cubicBezTo>
                    <a:pt x="3795" y="1659"/>
                    <a:pt x="3791" y="1659"/>
                    <a:pt x="3788" y="1659"/>
                  </a:cubicBezTo>
                  <a:cubicBezTo>
                    <a:pt x="3791" y="1655"/>
                    <a:pt x="3795" y="1655"/>
                    <a:pt x="3798" y="1655"/>
                  </a:cubicBezTo>
                  <a:close/>
                  <a:moveTo>
                    <a:pt x="3773" y="1662"/>
                  </a:moveTo>
                  <a:lnTo>
                    <a:pt x="3773" y="1666"/>
                  </a:lnTo>
                  <a:lnTo>
                    <a:pt x="3769" y="1662"/>
                  </a:lnTo>
                  <a:close/>
                  <a:moveTo>
                    <a:pt x="3788" y="1662"/>
                  </a:moveTo>
                  <a:lnTo>
                    <a:pt x="3788" y="1666"/>
                  </a:lnTo>
                  <a:lnTo>
                    <a:pt x="3784" y="1666"/>
                  </a:lnTo>
                  <a:lnTo>
                    <a:pt x="3788" y="1662"/>
                  </a:lnTo>
                  <a:close/>
                  <a:moveTo>
                    <a:pt x="3722" y="1769"/>
                  </a:moveTo>
                  <a:lnTo>
                    <a:pt x="3725" y="1772"/>
                  </a:lnTo>
                  <a:lnTo>
                    <a:pt x="3722" y="1772"/>
                  </a:lnTo>
                  <a:lnTo>
                    <a:pt x="3722" y="1769"/>
                  </a:lnTo>
                  <a:close/>
                  <a:moveTo>
                    <a:pt x="3527" y="1977"/>
                  </a:moveTo>
                  <a:lnTo>
                    <a:pt x="3527" y="1981"/>
                  </a:lnTo>
                  <a:cubicBezTo>
                    <a:pt x="3524" y="1981"/>
                    <a:pt x="3524" y="1985"/>
                    <a:pt x="3520" y="1989"/>
                  </a:cubicBezTo>
                  <a:cubicBezTo>
                    <a:pt x="3520" y="1985"/>
                    <a:pt x="3524" y="1981"/>
                    <a:pt x="3527" y="1977"/>
                  </a:cubicBezTo>
                  <a:close/>
                  <a:moveTo>
                    <a:pt x="3410" y="2146"/>
                  </a:moveTo>
                  <a:lnTo>
                    <a:pt x="3410" y="2150"/>
                  </a:lnTo>
                  <a:lnTo>
                    <a:pt x="3407" y="2150"/>
                  </a:lnTo>
                  <a:lnTo>
                    <a:pt x="3407" y="2146"/>
                  </a:lnTo>
                  <a:close/>
                  <a:moveTo>
                    <a:pt x="3077" y="2696"/>
                  </a:moveTo>
                  <a:lnTo>
                    <a:pt x="3077" y="2700"/>
                  </a:lnTo>
                  <a:lnTo>
                    <a:pt x="3072" y="2700"/>
                  </a:lnTo>
                  <a:lnTo>
                    <a:pt x="3072" y="2696"/>
                  </a:lnTo>
                  <a:close/>
                  <a:moveTo>
                    <a:pt x="2820" y="2957"/>
                  </a:moveTo>
                  <a:cubicBezTo>
                    <a:pt x="2820" y="2960"/>
                    <a:pt x="2816" y="2960"/>
                    <a:pt x="2816" y="2964"/>
                  </a:cubicBezTo>
                  <a:lnTo>
                    <a:pt x="2816" y="2960"/>
                  </a:lnTo>
                  <a:lnTo>
                    <a:pt x="2820" y="2957"/>
                  </a:lnTo>
                  <a:close/>
                  <a:moveTo>
                    <a:pt x="491" y="3441"/>
                  </a:moveTo>
                  <a:lnTo>
                    <a:pt x="491" y="3444"/>
                  </a:lnTo>
                  <a:lnTo>
                    <a:pt x="488" y="3444"/>
                  </a:lnTo>
                  <a:lnTo>
                    <a:pt x="488" y="3441"/>
                  </a:lnTo>
                  <a:close/>
                  <a:moveTo>
                    <a:pt x="2984" y="1"/>
                  </a:moveTo>
                  <a:cubicBezTo>
                    <a:pt x="2974" y="1"/>
                    <a:pt x="2974" y="1"/>
                    <a:pt x="2962" y="8"/>
                  </a:cubicBezTo>
                  <a:cubicBezTo>
                    <a:pt x="2955" y="12"/>
                    <a:pt x="2948" y="19"/>
                    <a:pt x="2940" y="23"/>
                  </a:cubicBezTo>
                  <a:cubicBezTo>
                    <a:pt x="2938" y="26"/>
                    <a:pt x="2935" y="31"/>
                    <a:pt x="2932" y="31"/>
                  </a:cubicBezTo>
                  <a:cubicBezTo>
                    <a:pt x="2931" y="31"/>
                    <a:pt x="2931" y="31"/>
                    <a:pt x="2930" y="30"/>
                  </a:cubicBezTo>
                  <a:cubicBezTo>
                    <a:pt x="2923" y="41"/>
                    <a:pt x="2911" y="45"/>
                    <a:pt x="2904" y="45"/>
                  </a:cubicBezTo>
                  <a:cubicBezTo>
                    <a:pt x="2901" y="45"/>
                    <a:pt x="2896" y="41"/>
                    <a:pt x="2896" y="38"/>
                  </a:cubicBezTo>
                  <a:cubicBezTo>
                    <a:pt x="2896" y="30"/>
                    <a:pt x="2893" y="30"/>
                    <a:pt x="2886" y="30"/>
                  </a:cubicBezTo>
                  <a:lnTo>
                    <a:pt x="2879" y="30"/>
                  </a:lnTo>
                  <a:cubicBezTo>
                    <a:pt x="2879" y="34"/>
                    <a:pt x="2879" y="38"/>
                    <a:pt x="2874" y="41"/>
                  </a:cubicBezTo>
                  <a:cubicBezTo>
                    <a:pt x="2867" y="52"/>
                    <a:pt x="2857" y="67"/>
                    <a:pt x="2849" y="82"/>
                  </a:cubicBezTo>
                  <a:cubicBezTo>
                    <a:pt x="2842" y="93"/>
                    <a:pt x="2830" y="104"/>
                    <a:pt x="2827" y="115"/>
                  </a:cubicBezTo>
                  <a:cubicBezTo>
                    <a:pt x="2820" y="126"/>
                    <a:pt x="2813" y="133"/>
                    <a:pt x="2805" y="144"/>
                  </a:cubicBezTo>
                  <a:cubicBezTo>
                    <a:pt x="2805" y="151"/>
                    <a:pt x="2801" y="155"/>
                    <a:pt x="2794" y="159"/>
                  </a:cubicBezTo>
                  <a:cubicBezTo>
                    <a:pt x="2791" y="162"/>
                    <a:pt x="2794" y="170"/>
                    <a:pt x="2786" y="173"/>
                  </a:cubicBezTo>
                  <a:cubicBezTo>
                    <a:pt x="2783" y="173"/>
                    <a:pt x="2783" y="181"/>
                    <a:pt x="2779" y="184"/>
                  </a:cubicBezTo>
                  <a:cubicBezTo>
                    <a:pt x="2769" y="206"/>
                    <a:pt x="2754" y="221"/>
                    <a:pt x="2739" y="243"/>
                  </a:cubicBezTo>
                  <a:cubicBezTo>
                    <a:pt x="2732" y="261"/>
                    <a:pt x="2717" y="276"/>
                    <a:pt x="2703" y="294"/>
                  </a:cubicBezTo>
                  <a:cubicBezTo>
                    <a:pt x="2691" y="309"/>
                    <a:pt x="2681" y="327"/>
                    <a:pt x="2666" y="346"/>
                  </a:cubicBezTo>
                  <a:cubicBezTo>
                    <a:pt x="2662" y="349"/>
                    <a:pt x="2659" y="357"/>
                    <a:pt x="2654" y="364"/>
                  </a:cubicBezTo>
                  <a:cubicBezTo>
                    <a:pt x="2647" y="368"/>
                    <a:pt x="2647" y="379"/>
                    <a:pt x="2640" y="379"/>
                  </a:cubicBezTo>
                  <a:cubicBezTo>
                    <a:pt x="2640" y="390"/>
                    <a:pt x="2632" y="393"/>
                    <a:pt x="2629" y="401"/>
                  </a:cubicBezTo>
                  <a:cubicBezTo>
                    <a:pt x="2625" y="408"/>
                    <a:pt x="2618" y="412"/>
                    <a:pt x="2615" y="419"/>
                  </a:cubicBezTo>
                  <a:cubicBezTo>
                    <a:pt x="2610" y="426"/>
                    <a:pt x="2610" y="430"/>
                    <a:pt x="2607" y="434"/>
                  </a:cubicBezTo>
                  <a:lnTo>
                    <a:pt x="2603" y="434"/>
                  </a:lnTo>
                  <a:cubicBezTo>
                    <a:pt x="2596" y="449"/>
                    <a:pt x="2588" y="463"/>
                    <a:pt x="2581" y="474"/>
                  </a:cubicBezTo>
                  <a:cubicBezTo>
                    <a:pt x="2571" y="496"/>
                    <a:pt x="2552" y="511"/>
                    <a:pt x="2544" y="529"/>
                  </a:cubicBezTo>
                  <a:cubicBezTo>
                    <a:pt x="2519" y="562"/>
                    <a:pt x="2500" y="595"/>
                    <a:pt x="2475" y="625"/>
                  </a:cubicBezTo>
                  <a:cubicBezTo>
                    <a:pt x="2471" y="628"/>
                    <a:pt x="2471" y="632"/>
                    <a:pt x="2468" y="635"/>
                  </a:cubicBezTo>
                  <a:cubicBezTo>
                    <a:pt x="2468" y="639"/>
                    <a:pt x="2464" y="643"/>
                    <a:pt x="2464" y="647"/>
                  </a:cubicBezTo>
                  <a:cubicBezTo>
                    <a:pt x="2453" y="657"/>
                    <a:pt x="2449" y="669"/>
                    <a:pt x="2439" y="676"/>
                  </a:cubicBezTo>
                  <a:cubicBezTo>
                    <a:pt x="2434" y="679"/>
                    <a:pt x="2427" y="687"/>
                    <a:pt x="2427" y="691"/>
                  </a:cubicBezTo>
                  <a:cubicBezTo>
                    <a:pt x="2427" y="694"/>
                    <a:pt x="2424" y="698"/>
                    <a:pt x="2420" y="701"/>
                  </a:cubicBezTo>
                  <a:cubicBezTo>
                    <a:pt x="2412" y="713"/>
                    <a:pt x="2405" y="720"/>
                    <a:pt x="2398" y="731"/>
                  </a:cubicBezTo>
                  <a:cubicBezTo>
                    <a:pt x="2395" y="738"/>
                    <a:pt x="2390" y="742"/>
                    <a:pt x="2383" y="742"/>
                  </a:cubicBezTo>
                  <a:lnTo>
                    <a:pt x="2383" y="749"/>
                  </a:lnTo>
                  <a:cubicBezTo>
                    <a:pt x="2380" y="753"/>
                    <a:pt x="2380" y="753"/>
                    <a:pt x="2376" y="753"/>
                  </a:cubicBezTo>
                  <a:lnTo>
                    <a:pt x="2373" y="757"/>
                  </a:lnTo>
                  <a:cubicBezTo>
                    <a:pt x="2368" y="764"/>
                    <a:pt x="2361" y="771"/>
                    <a:pt x="2358" y="779"/>
                  </a:cubicBezTo>
                  <a:cubicBezTo>
                    <a:pt x="2351" y="789"/>
                    <a:pt x="2339" y="793"/>
                    <a:pt x="2336" y="801"/>
                  </a:cubicBezTo>
                  <a:cubicBezTo>
                    <a:pt x="2336" y="804"/>
                    <a:pt x="2332" y="808"/>
                    <a:pt x="2329" y="811"/>
                  </a:cubicBezTo>
                  <a:cubicBezTo>
                    <a:pt x="2329" y="815"/>
                    <a:pt x="2321" y="815"/>
                    <a:pt x="2321" y="819"/>
                  </a:cubicBezTo>
                  <a:cubicBezTo>
                    <a:pt x="2321" y="823"/>
                    <a:pt x="2317" y="823"/>
                    <a:pt x="2314" y="826"/>
                  </a:cubicBezTo>
                  <a:cubicBezTo>
                    <a:pt x="2310" y="830"/>
                    <a:pt x="2307" y="830"/>
                    <a:pt x="2307" y="833"/>
                  </a:cubicBezTo>
                  <a:cubicBezTo>
                    <a:pt x="2307" y="841"/>
                    <a:pt x="2299" y="845"/>
                    <a:pt x="2295" y="848"/>
                  </a:cubicBezTo>
                  <a:cubicBezTo>
                    <a:pt x="2292" y="852"/>
                    <a:pt x="2288" y="852"/>
                    <a:pt x="2288" y="852"/>
                  </a:cubicBezTo>
                  <a:cubicBezTo>
                    <a:pt x="2285" y="859"/>
                    <a:pt x="2277" y="863"/>
                    <a:pt x="2273" y="867"/>
                  </a:cubicBezTo>
                  <a:cubicBezTo>
                    <a:pt x="2270" y="874"/>
                    <a:pt x="2266" y="877"/>
                    <a:pt x="2258" y="885"/>
                  </a:cubicBezTo>
                  <a:cubicBezTo>
                    <a:pt x="2251" y="889"/>
                    <a:pt x="2248" y="896"/>
                    <a:pt x="2244" y="903"/>
                  </a:cubicBezTo>
                  <a:lnTo>
                    <a:pt x="2226" y="921"/>
                  </a:lnTo>
                  <a:cubicBezTo>
                    <a:pt x="2222" y="925"/>
                    <a:pt x="2219" y="933"/>
                    <a:pt x="2214" y="936"/>
                  </a:cubicBezTo>
                  <a:cubicBezTo>
                    <a:pt x="2211" y="940"/>
                    <a:pt x="2207" y="940"/>
                    <a:pt x="2204" y="943"/>
                  </a:cubicBezTo>
                  <a:lnTo>
                    <a:pt x="2200" y="947"/>
                  </a:lnTo>
                  <a:cubicBezTo>
                    <a:pt x="2185" y="965"/>
                    <a:pt x="2178" y="980"/>
                    <a:pt x="2160" y="995"/>
                  </a:cubicBezTo>
                  <a:cubicBezTo>
                    <a:pt x="2156" y="999"/>
                    <a:pt x="2153" y="1006"/>
                    <a:pt x="2148" y="1013"/>
                  </a:cubicBezTo>
                  <a:cubicBezTo>
                    <a:pt x="2145" y="1017"/>
                    <a:pt x="2141" y="1024"/>
                    <a:pt x="2134" y="1028"/>
                  </a:cubicBezTo>
                  <a:cubicBezTo>
                    <a:pt x="2126" y="1031"/>
                    <a:pt x="2131" y="1039"/>
                    <a:pt x="2123" y="1046"/>
                  </a:cubicBezTo>
                  <a:cubicBezTo>
                    <a:pt x="2123" y="1046"/>
                    <a:pt x="2123" y="1050"/>
                    <a:pt x="2119" y="1050"/>
                  </a:cubicBezTo>
                  <a:cubicBezTo>
                    <a:pt x="2112" y="1053"/>
                    <a:pt x="2112" y="1057"/>
                    <a:pt x="2109" y="1065"/>
                  </a:cubicBezTo>
                  <a:cubicBezTo>
                    <a:pt x="2104" y="1068"/>
                    <a:pt x="2101" y="1072"/>
                    <a:pt x="2097" y="1075"/>
                  </a:cubicBezTo>
                  <a:cubicBezTo>
                    <a:pt x="2094" y="1083"/>
                    <a:pt x="2087" y="1087"/>
                    <a:pt x="2082" y="1094"/>
                  </a:cubicBezTo>
                  <a:cubicBezTo>
                    <a:pt x="2082" y="1097"/>
                    <a:pt x="2075" y="1101"/>
                    <a:pt x="2075" y="1109"/>
                  </a:cubicBezTo>
                  <a:cubicBezTo>
                    <a:pt x="2068" y="1109"/>
                    <a:pt x="2068" y="1116"/>
                    <a:pt x="2065" y="1119"/>
                  </a:cubicBezTo>
                  <a:cubicBezTo>
                    <a:pt x="2038" y="1153"/>
                    <a:pt x="2016" y="1182"/>
                    <a:pt x="1994" y="1211"/>
                  </a:cubicBezTo>
                  <a:cubicBezTo>
                    <a:pt x="1991" y="1219"/>
                    <a:pt x="1987" y="1222"/>
                    <a:pt x="1980" y="1226"/>
                  </a:cubicBezTo>
                  <a:cubicBezTo>
                    <a:pt x="1977" y="1229"/>
                    <a:pt x="1972" y="1237"/>
                    <a:pt x="1972" y="1241"/>
                  </a:cubicBezTo>
                  <a:cubicBezTo>
                    <a:pt x="1972" y="1244"/>
                    <a:pt x="1969" y="1248"/>
                    <a:pt x="1965" y="1248"/>
                  </a:cubicBezTo>
                  <a:cubicBezTo>
                    <a:pt x="1958" y="1255"/>
                    <a:pt x="1947" y="1263"/>
                    <a:pt x="1943" y="1273"/>
                  </a:cubicBezTo>
                  <a:cubicBezTo>
                    <a:pt x="1928" y="1288"/>
                    <a:pt x="1918" y="1303"/>
                    <a:pt x="1906" y="1321"/>
                  </a:cubicBezTo>
                  <a:cubicBezTo>
                    <a:pt x="1903" y="1321"/>
                    <a:pt x="1899" y="1325"/>
                    <a:pt x="1899" y="1329"/>
                  </a:cubicBezTo>
                  <a:cubicBezTo>
                    <a:pt x="1892" y="1339"/>
                    <a:pt x="1889" y="1347"/>
                    <a:pt x="1881" y="1351"/>
                  </a:cubicBezTo>
                  <a:cubicBezTo>
                    <a:pt x="1877" y="1354"/>
                    <a:pt x="1877" y="1354"/>
                    <a:pt x="1877" y="1358"/>
                  </a:cubicBezTo>
                  <a:cubicBezTo>
                    <a:pt x="1877" y="1361"/>
                    <a:pt x="1874" y="1365"/>
                    <a:pt x="1870" y="1369"/>
                  </a:cubicBezTo>
                  <a:cubicBezTo>
                    <a:pt x="1867" y="1380"/>
                    <a:pt x="1852" y="1383"/>
                    <a:pt x="1848" y="1398"/>
                  </a:cubicBezTo>
                  <a:cubicBezTo>
                    <a:pt x="1837" y="1398"/>
                    <a:pt x="1840" y="1413"/>
                    <a:pt x="1833" y="1413"/>
                  </a:cubicBezTo>
                  <a:cubicBezTo>
                    <a:pt x="1833" y="1420"/>
                    <a:pt x="1826" y="1427"/>
                    <a:pt x="1823" y="1435"/>
                  </a:cubicBezTo>
                  <a:cubicBezTo>
                    <a:pt x="1801" y="1461"/>
                    <a:pt x="1782" y="1486"/>
                    <a:pt x="1764" y="1512"/>
                  </a:cubicBezTo>
                  <a:cubicBezTo>
                    <a:pt x="1760" y="1515"/>
                    <a:pt x="1757" y="1515"/>
                    <a:pt x="1757" y="1519"/>
                  </a:cubicBezTo>
                  <a:cubicBezTo>
                    <a:pt x="1757" y="1527"/>
                    <a:pt x="1752" y="1530"/>
                    <a:pt x="1749" y="1534"/>
                  </a:cubicBezTo>
                  <a:cubicBezTo>
                    <a:pt x="1745" y="1537"/>
                    <a:pt x="1745" y="1545"/>
                    <a:pt x="1742" y="1549"/>
                  </a:cubicBezTo>
                  <a:cubicBezTo>
                    <a:pt x="1735" y="1556"/>
                    <a:pt x="1730" y="1567"/>
                    <a:pt x="1723" y="1574"/>
                  </a:cubicBezTo>
                  <a:cubicBezTo>
                    <a:pt x="1720" y="1585"/>
                    <a:pt x="1713" y="1593"/>
                    <a:pt x="1705" y="1603"/>
                  </a:cubicBezTo>
                  <a:cubicBezTo>
                    <a:pt x="1698" y="1611"/>
                    <a:pt x="1694" y="1622"/>
                    <a:pt x="1683" y="1629"/>
                  </a:cubicBezTo>
                  <a:cubicBezTo>
                    <a:pt x="1683" y="1629"/>
                    <a:pt x="1679" y="1633"/>
                    <a:pt x="1683" y="1637"/>
                  </a:cubicBezTo>
                  <a:cubicBezTo>
                    <a:pt x="1683" y="1640"/>
                    <a:pt x="1679" y="1644"/>
                    <a:pt x="1676" y="1647"/>
                  </a:cubicBezTo>
                  <a:cubicBezTo>
                    <a:pt x="1669" y="1651"/>
                    <a:pt x="1664" y="1655"/>
                    <a:pt x="1664" y="1662"/>
                  </a:cubicBezTo>
                  <a:cubicBezTo>
                    <a:pt x="1661" y="1673"/>
                    <a:pt x="1654" y="1681"/>
                    <a:pt x="1647" y="1688"/>
                  </a:cubicBezTo>
                  <a:cubicBezTo>
                    <a:pt x="1642" y="1695"/>
                    <a:pt x="1635" y="1703"/>
                    <a:pt x="1632" y="1710"/>
                  </a:cubicBezTo>
                  <a:cubicBezTo>
                    <a:pt x="1628" y="1710"/>
                    <a:pt x="1628" y="1713"/>
                    <a:pt x="1625" y="1717"/>
                  </a:cubicBezTo>
                  <a:cubicBezTo>
                    <a:pt x="1625" y="1721"/>
                    <a:pt x="1617" y="1725"/>
                    <a:pt x="1617" y="1725"/>
                  </a:cubicBezTo>
                  <a:cubicBezTo>
                    <a:pt x="1617" y="1732"/>
                    <a:pt x="1613" y="1732"/>
                    <a:pt x="1613" y="1735"/>
                  </a:cubicBezTo>
                  <a:cubicBezTo>
                    <a:pt x="1606" y="1747"/>
                    <a:pt x="1595" y="1761"/>
                    <a:pt x="1588" y="1772"/>
                  </a:cubicBezTo>
                  <a:cubicBezTo>
                    <a:pt x="1584" y="1772"/>
                    <a:pt x="1581" y="1776"/>
                    <a:pt x="1581" y="1779"/>
                  </a:cubicBezTo>
                  <a:cubicBezTo>
                    <a:pt x="1581" y="1787"/>
                    <a:pt x="1576" y="1791"/>
                    <a:pt x="1573" y="1794"/>
                  </a:cubicBezTo>
                  <a:cubicBezTo>
                    <a:pt x="1566" y="1801"/>
                    <a:pt x="1562" y="1805"/>
                    <a:pt x="1559" y="1813"/>
                  </a:cubicBezTo>
                  <a:cubicBezTo>
                    <a:pt x="1532" y="1849"/>
                    <a:pt x="1503" y="1886"/>
                    <a:pt x="1478" y="1926"/>
                  </a:cubicBezTo>
                  <a:cubicBezTo>
                    <a:pt x="1474" y="1930"/>
                    <a:pt x="1471" y="1933"/>
                    <a:pt x="1466" y="1941"/>
                  </a:cubicBezTo>
                  <a:cubicBezTo>
                    <a:pt x="1463" y="1945"/>
                    <a:pt x="1456" y="1952"/>
                    <a:pt x="1452" y="1959"/>
                  </a:cubicBezTo>
                  <a:cubicBezTo>
                    <a:pt x="1444" y="1970"/>
                    <a:pt x="1434" y="1985"/>
                    <a:pt x="1422" y="1996"/>
                  </a:cubicBezTo>
                  <a:cubicBezTo>
                    <a:pt x="1422" y="1999"/>
                    <a:pt x="1419" y="1999"/>
                    <a:pt x="1419" y="2003"/>
                  </a:cubicBezTo>
                  <a:cubicBezTo>
                    <a:pt x="1415" y="2014"/>
                    <a:pt x="1412" y="2025"/>
                    <a:pt x="1405" y="2033"/>
                  </a:cubicBezTo>
                  <a:lnTo>
                    <a:pt x="1400" y="2036"/>
                  </a:lnTo>
                  <a:cubicBezTo>
                    <a:pt x="1400" y="2043"/>
                    <a:pt x="1393" y="2051"/>
                    <a:pt x="1390" y="2055"/>
                  </a:cubicBezTo>
                  <a:cubicBezTo>
                    <a:pt x="1383" y="2062"/>
                    <a:pt x="1383" y="2069"/>
                    <a:pt x="1378" y="2077"/>
                  </a:cubicBezTo>
                  <a:cubicBezTo>
                    <a:pt x="1356" y="2102"/>
                    <a:pt x="1334" y="2128"/>
                    <a:pt x="1317" y="2157"/>
                  </a:cubicBezTo>
                  <a:cubicBezTo>
                    <a:pt x="1312" y="2168"/>
                    <a:pt x="1302" y="2175"/>
                    <a:pt x="1302" y="2190"/>
                  </a:cubicBezTo>
                  <a:lnTo>
                    <a:pt x="1298" y="2194"/>
                  </a:lnTo>
                  <a:cubicBezTo>
                    <a:pt x="1283" y="2212"/>
                    <a:pt x="1273" y="2234"/>
                    <a:pt x="1258" y="2253"/>
                  </a:cubicBezTo>
                  <a:cubicBezTo>
                    <a:pt x="1254" y="2256"/>
                    <a:pt x="1254" y="2256"/>
                    <a:pt x="1254" y="2260"/>
                  </a:cubicBezTo>
                  <a:lnTo>
                    <a:pt x="1251" y="2260"/>
                  </a:lnTo>
                  <a:cubicBezTo>
                    <a:pt x="1258" y="2263"/>
                    <a:pt x="1251" y="2271"/>
                    <a:pt x="1251" y="2271"/>
                  </a:cubicBezTo>
                  <a:cubicBezTo>
                    <a:pt x="1236" y="2289"/>
                    <a:pt x="1224" y="2307"/>
                    <a:pt x="1214" y="2326"/>
                  </a:cubicBezTo>
                  <a:lnTo>
                    <a:pt x="1210" y="2329"/>
                  </a:lnTo>
                  <a:cubicBezTo>
                    <a:pt x="1202" y="2341"/>
                    <a:pt x="1199" y="2351"/>
                    <a:pt x="1192" y="2363"/>
                  </a:cubicBezTo>
                  <a:lnTo>
                    <a:pt x="1188" y="2366"/>
                  </a:lnTo>
                  <a:cubicBezTo>
                    <a:pt x="1185" y="2373"/>
                    <a:pt x="1180" y="2385"/>
                    <a:pt x="1177" y="2392"/>
                  </a:cubicBezTo>
                  <a:cubicBezTo>
                    <a:pt x="1173" y="2395"/>
                    <a:pt x="1170" y="2395"/>
                    <a:pt x="1170" y="2399"/>
                  </a:cubicBezTo>
                  <a:cubicBezTo>
                    <a:pt x="1166" y="2410"/>
                    <a:pt x="1158" y="2421"/>
                    <a:pt x="1151" y="2432"/>
                  </a:cubicBezTo>
                  <a:cubicBezTo>
                    <a:pt x="1148" y="2439"/>
                    <a:pt x="1141" y="2447"/>
                    <a:pt x="1136" y="2454"/>
                  </a:cubicBezTo>
                  <a:cubicBezTo>
                    <a:pt x="1141" y="2451"/>
                    <a:pt x="1144" y="2447"/>
                    <a:pt x="1148" y="2443"/>
                  </a:cubicBezTo>
                  <a:lnTo>
                    <a:pt x="1148" y="2443"/>
                  </a:lnTo>
                  <a:cubicBezTo>
                    <a:pt x="1148" y="2447"/>
                    <a:pt x="1144" y="2451"/>
                    <a:pt x="1141" y="2454"/>
                  </a:cubicBezTo>
                  <a:cubicBezTo>
                    <a:pt x="1136" y="2458"/>
                    <a:pt x="1133" y="2461"/>
                    <a:pt x="1133" y="2465"/>
                  </a:cubicBezTo>
                  <a:cubicBezTo>
                    <a:pt x="1133" y="2469"/>
                    <a:pt x="1129" y="2473"/>
                    <a:pt x="1129" y="2476"/>
                  </a:cubicBezTo>
                  <a:cubicBezTo>
                    <a:pt x="1129" y="2480"/>
                    <a:pt x="1122" y="2483"/>
                    <a:pt x="1122" y="2487"/>
                  </a:cubicBezTo>
                  <a:lnTo>
                    <a:pt x="1111" y="2498"/>
                  </a:lnTo>
                  <a:cubicBezTo>
                    <a:pt x="1114" y="2498"/>
                    <a:pt x="1119" y="2495"/>
                    <a:pt x="1122" y="2495"/>
                  </a:cubicBezTo>
                  <a:cubicBezTo>
                    <a:pt x="1119" y="2498"/>
                    <a:pt x="1119" y="2502"/>
                    <a:pt x="1114" y="2502"/>
                  </a:cubicBezTo>
                  <a:cubicBezTo>
                    <a:pt x="1104" y="2517"/>
                    <a:pt x="1097" y="2535"/>
                    <a:pt x="1085" y="2549"/>
                  </a:cubicBezTo>
                  <a:cubicBezTo>
                    <a:pt x="1082" y="2549"/>
                    <a:pt x="1082" y="2549"/>
                    <a:pt x="1082" y="2553"/>
                  </a:cubicBezTo>
                  <a:cubicBezTo>
                    <a:pt x="1078" y="2561"/>
                    <a:pt x="1078" y="2568"/>
                    <a:pt x="1070" y="2571"/>
                  </a:cubicBezTo>
                  <a:cubicBezTo>
                    <a:pt x="1067" y="2579"/>
                    <a:pt x="1067" y="2586"/>
                    <a:pt x="1060" y="2593"/>
                  </a:cubicBezTo>
                  <a:cubicBezTo>
                    <a:pt x="1060" y="2593"/>
                    <a:pt x="1056" y="2597"/>
                    <a:pt x="1056" y="2601"/>
                  </a:cubicBezTo>
                  <a:cubicBezTo>
                    <a:pt x="1056" y="2608"/>
                    <a:pt x="1048" y="2612"/>
                    <a:pt x="1045" y="2619"/>
                  </a:cubicBezTo>
                  <a:cubicBezTo>
                    <a:pt x="1041" y="2623"/>
                    <a:pt x="1038" y="2630"/>
                    <a:pt x="1034" y="2637"/>
                  </a:cubicBezTo>
                  <a:cubicBezTo>
                    <a:pt x="1026" y="2641"/>
                    <a:pt x="1026" y="2652"/>
                    <a:pt x="1023" y="2659"/>
                  </a:cubicBezTo>
                  <a:cubicBezTo>
                    <a:pt x="1019" y="2674"/>
                    <a:pt x="1004" y="2685"/>
                    <a:pt x="997" y="2700"/>
                  </a:cubicBezTo>
                  <a:cubicBezTo>
                    <a:pt x="994" y="2711"/>
                    <a:pt x="987" y="2718"/>
                    <a:pt x="982" y="2729"/>
                  </a:cubicBezTo>
                  <a:cubicBezTo>
                    <a:pt x="979" y="2737"/>
                    <a:pt x="972" y="2744"/>
                    <a:pt x="965" y="2751"/>
                  </a:cubicBezTo>
                  <a:cubicBezTo>
                    <a:pt x="960" y="2759"/>
                    <a:pt x="953" y="2766"/>
                    <a:pt x="950" y="2773"/>
                  </a:cubicBezTo>
                  <a:cubicBezTo>
                    <a:pt x="943" y="2784"/>
                    <a:pt x="935" y="2795"/>
                    <a:pt x="928" y="2806"/>
                  </a:cubicBezTo>
                  <a:cubicBezTo>
                    <a:pt x="924" y="2813"/>
                    <a:pt x="924" y="2817"/>
                    <a:pt x="921" y="2821"/>
                  </a:cubicBezTo>
                  <a:lnTo>
                    <a:pt x="916" y="2825"/>
                  </a:lnTo>
                  <a:cubicBezTo>
                    <a:pt x="916" y="2828"/>
                    <a:pt x="913" y="2832"/>
                    <a:pt x="909" y="2835"/>
                  </a:cubicBezTo>
                  <a:cubicBezTo>
                    <a:pt x="902" y="2850"/>
                    <a:pt x="887" y="2865"/>
                    <a:pt x="880" y="2879"/>
                  </a:cubicBezTo>
                  <a:cubicBezTo>
                    <a:pt x="877" y="2883"/>
                    <a:pt x="872" y="2891"/>
                    <a:pt x="869" y="2891"/>
                  </a:cubicBezTo>
                  <a:cubicBezTo>
                    <a:pt x="865" y="2894"/>
                    <a:pt x="862" y="2898"/>
                    <a:pt x="862" y="2905"/>
                  </a:cubicBezTo>
                  <a:cubicBezTo>
                    <a:pt x="858" y="2909"/>
                    <a:pt x="858" y="2913"/>
                    <a:pt x="855" y="2916"/>
                  </a:cubicBezTo>
                  <a:cubicBezTo>
                    <a:pt x="850" y="2923"/>
                    <a:pt x="847" y="2927"/>
                    <a:pt x="847" y="2931"/>
                  </a:cubicBezTo>
                  <a:cubicBezTo>
                    <a:pt x="843" y="2935"/>
                    <a:pt x="840" y="2938"/>
                    <a:pt x="840" y="2942"/>
                  </a:cubicBezTo>
                  <a:cubicBezTo>
                    <a:pt x="840" y="2945"/>
                    <a:pt x="836" y="2945"/>
                    <a:pt x="833" y="2949"/>
                  </a:cubicBezTo>
                  <a:lnTo>
                    <a:pt x="828" y="2953"/>
                  </a:lnTo>
                  <a:cubicBezTo>
                    <a:pt x="828" y="2957"/>
                    <a:pt x="825" y="2957"/>
                    <a:pt x="825" y="2964"/>
                  </a:cubicBezTo>
                  <a:cubicBezTo>
                    <a:pt x="825" y="2964"/>
                    <a:pt x="821" y="2967"/>
                    <a:pt x="818" y="2971"/>
                  </a:cubicBezTo>
                  <a:cubicBezTo>
                    <a:pt x="814" y="2975"/>
                    <a:pt x="814" y="2979"/>
                    <a:pt x="811" y="2982"/>
                  </a:cubicBezTo>
                  <a:cubicBezTo>
                    <a:pt x="803" y="2993"/>
                    <a:pt x="796" y="3004"/>
                    <a:pt x="784" y="3015"/>
                  </a:cubicBezTo>
                  <a:cubicBezTo>
                    <a:pt x="784" y="3019"/>
                    <a:pt x="781" y="3019"/>
                    <a:pt x="777" y="3026"/>
                  </a:cubicBezTo>
                  <a:cubicBezTo>
                    <a:pt x="777" y="3030"/>
                    <a:pt x="770" y="3033"/>
                    <a:pt x="770" y="3037"/>
                  </a:cubicBezTo>
                  <a:cubicBezTo>
                    <a:pt x="767" y="3048"/>
                    <a:pt x="755" y="3055"/>
                    <a:pt x="752" y="3067"/>
                  </a:cubicBezTo>
                  <a:cubicBezTo>
                    <a:pt x="745" y="3074"/>
                    <a:pt x="740" y="3081"/>
                    <a:pt x="733" y="3085"/>
                  </a:cubicBezTo>
                  <a:cubicBezTo>
                    <a:pt x="730" y="3092"/>
                    <a:pt x="723" y="3103"/>
                    <a:pt x="718" y="3111"/>
                  </a:cubicBezTo>
                  <a:cubicBezTo>
                    <a:pt x="711" y="3114"/>
                    <a:pt x="708" y="3121"/>
                    <a:pt x="701" y="3129"/>
                  </a:cubicBezTo>
                  <a:cubicBezTo>
                    <a:pt x="696" y="3136"/>
                    <a:pt x="693" y="3143"/>
                    <a:pt x="686" y="3151"/>
                  </a:cubicBezTo>
                  <a:cubicBezTo>
                    <a:pt x="679" y="3155"/>
                    <a:pt x="674" y="3165"/>
                    <a:pt x="671" y="3169"/>
                  </a:cubicBezTo>
                  <a:cubicBezTo>
                    <a:pt x="664" y="3177"/>
                    <a:pt x="664" y="3187"/>
                    <a:pt x="657" y="3191"/>
                  </a:cubicBezTo>
                  <a:cubicBezTo>
                    <a:pt x="652" y="3195"/>
                    <a:pt x="652" y="3195"/>
                    <a:pt x="652" y="3199"/>
                  </a:cubicBezTo>
                  <a:cubicBezTo>
                    <a:pt x="652" y="3202"/>
                    <a:pt x="652" y="3206"/>
                    <a:pt x="645" y="3209"/>
                  </a:cubicBezTo>
                  <a:cubicBezTo>
                    <a:pt x="645" y="3209"/>
                    <a:pt x="642" y="3213"/>
                    <a:pt x="642" y="3217"/>
                  </a:cubicBezTo>
                  <a:cubicBezTo>
                    <a:pt x="642" y="3221"/>
                    <a:pt x="638" y="3224"/>
                    <a:pt x="635" y="3228"/>
                  </a:cubicBezTo>
                  <a:cubicBezTo>
                    <a:pt x="635" y="3228"/>
                    <a:pt x="630" y="3231"/>
                    <a:pt x="627" y="3231"/>
                  </a:cubicBezTo>
                  <a:lnTo>
                    <a:pt x="627" y="3239"/>
                  </a:lnTo>
                  <a:cubicBezTo>
                    <a:pt x="608" y="3257"/>
                    <a:pt x="601" y="3279"/>
                    <a:pt x="586" y="3297"/>
                  </a:cubicBezTo>
                  <a:cubicBezTo>
                    <a:pt x="583" y="3301"/>
                    <a:pt x="576" y="3305"/>
                    <a:pt x="576" y="3312"/>
                  </a:cubicBezTo>
                  <a:cubicBezTo>
                    <a:pt x="572" y="3319"/>
                    <a:pt x="564" y="3323"/>
                    <a:pt x="561" y="3331"/>
                  </a:cubicBezTo>
                  <a:cubicBezTo>
                    <a:pt x="557" y="3338"/>
                    <a:pt x="550" y="3341"/>
                    <a:pt x="547" y="3349"/>
                  </a:cubicBezTo>
                  <a:cubicBezTo>
                    <a:pt x="547" y="3353"/>
                    <a:pt x="539" y="3356"/>
                    <a:pt x="542" y="3360"/>
                  </a:cubicBezTo>
                  <a:lnTo>
                    <a:pt x="539" y="3360"/>
                  </a:lnTo>
                  <a:cubicBezTo>
                    <a:pt x="535" y="3363"/>
                    <a:pt x="535" y="3367"/>
                    <a:pt x="532" y="3371"/>
                  </a:cubicBezTo>
                  <a:cubicBezTo>
                    <a:pt x="532" y="3375"/>
                    <a:pt x="525" y="3378"/>
                    <a:pt x="525" y="3382"/>
                  </a:cubicBezTo>
                  <a:lnTo>
                    <a:pt x="520" y="3385"/>
                  </a:lnTo>
                  <a:cubicBezTo>
                    <a:pt x="520" y="3389"/>
                    <a:pt x="513" y="3393"/>
                    <a:pt x="513" y="3397"/>
                  </a:cubicBezTo>
                  <a:cubicBezTo>
                    <a:pt x="513" y="3400"/>
                    <a:pt x="510" y="3404"/>
                    <a:pt x="506" y="3407"/>
                  </a:cubicBezTo>
                  <a:lnTo>
                    <a:pt x="503" y="3411"/>
                  </a:lnTo>
                  <a:cubicBezTo>
                    <a:pt x="503" y="3415"/>
                    <a:pt x="498" y="3419"/>
                    <a:pt x="495" y="3419"/>
                  </a:cubicBezTo>
                  <a:cubicBezTo>
                    <a:pt x="488" y="3422"/>
                    <a:pt x="491" y="3426"/>
                    <a:pt x="488" y="3429"/>
                  </a:cubicBezTo>
                  <a:cubicBezTo>
                    <a:pt x="484" y="3433"/>
                    <a:pt x="484" y="3437"/>
                    <a:pt x="481" y="3437"/>
                  </a:cubicBezTo>
                  <a:cubicBezTo>
                    <a:pt x="476" y="3441"/>
                    <a:pt x="481" y="3444"/>
                    <a:pt x="473" y="3444"/>
                  </a:cubicBezTo>
                  <a:lnTo>
                    <a:pt x="473" y="3448"/>
                  </a:lnTo>
                  <a:cubicBezTo>
                    <a:pt x="481" y="3451"/>
                    <a:pt x="469" y="3459"/>
                    <a:pt x="473" y="3463"/>
                  </a:cubicBezTo>
                  <a:cubicBezTo>
                    <a:pt x="475" y="3464"/>
                    <a:pt x="477" y="3464"/>
                    <a:pt x="479" y="3464"/>
                  </a:cubicBezTo>
                  <a:cubicBezTo>
                    <a:pt x="483" y="3464"/>
                    <a:pt x="485" y="3462"/>
                    <a:pt x="488" y="3459"/>
                  </a:cubicBezTo>
                  <a:cubicBezTo>
                    <a:pt x="495" y="3444"/>
                    <a:pt x="506" y="3437"/>
                    <a:pt x="517" y="3426"/>
                  </a:cubicBezTo>
                  <a:cubicBezTo>
                    <a:pt x="520" y="3419"/>
                    <a:pt x="525" y="3411"/>
                    <a:pt x="532" y="3411"/>
                  </a:cubicBezTo>
                  <a:cubicBezTo>
                    <a:pt x="532" y="3407"/>
                    <a:pt x="535" y="3407"/>
                    <a:pt x="535" y="3404"/>
                  </a:cubicBezTo>
                  <a:cubicBezTo>
                    <a:pt x="532" y="3400"/>
                    <a:pt x="535" y="3397"/>
                    <a:pt x="539" y="3393"/>
                  </a:cubicBezTo>
                  <a:cubicBezTo>
                    <a:pt x="550" y="3378"/>
                    <a:pt x="561" y="3363"/>
                    <a:pt x="572" y="3349"/>
                  </a:cubicBezTo>
                  <a:cubicBezTo>
                    <a:pt x="579" y="3341"/>
                    <a:pt x="579" y="3341"/>
                    <a:pt x="586" y="3338"/>
                  </a:cubicBezTo>
                  <a:cubicBezTo>
                    <a:pt x="591" y="3327"/>
                    <a:pt x="591" y="3327"/>
                    <a:pt x="601" y="3312"/>
                  </a:cubicBezTo>
                  <a:cubicBezTo>
                    <a:pt x="613" y="3319"/>
                    <a:pt x="613" y="3327"/>
                    <a:pt x="601" y="3341"/>
                  </a:cubicBezTo>
                  <a:cubicBezTo>
                    <a:pt x="601" y="3345"/>
                    <a:pt x="594" y="3345"/>
                    <a:pt x="594" y="3353"/>
                  </a:cubicBezTo>
                  <a:cubicBezTo>
                    <a:pt x="594" y="3356"/>
                    <a:pt x="586" y="3360"/>
                    <a:pt x="583" y="3367"/>
                  </a:cubicBezTo>
                  <a:cubicBezTo>
                    <a:pt x="576" y="3378"/>
                    <a:pt x="569" y="3385"/>
                    <a:pt x="561" y="3397"/>
                  </a:cubicBezTo>
                  <a:cubicBezTo>
                    <a:pt x="554" y="3404"/>
                    <a:pt x="550" y="3419"/>
                    <a:pt x="539" y="3426"/>
                  </a:cubicBezTo>
                  <a:cubicBezTo>
                    <a:pt x="539" y="3429"/>
                    <a:pt x="535" y="3433"/>
                    <a:pt x="532" y="3433"/>
                  </a:cubicBezTo>
                  <a:cubicBezTo>
                    <a:pt x="528" y="3437"/>
                    <a:pt x="525" y="3441"/>
                    <a:pt x="525" y="3448"/>
                  </a:cubicBezTo>
                  <a:lnTo>
                    <a:pt x="525" y="3451"/>
                  </a:lnTo>
                  <a:cubicBezTo>
                    <a:pt x="517" y="3451"/>
                    <a:pt x="517" y="3459"/>
                    <a:pt x="513" y="3463"/>
                  </a:cubicBezTo>
                  <a:cubicBezTo>
                    <a:pt x="510" y="3466"/>
                    <a:pt x="506" y="3466"/>
                    <a:pt x="503" y="3470"/>
                  </a:cubicBezTo>
                  <a:lnTo>
                    <a:pt x="498" y="3473"/>
                  </a:lnTo>
                  <a:cubicBezTo>
                    <a:pt x="498" y="3481"/>
                    <a:pt x="491" y="3488"/>
                    <a:pt x="488" y="3492"/>
                  </a:cubicBezTo>
                  <a:cubicBezTo>
                    <a:pt x="484" y="3495"/>
                    <a:pt x="484" y="3499"/>
                    <a:pt x="481" y="3503"/>
                  </a:cubicBezTo>
                  <a:lnTo>
                    <a:pt x="469" y="3514"/>
                  </a:lnTo>
                  <a:cubicBezTo>
                    <a:pt x="473" y="3517"/>
                    <a:pt x="466" y="3517"/>
                    <a:pt x="462" y="3521"/>
                  </a:cubicBezTo>
                  <a:cubicBezTo>
                    <a:pt x="459" y="3525"/>
                    <a:pt x="459" y="3529"/>
                    <a:pt x="454" y="3532"/>
                  </a:cubicBezTo>
                  <a:cubicBezTo>
                    <a:pt x="451" y="3536"/>
                    <a:pt x="447" y="3539"/>
                    <a:pt x="447" y="3543"/>
                  </a:cubicBezTo>
                  <a:cubicBezTo>
                    <a:pt x="432" y="3561"/>
                    <a:pt x="418" y="3580"/>
                    <a:pt x="403" y="3598"/>
                  </a:cubicBezTo>
                  <a:cubicBezTo>
                    <a:pt x="400" y="3605"/>
                    <a:pt x="393" y="3613"/>
                    <a:pt x="388" y="3620"/>
                  </a:cubicBezTo>
                  <a:cubicBezTo>
                    <a:pt x="385" y="3627"/>
                    <a:pt x="381" y="3639"/>
                    <a:pt x="378" y="3646"/>
                  </a:cubicBezTo>
                  <a:cubicBezTo>
                    <a:pt x="374" y="3657"/>
                    <a:pt x="363" y="3668"/>
                    <a:pt x="359" y="3683"/>
                  </a:cubicBezTo>
                  <a:cubicBezTo>
                    <a:pt x="356" y="3683"/>
                    <a:pt x="356" y="3686"/>
                    <a:pt x="352" y="3686"/>
                  </a:cubicBezTo>
                  <a:cubicBezTo>
                    <a:pt x="349" y="3690"/>
                    <a:pt x="337" y="3701"/>
                    <a:pt x="337" y="3708"/>
                  </a:cubicBezTo>
                  <a:cubicBezTo>
                    <a:pt x="334" y="3708"/>
                    <a:pt x="327" y="3723"/>
                    <a:pt x="322" y="3723"/>
                  </a:cubicBezTo>
                  <a:cubicBezTo>
                    <a:pt x="319" y="3734"/>
                    <a:pt x="312" y="3737"/>
                    <a:pt x="308" y="3745"/>
                  </a:cubicBezTo>
                  <a:cubicBezTo>
                    <a:pt x="297" y="3759"/>
                    <a:pt x="300" y="3763"/>
                    <a:pt x="283" y="3778"/>
                  </a:cubicBezTo>
                  <a:cubicBezTo>
                    <a:pt x="283" y="3778"/>
                    <a:pt x="283" y="3781"/>
                    <a:pt x="278" y="3781"/>
                  </a:cubicBezTo>
                  <a:cubicBezTo>
                    <a:pt x="278" y="3793"/>
                    <a:pt x="268" y="3796"/>
                    <a:pt x="268" y="3803"/>
                  </a:cubicBezTo>
                  <a:cubicBezTo>
                    <a:pt x="268" y="3807"/>
                    <a:pt x="264" y="3807"/>
                    <a:pt x="264" y="3807"/>
                  </a:cubicBezTo>
                  <a:cubicBezTo>
                    <a:pt x="256" y="3815"/>
                    <a:pt x="249" y="3822"/>
                    <a:pt x="246" y="3829"/>
                  </a:cubicBezTo>
                  <a:cubicBezTo>
                    <a:pt x="242" y="3840"/>
                    <a:pt x="234" y="3844"/>
                    <a:pt x="231" y="3851"/>
                  </a:cubicBezTo>
                  <a:cubicBezTo>
                    <a:pt x="227" y="3859"/>
                    <a:pt x="224" y="3862"/>
                    <a:pt x="224" y="3869"/>
                  </a:cubicBezTo>
                  <a:cubicBezTo>
                    <a:pt x="220" y="3873"/>
                    <a:pt x="212" y="3873"/>
                    <a:pt x="212" y="3877"/>
                  </a:cubicBezTo>
                  <a:cubicBezTo>
                    <a:pt x="209" y="3884"/>
                    <a:pt x="205" y="3891"/>
                    <a:pt x="198" y="3895"/>
                  </a:cubicBezTo>
                  <a:cubicBezTo>
                    <a:pt x="190" y="3903"/>
                    <a:pt x="183" y="3910"/>
                    <a:pt x="180" y="3917"/>
                  </a:cubicBezTo>
                  <a:cubicBezTo>
                    <a:pt x="173" y="3932"/>
                    <a:pt x="165" y="3943"/>
                    <a:pt x="158" y="3954"/>
                  </a:cubicBezTo>
                  <a:cubicBezTo>
                    <a:pt x="146" y="3965"/>
                    <a:pt x="143" y="3979"/>
                    <a:pt x="129" y="3991"/>
                  </a:cubicBezTo>
                  <a:cubicBezTo>
                    <a:pt x="129" y="3998"/>
                    <a:pt x="124" y="3998"/>
                    <a:pt x="121" y="4001"/>
                  </a:cubicBezTo>
                  <a:cubicBezTo>
                    <a:pt x="117" y="4005"/>
                    <a:pt x="117" y="4013"/>
                    <a:pt x="114" y="4013"/>
                  </a:cubicBezTo>
                  <a:cubicBezTo>
                    <a:pt x="110" y="4013"/>
                    <a:pt x="114" y="4020"/>
                    <a:pt x="110" y="4023"/>
                  </a:cubicBezTo>
                  <a:cubicBezTo>
                    <a:pt x="95" y="4031"/>
                    <a:pt x="92" y="4042"/>
                    <a:pt x="80" y="4053"/>
                  </a:cubicBezTo>
                  <a:cubicBezTo>
                    <a:pt x="80" y="4057"/>
                    <a:pt x="77" y="4060"/>
                    <a:pt x="77" y="4064"/>
                  </a:cubicBezTo>
                  <a:cubicBezTo>
                    <a:pt x="66" y="4067"/>
                    <a:pt x="66" y="4075"/>
                    <a:pt x="66" y="4082"/>
                  </a:cubicBezTo>
                  <a:cubicBezTo>
                    <a:pt x="63" y="4089"/>
                    <a:pt x="66" y="4101"/>
                    <a:pt x="58" y="4108"/>
                  </a:cubicBezTo>
                  <a:lnTo>
                    <a:pt x="58" y="4111"/>
                  </a:lnTo>
                  <a:cubicBezTo>
                    <a:pt x="63" y="4115"/>
                    <a:pt x="58" y="4119"/>
                    <a:pt x="55" y="4126"/>
                  </a:cubicBezTo>
                  <a:cubicBezTo>
                    <a:pt x="53" y="4130"/>
                    <a:pt x="49" y="4132"/>
                    <a:pt x="46" y="4132"/>
                  </a:cubicBezTo>
                  <a:cubicBezTo>
                    <a:pt x="44" y="4132"/>
                    <a:pt x="42" y="4131"/>
                    <a:pt x="41" y="4130"/>
                  </a:cubicBezTo>
                  <a:cubicBezTo>
                    <a:pt x="36" y="4145"/>
                    <a:pt x="33" y="4155"/>
                    <a:pt x="26" y="4167"/>
                  </a:cubicBezTo>
                  <a:lnTo>
                    <a:pt x="26" y="4185"/>
                  </a:lnTo>
                  <a:lnTo>
                    <a:pt x="26" y="4189"/>
                  </a:lnTo>
                  <a:cubicBezTo>
                    <a:pt x="26" y="4192"/>
                    <a:pt x="22" y="4196"/>
                    <a:pt x="22" y="4199"/>
                  </a:cubicBezTo>
                  <a:cubicBezTo>
                    <a:pt x="29" y="4203"/>
                    <a:pt x="19" y="4211"/>
                    <a:pt x="19" y="4214"/>
                  </a:cubicBezTo>
                  <a:lnTo>
                    <a:pt x="19" y="4229"/>
                  </a:lnTo>
                  <a:cubicBezTo>
                    <a:pt x="19" y="4233"/>
                    <a:pt x="26" y="4233"/>
                    <a:pt x="26" y="4240"/>
                  </a:cubicBezTo>
                  <a:cubicBezTo>
                    <a:pt x="22" y="4243"/>
                    <a:pt x="22" y="4251"/>
                    <a:pt x="22" y="4258"/>
                  </a:cubicBezTo>
                  <a:cubicBezTo>
                    <a:pt x="26" y="4262"/>
                    <a:pt x="29" y="4269"/>
                    <a:pt x="26" y="4277"/>
                  </a:cubicBezTo>
                  <a:cubicBezTo>
                    <a:pt x="29" y="4284"/>
                    <a:pt x="22" y="4287"/>
                    <a:pt x="22" y="4295"/>
                  </a:cubicBezTo>
                  <a:cubicBezTo>
                    <a:pt x="22" y="4299"/>
                    <a:pt x="22" y="4306"/>
                    <a:pt x="19" y="4309"/>
                  </a:cubicBezTo>
                  <a:cubicBezTo>
                    <a:pt x="19" y="4321"/>
                    <a:pt x="14" y="4335"/>
                    <a:pt x="19" y="4343"/>
                  </a:cubicBezTo>
                  <a:cubicBezTo>
                    <a:pt x="22" y="4346"/>
                    <a:pt x="19" y="4346"/>
                    <a:pt x="19" y="4350"/>
                  </a:cubicBezTo>
                  <a:cubicBezTo>
                    <a:pt x="19" y="4353"/>
                    <a:pt x="14" y="4361"/>
                    <a:pt x="22" y="4361"/>
                  </a:cubicBezTo>
                  <a:lnTo>
                    <a:pt x="22" y="4372"/>
                  </a:lnTo>
                  <a:cubicBezTo>
                    <a:pt x="19" y="4372"/>
                    <a:pt x="19" y="4375"/>
                    <a:pt x="14" y="4379"/>
                  </a:cubicBezTo>
                  <a:cubicBezTo>
                    <a:pt x="19" y="4379"/>
                    <a:pt x="22" y="4379"/>
                    <a:pt x="19" y="4383"/>
                  </a:cubicBezTo>
                  <a:cubicBezTo>
                    <a:pt x="19" y="4390"/>
                    <a:pt x="19" y="4394"/>
                    <a:pt x="22" y="4394"/>
                  </a:cubicBezTo>
                  <a:lnTo>
                    <a:pt x="26" y="4397"/>
                  </a:lnTo>
                  <a:cubicBezTo>
                    <a:pt x="29" y="4405"/>
                    <a:pt x="33" y="4412"/>
                    <a:pt x="36" y="4416"/>
                  </a:cubicBezTo>
                  <a:cubicBezTo>
                    <a:pt x="36" y="4419"/>
                    <a:pt x="44" y="4416"/>
                    <a:pt x="44" y="4423"/>
                  </a:cubicBezTo>
                  <a:cubicBezTo>
                    <a:pt x="48" y="4423"/>
                    <a:pt x="48" y="4427"/>
                    <a:pt x="48" y="4431"/>
                  </a:cubicBezTo>
                  <a:lnTo>
                    <a:pt x="51" y="4434"/>
                  </a:lnTo>
                  <a:cubicBezTo>
                    <a:pt x="53" y="4433"/>
                    <a:pt x="55" y="4433"/>
                    <a:pt x="56" y="4433"/>
                  </a:cubicBezTo>
                  <a:cubicBezTo>
                    <a:pt x="58" y="4433"/>
                    <a:pt x="58" y="4435"/>
                    <a:pt x="58" y="4438"/>
                  </a:cubicBezTo>
                  <a:cubicBezTo>
                    <a:pt x="63" y="4445"/>
                    <a:pt x="63" y="4453"/>
                    <a:pt x="66" y="4456"/>
                  </a:cubicBezTo>
                  <a:lnTo>
                    <a:pt x="70" y="4453"/>
                  </a:lnTo>
                  <a:cubicBezTo>
                    <a:pt x="73" y="4453"/>
                    <a:pt x="73" y="4456"/>
                    <a:pt x="77" y="4456"/>
                  </a:cubicBezTo>
                  <a:cubicBezTo>
                    <a:pt x="77" y="4467"/>
                    <a:pt x="88" y="4467"/>
                    <a:pt x="92" y="4467"/>
                  </a:cubicBezTo>
                  <a:lnTo>
                    <a:pt x="95" y="4471"/>
                  </a:lnTo>
                  <a:cubicBezTo>
                    <a:pt x="95" y="4473"/>
                    <a:pt x="97" y="4473"/>
                    <a:pt x="99" y="4473"/>
                  </a:cubicBezTo>
                  <a:cubicBezTo>
                    <a:pt x="100" y="4473"/>
                    <a:pt x="102" y="4473"/>
                    <a:pt x="102" y="4475"/>
                  </a:cubicBezTo>
                  <a:cubicBezTo>
                    <a:pt x="102" y="4477"/>
                    <a:pt x="103" y="4478"/>
                    <a:pt x="105" y="4478"/>
                  </a:cubicBezTo>
                  <a:cubicBezTo>
                    <a:pt x="106" y="4478"/>
                    <a:pt x="108" y="4477"/>
                    <a:pt x="109" y="4477"/>
                  </a:cubicBezTo>
                  <a:cubicBezTo>
                    <a:pt x="110" y="4477"/>
                    <a:pt x="110" y="4478"/>
                    <a:pt x="110" y="4478"/>
                  </a:cubicBezTo>
                  <a:cubicBezTo>
                    <a:pt x="114" y="4478"/>
                    <a:pt x="114" y="4482"/>
                    <a:pt x="114" y="4485"/>
                  </a:cubicBezTo>
                  <a:cubicBezTo>
                    <a:pt x="121" y="4489"/>
                    <a:pt x="132" y="4489"/>
                    <a:pt x="139" y="4493"/>
                  </a:cubicBezTo>
                  <a:lnTo>
                    <a:pt x="143" y="4497"/>
                  </a:lnTo>
                  <a:cubicBezTo>
                    <a:pt x="144" y="4496"/>
                    <a:pt x="146" y="4496"/>
                    <a:pt x="148" y="4496"/>
                  </a:cubicBezTo>
                  <a:cubicBezTo>
                    <a:pt x="153" y="4496"/>
                    <a:pt x="159" y="4498"/>
                    <a:pt x="165" y="4498"/>
                  </a:cubicBezTo>
                  <a:cubicBezTo>
                    <a:pt x="168" y="4498"/>
                    <a:pt x="170" y="4498"/>
                    <a:pt x="173" y="4497"/>
                  </a:cubicBezTo>
                  <a:lnTo>
                    <a:pt x="183" y="4497"/>
                  </a:lnTo>
                  <a:cubicBezTo>
                    <a:pt x="186" y="4497"/>
                    <a:pt x="189" y="4492"/>
                    <a:pt x="192" y="4492"/>
                  </a:cubicBezTo>
                  <a:cubicBezTo>
                    <a:pt x="193" y="4492"/>
                    <a:pt x="194" y="4492"/>
                    <a:pt x="195" y="4493"/>
                  </a:cubicBezTo>
                  <a:cubicBezTo>
                    <a:pt x="198" y="4482"/>
                    <a:pt x="209" y="4485"/>
                    <a:pt x="217" y="4478"/>
                  </a:cubicBezTo>
                  <a:lnTo>
                    <a:pt x="220" y="4478"/>
                  </a:lnTo>
                  <a:lnTo>
                    <a:pt x="220" y="4467"/>
                  </a:lnTo>
                  <a:cubicBezTo>
                    <a:pt x="224" y="4471"/>
                    <a:pt x="224" y="4471"/>
                    <a:pt x="227" y="4471"/>
                  </a:cubicBezTo>
                  <a:cubicBezTo>
                    <a:pt x="230" y="4471"/>
                    <a:pt x="230" y="4473"/>
                    <a:pt x="232" y="4473"/>
                  </a:cubicBezTo>
                  <a:cubicBezTo>
                    <a:pt x="232" y="4473"/>
                    <a:pt x="233" y="4472"/>
                    <a:pt x="234" y="4471"/>
                  </a:cubicBezTo>
                  <a:cubicBezTo>
                    <a:pt x="236" y="4469"/>
                    <a:pt x="238" y="4468"/>
                    <a:pt x="239" y="4468"/>
                  </a:cubicBezTo>
                  <a:cubicBezTo>
                    <a:pt x="241" y="4468"/>
                    <a:pt x="242" y="4470"/>
                    <a:pt x="242" y="4475"/>
                  </a:cubicBezTo>
                  <a:cubicBezTo>
                    <a:pt x="242" y="4478"/>
                    <a:pt x="253" y="4478"/>
                    <a:pt x="246" y="4485"/>
                  </a:cubicBezTo>
                  <a:cubicBezTo>
                    <a:pt x="249" y="4493"/>
                    <a:pt x="242" y="4500"/>
                    <a:pt x="242" y="4507"/>
                  </a:cubicBezTo>
                  <a:cubicBezTo>
                    <a:pt x="239" y="4515"/>
                    <a:pt x="231" y="4519"/>
                    <a:pt x="234" y="4522"/>
                  </a:cubicBezTo>
                  <a:lnTo>
                    <a:pt x="231" y="4522"/>
                  </a:lnTo>
                  <a:cubicBezTo>
                    <a:pt x="224" y="4533"/>
                    <a:pt x="220" y="4541"/>
                    <a:pt x="227" y="4548"/>
                  </a:cubicBezTo>
                  <a:cubicBezTo>
                    <a:pt x="231" y="4555"/>
                    <a:pt x="227" y="4563"/>
                    <a:pt x="224" y="4566"/>
                  </a:cubicBezTo>
                  <a:cubicBezTo>
                    <a:pt x="218" y="4566"/>
                    <a:pt x="214" y="4574"/>
                    <a:pt x="208" y="4574"/>
                  </a:cubicBezTo>
                  <a:cubicBezTo>
                    <a:pt x="207" y="4574"/>
                    <a:pt x="206" y="4574"/>
                    <a:pt x="205" y="4573"/>
                  </a:cubicBezTo>
                  <a:lnTo>
                    <a:pt x="202" y="4573"/>
                  </a:lnTo>
                  <a:cubicBezTo>
                    <a:pt x="198" y="4581"/>
                    <a:pt x="195" y="4581"/>
                    <a:pt x="190" y="4581"/>
                  </a:cubicBezTo>
                  <a:cubicBezTo>
                    <a:pt x="185" y="4583"/>
                    <a:pt x="179" y="4584"/>
                    <a:pt x="172" y="4584"/>
                  </a:cubicBezTo>
                  <a:cubicBezTo>
                    <a:pt x="166" y="4584"/>
                    <a:pt x="159" y="4583"/>
                    <a:pt x="154" y="4581"/>
                  </a:cubicBezTo>
                  <a:cubicBezTo>
                    <a:pt x="158" y="4577"/>
                    <a:pt x="158" y="4573"/>
                    <a:pt x="154" y="4573"/>
                  </a:cubicBezTo>
                  <a:lnTo>
                    <a:pt x="151" y="4577"/>
                  </a:lnTo>
                  <a:cubicBezTo>
                    <a:pt x="147" y="4580"/>
                    <a:pt x="143" y="4583"/>
                    <a:pt x="138" y="4583"/>
                  </a:cubicBezTo>
                  <a:cubicBezTo>
                    <a:pt x="136" y="4583"/>
                    <a:pt x="134" y="4582"/>
                    <a:pt x="132" y="4581"/>
                  </a:cubicBezTo>
                  <a:lnTo>
                    <a:pt x="132" y="4573"/>
                  </a:lnTo>
                  <a:cubicBezTo>
                    <a:pt x="132" y="4577"/>
                    <a:pt x="129" y="4581"/>
                    <a:pt x="129" y="4581"/>
                  </a:cubicBezTo>
                  <a:lnTo>
                    <a:pt x="114" y="4581"/>
                  </a:lnTo>
                  <a:cubicBezTo>
                    <a:pt x="110" y="4583"/>
                    <a:pt x="106" y="4583"/>
                    <a:pt x="103" y="4583"/>
                  </a:cubicBezTo>
                  <a:cubicBezTo>
                    <a:pt x="99" y="4583"/>
                    <a:pt x="95" y="4583"/>
                    <a:pt x="92" y="4585"/>
                  </a:cubicBezTo>
                  <a:lnTo>
                    <a:pt x="88" y="4585"/>
                  </a:lnTo>
                  <a:cubicBezTo>
                    <a:pt x="92" y="4577"/>
                    <a:pt x="99" y="4577"/>
                    <a:pt x="102" y="4573"/>
                  </a:cubicBezTo>
                  <a:cubicBezTo>
                    <a:pt x="100" y="4573"/>
                    <a:pt x="99" y="4572"/>
                    <a:pt x="97" y="4572"/>
                  </a:cubicBezTo>
                  <a:cubicBezTo>
                    <a:pt x="90" y="4572"/>
                    <a:pt x="87" y="4578"/>
                    <a:pt x="80" y="4585"/>
                  </a:cubicBezTo>
                  <a:cubicBezTo>
                    <a:pt x="80" y="4585"/>
                    <a:pt x="80" y="4581"/>
                    <a:pt x="77" y="4581"/>
                  </a:cubicBezTo>
                  <a:cubicBezTo>
                    <a:pt x="77" y="4584"/>
                    <a:pt x="75" y="4586"/>
                    <a:pt x="73" y="4586"/>
                  </a:cubicBezTo>
                  <a:cubicBezTo>
                    <a:pt x="72" y="4586"/>
                    <a:pt x="71" y="4586"/>
                    <a:pt x="70" y="4585"/>
                  </a:cubicBezTo>
                  <a:cubicBezTo>
                    <a:pt x="63" y="4585"/>
                    <a:pt x="58" y="4588"/>
                    <a:pt x="51" y="4592"/>
                  </a:cubicBezTo>
                  <a:lnTo>
                    <a:pt x="36" y="4592"/>
                  </a:lnTo>
                  <a:cubicBezTo>
                    <a:pt x="36" y="4588"/>
                    <a:pt x="36" y="4585"/>
                    <a:pt x="29" y="4585"/>
                  </a:cubicBezTo>
                  <a:cubicBezTo>
                    <a:pt x="26" y="4588"/>
                    <a:pt x="22" y="4588"/>
                    <a:pt x="19" y="4588"/>
                  </a:cubicBezTo>
                  <a:cubicBezTo>
                    <a:pt x="14" y="4592"/>
                    <a:pt x="7" y="4592"/>
                    <a:pt x="4" y="4592"/>
                  </a:cubicBezTo>
                  <a:lnTo>
                    <a:pt x="0" y="4595"/>
                  </a:lnTo>
                  <a:lnTo>
                    <a:pt x="4" y="4599"/>
                  </a:lnTo>
                  <a:cubicBezTo>
                    <a:pt x="5" y="4597"/>
                    <a:pt x="8" y="4596"/>
                    <a:pt x="10" y="4596"/>
                  </a:cubicBezTo>
                  <a:cubicBezTo>
                    <a:pt x="14" y="4596"/>
                    <a:pt x="19" y="4598"/>
                    <a:pt x="24" y="4598"/>
                  </a:cubicBezTo>
                  <a:cubicBezTo>
                    <a:pt x="27" y="4598"/>
                    <a:pt x="30" y="4598"/>
                    <a:pt x="33" y="4595"/>
                  </a:cubicBezTo>
                  <a:lnTo>
                    <a:pt x="36" y="4595"/>
                  </a:lnTo>
                  <a:cubicBezTo>
                    <a:pt x="38" y="4595"/>
                    <a:pt x="39" y="4594"/>
                    <a:pt x="40" y="4594"/>
                  </a:cubicBezTo>
                  <a:cubicBezTo>
                    <a:pt x="45" y="4594"/>
                    <a:pt x="48" y="4600"/>
                    <a:pt x="51" y="4603"/>
                  </a:cubicBezTo>
                  <a:cubicBezTo>
                    <a:pt x="48" y="4607"/>
                    <a:pt x="48" y="4610"/>
                    <a:pt x="55" y="4610"/>
                  </a:cubicBezTo>
                  <a:cubicBezTo>
                    <a:pt x="55" y="4612"/>
                    <a:pt x="55" y="4612"/>
                    <a:pt x="56" y="4612"/>
                  </a:cubicBezTo>
                  <a:cubicBezTo>
                    <a:pt x="57" y="4612"/>
                    <a:pt x="58" y="4610"/>
                    <a:pt x="58" y="4610"/>
                  </a:cubicBezTo>
                  <a:lnTo>
                    <a:pt x="85" y="4610"/>
                  </a:lnTo>
                  <a:cubicBezTo>
                    <a:pt x="88" y="4610"/>
                    <a:pt x="92" y="4607"/>
                    <a:pt x="95" y="4607"/>
                  </a:cubicBezTo>
                  <a:cubicBezTo>
                    <a:pt x="99" y="4607"/>
                    <a:pt x="107" y="4607"/>
                    <a:pt x="110" y="4610"/>
                  </a:cubicBezTo>
                  <a:cubicBezTo>
                    <a:pt x="110" y="4612"/>
                    <a:pt x="111" y="4612"/>
                    <a:pt x="112" y="4612"/>
                  </a:cubicBezTo>
                  <a:cubicBezTo>
                    <a:pt x="113" y="4612"/>
                    <a:pt x="114" y="4612"/>
                    <a:pt x="114" y="4614"/>
                  </a:cubicBezTo>
                  <a:cubicBezTo>
                    <a:pt x="114" y="4617"/>
                    <a:pt x="110" y="4625"/>
                    <a:pt x="110" y="4629"/>
                  </a:cubicBezTo>
                  <a:cubicBezTo>
                    <a:pt x="114" y="4621"/>
                    <a:pt x="121" y="4614"/>
                    <a:pt x="124" y="4610"/>
                  </a:cubicBezTo>
                  <a:cubicBezTo>
                    <a:pt x="127" y="4610"/>
                    <a:pt x="130" y="4612"/>
                    <a:pt x="132" y="4612"/>
                  </a:cubicBezTo>
                  <a:cubicBezTo>
                    <a:pt x="133" y="4612"/>
                    <a:pt x="134" y="4612"/>
                    <a:pt x="136" y="4610"/>
                  </a:cubicBezTo>
                  <a:cubicBezTo>
                    <a:pt x="139" y="4610"/>
                    <a:pt x="146" y="4610"/>
                    <a:pt x="151" y="4614"/>
                  </a:cubicBezTo>
                  <a:cubicBezTo>
                    <a:pt x="154" y="4609"/>
                    <a:pt x="157" y="4608"/>
                    <a:pt x="160" y="4608"/>
                  </a:cubicBezTo>
                  <a:cubicBezTo>
                    <a:pt x="164" y="4608"/>
                    <a:pt x="170" y="4610"/>
                    <a:pt x="176" y="4610"/>
                  </a:cubicBezTo>
                  <a:lnTo>
                    <a:pt x="187" y="4610"/>
                  </a:lnTo>
                  <a:cubicBezTo>
                    <a:pt x="190" y="4607"/>
                    <a:pt x="198" y="4607"/>
                    <a:pt x="202" y="4607"/>
                  </a:cubicBezTo>
                  <a:cubicBezTo>
                    <a:pt x="205" y="4610"/>
                    <a:pt x="212" y="4610"/>
                    <a:pt x="212" y="4614"/>
                  </a:cubicBezTo>
                  <a:cubicBezTo>
                    <a:pt x="217" y="4617"/>
                    <a:pt x="220" y="4617"/>
                    <a:pt x="224" y="4621"/>
                  </a:cubicBezTo>
                  <a:cubicBezTo>
                    <a:pt x="227" y="4621"/>
                    <a:pt x="227" y="4621"/>
                    <a:pt x="227" y="4625"/>
                  </a:cubicBezTo>
                  <a:lnTo>
                    <a:pt x="227" y="4632"/>
                  </a:lnTo>
                  <a:cubicBezTo>
                    <a:pt x="231" y="4632"/>
                    <a:pt x="231" y="4639"/>
                    <a:pt x="234" y="4639"/>
                  </a:cubicBezTo>
                  <a:cubicBezTo>
                    <a:pt x="239" y="4639"/>
                    <a:pt x="242" y="4639"/>
                    <a:pt x="246" y="4636"/>
                  </a:cubicBezTo>
                  <a:cubicBezTo>
                    <a:pt x="246" y="4639"/>
                    <a:pt x="247" y="4640"/>
                    <a:pt x="248" y="4640"/>
                  </a:cubicBezTo>
                  <a:cubicBezTo>
                    <a:pt x="249" y="4640"/>
                    <a:pt x="251" y="4639"/>
                    <a:pt x="253" y="4639"/>
                  </a:cubicBezTo>
                  <a:cubicBezTo>
                    <a:pt x="257" y="4636"/>
                    <a:pt x="260" y="4635"/>
                    <a:pt x="264" y="4635"/>
                  </a:cubicBezTo>
                  <a:cubicBezTo>
                    <a:pt x="268" y="4635"/>
                    <a:pt x="271" y="4636"/>
                    <a:pt x="275" y="4636"/>
                  </a:cubicBezTo>
                  <a:cubicBezTo>
                    <a:pt x="278" y="4639"/>
                    <a:pt x="278" y="4643"/>
                    <a:pt x="283" y="4643"/>
                  </a:cubicBezTo>
                  <a:lnTo>
                    <a:pt x="293" y="4643"/>
                  </a:lnTo>
                  <a:cubicBezTo>
                    <a:pt x="299" y="4643"/>
                    <a:pt x="304" y="4642"/>
                    <a:pt x="308" y="4642"/>
                  </a:cubicBezTo>
                  <a:cubicBezTo>
                    <a:pt x="314" y="4642"/>
                    <a:pt x="318" y="4643"/>
                    <a:pt x="322" y="4647"/>
                  </a:cubicBezTo>
                  <a:lnTo>
                    <a:pt x="334" y="4647"/>
                  </a:lnTo>
                  <a:cubicBezTo>
                    <a:pt x="337" y="4651"/>
                    <a:pt x="337" y="4654"/>
                    <a:pt x="341" y="4658"/>
                  </a:cubicBezTo>
                  <a:cubicBezTo>
                    <a:pt x="341" y="4661"/>
                    <a:pt x="349" y="4661"/>
                    <a:pt x="344" y="4669"/>
                  </a:cubicBezTo>
                  <a:cubicBezTo>
                    <a:pt x="344" y="4673"/>
                    <a:pt x="347" y="4673"/>
                    <a:pt x="350" y="4673"/>
                  </a:cubicBezTo>
                  <a:cubicBezTo>
                    <a:pt x="353" y="4673"/>
                    <a:pt x="356" y="4673"/>
                    <a:pt x="356" y="4676"/>
                  </a:cubicBezTo>
                  <a:cubicBezTo>
                    <a:pt x="356" y="4676"/>
                    <a:pt x="356" y="4680"/>
                    <a:pt x="359" y="4683"/>
                  </a:cubicBezTo>
                  <a:cubicBezTo>
                    <a:pt x="363" y="4687"/>
                    <a:pt x="363" y="4695"/>
                    <a:pt x="366" y="4698"/>
                  </a:cubicBezTo>
                  <a:cubicBezTo>
                    <a:pt x="371" y="4709"/>
                    <a:pt x="378" y="4717"/>
                    <a:pt x="378" y="4731"/>
                  </a:cubicBezTo>
                  <a:cubicBezTo>
                    <a:pt x="378" y="4739"/>
                    <a:pt x="381" y="4742"/>
                    <a:pt x="385" y="4746"/>
                  </a:cubicBezTo>
                  <a:cubicBezTo>
                    <a:pt x="393" y="4749"/>
                    <a:pt x="393" y="4757"/>
                    <a:pt x="393" y="4761"/>
                  </a:cubicBezTo>
                  <a:cubicBezTo>
                    <a:pt x="396" y="4771"/>
                    <a:pt x="400" y="4779"/>
                    <a:pt x="403" y="4783"/>
                  </a:cubicBezTo>
                  <a:cubicBezTo>
                    <a:pt x="410" y="4786"/>
                    <a:pt x="415" y="4790"/>
                    <a:pt x="415" y="4797"/>
                  </a:cubicBezTo>
                  <a:lnTo>
                    <a:pt x="415" y="4801"/>
                  </a:lnTo>
                  <a:cubicBezTo>
                    <a:pt x="418" y="4801"/>
                    <a:pt x="418" y="4805"/>
                    <a:pt x="418" y="4808"/>
                  </a:cubicBezTo>
                  <a:lnTo>
                    <a:pt x="422" y="4812"/>
                  </a:lnTo>
                  <a:cubicBezTo>
                    <a:pt x="425" y="4812"/>
                    <a:pt x="429" y="4819"/>
                    <a:pt x="429" y="4823"/>
                  </a:cubicBezTo>
                  <a:cubicBezTo>
                    <a:pt x="429" y="4827"/>
                    <a:pt x="429" y="4830"/>
                    <a:pt x="432" y="4830"/>
                  </a:cubicBezTo>
                  <a:cubicBezTo>
                    <a:pt x="440" y="4834"/>
                    <a:pt x="444" y="4845"/>
                    <a:pt x="447" y="4852"/>
                  </a:cubicBezTo>
                  <a:cubicBezTo>
                    <a:pt x="451" y="4856"/>
                    <a:pt x="454" y="4859"/>
                    <a:pt x="454" y="4867"/>
                  </a:cubicBezTo>
                  <a:cubicBezTo>
                    <a:pt x="455" y="4867"/>
                    <a:pt x="457" y="4866"/>
                    <a:pt x="457" y="4866"/>
                  </a:cubicBezTo>
                  <a:cubicBezTo>
                    <a:pt x="462" y="4866"/>
                    <a:pt x="463" y="4874"/>
                    <a:pt x="469" y="4874"/>
                  </a:cubicBezTo>
                  <a:cubicBezTo>
                    <a:pt x="469" y="4874"/>
                    <a:pt x="469" y="4881"/>
                    <a:pt x="473" y="4881"/>
                  </a:cubicBezTo>
                  <a:cubicBezTo>
                    <a:pt x="473" y="4881"/>
                    <a:pt x="474" y="4880"/>
                    <a:pt x="474" y="4880"/>
                  </a:cubicBezTo>
                  <a:cubicBezTo>
                    <a:pt x="476" y="4880"/>
                    <a:pt x="477" y="4886"/>
                    <a:pt x="481" y="4889"/>
                  </a:cubicBezTo>
                  <a:cubicBezTo>
                    <a:pt x="484" y="4889"/>
                    <a:pt x="484" y="4893"/>
                    <a:pt x="488" y="4893"/>
                  </a:cubicBezTo>
                  <a:lnTo>
                    <a:pt x="488" y="4900"/>
                  </a:lnTo>
                  <a:cubicBezTo>
                    <a:pt x="491" y="4900"/>
                    <a:pt x="495" y="4900"/>
                    <a:pt x="495" y="4907"/>
                  </a:cubicBezTo>
                  <a:cubicBezTo>
                    <a:pt x="498" y="4907"/>
                    <a:pt x="498" y="4918"/>
                    <a:pt x="506" y="4918"/>
                  </a:cubicBezTo>
                  <a:cubicBezTo>
                    <a:pt x="510" y="4918"/>
                    <a:pt x="510" y="4922"/>
                    <a:pt x="510" y="4922"/>
                  </a:cubicBezTo>
                  <a:lnTo>
                    <a:pt x="510" y="4929"/>
                  </a:lnTo>
                  <a:cubicBezTo>
                    <a:pt x="517" y="4933"/>
                    <a:pt x="525" y="4937"/>
                    <a:pt x="525" y="4944"/>
                  </a:cubicBezTo>
                  <a:cubicBezTo>
                    <a:pt x="525" y="4944"/>
                    <a:pt x="528" y="4942"/>
                    <a:pt x="530" y="4942"/>
                  </a:cubicBezTo>
                  <a:cubicBezTo>
                    <a:pt x="531" y="4942"/>
                    <a:pt x="532" y="4943"/>
                    <a:pt x="532" y="4944"/>
                  </a:cubicBezTo>
                  <a:cubicBezTo>
                    <a:pt x="532" y="4947"/>
                    <a:pt x="532" y="4947"/>
                    <a:pt x="535" y="4947"/>
                  </a:cubicBezTo>
                  <a:cubicBezTo>
                    <a:pt x="539" y="4947"/>
                    <a:pt x="539" y="4951"/>
                    <a:pt x="539" y="4955"/>
                  </a:cubicBezTo>
                  <a:cubicBezTo>
                    <a:pt x="550" y="4959"/>
                    <a:pt x="550" y="4959"/>
                    <a:pt x="554" y="4966"/>
                  </a:cubicBezTo>
                  <a:lnTo>
                    <a:pt x="554" y="4969"/>
                  </a:lnTo>
                  <a:cubicBezTo>
                    <a:pt x="557" y="4973"/>
                    <a:pt x="561" y="4981"/>
                    <a:pt x="564" y="4984"/>
                  </a:cubicBezTo>
                  <a:cubicBezTo>
                    <a:pt x="569" y="4988"/>
                    <a:pt x="569" y="4991"/>
                    <a:pt x="572" y="4995"/>
                  </a:cubicBezTo>
                  <a:cubicBezTo>
                    <a:pt x="576" y="4995"/>
                    <a:pt x="579" y="4999"/>
                    <a:pt x="579" y="5003"/>
                  </a:cubicBezTo>
                  <a:cubicBezTo>
                    <a:pt x="579" y="5006"/>
                    <a:pt x="580" y="5007"/>
                    <a:pt x="581" y="5007"/>
                  </a:cubicBezTo>
                  <a:cubicBezTo>
                    <a:pt x="582" y="5007"/>
                    <a:pt x="583" y="5006"/>
                    <a:pt x="583" y="5006"/>
                  </a:cubicBezTo>
                  <a:cubicBezTo>
                    <a:pt x="586" y="5017"/>
                    <a:pt x="594" y="5017"/>
                    <a:pt x="598" y="5021"/>
                  </a:cubicBezTo>
                  <a:cubicBezTo>
                    <a:pt x="608" y="5021"/>
                    <a:pt x="616" y="5028"/>
                    <a:pt x="616" y="5039"/>
                  </a:cubicBezTo>
                  <a:lnTo>
                    <a:pt x="616" y="5047"/>
                  </a:lnTo>
                  <a:cubicBezTo>
                    <a:pt x="620" y="5039"/>
                    <a:pt x="623" y="5035"/>
                    <a:pt x="627" y="5032"/>
                  </a:cubicBezTo>
                  <a:lnTo>
                    <a:pt x="645" y="5032"/>
                  </a:lnTo>
                  <a:cubicBezTo>
                    <a:pt x="646" y="5031"/>
                    <a:pt x="647" y="5031"/>
                    <a:pt x="648" y="5031"/>
                  </a:cubicBezTo>
                  <a:cubicBezTo>
                    <a:pt x="652" y="5031"/>
                    <a:pt x="653" y="5036"/>
                    <a:pt x="657" y="5036"/>
                  </a:cubicBezTo>
                  <a:cubicBezTo>
                    <a:pt x="658" y="5036"/>
                    <a:pt x="659" y="5036"/>
                    <a:pt x="660" y="5035"/>
                  </a:cubicBezTo>
                  <a:cubicBezTo>
                    <a:pt x="664" y="5039"/>
                    <a:pt x="671" y="5039"/>
                    <a:pt x="679" y="5043"/>
                  </a:cubicBezTo>
                  <a:cubicBezTo>
                    <a:pt x="682" y="5043"/>
                    <a:pt x="686" y="5043"/>
                    <a:pt x="689" y="5047"/>
                  </a:cubicBezTo>
                  <a:lnTo>
                    <a:pt x="701" y="5047"/>
                  </a:lnTo>
                  <a:cubicBezTo>
                    <a:pt x="706" y="5044"/>
                    <a:pt x="711" y="5041"/>
                    <a:pt x="716" y="5041"/>
                  </a:cubicBezTo>
                  <a:cubicBezTo>
                    <a:pt x="718" y="5041"/>
                    <a:pt x="720" y="5042"/>
                    <a:pt x="723" y="5043"/>
                  </a:cubicBezTo>
                  <a:cubicBezTo>
                    <a:pt x="724" y="5044"/>
                    <a:pt x="725" y="5044"/>
                    <a:pt x="726" y="5044"/>
                  </a:cubicBezTo>
                  <a:cubicBezTo>
                    <a:pt x="731" y="5044"/>
                    <a:pt x="734" y="5039"/>
                    <a:pt x="740" y="5039"/>
                  </a:cubicBezTo>
                  <a:cubicBezTo>
                    <a:pt x="740" y="5039"/>
                    <a:pt x="742" y="5042"/>
                    <a:pt x="745" y="5042"/>
                  </a:cubicBezTo>
                  <a:cubicBezTo>
                    <a:pt x="746" y="5042"/>
                    <a:pt x="747" y="5042"/>
                    <a:pt x="748" y="5039"/>
                  </a:cubicBezTo>
                  <a:cubicBezTo>
                    <a:pt x="751" y="5038"/>
                    <a:pt x="752" y="5037"/>
                    <a:pt x="754" y="5037"/>
                  </a:cubicBezTo>
                  <a:cubicBezTo>
                    <a:pt x="758" y="5037"/>
                    <a:pt x="760" y="5039"/>
                    <a:pt x="762" y="5039"/>
                  </a:cubicBezTo>
                  <a:lnTo>
                    <a:pt x="767" y="5035"/>
                  </a:lnTo>
                  <a:cubicBezTo>
                    <a:pt x="769" y="5035"/>
                    <a:pt x="771" y="5037"/>
                    <a:pt x="775" y="5037"/>
                  </a:cubicBezTo>
                  <a:cubicBezTo>
                    <a:pt x="776" y="5037"/>
                    <a:pt x="778" y="5037"/>
                    <a:pt x="781" y="5035"/>
                  </a:cubicBezTo>
                  <a:cubicBezTo>
                    <a:pt x="781" y="5032"/>
                    <a:pt x="784" y="5028"/>
                    <a:pt x="789" y="5028"/>
                  </a:cubicBezTo>
                  <a:cubicBezTo>
                    <a:pt x="790" y="5027"/>
                    <a:pt x="790" y="5027"/>
                    <a:pt x="791" y="5027"/>
                  </a:cubicBezTo>
                  <a:cubicBezTo>
                    <a:pt x="792" y="5027"/>
                    <a:pt x="792" y="5029"/>
                    <a:pt x="792" y="5032"/>
                  </a:cubicBezTo>
                  <a:lnTo>
                    <a:pt x="814" y="5032"/>
                  </a:lnTo>
                  <a:cubicBezTo>
                    <a:pt x="816" y="5031"/>
                    <a:pt x="818" y="5030"/>
                    <a:pt x="820" y="5030"/>
                  </a:cubicBezTo>
                  <a:cubicBezTo>
                    <a:pt x="825" y="5030"/>
                    <a:pt x="831" y="5033"/>
                    <a:pt x="836" y="5035"/>
                  </a:cubicBezTo>
                  <a:lnTo>
                    <a:pt x="836" y="5039"/>
                  </a:lnTo>
                  <a:lnTo>
                    <a:pt x="836" y="5043"/>
                  </a:lnTo>
                  <a:cubicBezTo>
                    <a:pt x="837" y="5042"/>
                    <a:pt x="839" y="5041"/>
                    <a:pt x="840" y="5041"/>
                  </a:cubicBezTo>
                  <a:cubicBezTo>
                    <a:pt x="842" y="5041"/>
                    <a:pt x="844" y="5043"/>
                    <a:pt x="847" y="5043"/>
                  </a:cubicBezTo>
                  <a:lnTo>
                    <a:pt x="847" y="5047"/>
                  </a:lnTo>
                  <a:cubicBezTo>
                    <a:pt x="847" y="5054"/>
                    <a:pt x="858" y="5050"/>
                    <a:pt x="855" y="5057"/>
                  </a:cubicBezTo>
                  <a:cubicBezTo>
                    <a:pt x="862" y="5057"/>
                    <a:pt x="855" y="5069"/>
                    <a:pt x="858" y="5072"/>
                  </a:cubicBezTo>
                  <a:cubicBezTo>
                    <a:pt x="862" y="5072"/>
                    <a:pt x="862" y="5079"/>
                    <a:pt x="865" y="5083"/>
                  </a:cubicBezTo>
                  <a:lnTo>
                    <a:pt x="865" y="5091"/>
                  </a:lnTo>
                  <a:cubicBezTo>
                    <a:pt x="858" y="5094"/>
                    <a:pt x="858" y="5098"/>
                    <a:pt x="855" y="5101"/>
                  </a:cubicBezTo>
                  <a:lnTo>
                    <a:pt x="855" y="5113"/>
                  </a:lnTo>
                  <a:cubicBezTo>
                    <a:pt x="847" y="5120"/>
                    <a:pt x="850" y="5127"/>
                    <a:pt x="855" y="5131"/>
                  </a:cubicBezTo>
                  <a:cubicBezTo>
                    <a:pt x="858" y="5138"/>
                    <a:pt x="858" y="5149"/>
                    <a:pt x="862" y="5153"/>
                  </a:cubicBezTo>
                  <a:lnTo>
                    <a:pt x="862" y="5157"/>
                  </a:lnTo>
                  <a:cubicBezTo>
                    <a:pt x="865" y="5160"/>
                    <a:pt x="869" y="5167"/>
                    <a:pt x="877" y="5167"/>
                  </a:cubicBezTo>
                  <a:lnTo>
                    <a:pt x="880" y="5167"/>
                  </a:lnTo>
                  <a:cubicBezTo>
                    <a:pt x="884" y="5171"/>
                    <a:pt x="887" y="5175"/>
                    <a:pt x="891" y="5175"/>
                  </a:cubicBezTo>
                  <a:cubicBezTo>
                    <a:pt x="894" y="5175"/>
                    <a:pt x="891" y="5182"/>
                    <a:pt x="899" y="5182"/>
                  </a:cubicBezTo>
                  <a:cubicBezTo>
                    <a:pt x="899" y="5186"/>
                    <a:pt x="902" y="5186"/>
                    <a:pt x="902" y="5189"/>
                  </a:cubicBezTo>
                  <a:cubicBezTo>
                    <a:pt x="902" y="5193"/>
                    <a:pt x="902" y="5193"/>
                    <a:pt x="906" y="5197"/>
                  </a:cubicBezTo>
                  <a:cubicBezTo>
                    <a:pt x="913" y="5201"/>
                    <a:pt x="921" y="5208"/>
                    <a:pt x="921" y="5215"/>
                  </a:cubicBezTo>
                  <a:cubicBezTo>
                    <a:pt x="924" y="5223"/>
                    <a:pt x="928" y="5223"/>
                    <a:pt x="928" y="5226"/>
                  </a:cubicBezTo>
                  <a:cubicBezTo>
                    <a:pt x="928" y="5230"/>
                    <a:pt x="924" y="5237"/>
                    <a:pt x="924" y="5241"/>
                  </a:cubicBezTo>
                  <a:cubicBezTo>
                    <a:pt x="928" y="5245"/>
                    <a:pt x="928" y="5245"/>
                    <a:pt x="931" y="5252"/>
                  </a:cubicBezTo>
                  <a:cubicBezTo>
                    <a:pt x="931" y="5263"/>
                    <a:pt x="935" y="5270"/>
                    <a:pt x="938" y="5277"/>
                  </a:cubicBezTo>
                  <a:lnTo>
                    <a:pt x="943" y="5281"/>
                  </a:lnTo>
                  <a:cubicBezTo>
                    <a:pt x="950" y="5285"/>
                    <a:pt x="950" y="5289"/>
                    <a:pt x="953" y="5296"/>
                  </a:cubicBezTo>
                  <a:cubicBezTo>
                    <a:pt x="957" y="5299"/>
                    <a:pt x="960" y="5307"/>
                    <a:pt x="965" y="5311"/>
                  </a:cubicBezTo>
                  <a:cubicBezTo>
                    <a:pt x="968" y="5311"/>
                    <a:pt x="968" y="5314"/>
                    <a:pt x="968" y="5318"/>
                  </a:cubicBezTo>
                  <a:cubicBezTo>
                    <a:pt x="972" y="5321"/>
                    <a:pt x="972" y="5329"/>
                    <a:pt x="975" y="5333"/>
                  </a:cubicBezTo>
                  <a:cubicBezTo>
                    <a:pt x="979" y="5333"/>
                    <a:pt x="979" y="5340"/>
                    <a:pt x="982" y="5340"/>
                  </a:cubicBezTo>
                  <a:cubicBezTo>
                    <a:pt x="987" y="5340"/>
                    <a:pt x="987" y="5343"/>
                    <a:pt x="990" y="5347"/>
                  </a:cubicBezTo>
                  <a:cubicBezTo>
                    <a:pt x="1001" y="5351"/>
                    <a:pt x="1004" y="5362"/>
                    <a:pt x="1012" y="5365"/>
                  </a:cubicBezTo>
                  <a:cubicBezTo>
                    <a:pt x="1012" y="5373"/>
                    <a:pt x="1019" y="5373"/>
                    <a:pt x="1016" y="5380"/>
                  </a:cubicBezTo>
                  <a:lnTo>
                    <a:pt x="1016" y="5384"/>
                  </a:lnTo>
                  <a:cubicBezTo>
                    <a:pt x="1019" y="5395"/>
                    <a:pt x="1023" y="5406"/>
                    <a:pt x="1023" y="5413"/>
                  </a:cubicBezTo>
                  <a:cubicBezTo>
                    <a:pt x="1026" y="5421"/>
                    <a:pt x="1026" y="5424"/>
                    <a:pt x="1031" y="5428"/>
                  </a:cubicBezTo>
                  <a:cubicBezTo>
                    <a:pt x="1034" y="5435"/>
                    <a:pt x="1034" y="5446"/>
                    <a:pt x="1041" y="5453"/>
                  </a:cubicBezTo>
                  <a:cubicBezTo>
                    <a:pt x="1048" y="5461"/>
                    <a:pt x="1045" y="5472"/>
                    <a:pt x="1056" y="5475"/>
                  </a:cubicBezTo>
                  <a:cubicBezTo>
                    <a:pt x="1056" y="5479"/>
                    <a:pt x="1053" y="5483"/>
                    <a:pt x="1056" y="5487"/>
                  </a:cubicBezTo>
                  <a:cubicBezTo>
                    <a:pt x="1060" y="5490"/>
                    <a:pt x="1060" y="5494"/>
                    <a:pt x="1060" y="5501"/>
                  </a:cubicBezTo>
                  <a:cubicBezTo>
                    <a:pt x="1067" y="5501"/>
                    <a:pt x="1070" y="5497"/>
                    <a:pt x="1075" y="5497"/>
                  </a:cubicBezTo>
                  <a:cubicBezTo>
                    <a:pt x="1078" y="5499"/>
                    <a:pt x="1081" y="5500"/>
                    <a:pt x="1083" y="5500"/>
                  </a:cubicBezTo>
                  <a:cubicBezTo>
                    <a:pt x="1088" y="5500"/>
                    <a:pt x="1092" y="5498"/>
                    <a:pt x="1097" y="5494"/>
                  </a:cubicBezTo>
                  <a:cubicBezTo>
                    <a:pt x="1100" y="5497"/>
                    <a:pt x="1104" y="5501"/>
                    <a:pt x="1111" y="5501"/>
                  </a:cubicBezTo>
                  <a:cubicBezTo>
                    <a:pt x="1114" y="5501"/>
                    <a:pt x="1119" y="5501"/>
                    <a:pt x="1122" y="5505"/>
                  </a:cubicBezTo>
                  <a:cubicBezTo>
                    <a:pt x="1122" y="5505"/>
                    <a:pt x="1122" y="5507"/>
                    <a:pt x="1123" y="5507"/>
                  </a:cubicBezTo>
                  <a:cubicBezTo>
                    <a:pt x="1124" y="5507"/>
                    <a:pt x="1125" y="5507"/>
                    <a:pt x="1126" y="5505"/>
                  </a:cubicBezTo>
                  <a:cubicBezTo>
                    <a:pt x="1136" y="5501"/>
                    <a:pt x="1144" y="5501"/>
                    <a:pt x="1151" y="5497"/>
                  </a:cubicBezTo>
                  <a:cubicBezTo>
                    <a:pt x="1158" y="5490"/>
                    <a:pt x="1166" y="5479"/>
                    <a:pt x="1173" y="5468"/>
                  </a:cubicBezTo>
                  <a:cubicBezTo>
                    <a:pt x="1173" y="5465"/>
                    <a:pt x="1180" y="5461"/>
                    <a:pt x="1185" y="5461"/>
                  </a:cubicBezTo>
                  <a:cubicBezTo>
                    <a:pt x="1195" y="5457"/>
                    <a:pt x="1202" y="5446"/>
                    <a:pt x="1210" y="5439"/>
                  </a:cubicBezTo>
                  <a:cubicBezTo>
                    <a:pt x="1217" y="5431"/>
                    <a:pt x="1224" y="5424"/>
                    <a:pt x="1232" y="5417"/>
                  </a:cubicBezTo>
                  <a:cubicBezTo>
                    <a:pt x="1236" y="5413"/>
                    <a:pt x="1243" y="5409"/>
                    <a:pt x="1246" y="5402"/>
                  </a:cubicBezTo>
                  <a:cubicBezTo>
                    <a:pt x="1251" y="5399"/>
                    <a:pt x="1254" y="5395"/>
                    <a:pt x="1258" y="5391"/>
                  </a:cubicBezTo>
                  <a:lnTo>
                    <a:pt x="1265" y="5391"/>
                  </a:lnTo>
                  <a:cubicBezTo>
                    <a:pt x="1273" y="5387"/>
                    <a:pt x="1276" y="5384"/>
                    <a:pt x="1280" y="5377"/>
                  </a:cubicBezTo>
                  <a:cubicBezTo>
                    <a:pt x="1283" y="5373"/>
                    <a:pt x="1283" y="5365"/>
                    <a:pt x="1290" y="5365"/>
                  </a:cubicBezTo>
                  <a:cubicBezTo>
                    <a:pt x="1295" y="5365"/>
                    <a:pt x="1295" y="5365"/>
                    <a:pt x="1295" y="5362"/>
                  </a:cubicBezTo>
                  <a:cubicBezTo>
                    <a:pt x="1305" y="5351"/>
                    <a:pt x="1317" y="5340"/>
                    <a:pt x="1324" y="5329"/>
                  </a:cubicBezTo>
                  <a:cubicBezTo>
                    <a:pt x="1327" y="5325"/>
                    <a:pt x="1334" y="5321"/>
                    <a:pt x="1334" y="5321"/>
                  </a:cubicBezTo>
                  <a:cubicBezTo>
                    <a:pt x="1334" y="5311"/>
                    <a:pt x="1346" y="5311"/>
                    <a:pt x="1346" y="5299"/>
                  </a:cubicBezTo>
                  <a:lnTo>
                    <a:pt x="1353" y="5299"/>
                  </a:lnTo>
                  <a:cubicBezTo>
                    <a:pt x="1353" y="5289"/>
                    <a:pt x="1353" y="5289"/>
                    <a:pt x="1361" y="5285"/>
                  </a:cubicBezTo>
                  <a:cubicBezTo>
                    <a:pt x="1371" y="5277"/>
                    <a:pt x="1375" y="5270"/>
                    <a:pt x="1383" y="5267"/>
                  </a:cubicBezTo>
                  <a:lnTo>
                    <a:pt x="1386" y="5263"/>
                  </a:lnTo>
                  <a:cubicBezTo>
                    <a:pt x="1383" y="5255"/>
                    <a:pt x="1390" y="5252"/>
                    <a:pt x="1390" y="5248"/>
                  </a:cubicBezTo>
                  <a:cubicBezTo>
                    <a:pt x="1400" y="5241"/>
                    <a:pt x="1408" y="5233"/>
                    <a:pt x="1412" y="5226"/>
                  </a:cubicBezTo>
                  <a:cubicBezTo>
                    <a:pt x="1415" y="5223"/>
                    <a:pt x="1419" y="5219"/>
                    <a:pt x="1419" y="5219"/>
                  </a:cubicBezTo>
                  <a:cubicBezTo>
                    <a:pt x="1419" y="5211"/>
                    <a:pt x="1427" y="5211"/>
                    <a:pt x="1430" y="5208"/>
                  </a:cubicBezTo>
                  <a:cubicBezTo>
                    <a:pt x="1434" y="5204"/>
                    <a:pt x="1437" y="5204"/>
                    <a:pt x="1437" y="5197"/>
                  </a:cubicBezTo>
                  <a:lnTo>
                    <a:pt x="1441" y="5193"/>
                  </a:lnTo>
                  <a:cubicBezTo>
                    <a:pt x="1441" y="5193"/>
                    <a:pt x="1444" y="5193"/>
                    <a:pt x="1449" y="5189"/>
                  </a:cubicBezTo>
                  <a:cubicBezTo>
                    <a:pt x="1449" y="5189"/>
                    <a:pt x="1449" y="5186"/>
                    <a:pt x="1452" y="5182"/>
                  </a:cubicBezTo>
                  <a:lnTo>
                    <a:pt x="1466" y="5167"/>
                  </a:lnTo>
                  <a:cubicBezTo>
                    <a:pt x="1481" y="5149"/>
                    <a:pt x="1493" y="5131"/>
                    <a:pt x="1507" y="5116"/>
                  </a:cubicBezTo>
                  <a:lnTo>
                    <a:pt x="1510" y="5113"/>
                  </a:lnTo>
                  <a:cubicBezTo>
                    <a:pt x="1510" y="5113"/>
                    <a:pt x="1515" y="5113"/>
                    <a:pt x="1515" y="5116"/>
                  </a:cubicBezTo>
                  <a:cubicBezTo>
                    <a:pt x="1522" y="5105"/>
                    <a:pt x="1525" y="5098"/>
                    <a:pt x="1532" y="5091"/>
                  </a:cubicBezTo>
                  <a:cubicBezTo>
                    <a:pt x="1537" y="5087"/>
                    <a:pt x="1544" y="5076"/>
                    <a:pt x="1551" y="5072"/>
                  </a:cubicBezTo>
                  <a:cubicBezTo>
                    <a:pt x="1554" y="5069"/>
                    <a:pt x="1554" y="5061"/>
                    <a:pt x="1559" y="5057"/>
                  </a:cubicBezTo>
                  <a:cubicBezTo>
                    <a:pt x="1566" y="5054"/>
                    <a:pt x="1569" y="5047"/>
                    <a:pt x="1573" y="5039"/>
                  </a:cubicBezTo>
                  <a:cubicBezTo>
                    <a:pt x="1581" y="5032"/>
                    <a:pt x="1588" y="5028"/>
                    <a:pt x="1591" y="5021"/>
                  </a:cubicBezTo>
                  <a:cubicBezTo>
                    <a:pt x="1606" y="5003"/>
                    <a:pt x="1620" y="4984"/>
                    <a:pt x="1635" y="4966"/>
                  </a:cubicBezTo>
                  <a:cubicBezTo>
                    <a:pt x="1635" y="4962"/>
                    <a:pt x="1635" y="4959"/>
                    <a:pt x="1642" y="4955"/>
                  </a:cubicBezTo>
                  <a:cubicBezTo>
                    <a:pt x="1650" y="4947"/>
                    <a:pt x="1654" y="4937"/>
                    <a:pt x="1664" y="4929"/>
                  </a:cubicBezTo>
                  <a:cubicBezTo>
                    <a:pt x="1669" y="4915"/>
                    <a:pt x="1683" y="4907"/>
                    <a:pt x="1683" y="4896"/>
                  </a:cubicBezTo>
                  <a:cubicBezTo>
                    <a:pt x="1694" y="4893"/>
                    <a:pt x="1694" y="4878"/>
                    <a:pt x="1701" y="4871"/>
                  </a:cubicBezTo>
                  <a:cubicBezTo>
                    <a:pt x="1708" y="4856"/>
                    <a:pt x="1708" y="4856"/>
                    <a:pt x="1720" y="4845"/>
                  </a:cubicBezTo>
                  <a:cubicBezTo>
                    <a:pt x="1723" y="4845"/>
                    <a:pt x="1723" y="4841"/>
                    <a:pt x="1723" y="4841"/>
                  </a:cubicBezTo>
                  <a:cubicBezTo>
                    <a:pt x="1723" y="4834"/>
                    <a:pt x="1730" y="4830"/>
                    <a:pt x="1730" y="4827"/>
                  </a:cubicBezTo>
                  <a:cubicBezTo>
                    <a:pt x="1738" y="4819"/>
                    <a:pt x="1742" y="4815"/>
                    <a:pt x="1745" y="4808"/>
                  </a:cubicBezTo>
                  <a:cubicBezTo>
                    <a:pt x="1752" y="4805"/>
                    <a:pt x="1757" y="4797"/>
                    <a:pt x="1760" y="4790"/>
                  </a:cubicBezTo>
                  <a:cubicBezTo>
                    <a:pt x="1764" y="4786"/>
                    <a:pt x="1764" y="4783"/>
                    <a:pt x="1767" y="4783"/>
                  </a:cubicBezTo>
                  <a:cubicBezTo>
                    <a:pt x="1771" y="4779"/>
                    <a:pt x="1771" y="4775"/>
                    <a:pt x="1774" y="4771"/>
                  </a:cubicBezTo>
                  <a:cubicBezTo>
                    <a:pt x="1789" y="4746"/>
                    <a:pt x="1815" y="4724"/>
                    <a:pt x="1833" y="4698"/>
                  </a:cubicBezTo>
                  <a:cubicBezTo>
                    <a:pt x="1833" y="4695"/>
                    <a:pt x="1837" y="4695"/>
                    <a:pt x="1840" y="4691"/>
                  </a:cubicBezTo>
                  <a:lnTo>
                    <a:pt x="1840" y="4683"/>
                  </a:lnTo>
                  <a:cubicBezTo>
                    <a:pt x="1845" y="4683"/>
                    <a:pt x="1852" y="4683"/>
                    <a:pt x="1848" y="4676"/>
                  </a:cubicBezTo>
                  <a:lnTo>
                    <a:pt x="1852" y="4673"/>
                  </a:lnTo>
                  <a:cubicBezTo>
                    <a:pt x="1859" y="4673"/>
                    <a:pt x="1855" y="4669"/>
                    <a:pt x="1859" y="4665"/>
                  </a:cubicBezTo>
                  <a:cubicBezTo>
                    <a:pt x="1859" y="4658"/>
                    <a:pt x="1862" y="4654"/>
                    <a:pt x="1870" y="4651"/>
                  </a:cubicBezTo>
                  <a:cubicBezTo>
                    <a:pt x="1877" y="4643"/>
                    <a:pt x="1881" y="4632"/>
                    <a:pt x="1889" y="4625"/>
                  </a:cubicBezTo>
                  <a:cubicBezTo>
                    <a:pt x="1892" y="4625"/>
                    <a:pt x="1892" y="4621"/>
                    <a:pt x="1892" y="4621"/>
                  </a:cubicBezTo>
                  <a:cubicBezTo>
                    <a:pt x="1899" y="4614"/>
                    <a:pt x="1903" y="4607"/>
                    <a:pt x="1911" y="4599"/>
                  </a:cubicBezTo>
                  <a:cubicBezTo>
                    <a:pt x="1914" y="4595"/>
                    <a:pt x="1918" y="4588"/>
                    <a:pt x="1925" y="4585"/>
                  </a:cubicBezTo>
                  <a:cubicBezTo>
                    <a:pt x="1933" y="4581"/>
                    <a:pt x="1936" y="4577"/>
                    <a:pt x="1936" y="4570"/>
                  </a:cubicBezTo>
                  <a:cubicBezTo>
                    <a:pt x="1940" y="4563"/>
                    <a:pt x="1943" y="4555"/>
                    <a:pt x="1947" y="4548"/>
                  </a:cubicBezTo>
                  <a:cubicBezTo>
                    <a:pt x="1950" y="4544"/>
                    <a:pt x="1955" y="4537"/>
                    <a:pt x="1962" y="4533"/>
                  </a:cubicBezTo>
                  <a:cubicBezTo>
                    <a:pt x="1965" y="4529"/>
                    <a:pt x="1969" y="4522"/>
                    <a:pt x="1972" y="4519"/>
                  </a:cubicBezTo>
                  <a:cubicBezTo>
                    <a:pt x="1977" y="4515"/>
                    <a:pt x="1980" y="4507"/>
                    <a:pt x="1984" y="4504"/>
                  </a:cubicBezTo>
                  <a:cubicBezTo>
                    <a:pt x="1991" y="4489"/>
                    <a:pt x="2002" y="4478"/>
                    <a:pt x="2009" y="4463"/>
                  </a:cubicBezTo>
                  <a:cubicBezTo>
                    <a:pt x="2021" y="4453"/>
                    <a:pt x="2031" y="4441"/>
                    <a:pt x="2035" y="4427"/>
                  </a:cubicBezTo>
                  <a:cubicBezTo>
                    <a:pt x="2053" y="4409"/>
                    <a:pt x="2060" y="4387"/>
                    <a:pt x="2079" y="4368"/>
                  </a:cubicBezTo>
                  <a:cubicBezTo>
                    <a:pt x="2090" y="4353"/>
                    <a:pt x="2097" y="4343"/>
                    <a:pt x="2109" y="4328"/>
                  </a:cubicBezTo>
                  <a:lnTo>
                    <a:pt x="2109" y="4324"/>
                  </a:lnTo>
                  <a:lnTo>
                    <a:pt x="2104" y="4324"/>
                  </a:lnTo>
                  <a:cubicBezTo>
                    <a:pt x="2104" y="4321"/>
                    <a:pt x="2109" y="4317"/>
                    <a:pt x="2112" y="4313"/>
                  </a:cubicBezTo>
                  <a:lnTo>
                    <a:pt x="2112" y="4321"/>
                  </a:lnTo>
                  <a:cubicBezTo>
                    <a:pt x="2123" y="4309"/>
                    <a:pt x="2131" y="4295"/>
                    <a:pt x="2141" y="4284"/>
                  </a:cubicBezTo>
                  <a:lnTo>
                    <a:pt x="2138" y="4284"/>
                  </a:lnTo>
                  <a:lnTo>
                    <a:pt x="2134" y="4287"/>
                  </a:lnTo>
                  <a:lnTo>
                    <a:pt x="2131" y="4287"/>
                  </a:lnTo>
                  <a:cubicBezTo>
                    <a:pt x="2144" y="4269"/>
                    <a:pt x="2162" y="4248"/>
                    <a:pt x="2177" y="4231"/>
                  </a:cubicBezTo>
                  <a:lnTo>
                    <a:pt x="2177" y="4231"/>
                  </a:lnTo>
                  <a:cubicBezTo>
                    <a:pt x="2175" y="4234"/>
                    <a:pt x="2175" y="4236"/>
                    <a:pt x="2175" y="4236"/>
                  </a:cubicBezTo>
                  <a:cubicBezTo>
                    <a:pt x="2182" y="4229"/>
                    <a:pt x="2189" y="4221"/>
                    <a:pt x="2197" y="4211"/>
                  </a:cubicBezTo>
                  <a:cubicBezTo>
                    <a:pt x="2197" y="4211"/>
                    <a:pt x="2197" y="4207"/>
                    <a:pt x="2200" y="4203"/>
                  </a:cubicBezTo>
                  <a:lnTo>
                    <a:pt x="2200" y="4203"/>
                  </a:lnTo>
                  <a:cubicBezTo>
                    <a:pt x="2189" y="4211"/>
                    <a:pt x="2185" y="4221"/>
                    <a:pt x="2178" y="4225"/>
                  </a:cubicBezTo>
                  <a:cubicBezTo>
                    <a:pt x="2189" y="4214"/>
                    <a:pt x="2192" y="4203"/>
                    <a:pt x="2200" y="4189"/>
                  </a:cubicBezTo>
                  <a:lnTo>
                    <a:pt x="2197" y="4185"/>
                  </a:lnTo>
                  <a:cubicBezTo>
                    <a:pt x="2200" y="4181"/>
                    <a:pt x="2204" y="4174"/>
                    <a:pt x="2207" y="4170"/>
                  </a:cubicBezTo>
                  <a:lnTo>
                    <a:pt x="2207" y="4145"/>
                  </a:lnTo>
                  <a:cubicBezTo>
                    <a:pt x="2211" y="4141"/>
                    <a:pt x="2214" y="4133"/>
                    <a:pt x="2219" y="4130"/>
                  </a:cubicBezTo>
                  <a:lnTo>
                    <a:pt x="2226" y="4130"/>
                  </a:lnTo>
                  <a:cubicBezTo>
                    <a:pt x="2229" y="4123"/>
                    <a:pt x="2233" y="4119"/>
                    <a:pt x="2236" y="4115"/>
                  </a:cubicBezTo>
                  <a:cubicBezTo>
                    <a:pt x="2241" y="4115"/>
                    <a:pt x="2244" y="4111"/>
                    <a:pt x="2244" y="4108"/>
                  </a:cubicBezTo>
                  <a:cubicBezTo>
                    <a:pt x="2244" y="4101"/>
                    <a:pt x="2248" y="4097"/>
                    <a:pt x="2251" y="4089"/>
                  </a:cubicBezTo>
                  <a:cubicBezTo>
                    <a:pt x="2263" y="4075"/>
                    <a:pt x="2273" y="4060"/>
                    <a:pt x="2288" y="4045"/>
                  </a:cubicBezTo>
                  <a:cubicBezTo>
                    <a:pt x="2292" y="4042"/>
                    <a:pt x="2288" y="4042"/>
                    <a:pt x="2288" y="4038"/>
                  </a:cubicBezTo>
                  <a:cubicBezTo>
                    <a:pt x="2292" y="4031"/>
                    <a:pt x="2295" y="4027"/>
                    <a:pt x="2299" y="4020"/>
                  </a:cubicBezTo>
                  <a:lnTo>
                    <a:pt x="2302" y="4016"/>
                  </a:lnTo>
                  <a:cubicBezTo>
                    <a:pt x="2303" y="4017"/>
                    <a:pt x="2304" y="4017"/>
                    <a:pt x="2305" y="4017"/>
                  </a:cubicBezTo>
                  <a:cubicBezTo>
                    <a:pt x="2311" y="4017"/>
                    <a:pt x="2314" y="4009"/>
                    <a:pt x="2317" y="4005"/>
                  </a:cubicBezTo>
                  <a:cubicBezTo>
                    <a:pt x="2314" y="3994"/>
                    <a:pt x="2329" y="3987"/>
                    <a:pt x="2329" y="3976"/>
                  </a:cubicBezTo>
                  <a:cubicBezTo>
                    <a:pt x="2339" y="3965"/>
                    <a:pt x="2346" y="3950"/>
                    <a:pt x="2358" y="3943"/>
                  </a:cubicBezTo>
                  <a:cubicBezTo>
                    <a:pt x="2361" y="3939"/>
                    <a:pt x="2365" y="3935"/>
                    <a:pt x="2365" y="3932"/>
                  </a:cubicBezTo>
                  <a:cubicBezTo>
                    <a:pt x="2365" y="3925"/>
                    <a:pt x="2373" y="3921"/>
                    <a:pt x="2376" y="3917"/>
                  </a:cubicBezTo>
                  <a:cubicBezTo>
                    <a:pt x="2376" y="3906"/>
                    <a:pt x="2383" y="3903"/>
                    <a:pt x="2387" y="3895"/>
                  </a:cubicBezTo>
                  <a:lnTo>
                    <a:pt x="2390" y="3891"/>
                  </a:lnTo>
                  <a:cubicBezTo>
                    <a:pt x="2390" y="3884"/>
                    <a:pt x="2395" y="3881"/>
                    <a:pt x="2398" y="3877"/>
                  </a:cubicBezTo>
                  <a:cubicBezTo>
                    <a:pt x="2402" y="3873"/>
                    <a:pt x="2402" y="3866"/>
                    <a:pt x="2405" y="3862"/>
                  </a:cubicBezTo>
                  <a:cubicBezTo>
                    <a:pt x="2412" y="3851"/>
                    <a:pt x="2420" y="3840"/>
                    <a:pt x="2427" y="3829"/>
                  </a:cubicBezTo>
                  <a:cubicBezTo>
                    <a:pt x="2434" y="3815"/>
                    <a:pt x="2449" y="3800"/>
                    <a:pt x="2456" y="3785"/>
                  </a:cubicBezTo>
                  <a:cubicBezTo>
                    <a:pt x="2464" y="3774"/>
                    <a:pt x="2468" y="3763"/>
                    <a:pt x="2478" y="3752"/>
                  </a:cubicBezTo>
                  <a:cubicBezTo>
                    <a:pt x="2478" y="3745"/>
                    <a:pt x="2486" y="3741"/>
                    <a:pt x="2490" y="3734"/>
                  </a:cubicBezTo>
                  <a:cubicBezTo>
                    <a:pt x="2493" y="3719"/>
                    <a:pt x="2500" y="3708"/>
                    <a:pt x="2508" y="3697"/>
                  </a:cubicBezTo>
                  <a:cubicBezTo>
                    <a:pt x="2515" y="3690"/>
                    <a:pt x="2522" y="3683"/>
                    <a:pt x="2527" y="3671"/>
                  </a:cubicBezTo>
                  <a:cubicBezTo>
                    <a:pt x="2527" y="3668"/>
                    <a:pt x="2530" y="3664"/>
                    <a:pt x="2530" y="3661"/>
                  </a:cubicBezTo>
                  <a:cubicBezTo>
                    <a:pt x="2534" y="3657"/>
                    <a:pt x="2530" y="3657"/>
                    <a:pt x="2530" y="3653"/>
                  </a:cubicBezTo>
                  <a:cubicBezTo>
                    <a:pt x="2534" y="3649"/>
                    <a:pt x="2534" y="3642"/>
                    <a:pt x="2541" y="3642"/>
                  </a:cubicBezTo>
                  <a:cubicBezTo>
                    <a:pt x="2544" y="3642"/>
                    <a:pt x="2549" y="3635"/>
                    <a:pt x="2549" y="3635"/>
                  </a:cubicBezTo>
                  <a:cubicBezTo>
                    <a:pt x="2544" y="3627"/>
                    <a:pt x="2556" y="3624"/>
                    <a:pt x="2556" y="3617"/>
                  </a:cubicBezTo>
                  <a:cubicBezTo>
                    <a:pt x="2563" y="3613"/>
                    <a:pt x="2563" y="3605"/>
                    <a:pt x="2566" y="3598"/>
                  </a:cubicBezTo>
                  <a:cubicBezTo>
                    <a:pt x="2574" y="3591"/>
                    <a:pt x="2578" y="3580"/>
                    <a:pt x="2585" y="3573"/>
                  </a:cubicBezTo>
                  <a:lnTo>
                    <a:pt x="2585" y="3569"/>
                  </a:lnTo>
                  <a:cubicBezTo>
                    <a:pt x="2588" y="3558"/>
                    <a:pt x="2596" y="3547"/>
                    <a:pt x="2603" y="3539"/>
                  </a:cubicBezTo>
                  <a:cubicBezTo>
                    <a:pt x="2610" y="3536"/>
                    <a:pt x="2618" y="3532"/>
                    <a:pt x="2618" y="3521"/>
                  </a:cubicBezTo>
                  <a:cubicBezTo>
                    <a:pt x="2618" y="3521"/>
                    <a:pt x="2618" y="3517"/>
                    <a:pt x="2622" y="3517"/>
                  </a:cubicBezTo>
                  <a:cubicBezTo>
                    <a:pt x="2625" y="3514"/>
                    <a:pt x="2625" y="3514"/>
                    <a:pt x="2625" y="3510"/>
                  </a:cubicBezTo>
                  <a:cubicBezTo>
                    <a:pt x="2629" y="3503"/>
                    <a:pt x="2629" y="3499"/>
                    <a:pt x="2632" y="3495"/>
                  </a:cubicBezTo>
                  <a:cubicBezTo>
                    <a:pt x="2637" y="3488"/>
                    <a:pt x="2640" y="3481"/>
                    <a:pt x="2644" y="3470"/>
                  </a:cubicBezTo>
                  <a:cubicBezTo>
                    <a:pt x="2644" y="3463"/>
                    <a:pt x="2647" y="3455"/>
                    <a:pt x="2647" y="3444"/>
                  </a:cubicBezTo>
                  <a:lnTo>
                    <a:pt x="2651" y="3441"/>
                  </a:lnTo>
                  <a:cubicBezTo>
                    <a:pt x="2654" y="3437"/>
                    <a:pt x="2662" y="3433"/>
                    <a:pt x="2662" y="3429"/>
                  </a:cubicBezTo>
                  <a:cubicBezTo>
                    <a:pt x="2666" y="3422"/>
                    <a:pt x="2669" y="3415"/>
                    <a:pt x="2673" y="3411"/>
                  </a:cubicBezTo>
                  <a:cubicBezTo>
                    <a:pt x="2673" y="3404"/>
                    <a:pt x="2681" y="3397"/>
                    <a:pt x="2684" y="3393"/>
                  </a:cubicBezTo>
                  <a:cubicBezTo>
                    <a:pt x="2691" y="3385"/>
                    <a:pt x="2691" y="3378"/>
                    <a:pt x="2691" y="3375"/>
                  </a:cubicBezTo>
                  <a:cubicBezTo>
                    <a:pt x="2695" y="3371"/>
                    <a:pt x="2698" y="3367"/>
                    <a:pt x="2703" y="3367"/>
                  </a:cubicBezTo>
                  <a:cubicBezTo>
                    <a:pt x="2698" y="3360"/>
                    <a:pt x="2703" y="3360"/>
                    <a:pt x="2706" y="3353"/>
                  </a:cubicBezTo>
                  <a:cubicBezTo>
                    <a:pt x="2713" y="3341"/>
                    <a:pt x="2725" y="3334"/>
                    <a:pt x="2725" y="3319"/>
                  </a:cubicBezTo>
                  <a:cubicBezTo>
                    <a:pt x="2725" y="3319"/>
                    <a:pt x="2728" y="3316"/>
                    <a:pt x="2732" y="3312"/>
                  </a:cubicBezTo>
                  <a:cubicBezTo>
                    <a:pt x="2732" y="3309"/>
                    <a:pt x="2739" y="3309"/>
                    <a:pt x="2739" y="3301"/>
                  </a:cubicBezTo>
                  <a:cubicBezTo>
                    <a:pt x="2742" y="3294"/>
                    <a:pt x="2747" y="3290"/>
                    <a:pt x="2750" y="3287"/>
                  </a:cubicBezTo>
                  <a:cubicBezTo>
                    <a:pt x="2757" y="3279"/>
                    <a:pt x="2761" y="3272"/>
                    <a:pt x="2761" y="3265"/>
                  </a:cubicBezTo>
                  <a:cubicBezTo>
                    <a:pt x="2761" y="3261"/>
                    <a:pt x="2764" y="3253"/>
                    <a:pt x="2764" y="3250"/>
                  </a:cubicBezTo>
                  <a:cubicBezTo>
                    <a:pt x="2766" y="3251"/>
                    <a:pt x="2767" y="3251"/>
                    <a:pt x="2768" y="3251"/>
                  </a:cubicBezTo>
                  <a:cubicBezTo>
                    <a:pt x="2771" y="3251"/>
                    <a:pt x="2773" y="3249"/>
                    <a:pt x="2776" y="3246"/>
                  </a:cubicBezTo>
                  <a:cubicBezTo>
                    <a:pt x="2776" y="3243"/>
                    <a:pt x="2776" y="3239"/>
                    <a:pt x="2779" y="3239"/>
                  </a:cubicBezTo>
                  <a:cubicBezTo>
                    <a:pt x="2786" y="3235"/>
                    <a:pt x="2786" y="3228"/>
                    <a:pt x="2786" y="3221"/>
                  </a:cubicBezTo>
                  <a:cubicBezTo>
                    <a:pt x="2791" y="3217"/>
                    <a:pt x="2798" y="3217"/>
                    <a:pt x="2798" y="3209"/>
                  </a:cubicBezTo>
                  <a:lnTo>
                    <a:pt x="2798" y="3206"/>
                  </a:lnTo>
                  <a:cubicBezTo>
                    <a:pt x="2805" y="3206"/>
                    <a:pt x="2808" y="3199"/>
                    <a:pt x="2816" y="3191"/>
                  </a:cubicBezTo>
                  <a:cubicBezTo>
                    <a:pt x="2820" y="3187"/>
                    <a:pt x="2827" y="3180"/>
                    <a:pt x="2823" y="3173"/>
                  </a:cubicBezTo>
                  <a:lnTo>
                    <a:pt x="2827" y="3169"/>
                  </a:lnTo>
                  <a:cubicBezTo>
                    <a:pt x="2830" y="3169"/>
                    <a:pt x="2830" y="3162"/>
                    <a:pt x="2830" y="3162"/>
                  </a:cubicBezTo>
                  <a:cubicBezTo>
                    <a:pt x="2835" y="3158"/>
                    <a:pt x="2838" y="3155"/>
                    <a:pt x="2838" y="3151"/>
                  </a:cubicBezTo>
                  <a:cubicBezTo>
                    <a:pt x="2852" y="3136"/>
                    <a:pt x="2864" y="3121"/>
                    <a:pt x="2874" y="3103"/>
                  </a:cubicBezTo>
                  <a:cubicBezTo>
                    <a:pt x="2874" y="3103"/>
                    <a:pt x="2879" y="3099"/>
                    <a:pt x="2879" y="3096"/>
                  </a:cubicBezTo>
                  <a:cubicBezTo>
                    <a:pt x="2879" y="3089"/>
                    <a:pt x="2886" y="3085"/>
                    <a:pt x="2889" y="3081"/>
                  </a:cubicBezTo>
                  <a:cubicBezTo>
                    <a:pt x="2893" y="3074"/>
                    <a:pt x="2901" y="3070"/>
                    <a:pt x="2901" y="3063"/>
                  </a:cubicBezTo>
                  <a:cubicBezTo>
                    <a:pt x="2904" y="3059"/>
                    <a:pt x="2904" y="3052"/>
                    <a:pt x="2908" y="3052"/>
                  </a:cubicBezTo>
                  <a:cubicBezTo>
                    <a:pt x="2911" y="3048"/>
                    <a:pt x="2911" y="3045"/>
                    <a:pt x="2911" y="3041"/>
                  </a:cubicBezTo>
                  <a:cubicBezTo>
                    <a:pt x="2915" y="3037"/>
                    <a:pt x="2915" y="3033"/>
                    <a:pt x="2915" y="3026"/>
                  </a:cubicBezTo>
                  <a:cubicBezTo>
                    <a:pt x="2918" y="3026"/>
                    <a:pt x="2918" y="3023"/>
                    <a:pt x="2923" y="3023"/>
                  </a:cubicBezTo>
                  <a:cubicBezTo>
                    <a:pt x="2926" y="3015"/>
                    <a:pt x="2930" y="3011"/>
                    <a:pt x="2933" y="3004"/>
                  </a:cubicBezTo>
                  <a:cubicBezTo>
                    <a:pt x="2937" y="2997"/>
                    <a:pt x="2945" y="2989"/>
                    <a:pt x="2952" y="2986"/>
                  </a:cubicBezTo>
                  <a:cubicBezTo>
                    <a:pt x="2955" y="2982"/>
                    <a:pt x="2959" y="2979"/>
                    <a:pt x="2962" y="2975"/>
                  </a:cubicBezTo>
                  <a:cubicBezTo>
                    <a:pt x="2970" y="2967"/>
                    <a:pt x="2981" y="2957"/>
                    <a:pt x="2984" y="2945"/>
                  </a:cubicBezTo>
                  <a:cubicBezTo>
                    <a:pt x="2992" y="2938"/>
                    <a:pt x="2999" y="2927"/>
                    <a:pt x="3006" y="2916"/>
                  </a:cubicBezTo>
                  <a:cubicBezTo>
                    <a:pt x="3011" y="2909"/>
                    <a:pt x="3011" y="2905"/>
                    <a:pt x="3014" y="2898"/>
                  </a:cubicBezTo>
                  <a:lnTo>
                    <a:pt x="3021" y="2898"/>
                  </a:lnTo>
                  <a:lnTo>
                    <a:pt x="3021" y="2891"/>
                  </a:lnTo>
                  <a:cubicBezTo>
                    <a:pt x="3028" y="2879"/>
                    <a:pt x="3036" y="2869"/>
                    <a:pt x="3043" y="2857"/>
                  </a:cubicBezTo>
                  <a:cubicBezTo>
                    <a:pt x="3043" y="2857"/>
                    <a:pt x="3047" y="2854"/>
                    <a:pt x="3047" y="2850"/>
                  </a:cubicBezTo>
                  <a:cubicBezTo>
                    <a:pt x="3047" y="2847"/>
                    <a:pt x="3050" y="2847"/>
                    <a:pt x="3055" y="2843"/>
                  </a:cubicBezTo>
                  <a:lnTo>
                    <a:pt x="3062" y="2839"/>
                  </a:lnTo>
                  <a:cubicBezTo>
                    <a:pt x="3062" y="2835"/>
                    <a:pt x="3065" y="2832"/>
                    <a:pt x="3065" y="2828"/>
                  </a:cubicBezTo>
                  <a:cubicBezTo>
                    <a:pt x="3069" y="2825"/>
                    <a:pt x="3072" y="2821"/>
                    <a:pt x="3072" y="2817"/>
                  </a:cubicBezTo>
                  <a:cubicBezTo>
                    <a:pt x="3072" y="2813"/>
                    <a:pt x="3080" y="2813"/>
                    <a:pt x="3080" y="2810"/>
                  </a:cubicBezTo>
                  <a:lnTo>
                    <a:pt x="3080" y="2803"/>
                  </a:lnTo>
                  <a:cubicBezTo>
                    <a:pt x="3080" y="2799"/>
                    <a:pt x="3080" y="2795"/>
                    <a:pt x="3087" y="2795"/>
                  </a:cubicBezTo>
                  <a:cubicBezTo>
                    <a:pt x="3087" y="2791"/>
                    <a:pt x="3091" y="2788"/>
                    <a:pt x="3091" y="2784"/>
                  </a:cubicBezTo>
                  <a:cubicBezTo>
                    <a:pt x="3094" y="2781"/>
                    <a:pt x="3099" y="2777"/>
                    <a:pt x="3099" y="2773"/>
                  </a:cubicBezTo>
                  <a:cubicBezTo>
                    <a:pt x="3102" y="2769"/>
                    <a:pt x="3106" y="2766"/>
                    <a:pt x="3109" y="2762"/>
                  </a:cubicBezTo>
                  <a:cubicBezTo>
                    <a:pt x="3113" y="2755"/>
                    <a:pt x="3121" y="2747"/>
                    <a:pt x="3124" y="2740"/>
                  </a:cubicBezTo>
                  <a:cubicBezTo>
                    <a:pt x="3131" y="2737"/>
                    <a:pt x="3135" y="2725"/>
                    <a:pt x="3143" y="2718"/>
                  </a:cubicBezTo>
                  <a:cubicBezTo>
                    <a:pt x="3143" y="2715"/>
                    <a:pt x="3146" y="2715"/>
                    <a:pt x="3146" y="2715"/>
                  </a:cubicBezTo>
                  <a:cubicBezTo>
                    <a:pt x="3146" y="2711"/>
                    <a:pt x="3150" y="2703"/>
                    <a:pt x="3150" y="2703"/>
                  </a:cubicBezTo>
                  <a:cubicBezTo>
                    <a:pt x="3146" y="2700"/>
                    <a:pt x="3150" y="2696"/>
                    <a:pt x="3150" y="2693"/>
                  </a:cubicBezTo>
                  <a:cubicBezTo>
                    <a:pt x="3157" y="2689"/>
                    <a:pt x="3165" y="2685"/>
                    <a:pt x="3168" y="2674"/>
                  </a:cubicBezTo>
                  <a:cubicBezTo>
                    <a:pt x="3175" y="2674"/>
                    <a:pt x="3175" y="2671"/>
                    <a:pt x="3175" y="2663"/>
                  </a:cubicBezTo>
                  <a:cubicBezTo>
                    <a:pt x="3175" y="2663"/>
                    <a:pt x="3175" y="2659"/>
                    <a:pt x="3179" y="2656"/>
                  </a:cubicBezTo>
                  <a:cubicBezTo>
                    <a:pt x="3182" y="2649"/>
                    <a:pt x="3187" y="2641"/>
                    <a:pt x="3194" y="2637"/>
                  </a:cubicBezTo>
                  <a:cubicBezTo>
                    <a:pt x="3201" y="2630"/>
                    <a:pt x="3197" y="2619"/>
                    <a:pt x="3209" y="2619"/>
                  </a:cubicBezTo>
                  <a:lnTo>
                    <a:pt x="3209" y="2612"/>
                  </a:lnTo>
                  <a:cubicBezTo>
                    <a:pt x="3209" y="2612"/>
                    <a:pt x="3209" y="2608"/>
                    <a:pt x="3212" y="2605"/>
                  </a:cubicBezTo>
                  <a:cubicBezTo>
                    <a:pt x="3212" y="2605"/>
                    <a:pt x="3216" y="2601"/>
                    <a:pt x="3216" y="2597"/>
                  </a:cubicBezTo>
                  <a:cubicBezTo>
                    <a:pt x="3223" y="2583"/>
                    <a:pt x="3234" y="2571"/>
                    <a:pt x="3245" y="2557"/>
                  </a:cubicBezTo>
                  <a:cubicBezTo>
                    <a:pt x="3245" y="2557"/>
                    <a:pt x="3246" y="2559"/>
                    <a:pt x="3248" y="2559"/>
                  </a:cubicBezTo>
                  <a:cubicBezTo>
                    <a:pt x="3248" y="2559"/>
                    <a:pt x="3248" y="2558"/>
                    <a:pt x="3248" y="2557"/>
                  </a:cubicBezTo>
                  <a:cubicBezTo>
                    <a:pt x="3256" y="2549"/>
                    <a:pt x="3263" y="2539"/>
                    <a:pt x="3270" y="2527"/>
                  </a:cubicBezTo>
                  <a:cubicBezTo>
                    <a:pt x="3275" y="2520"/>
                    <a:pt x="3275" y="2513"/>
                    <a:pt x="3282" y="2513"/>
                  </a:cubicBezTo>
                  <a:lnTo>
                    <a:pt x="3285" y="2509"/>
                  </a:lnTo>
                  <a:cubicBezTo>
                    <a:pt x="3292" y="2502"/>
                    <a:pt x="3300" y="2495"/>
                    <a:pt x="3304" y="2487"/>
                  </a:cubicBezTo>
                  <a:cubicBezTo>
                    <a:pt x="3307" y="2483"/>
                    <a:pt x="3311" y="2476"/>
                    <a:pt x="3314" y="2473"/>
                  </a:cubicBezTo>
                  <a:lnTo>
                    <a:pt x="3322" y="2458"/>
                  </a:lnTo>
                  <a:cubicBezTo>
                    <a:pt x="3319" y="2454"/>
                    <a:pt x="3322" y="2454"/>
                    <a:pt x="3326" y="2451"/>
                  </a:cubicBezTo>
                  <a:lnTo>
                    <a:pt x="3333" y="2436"/>
                  </a:lnTo>
                  <a:cubicBezTo>
                    <a:pt x="3336" y="2432"/>
                    <a:pt x="3344" y="2429"/>
                    <a:pt x="3344" y="2421"/>
                  </a:cubicBezTo>
                  <a:cubicBezTo>
                    <a:pt x="3351" y="2417"/>
                    <a:pt x="3355" y="2407"/>
                    <a:pt x="3363" y="2399"/>
                  </a:cubicBezTo>
                  <a:lnTo>
                    <a:pt x="3366" y="2395"/>
                  </a:lnTo>
                  <a:cubicBezTo>
                    <a:pt x="3377" y="2392"/>
                    <a:pt x="3380" y="2385"/>
                    <a:pt x="3388" y="2377"/>
                  </a:cubicBezTo>
                  <a:cubicBezTo>
                    <a:pt x="3388" y="2377"/>
                    <a:pt x="3392" y="2377"/>
                    <a:pt x="3392" y="2373"/>
                  </a:cubicBezTo>
                  <a:cubicBezTo>
                    <a:pt x="3395" y="2373"/>
                    <a:pt x="3399" y="2370"/>
                    <a:pt x="3399" y="2366"/>
                  </a:cubicBezTo>
                  <a:cubicBezTo>
                    <a:pt x="3399" y="2363"/>
                    <a:pt x="3402" y="2359"/>
                    <a:pt x="3402" y="2355"/>
                  </a:cubicBezTo>
                  <a:cubicBezTo>
                    <a:pt x="3407" y="2351"/>
                    <a:pt x="3410" y="2348"/>
                    <a:pt x="3410" y="2344"/>
                  </a:cubicBezTo>
                  <a:cubicBezTo>
                    <a:pt x="3410" y="2341"/>
                    <a:pt x="3417" y="2337"/>
                    <a:pt x="3421" y="2333"/>
                  </a:cubicBezTo>
                  <a:lnTo>
                    <a:pt x="3424" y="2329"/>
                  </a:lnTo>
                  <a:cubicBezTo>
                    <a:pt x="3424" y="2319"/>
                    <a:pt x="3436" y="2311"/>
                    <a:pt x="3443" y="2304"/>
                  </a:cubicBezTo>
                  <a:cubicBezTo>
                    <a:pt x="3443" y="2300"/>
                    <a:pt x="3451" y="2297"/>
                    <a:pt x="3451" y="2293"/>
                  </a:cubicBezTo>
                  <a:cubicBezTo>
                    <a:pt x="3454" y="2289"/>
                    <a:pt x="3458" y="2285"/>
                    <a:pt x="3461" y="2285"/>
                  </a:cubicBezTo>
                  <a:cubicBezTo>
                    <a:pt x="3461" y="2282"/>
                    <a:pt x="3465" y="2282"/>
                    <a:pt x="3465" y="2282"/>
                  </a:cubicBezTo>
                  <a:cubicBezTo>
                    <a:pt x="3468" y="2271"/>
                    <a:pt x="3480" y="2263"/>
                    <a:pt x="3483" y="2253"/>
                  </a:cubicBezTo>
                  <a:cubicBezTo>
                    <a:pt x="3483" y="2249"/>
                    <a:pt x="3487" y="2245"/>
                    <a:pt x="3490" y="2241"/>
                  </a:cubicBezTo>
                  <a:cubicBezTo>
                    <a:pt x="3498" y="2234"/>
                    <a:pt x="3502" y="2234"/>
                    <a:pt x="3505" y="2227"/>
                  </a:cubicBezTo>
                  <a:lnTo>
                    <a:pt x="3517" y="2216"/>
                  </a:lnTo>
                  <a:cubicBezTo>
                    <a:pt x="3520" y="2209"/>
                    <a:pt x="3527" y="2201"/>
                    <a:pt x="3534" y="2194"/>
                  </a:cubicBezTo>
                  <a:cubicBezTo>
                    <a:pt x="3534" y="2179"/>
                    <a:pt x="3542" y="2168"/>
                    <a:pt x="3553" y="2157"/>
                  </a:cubicBezTo>
                  <a:lnTo>
                    <a:pt x="3568" y="2143"/>
                  </a:lnTo>
                  <a:cubicBezTo>
                    <a:pt x="3571" y="2143"/>
                    <a:pt x="3578" y="2139"/>
                    <a:pt x="3575" y="2131"/>
                  </a:cubicBezTo>
                  <a:cubicBezTo>
                    <a:pt x="3578" y="2128"/>
                    <a:pt x="3583" y="2124"/>
                    <a:pt x="3590" y="2121"/>
                  </a:cubicBezTo>
                  <a:lnTo>
                    <a:pt x="3597" y="2113"/>
                  </a:lnTo>
                  <a:cubicBezTo>
                    <a:pt x="3612" y="2095"/>
                    <a:pt x="3627" y="2073"/>
                    <a:pt x="3644" y="2058"/>
                  </a:cubicBezTo>
                  <a:cubicBezTo>
                    <a:pt x="3649" y="2055"/>
                    <a:pt x="3652" y="2047"/>
                    <a:pt x="3656" y="2043"/>
                  </a:cubicBezTo>
                  <a:cubicBezTo>
                    <a:pt x="3659" y="2040"/>
                    <a:pt x="3666" y="2036"/>
                    <a:pt x="3671" y="2033"/>
                  </a:cubicBezTo>
                  <a:cubicBezTo>
                    <a:pt x="3674" y="2025"/>
                    <a:pt x="3678" y="2025"/>
                    <a:pt x="3681" y="2021"/>
                  </a:cubicBezTo>
                  <a:cubicBezTo>
                    <a:pt x="3681" y="2014"/>
                    <a:pt x="3685" y="2011"/>
                    <a:pt x="3693" y="2007"/>
                  </a:cubicBezTo>
                  <a:cubicBezTo>
                    <a:pt x="3696" y="2003"/>
                    <a:pt x="3700" y="1999"/>
                    <a:pt x="3703" y="1992"/>
                  </a:cubicBezTo>
                  <a:cubicBezTo>
                    <a:pt x="3707" y="1989"/>
                    <a:pt x="3715" y="1985"/>
                    <a:pt x="3718" y="1981"/>
                  </a:cubicBezTo>
                  <a:cubicBezTo>
                    <a:pt x="3718" y="1974"/>
                    <a:pt x="3725" y="1974"/>
                    <a:pt x="3725" y="1970"/>
                  </a:cubicBezTo>
                  <a:cubicBezTo>
                    <a:pt x="3729" y="1963"/>
                    <a:pt x="3732" y="1959"/>
                    <a:pt x="3737" y="1955"/>
                  </a:cubicBezTo>
                  <a:cubicBezTo>
                    <a:pt x="3740" y="1948"/>
                    <a:pt x="3747" y="1945"/>
                    <a:pt x="3747" y="1937"/>
                  </a:cubicBezTo>
                  <a:cubicBezTo>
                    <a:pt x="3747" y="1933"/>
                    <a:pt x="3751" y="1930"/>
                    <a:pt x="3754" y="1926"/>
                  </a:cubicBezTo>
                  <a:cubicBezTo>
                    <a:pt x="3762" y="1926"/>
                    <a:pt x="3762" y="1915"/>
                    <a:pt x="3769" y="1911"/>
                  </a:cubicBezTo>
                  <a:cubicBezTo>
                    <a:pt x="3773" y="1904"/>
                    <a:pt x="3781" y="1901"/>
                    <a:pt x="3784" y="1893"/>
                  </a:cubicBezTo>
                  <a:cubicBezTo>
                    <a:pt x="3791" y="1889"/>
                    <a:pt x="3791" y="1882"/>
                    <a:pt x="3803" y="1882"/>
                  </a:cubicBezTo>
                  <a:cubicBezTo>
                    <a:pt x="3803" y="1882"/>
                    <a:pt x="3803" y="1879"/>
                    <a:pt x="3806" y="1875"/>
                  </a:cubicBezTo>
                  <a:cubicBezTo>
                    <a:pt x="3810" y="1871"/>
                    <a:pt x="3813" y="1864"/>
                    <a:pt x="3817" y="1864"/>
                  </a:cubicBezTo>
                  <a:cubicBezTo>
                    <a:pt x="3820" y="1864"/>
                    <a:pt x="3820" y="1860"/>
                    <a:pt x="3820" y="1857"/>
                  </a:cubicBezTo>
                  <a:cubicBezTo>
                    <a:pt x="3825" y="1845"/>
                    <a:pt x="3825" y="1845"/>
                    <a:pt x="3832" y="1838"/>
                  </a:cubicBezTo>
                  <a:cubicBezTo>
                    <a:pt x="3835" y="1831"/>
                    <a:pt x="3839" y="1827"/>
                    <a:pt x="3847" y="1820"/>
                  </a:cubicBezTo>
                  <a:cubicBezTo>
                    <a:pt x="3847" y="1820"/>
                    <a:pt x="3847" y="1816"/>
                    <a:pt x="3842" y="1816"/>
                  </a:cubicBezTo>
                  <a:cubicBezTo>
                    <a:pt x="3850" y="1813"/>
                    <a:pt x="3850" y="1813"/>
                    <a:pt x="3854" y="1813"/>
                  </a:cubicBezTo>
                  <a:cubicBezTo>
                    <a:pt x="3854" y="1813"/>
                    <a:pt x="3854" y="1809"/>
                    <a:pt x="3850" y="1805"/>
                  </a:cubicBezTo>
                  <a:cubicBezTo>
                    <a:pt x="3854" y="1805"/>
                    <a:pt x="3857" y="1801"/>
                    <a:pt x="3857" y="1798"/>
                  </a:cubicBezTo>
                  <a:cubicBezTo>
                    <a:pt x="3861" y="1794"/>
                    <a:pt x="3861" y="1791"/>
                    <a:pt x="3864" y="1791"/>
                  </a:cubicBezTo>
                  <a:cubicBezTo>
                    <a:pt x="3864" y="1789"/>
                    <a:pt x="3865" y="1789"/>
                    <a:pt x="3866" y="1789"/>
                  </a:cubicBezTo>
                  <a:cubicBezTo>
                    <a:pt x="3867" y="1789"/>
                    <a:pt x="3870" y="1791"/>
                    <a:pt x="3872" y="1791"/>
                  </a:cubicBezTo>
                  <a:cubicBezTo>
                    <a:pt x="3872" y="1779"/>
                    <a:pt x="3876" y="1772"/>
                    <a:pt x="3886" y="1765"/>
                  </a:cubicBezTo>
                  <a:cubicBezTo>
                    <a:pt x="3891" y="1765"/>
                    <a:pt x="3891" y="1761"/>
                    <a:pt x="3894" y="1761"/>
                  </a:cubicBezTo>
                  <a:cubicBezTo>
                    <a:pt x="3898" y="1757"/>
                    <a:pt x="3894" y="1754"/>
                    <a:pt x="3894" y="1754"/>
                  </a:cubicBezTo>
                  <a:cubicBezTo>
                    <a:pt x="3898" y="1750"/>
                    <a:pt x="3898" y="1750"/>
                    <a:pt x="3901" y="1747"/>
                  </a:cubicBezTo>
                  <a:lnTo>
                    <a:pt x="3901" y="1739"/>
                  </a:lnTo>
                  <a:cubicBezTo>
                    <a:pt x="3905" y="1739"/>
                    <a:pt x="3908" y="1735"/>
                    <a:pt x="3908" y="1735"/>
                  </a:cubicBezTo>
                  <a:cubicBezTo>
                    <a:pt x="3913" y="1732"/>
                    <a:pt x="3920" y="1725"/>
                    <a:pt x="3920" y="1721"/>
                  </a:cubicBezTo>
                  <a:cubicBezTo>
                    <a:pt x="3920" y="1710"/>
                    <a:pt x="3927" y="1703"/>
                    <a:pt x="3935" y="1695"/>
                  </a:cubicBezTo>
                  <a:lnTo>
                    <a:pt x="3935" y="1691"/>
                  </a:lnTo>
                  <a:lnTo>
                    <a:pt x="3935" y="1688"/>
                  </a:lnTo>
                  <a:cubicBezTo>
                    <a:pt x="3942" y="1684"/>
                    <a:pt x="3945" y="1677"/>
                    <a:pt x="3949" y="1669"/>
                  </a:cubicBezTo>
                  <a:cubicBezTo>
                    <a:pt x="3957" y="1659"/>
                    <a:pt x="3964" y="1647"/>
                    <a:pt x="3971" y="1637"/>
                  </a:cubicBezTo>
                  <a:cubicBezTo>
                    <a:pt x="3974" y="1629"/>
                    <a:pt x="3982" y="1622"/>
                    <a:pt x="3986" y="1615"/>
                  </a:cubicBezTo>
                  <a:cubicBezTo>
                    <a:pt x="3993" y="1600"/>
                    <a:pt x="3993" y="1600"/>
                    <a:pt x="4004" y="1593"/>
                  </a:cubicBezTo>
                  <a:cubicBezTo>
                    <a:pt x="4004" y="1589"/>
                    <a:pt x="4008" y="1585"/>
                    <a:pt x="4004" y="1581"/>
                  </a:cubicBezTo>
                  <a:lnTo>
                    <a:pt x="4008" y="1581"/>
                  </a:lnTo>
                  <a:cubicBezTo>
                    <a:pt x="4008" y="1574"/>
                    <a:pt x="4015" y="1571"/>
                    <a:pt x="4015" y="1563"/>
                  </a:cubicBezTo>
                  <a:cubicBezTo>
                    <a:pt x="4018" y="1556"/>
                    <a:pt x="4023" y="1549"/>
                    <a:pt x="4030" y="1541"/>
                  </a:cubicBezTo>
                  <a:cubicBezTo>
                    <a:pt x="4033" y="1537"/>
                    <a:pt x="4037" y="1534"/>
                    <a:pt x="4037" y="1530"/>
                  </a:cubicBezTo>
                  <a:cubicBezTo>
                    <a:pt x="4040" y="1527"/>
                    <a:pt x="4048" y="1523"/>
                    <a:pt x="4048" y="1519"/>
                  </a:cubicBezTo>
                  <a:cubicBezTo>
                    <a:pt x="4048" y="1512"/>
                    <a:pt x="4055" y="1512"/>
                    <a:pt x="4055" y="1508"/>
                  </a:cubicBezTo>
                  <a:cubicBezTo>
                    <a:pt x="4055" y="1501"/>
                    <a:pt x="4059" y="1497"/>
                    <a:pt x="4062" y="1493"/>
                  </a:cubicBezTo>
                  <a:cubicBezTo>
                    <a:pt x="4081" y="1471"/>
                    <a:pt x="4099" y="1446"/>
                    <a:pt x="4118" y="1420"/>
                  </a:cubicBezTo>
                  <a:lnTo>
                    <a:pt x="4118" y="1409"/>
                  </a:lnTo>
                  <a:cubicBezTo>
                    <a:pt x="4121" y="1409"/>
                    <a:pt x="4121" y="1405"/>
                    <a:pt x="4125" y="1405"/>
                  </a:cubicBezTo>
                  <a:cubicBezTo>
                    <a:pt x="4128" y="1398"/>
                    <a:pt x="4133" y="1391"/>
                    <a:pt x="4136" y="1387"/>
                  </a:cubicBezTo>
                  <a:cubicBezTo>
                    <a:pt x="4143" y="1383"/>
                    <a:pt x="4140" y="1373"/>
                    <a:pt x="4150" y="1369"/>
                  </a:cubicBezTo>
                  <a:lnTo>
                    <a:pt x="4150" y="1365"/>
                  </a:lnTo>
                  <a:cubicBezTo>
                    <a:pt x="4150" y="1361"/>
                    <a:pt x="4155" y="1354"/>
                    <a:pt x="4158" y="1351"/>
                  </a:cubicBezTo>
                  <a:cubicBezTo>
                    <a:pt x="4165" y="1343"/>
                    <a:pt x="4169" y="1336"/>
                    <a:pt x="4177" y="1325"/>
                  </a:cubicBezTo>
                  <a:cubicBezTo>
                    <a:pt x="4180" y="1321"/>
                    <a:pt x="4184" y="1321"/>
                    <a:pt x="4184" y="1317"/>
                  </a:cubicBezTo>
                  <a:cubicBezTo>
                    <a:pt x="4187" y="1314"/>
                    <a:pt x="4187" y="1310"/>
                    <a:pt x="4187" y="1307"/>
                  </a:cubicBezTo>
                  <a:cubicBezTo>
                    <a:pt x="4191" y="1299"/>
                    <a:pt x="4191" y="1295"/>
                    <a:pt x="4199" y="1292"/>
                  </a:cubicBezTo>
                  <a:lnTo>
                    <a:pt x="4206" y="1285"/>
                  </a:lnTo>
                  <a:cubicBezTo>
                    <a:pt x="4206" y="1277"/>
                    <a:pt x="4213" y="1270"/>
                    <a:pt x="4217" y="1263"/>
                  </a:cubicBezTo>
                  <a:cubicBezTo>
                    <a:pt x="4221" y="1255"/>
                    <a:pt x="4224" y="1248"/>
                    <a:pt x="4231" y="1241"/>
                  </a:cubicBezTo>
                  <a:cubicBezTo>
                    <a:pt x="4239" y="1233"/>
                    <a:pt x="4243" y="1226"/>
                    <a:pt x="4250" y="1219"/>
                  </a:cubicBezTo>
                  <a:cubicBezTo>
                    <a:pt x="4253" y="1207"/>
                    <a:pt x="4257" y="1200"/>
                    <a:pt x="4261" y="1193"/>
                  </a:cubicBezTo>
                  <a:cubicBezTo>
                    <a:pt x="4265" y="1185"/>
                    <a:pt x="4268" y="1182"/>
                    <a:pt x="4272" y="1175"/>
                  </a:cubicBezTo>
                  <a:cubicBezTo>
                    <a:pt x="4272" y="1171"/>
                    <a:pt x="4275" y="1171"/>
                    <a:pt x="4279" y="1167"/>
                  </a:cubicBezTo>
                  <a:cubicBezTo>
                    <a:pt x="4279" y="1163"/>
                    <a:pt x="4283" y="1160"/>
                    <a:pt x="4283" y="1156"/>
                  </a:cubicBezTo>
                  <a:cubicBezTo>
                    <a:pt x="4287" y="1153"/>
                    <a:pt x="4287" y="1149"/>
                    <a:pt x="4290" y="1149"/>
                  </a:cubicBezTo>
                  <a:cubicBezTo>
                    <a:pt x="4294" y="1145"/>
                    <a:pt x="4297" y="1141"/>
                    <a:pt x="4297" y="1138"/>
                  </a:cubicBezTo>
                  <a:lnTo>
                    <a:pt x="4305" y="1131"/>
                  </a:lnTo>
                  <a:cubicBezTo>
                    <a:pt x="4309" y="1131"/>
                    <a:pt x="4316" y="1127"/>
                    <a:pt x="4316" y="1123"/>
                  </a:cubicBezTo>
                  <a:cubicBezTo>
                    <a:pt x="4319" y="1116"/>
                    <a:pt x="4323" y="1116"/>
                    <a:pt x="4327" y="1109"/>
                  </a:cubicBezTo>
                  <a:lnTo>
                    <a:pt x="4338" y="1097"/>
                  </a:lnTo>
                  <a:lnTo>
                    <a:pt x="4349" y="1087"/>
                  </a:lnTo>
                  <a:cubicBezTo>
                    <a:pt x="4353" y="1079"/>
                    <a:pt x="4367" y="1072"/>
                    <a:pt x="4378" y="1068"/>
                  </a:cubicBezTo>
                  <a:cubicBezTo>
                    <a:pt x="4382" y="1065"/>
                    <a:pt x="4393" y="1065"/>
                    <a:pt x="4393" y="1053"/>
                  </a:cubicBezTo>
                  <a:cubicBezTo>
                    <a:pt x="4393" y="1053"/>
                    <a:pt x="4389" y="1050"/>
                    <a:pt x="4389" y="1046"/>
                  </a:cubicBezTo>
                  <a:cubicBezTo>
                    <a:pt x="4400" y="1043"/>
                    <a:pt x="4404" y="1035"/>
                    <a:pt x="4404" y="1024"/>
                  </a:cubicBezTo>
                  <a:cubicBezTo>
                    <a:pt x="4404" y="1017"/>
                    <a:pt x="4407" y="1009"/>
                    <a:pt x="4415" y="1002"/>
                  </a:cubicBezTo>
                  <a:cubicBezTo>
                    <a:pt x="4411" y="1002"/>
                    <a:pt x="4407" y="999"/>
                    <a:pt x="4407" y="999"/>
                  </a:cubicBezTo>
                  <a:cubicBezTo>
                    <a:pt x="4397" y="999"/>
                    <a:pt x="4389" y="987"/>
                    <a:pt x="4389" y="977"/>
                  </a:cubicBezTo>
                  <a:cubicBezTo>
                    <a:pt x="4393" y="969"/>
                    <a:pt x="4385" y="962"/>
                    <a:pt x="4385" y="955"/>
                  </a:cubicBezTo>
                  <a:cubicBezTo>
                    <a:pt x="4385" y="951"/>
                    <a:pt x="4382" y="947"/>
                    <a:pt x="4382" y="940"/>
                  </a:cubicBezTo>
                  <a:cubicBezTo>
                    <a:pt x="4371" y="940"/>
                    <a:pt x="4367" y="933"/>
                    <a:pt x="4356" y="929"/>
                  </a:cubicBezTo>
                  <a:cubicBezTo>
                    <a:pt x="4353" y="925"/>
                    <a:pt x="4349" y="921"/>
                    <a:pt x="4349" y="914"/>
                  </a:cubicBezTo>
                  <a:lnTo>
                    <a:pt x="4345" y="911"/>
                  </a:lnTo>
                  <a:cubicBezTo>
                    <a:pt x="4345" y="911"/>
                    <a:pt x="4341" y="914"/>
                    <a:pt x="4338" y="914"/>
                  </a:cubicBezTo>
                  <a:cubicBezTo>
                    <a:pt x="4338" y="907"/>
                    <a:pt x="4334" y="903"/>
                    <a:pt x="4334" y="896"/>
                  </a:cubicBezTo>
                  <a:cubicBezTo>
                    <a:pt x="4332" y="893"/>
                    <a:pt x="4328" y="888"/>
                    <a:pt x="4323" y="888"/>
                  </a:cubicBezTo>
                  <a:cubicBezTo>
                    <a:pt x="4322" y="888"/>
                    <a:pt x="4321" y="888"/>
                    <a:pt x="4319" y="889"/>
                  </a:cubicBezTo>
                  <a:lnTo>
                    <a:pt x="4279" y="889"/>
                  </a:lnTo>
                  <a:cubicBezTo>
                    <a:pt x="4279" y="890"/>
                    <a:pt x="4278" y="891"/>
                    <a:pt x="4277" y="891"/>
                  </a:cubicBezTo>
                  <a:cubicBezTo>
                    <a:pt x="4276" y="891"/>
                    <a:pt x="4275" y="890"/>
                    <a:pt x="4275" y="889"/>
                  </a:cubicBezTo>
                  <a:cubicBezTo>
                    <a:pt x="4271" y="886"/>
                    <a:pt x="4267" y="883"/>
                    <a:pt x="4263" y="883"/>
                  </a:cubicBezTo>
                  <a:cubicBezTo>
                    <a:pt x="4261" y="883"/>
                    <a:pt x="4259" y="884"/>
                    <a:pt x="4257" y="885"/>
                  </a:cubicBezTo>
                  <a:lnTo>
                    <a:pt x="4253" y="881"/>
                  </a:lnTo>
                  <a:cubicBezTo>
                    <a:pt x="4253" y="877"/>
                    <a:pt x="4246" y="877"/>
                    <a:pt x="4243" y="874"/>
                  </a:cubicBezTo>
                  <a:cubicBezTo>
                    <a:pt x="4240" y="871"/>
                    <a:pt x="4237" y="869"/>
                    <a:pt x="4233" y="869"/>
                  </a:cubicBezTo>
                  <a:cubicBezTo>
                    <a:pt x="4232" y="869"/>
                    <a:pt x="4230" y="869"/>
                    <a:pt x="4228" y="870"/>
                  </a:cubicBezTo>
                  <a:cubicBezTo>
                    <a:pt x="4224" y="870"/>
                    <a:pt x="4221" y="867"/>
                    <a:pt x="4221" y="863"/>
                  </a:cubicBezTo>
                  <a:lnTo>
                    <a:pt x="4217" y="863"/>
                  </a:lnTo>
                  <a:cubicBezTo>
                    <a:pt x="4209" y="859"/>
                    <a:pt x="4202" y="855"/>
                    <a:pt x="4199" y="852"/>
                  </a:cubicBezTo>
                  <a:cubicBezTo>
                    <a:pt x="4191" y="845"/>
                    <a:pt x="4180" y="845"/>
                    <a:pt x="4172" y="837"/>
                  </a:cubicBezTo>
                  <a:lnTo>
                    <a:pt x="4150" y="837"/>
                  </a:lnTo>
                  <a:cubicBezTo>
                    <a:pt x="4155" y="833"/>
                    <a:pt x="4155" y="830"/>
                    <a:pt x="4155" y="826"/>
                  </a:cubicBezTo>
                  <a:lnTo>
                    <a:pt x="4155" y="826"/>
                  </a:lnTo>
                  <a:cubicBezTo>
                    <a:pt x="4150" y="830"/>
                    <a:pt x="4147" y="830"/>
                    <a:pt x="4147" y="830"/>
                  </a:cubicBezTo>
                  <a:cubicBezTo>
                    <a:pt x="4143" y="828"/>
                    <a:pt x="4140" y="827"/>
                    <a:pt x="4136" y="827"/>
                  </a:cubicBezTo>
                  <a:cubicBezTo>
                    <a:pt x="4133" y="827"/>
                    <a:pt x="4129" y="828"/>
                    <a:pt x="4125" y="830"/>
                  </a:cubicBezTo>
                  <a:cubicBezTo>
                    <a:pt x="4118" y="830"/>
                    <a:pt x="4114" y="830"/>
                    <a:pt x="4114" y="826"/>
                  </a:cubicBezTo>
                  <a:cubicBezTo>
                    <a:pt x="4111" y="823"/>
                    <a:pt x="4111" y="819"/>
                    <a:pt x="4106" y="819"/>
                  </a:cubicBezTo>
                  <a:cubicBezTo>
                    <a:pt x="4105" y="820"/>
                    <a:pt x="4104" y="820"/>
                    <a:pt x="4104" y="820"/>
                  </a:cubicBezTo>
                  <a:cubicBezTo>
                    <a:pt x="4101" y="820"/>
                    <a:pt x="4099" y="818"/>
                    <a:pt x="4099" y="815"/>
                  </a:cubicBezTo>
                  <a:cubicBezTo>
                    <a:pt x="4099" y="811"/>
                    <a:pt x="4096" y="808"/>
                    <a:pt x="4092" y="808"/>
                  </a:cubicBezTo>
                  <a:cubicBezTo>
                    <a:pt x="4084" y="801"/>
                    <a:pt x="4077" y="797"/>
                    <a:pt x="4067" y="793"/>
                  </a:cubicBezTo>
                  <a:cubicBezTo>
                    <a:pt x="4067" y="793"/>
                    <a:pt x="4062" y="793"/>
                    <a:pt x="4062" y="789"/>
                  </a:cubicBezTo>
                  <a:lnTo>
                    <a:pt x="4059" y="789"/>
                  </a:lnTo>
                  <a:cubicBezTo>
                    <a:pt x="4059" y="784"/>
                    <a:pt x="4057" y="783"/>
                    <a:pt x="4055" y="783"/>
                  </a:cubicBezTo>
                  <a:cubicBezTo>
                    <a:pt x="4054" y="783"/>
                    <a:pt x="4053" y="783"/>
                    <a:pt x="4052" y="783"/>
                  </a:cubicBezTo>
                  <a:cubicBezTo>
                    <a:pt x="4050" y="783"/>
                    <a:pt x="4049" y="783"/>
                    <a:pt x="4048" y="782"/>
                  </a:cubicBezTo>
                  <a:cubicBezTo>
                    <a:pt x="4048" y="779"/>
                    <a:pt x="4045" y="779"/>
                    <a:pt x="4040" y="779"/>
                  </a:cubicBezTo>
                  <a:cubicBezTo>
                    <a:pt x="4039" y="780"/>
                    <a:pt x="4036" y="781"/>
                    <a:pt x="4033" y="781"/>
                  </a:cubicBezTo>
                  <a:cubicBezTo>
                    <a:pt x="4030" y="781"/>
                    <a:pt x="4026" y="780"/>
                    <a:pt x="4023" y="779"/>
                  </a:cubicBezTo>
                  <a:cubicBezTo>
                    <a:pt x="4019" y="777"/>
                    <a:pt x="4015" y="777"/>
                    <a:pt x="4012" y="777"/>
                  </a:cubicBezTo>
                  <a:cubicBezTo>
                    <a:pt x="4008" y="777"/>
                    <a:pt x="4004" y="777"/>
                    <a:pt x="4001" y="775"/>
                  </a:cubicBezTo>
                  <a:cubicBezTo>
                    <a:pt x="3999" y="777"/>
                    <a:pt x="3997" y="778"/>
                    <a:pt x="3995" y="778"/>
                  </a:cubicBezTo>
                  <a:cubicBezTo>
                    <a:pt x="3991" y="778"/>
                    <a:pt x="3989" y="773"/>
                    <a:pt x="3989" y="767"/>
                  </a:cubicBezTo>
                  <a:cubicBezTo>
                    <a:pt x="3986" y="764"/>
                    <a:pt x="3982" y="764"/>
                    <a:pt x="3982" y="760"/>
                  </a:cubicBezTo>
                  <a:cubicBezTo>
                    <a:pt x="3982" y="760"/>
                    <a:pt x="3974" y="760"/>
                    <a:pt x="3971" y="757"/>
                  </a:cubicBezTo>
                  <a:cubicBezTo>
                    <a:pt x="3964" y="757"/>
                    <a:pt x="3957" y="757"/>
                    <a:pt x="3949" y="753"/>
                  </a:cubicBezTo>
                  <a:lnTo>
                    <a:pt x="3945" y="753"/>
                  </a:lnTo>
                  <a:cubicBezTo>
                    <a:pt x="3945" y="745"/>
                    <a:pt x="3942" y="742"/>
                    <a:pt x="3938" y="738"/>
                  </a:cubicBezTo>
                  <a:cubicBezTo>
                    <a:pt x="3935" y="735"/>
                    <a:pt x="3930" y="727"/>
                    <a:pt x="3930" y="720"/>
                  </a:cubicBezTo>
                  <a:cubicBezTo>
                    <a:pt x="3927" y="720"/>
                    <a:pt x="3927" y="720"/>
                    <a:pt x="3923" y="723"/>
                  </a:cubicBezTo>
                  <a:lnTo>
                    <a:pt x="3923" y="713"/>
                  </a:lnTo>
                  <a:cubicBezTo>
                    <a:pt x="3916" y="705"/>
                    <a:pt x="3916" y="698"/>
                    <a:pt x="3913" y="694"/>
                  </a:cubicBezTo>
                  <a:cubicBezTo>
                    <a:pt x="3913" y="687"/>
                    <a:pt x="3913" y="679"/>
                    <a:pt x="3908" y="679"/>
                  </a:cubicBezTo>
                  <a:cubicBezTo>
                    <a:pt x="3908" y="676"/>
                    <a:pt x="3913" y="672"/>
                    <a:pt x="3908" y="669"/>
                  </a:cubicBezTo>
                  <a:cubicBezTo>
                    <a:pt x="3905" y="669"/>
                    <a:pt x="3901" y="665"/>
                    <a:pt x="3901" y="661"/>
                  </a:cubicBezTo>
                  <a:cubicBezTo>
                    <a:pt x="3898" y="657"/>
                    <a:pt x="3898" y="654"/>
                    <a:pt x="3894" y="654"/>
                  </a:cubicBezTo>
                  <a:cubicBezTo>
                    <a:pt x="3891" y="650"/>
                    <a:pt x="3886" y="647"/>
                    <a:pt x="3886" y="643"/>
                  </a:cubicBezTo>
                  <a:cubicBezTo>
                    <a:pt x="3883" y="639"/>
                    <a:pt x="3879" y="635"/>
                    <a:pt x="3872" y="632"/>
                  </a:cubicBezTo>
                  <a:cubicBezTo>
                    <a:pt x="3864" y="632"/>
                    <a:pt x="3854" y="613"/>
                    <a:pt x="3854" y="603"/>
                  </a:cubicBezTo>
                  <a:cubicBezTo>
                    <a:pt x="3850" y="599"/>
                    <a:pt x="3850" y="595"/>
                    <a:pt x="3842" y="591"/>
                  </a:cubicBezTo>
                  <a:cubicBezTo>
                    <a:pt x="3839" y="588"/>
                    <a:pt x="3839" y="584"/>
                    <a:pt x="3832" y="584"/>
                  </a:cubicBezTo>
                  <a:lnTo>
                    <a:pt x="3820" y="573"/>
                  </a:lnTo>
                  <a:cubicBezTo>
                    <a:pt x="3817" y="569"/>
                    <a:pt x="3810" y="569"/>
                    <a:pt x="3803" y="569"/>
                  </a:cubicBezTo>
                  <a:lnTo>
                    <a:pt x="3803" y="559"/>
                  </a:lnTo>
                  <a:cubicBezTo>
                    <a:pt x="3773" y="555"/>
                    <a:pt x="3762" y="537"/>
                    <a:pt x="3754" y="511"/>
                  </a:cubicBezTo>
                  <a:cubicBezTo>
                    <a:pt x="3747" y="515"/>
                    <a:pt x="3740" y="518"/>
                    <a:pt x="3737" y="522"/>
                  </a:cubicBezTo>
                  <a:cubicBezTo>
                    <a:pt x="3733" y="525"/>
                    <a:pt x="3730" y="526"/>
                    <a:pt x="3727" y="526"/>
                  </a:cubicBezTo>
                  <a:cubicBezTo>
                    <a:pt x="3724" y="526"/>
                    <a:pt x="3722" y="524"/>
                    <a:pt x="3722" y="518"/>
                  </a:cubicBezTo>
                  <a:lnTo>
                    <a:pt x="3722" y="511"/>
                  </a:lnTo>
                  <a:cubicBezTo>
                    <a:pt x="3718" y="507"/>
                    <a:pt x="3710" y="503"/>
                    <a:pt x="3707" y="500"/>
                  </a:cubicBezTo>
                  <a:cubicBezTo>
                    <a:pt x="3710" y="496"/>
                    <a:pt x="3710" y="493"/>
                    <a:pt x="3710" y="489"/>
                  </a:cubicBezTo>
                  <a:cubicBezTo>
                    <a:pt x="3710" y="485"/>
                    <a:pt x="3710" y="478"/>
                    <a:pt x="3715" y="474"/>
                  </a:cubicBezTo>
                  <a:lnTo>
                    <a:pt x="3710" y="474"/>
                  </a:lnTo>
                  <a:cubicBezTo>
                    <a:pt x="3709" y="477"/>
                    <a:pt x="3708" y="477"/>
                    <a:pt x="3707" y="477"/>
                  </a:cubicBezTo>
                  <a:cubicBezTo>
                    <a:pt x="3705" y="477"/>
                    <a:pt x="3704" y="476"/>
                    <a:pt x="3702" y="476"/>
                  </a:cubicBezTo>
                  <a:cubicBezTo>
                    <a:pt x="3701" y="476"/>
                    <a:pt x="3701" y="477"/>
                    <a:pt x="3700" y="478"/>
                  </a:cubicBezTo>
                  <a:cubicBezTo>
                    <a:pt x="3700" y="467"/>
                    <a:pt x="3685" y="474"/>
                    <a:pt x="3685" y="467"/>
                  </a:cubicBezTo>
                  <a:cubicBezTo>
                    <a:pt x="3678" y="467"/>
                    <a:pt x="3674" y="463"/>
                    <a:pt x="3671" y="459"/>
                  </a:cubicBezTo>
                  <a:cubicBezTo>
                    <a:pt x="3666" y="456"/>
                    <a:pt x="3659" y="452"/>
                    <a:pt x="3666" y="445"/>
                  </a:cubicBezTo>
                  <a:lnTo>
                    <a:pt x="3666" y="441"/>
                  </a:lnTo>
                  <a:cubicBezTo>
                    <a:pt x="3666" y="434"/>
                    <a:pt x="3666" y="430"/>
                    <a:pt x="3663" y="426"/>
                  </a:cubicBezTo>
                  <a:cubicBezTo>
                    <a:pt x="3659" y="423"/>
                    <a:pt x="3663" y="419"/>
                    <a:pt x="3656" y="419"/>
                  </a:cubicBezTo>
                  <a:cubicBezTo>
                    <a:pt x="3659" y="415"/>
                    <a:pt x="3652" y="415"/>
                    <a:pt x="3652" y="415"/>
                  </a:cubicBezTo>
                  <a:cubicBezTo>
                    <a:pt x="3651" y="416"/>
                    <a:pt x="3650" y="416"/>
                    <a:pt x="3649" y="416"/>
                  </a:cubicBezTo>
                  <a:cubicBezTo>
                    <a:pt x="3645" y="416"/>
                    <a:pt x="3644" y="411"/>
                    <a:pt x="3642" y="411"/>
                  </a:cubicBezTo>
                  <a:cubicBezTo>
                    <a:pt x="3642" y="411"/>
                    <a:pt x="3641" y="411"/>
                    <a:pt x="3641" y="412"/>
                  </a:cubicBezTo>
                  <a:cubicBezTo>
                    <a:pt x="3641" y="401"/>
                    <a:pt x="3634" y="401"/>
                    <a:pt x="3630" y="397"/>
                  </a:cubicBezTo>
                  <a:lnTo>
                    <a:pt x="3630" y="382"/>
                  </a:lnTo>
                  <a:cubicBezTo>
                    <a:pt x="3627" y="386"/>
                    <a:pt x="3622" y="390"/>
                    <a:pt x="3622" y="390"/>
                  </a:cubicBezTo>
                  <a:lnTo>
                    <a:pt x="3605" y="390"/>
                  </a:lnTo>
                  <a:cubicBezTo>
                    <a:pt x="3600" y="379"/>
                    <a:pt x="3590" y="375"/>
                    <a:pt x="3586" y="371"/>
                  </a:cubicBezTo>
                  <a:cubicBezTo>
                    <a:pt x="3582" y="369"/>
                    <a:pt x="3580" y="368"/>
                    <a:pt x="3577" y="368"/>
                  </a:cubicBezTo>
                  <a:cubicBezTo>
                    <a:pt x="3574" y="368"/>
                    <a:pt x="3571" y="369"/>
                    <a:pt x="3568" y="371"/>
                  </a:cubicBezTo>
                  <a:cubicBezTo>
                    <a:pt x="3564" y="371"/>
                    <a:pt x="3556" y="375"/>
                    <a:pt x="3553" y="375"/>
                  </a:cubicBezTo>
                  <a:cubicBezTo>
                    <a:pt x="3546" y="371"/>
                    <a:pt x="3542" y="364"/>
                    <a:pt x="3542" y="360"/>
                  </a:cubicBezTo>
                  <a:lnTo>
                    <a:pt x="3539" y="357"/>
                  </a:lnTo>
                  <a:cubicBezTo>
                    <a:pt x="3534" y="357"/>
                    <a:pt x="3531" y="357"/>
                    <a:pt x="3531" y="353"/>
                  </a:cubicBezTo>
                  <a:cubicBezTo>
                    <a:pt x="3531" y="349"/>
                    <a:pt x="3524" y="346"/>
                    <a:pt x="3524" y="338"/>
                  </a:cubicBezTo>
                  <a:lnTo>
                    <a:pt x="3524" y="327"/>
                  </a:lnTo>
                  <a:cubicBezTo>
                    <a:pt x="3527" y="324"/>
                    <a:pt x="3531" y="320"/>
                    <a:pt x="3531" y="316"/>
                  </a:cubicBezTo>
                  <a:lnTo>
                    <a:pt x="3531" y="316"/>
                  </a:lnTo>
                  <a:cubicBezTo>
                    <a:pt x="3524" y="320"/>
                    <a:pt x="3520" y="320"/>
                    <a:pt x="3512" y="324"/>
                  </a:cubicBezTo>
                  <a:cubicBezTo>
                    <a:pt x="3509" y="324"/>
                    <a:pt x="3502" y="324"/>
                    <a:pt x="3502" y="320"/>
                  </a:cubicBezTo>
                  <a:cubicBezTo>
                    <a:pt x="3498" y="313"/>
                    <a:pt x="3490" y="309"/>
                    <a:pt x="3487" y="302"/>
                  </a:cubicBezTo>
                  <a:cubicBezTo>
                    <a:pt x="3487" y="294"/>
                    <a:pt x="3487" y="294"/>
                    <a:pt x="3498" y="287"/>
                  </a:cubicBezTo>
                  <a:lnTo>
                    <a:pt x="3490" y="287"/>
                  </a:lnTo>
                  <a:cubicBezTo>
                    <a:pt x="3483" y="287"/>
                    <a:pt x="3476" y="291"/>
                    <a:pt x="3468" y="291"/>
                  </a:cubicBezTo>
                  <a:cubicBezTo>
                    <a:pt x="3466" y="292"/>
                    <a:pt x="3464" y="292"/>
                    <a:pt x="3461" y="292"/>
                  </a:cubicBezTo>
                  <a:cubicBezTo>
                    <a:pt x="3454" y="292"/>
                    <a:pt x="3444" y="290"/>
                    <a:pt x="3439" y="287"/>
                  </a:cubicBezTo>
                  <a:cubicBezTo>
                    <a:pt x="3436" y="283"/>
                    <a:pt x="3432" y="280"/>
                    <a:pt x="3424" y="280"/>
                  </a:cubicBezTo>
                  <a:cubicBezTo>
                    <a:pt x="3424" y="281"/>
                    <a:pt x="3424" y="281"/>
                    <a:pt x="3424" y="281"/>
                  </a:cubicBezTo>
                  <a:cubicBezTo>
                    <a:pt x="3423" y="281"/>
                    <a:pt x="3421" y="278"/>
                    <a:pt x="3421" y="276"/>
                  </a:cubicBezTo>
                  <a:cubicBezTo>
                    <a:pt x="3417" y="276"/>
                    <a:pt x="3417" y="272"/>
                    <a:pt x="3414" y="272"/>
                  </a:cubicBezTo>
                  <a:cubicBezTo>
                    <a:pt x="3413" y="273"/>
                    <a:pt x="3412" y="274"/>
                    <a:pt x="3412" y="274"/>
                  </a:cubicBezTo>
                  <a:cubicBezTo>
                    <a:pt x="3410" y="274"/>
                    <a:pt x="3410" y="270"/>
                    <a:pt x="3410" y="265"/>
                  </a:cubicBezTo>
                  <a:lnTo>
                    <a:pt x="3410" y="254"/>
                  </a:lnTo>
                  <a:lnTo>
                    <a:pt x="3402" y="261"/>
                  </a:lnTo>
                  <a:cubicBezTo>
                    <a:pt x="3399" y="261"/>
                    <a:pt x="3395" y="261"/>
                    <a:pt x="3392" y="265"/>
                  </a:cubicBezTo>
                  <a:lnTo>
                    <a:pt x="3388" y="269"/>
                  </a:lnTo>
                  <a:cubicBezTo>
                    <a:pt x="3387" y="268"/>
                    <a:pt x="3386" y="267"/>
                    <a:pt x="3385" y="267"/>
                  </a:cubicBezTo>
                  <a:cubicBezTo>
                    <a:pt x="3382" y="267"/>
                    <a:pt x="3380" y="269"/>
                    <a:pt x="3380" y="269"/>
                  </a:cubicBezTo>
                  <a:cubicBezTo>
                    <a:pt x="3378" y="270"/>
                    <a:pt x="3376" y="270"/>
                    <a:pt x="3374" y="270"/>
                  </a:cubicBezTo>
                  <a:cubicBezTo>
                    <a:pt x="3370" y="270"/>
                    <a:pt x="3365" y="268"/>
                    <a:pt x="3363" y="265"/>
                  </a:cubicBezTo>
                  <a:cubicBezTo>
                    <a:pt x="3358" y="261"/>
                    <a:pt x="3355" y="258"/>
                    <a:pt x="3351" y="254"/>
                  </a:cubicBezTo>
                  <a:cubicBezTo>
                    <a:pt x="3344" y="254"/>
                    <a:pt x="3336" y="250"/>
                    <a:pt x="3333" y="247"/>
                  </a:cubicBezTo>
                  <a:cubicBezTo>
                    <a:pt x="3329" y="247"/>
                    <a:pt x="3329" y="243"/>
                    <a:pt x="3326" y="243"/>
                  </a:cubicBezTo>
                  <a:cubicBezTo>
                    <a:pt x="3323" y="240"/>
                    <a:pt x="3319" y="238"/>
                    <a:pt x="3315" y="238"/>
                  </a:cubicBezTo>
                  <a:cubicBezTo>
                    <a:pt x="3313" y="238"/>
                    <a:pt x="3312" y="238"/>
                    <a:pt x="3311" y="239"/>
                  </a:cubicBezTo>
                  <a:cubicBezTo>
                    <a:pt x="3307" y="241"/>
                    <a:pt x="3305" y="242"/>
                    <a:pt x="3303" y="242"/>
                  </a:cubicBezTo>
                  <a:cubicBezTo>
                    <a:pt x="3300" y="242"/>
                    <a:pt x="3299" y="241"/>
                    <a:pt x="3297" y="239"/>
                  </a:cubicBezTo>
                  <a:cubicBezTo>
                    <a:pt x="3289" y="236"/>
                    <a:pt x="3282" y="228"/>
                    <a:pt x="3278" y="217"/>
                  </a:cubicBezTo>
                  <a:cubicBezTo>
                    <a:pt x="3278" y="217"/>
                    <a:pt x="3275" y="217"/>
                    <a:pt x="3275" y="214"/>
                  </a:cubicBezTo>
                  <a:cubicBezTo>
                    <a:pt x="3270" y="210"/>
                    <a:pt x="3275" y="210"/>
                    <a:pt x="3275" y="206"/>
                  </a:cubicBezTo>
                  <a:lnTo>
                    <a:pt x="3275" y="203"/>
                  </a:lnTo>
                  <a:cubicBezTo>
                    <a:pt x="3270" y="199"/>
                    <a:pt x="3263" y="199"/>
                    <a:pt x="3267" y="195"/>
                  </a:cubicBezTo>
                  <a:cubicBezTo>
                    <a:pt x="3270" y="184"/>
                    <a:pt x="3263" y="188"/>
                    <a:pt x="3263" y="184"/>
                  </a:cubicBezTo>
                  <a:cubicBezTo>
                    <a:pt x="3263" y="181"/>
                    <a:pt x="3260" y="177"/>
                    <a:pt x="3256" y="173"/>
                  </a:cubicBezTo>
                  <a:cubicBezTo>
                    <a:pt x="3256" y="170"/>
                    <a:pt x="3260" y="162"/>
                    <a:pt x="3260" y="159"/>
                  </a:cubicBezTo>
                  <a:lnTo>
                    <a:pt x="3241" y="159"/>
                  </a:lnTo>
                  <a:cubicBezTo>
                    <a:pt x="3238" y="155"/>
                    <a:pt x="3234" y="155"/>
                    <a:pt x="3238" y="151"/>
                  </a:cubicBezTo>
                  <a:cubicBezTo>
                    <a:pt x="3238" y="144"/>
                    <a:pt x="3231" y="140"/>
                    <a:pt x="3231" y="133"/>
                  </a:cubicBezTo>
                  <a:cubicBezTo>
                    <a:pt x="3231" y="129"/>
                    <a:pt x="3226" y="129"/>
                    <a:pt x="3223" y="126"/>
                  </a:cubicBezTo>
                  <a:lnTo>
                    <a:pt x="3223" y="93"/>
                  </a:lnTo>
                  <a:cubicBezTo>
                    <a:pt x="3216" y="93"/>
                    <a:pt x="3212" y="96"/>
                    <a:pt x="3204" y="100"/>
                  </a:cubicBezTo>
                  <a:cubicBezTo>
                    <a:pt x="3201" y="100"/>
                    <a:pt x="3201" y="104"/>
                    <a:pt x="3197" y="107"/>
                  </a:cubicBezTo>
                  <a:cubicBezTo>
                    <a:pt x="3194" y="107"/>
                    <a:pt x="3194" y="111"/>
                    <a:pt x="3190" y="111"/>
                  </a:cubicBezTo>
                  <a:cubicBezTo>
                    <a:pt x="3189" y="109"/>
                    <a:pt x="3186" y="109"/>
                    <a:pt x="3183" y="109"/>
                  </a:cubicBezTo>
                  <a:cubicBezTo>
                    <a:pt x="3180" y="109"/>
                    <a:pt x="3177" y="109"/>
                    <a:pt x="3175" y="107"/>
                  </a:cubicBezTo>
                  <a:cubicBezTo>
                    <a:pt x="3174" y="105"/>
                    <a:pt x="3172" y="105"/>
                    <a:pt x="3171" y="105"/>
                  </a:cubicBezTo>
                  <a:cubicBezTo>
                    <a:pt x="3169" y="105"/>
                    <a:pt x="3168" y="105"/>
                    <a:pt x="3168" y="104"/>
                  </a:cubicBezTo>
                  <a:cubicBezTo>
                    <a:pt x="3168" y="100"/>
                    <a:pt x="3165" y="100"/>
                    <a:pt x="3160" y="96"/>
                  </a:cubicBezTo>
                  <a:cubicBezTo>
                    <a:pt x="3153" y="89"/>
                    <a:pt x="3150" y="78"/>
                    <a:pt x="3153" y="67"/>
                  </a:cubicBezTo>
                  <a:cubicBezTo>
                    <a:pt x="3153" y="63"/>
                    <a:pt x="3157" y="60"/>
                    <a:pt x="3153" y="60"/>
                  </a:cubicBezTo>
                  <a:cubicBezTo>
                    <a:pt x="3150" y="60"/>
                    <a:pt x="3153" y="49"/>
                    <a:pt x="3146" y="45"/>
                  </a:cubicBezTo>
                  <a:cubicBezTo>
                    <a:pt x="3146" y="52"/>
                    <a:pt x="3135" y="56"/>
                    <a:pt x="3135" y="63"/>
                  </a:cubicBezTo>
                  <a:cubicBezTo>
                    <a:pt x="3131" y="71"/>
                    <a:pt x="3121" y="71"/>
                    <a:pt x="3121" y="82"/>
                  </a:cubicBezTo>
                  <a:cubicBezTo>
                    <a:pt x="3113" y="78"/>
                    <a:pt x="3109" y="74"/>
                    <a:pt x="3102" y="74"/>
                  </a:cubicBezTo>
                  <a:cubicBezTo>
                    <a:pt x="3099" y="74"/>
                    <a:pt x="3094" y="71"/>
                    <a:pt x="3087" y="67"/>
                  </a:cubicBezTo>
                  <a:cubicBezTo>
                    <a:pt x="3086" y="71"/>
                    <a:pt x="3083" y="72"/>
                    <a:pt x="3080" y="72"/>
                  </a:cubicBezTo>
                  <a:cubicBezTo>
                    <a:pt x="3077" y="72"/>
                    <a:pt x="3074" y="71"/>
                    <a:pt x="3072" y="71"/>
                  </a:cubicBezTo>
                  <a:cubicBezTo>
                    <a:pt x="3070" y="72"/>
                    <a:pt x="3066" y="73"/>
                    <a:pt x="3063" y="73"/>
                  </a:cubicBezTo>
                  <a:cubicBezTo>
                    <a:pt x="3058" y="73"/>
                    <a:pt x="3053" y="71"/>
                    <a:pt x="3050" y="67"/>
                  </a:cubicBezTo>
                  <a:cubicBezTo>
                    <a:pt x="3047" y="63"/>
                    <a:pt x="3043" y="63"/>
                    <a:pt x="3040" y="60"/>
                  </a:cubicBezTo>
                  <a:cubicBezTo>
                    <a:pt x="3043" y="49"/>
                    <a:pt x="3033" y="45"/>
                    <a:pt x="3036" y="34"/>
                  </a:cubicBezTo>
                  <a:cubicBezTo>
                    <a:pt x="3028" y="30"/>
                    <a:pt x="3033" y="16"/>
                    <a:pt x="3021" y="16"/>
                  </a:cubicBezTo>
                  <a:cubicBezTo>
                    <a:pt x="3018" y="12"/>
                    <a:pt x="3011" y="12"/>
                    <a:pt x="3006" y="8"/>
                  </a:cubicBezTo>
                  <a:cubicBezTo>
                    <a:pt x="2999" y="5"/>
                    <a:pt x="2992" y="1"/>
                    <a:pt x="29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26"/>
            <p:cNvSpPr/>
            <p:nvPr/>
          </p:nvSpPr>
          <p:spPr>
            <a:xfrm>
              <a:off x="3452352" y="2566463"/>
              <a:ext cx="49" cy="196"/>
            </a:xfrm>
            <a:custGeom>
              <a:avLst/>
              <a:gdLst/>
              <a:ahLst/>
              <a:cxnLst/>
              <a:rect l="l" t="t" r="r" b="b"/>
              <a:pathLst>
                <a:path w="1" h="4" extrusionOk="0">
                  <a:moveTo>
                    <a:pt x="0" y="4"/>
                  </a:moveTo>
                  <a:lnTo>
                    <a:pt x="0" y="0"/>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26"/>
            <p:cNvSpPr/>
            <p:nvPr/>
          </p:nvSpPr>
          <p:spPr>
            <a:xfrm>
              <a:off x="3483317" y="2525240"/>
              <a:ext cx="196" cy="245"/>
            </a:xfrm>
            <a:custGeom>
              <a:avLst/>
              <a:gdLst/>
              <a:ahLst/>
              <a:cxnLst/>
              <a:rect l="l" t="t" r="r" b="b"/>
              <a:pathLst>
                <a:path w="4" h="5" extrusionOk="0">
                  <a:moveTo>
                    <a:pt x="0" y="1"/>
                  </a:moveTo>
                  <a:lnTo>
                    <a:pt x="0" y="4"/>
                  </a:lnTo>
                  <a:lnTo>
                    <a:pt x="4"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2" name="Google Shape;2622;p26"/>
          <p:cNvGrpSpPr/>
          <p:nvPr/>
        </p:nvGrpSpPr>
        <p:grpSpPr>
          <a:xfrm>
            <a:off x="257208" y="4309482"/>
            <a:ext cx="457898" cy="456314"/>
            <a:chOff x="2304594" y="2493825"/>
            <a:chExt cx="579837" cy="577832"/>
          </a:xfrm>
        </p:grpSpPr>
        <p:sp>
          <p:nvSpPr>
            <p:cNvPr id="2623" name="Google Shape;2623;p26"/>
            <p:cNvSpPr/>
            <p:nvPr/>
          </p:nvSpPr>
          <p:spPr>
            <a:xfrm>
              <a:off x="2583449" y="2978561"/>
              <a:ext cx="59" cy="59"/>
            </a:xfrm>
            <a:custGeom>
              <a:avLst/>
              <a:gdLst/>
              <a:ahLst/>
              <a:cxnLst/>
              <a:rect l="l" t="t" r="r" b="b"/>
              <a:pathLst>
                <a:path w="1" h="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26"/>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26"/>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26"/>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26"/>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26"/>
            <p:cNvSpPr/>
            <p:nvPr/>
          </p:nvSpPr>
          <p:spPr>
            <a:xfrm>
              <a:off x="2868969" y="2790318"/>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26"/>
            <p:cNvSpPr/>
            <p:nvPr/>
          </p:nvSpPr>
          <p:spPr>
            <a:xfrm>
              <a:off x="2399335" y="2771323"/>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26"/>
            <p:cNvSpPr/>
            <p:nvPr/>
          </p:nvSpPr>
          <p:spPr>
            <a:xfrm>
              <a:off x="2825256" y="2767193"/>
              <a:ext cx="354" cy="59"/>
            </a:xfrm>
            <a:custGeom>
              <a:avLst/>
              <a:gdLst/>
              <a:ahLst/>
              <a:cxnLst/>
              <a:rect l="l" t="t" r="r" b="b"/>
              <a:pathLst>
                <a:path w="6" h="1" extrusionOk="0">
                  <a:moveTo>
                    <a:pt x="5"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26"/>
            <p:cNvSpPr/>
            <p:nvPr/>
          </p:nvSpPr>
          <p:spPr>
            <a:xfrm>
              <a:off x="2717537" y="2767193"/>
              <a:ext cx="295" cy="59"/>
            </a:xfrm>
            <a:custGeom>
              <a:avLst/>
              <a:gdLst/>
              <a:ahLst/>
              <a:cxnLst/>
              <a:rect l="l" t="t" r="r" b="b"/>
              <a:pathLst>
                <a:path w="5" h="1" extrusionOk="0">
                  <a:moveTo>
                    <a:pt x="0" y="0"/>
                  </a:moveTo>
                  <a:lnTo>
                    <a:pt x="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26"/>
            <p:cNvSpPr/>
            <p:nvPr/>
          </p:nvSpPr>
          <p:spPr>
            <a:xfrm>
              <a:off x="2383584" y="2798990"/>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26"/>
            <p:cNvSpPr/>
            <p:nvPr/>
          </p:nvSpPr>
          <p:spPr>
            <a:xfrm>
              <a:off x="2668692" y="2873025"/>
              <a:ext cx="59" cy="0"/>
            </a:xfrm>
            <a:custGeom>
              <a:avLst/>
              <a:gdLst/>
              <a:ahLst/>
              <a:cxnLst/>
              <a:rect l="l" t="t" r="r" b="b"/>
              <a:pathLst>
                <a:path w="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26"/>
            <p:cNvSpPr/>
            <p:nvPr/>
          </p:nvSpPr>
          <p:spPr>
            <a:xfrm>
              <a:off x="2485699" y="2663368"/>
              <a:ext cx="236" cy="59"/>
            </a:xfrm>
            <a:custGeom>
              <a:avLst/>
              <a:gdLst/>
              <a:ahLst/>
              <a:cxnLst/>
              <a:rect l="l" t="t" r="r" b="b"/>
              <a:pathLst>
                <a:path w="4" h="1" extrusionOk="0">
                  <a:moveTo>
                    <a:pt x="0" y="0"/>
                  </a:move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26"/>
            <p:cNvSpPr/>
            <p:nvPr/>
          </p:nvSpPr>
          <p:spPr>
            <a:xfrm>
              <a:off x="2487587" y="2697996"/>
              <a:ext cx="295" cy="59"/>
            </a:xfrm>
            <a:custGeom>
              <a:avLst/>
              <a:gdLst/>
              <a:ahLst/>
              <a:cxnLst/>
              <a:rect l="l" t="t" r="r" b="b"/>
              <a:pathLst>
                <a:path w="5" h="1" extrusionOk="0">
                  <a:moveTo>
                    <a:pt x="4"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26"/>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26"/>
            <p:cNvSpPr/>
            <p:nvPr/>
          </p:nvSpPr>
          <p:spPr>
            <a:xfrm>
              <a:off x="2694648" y="2859987"/>
              <a:ext cx="59" cy="59"/>
            </a:xfrm>
            <a:custGeom>
              <a:avLst/>
              <a:gdLst/>
              <a:ahLst/>
              <a:cxnLst/>
              <a:rect l="l" t="t" r="r" b="b"/>
              <a:pathLst>
                <a:path w="1" h="1" extrusionOk="0">
                  <a:moveTo>
                    <a:pt x="0" y="1"/>
                  </a:move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26"/>
            <p:cNvSpPr/>
            <p:nvPr/>
          </p:nvSpPr>
          <p:spPr>
            <a:xfrm>
              <a:off x="2475494" y="2892256"/>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26"/>
            <p:cNvSpPr/>
            <p:nvPr/>
          </p:nvSpPr>
          <p:spPr>
            <a:xfrm>
              <a:off x="2684856" y="2709440"/>
              <a:ext cx="59" cy="59"/>
            </a:xfrm>
            <a:custGeom>
              <a:avLst/>
              <a:gdLst/>
              <a:ahLst/>
              <a:cxnLst/>
              <a:rect l="l" t="t" r="r" b="b"/>
              <a:pathLst>
                <a:path w="1" h="1" extrusionOk="0">
                  <a:moveTo>
                    <a:pt x="1" y="1"/>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26"/>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26"/>
            <p:cNvSpPr/>
            <p:nvPr/>
          </p:nvSpPr>
          <p:spPr>
            <a:xfrm>
              <a:off x="2554897" y="2845298"/>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26"/>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2771"/>
        <p:cNvGrpSpPr/>
        <p:nvPr/>
      </p:nvGrpSpPr>
      <p:grpSpPr>
        <a:xfrm>
          <a:off x="0" y="0"/>
          <a:ext cx="0" cy="0"/>
          <a:chOff x="0" y="0"/>
          <a:chExt cx="0" cy="0"/>
        </a:xfrm>
      </p:grpSpPr>
      <p:sp>
        <p:nvSpPr>
          <p:cNvPr id="2772" name="Google Shape;2772;p3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73" name="Google Shape;2773;p30"/>
          <p:cNvSpPr/>
          <p:nvPr/>
        </p:nvSpPr>
        <p:spPr>
          <a:xfrm rot="9751114">
            <a:off x="-1109768" y="-1386241"/>
            <a:ext cx="2966218" cy="3253151"/>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774" name="Google Shape;2774;p30"/>
          <p:cNvSpPr/>
          <p:nvPr/>
        </p:nvSpPr>
        <p:spPr>
          <a:xfrm>
            <a:off x="6945057" y="3071480"/>
            <a:ext cx="3139921" cy="3443595"/>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75" name="Google Shape;2775;p30"/>
          <p:cNvGrpSpPr/>
          <p:nvPr/>
        </p:nvGrpSpPr>
        <p:grpSpPr>
          <a:xfrm rot="3770112" flipH="1">
            <a:off x="8132921" y="3530438"/>
            <a:ext cx="1602397" cy="934220"/>
            <a:chOff x="3864475" y="2225200"/>
            <a:chExt cx="862200" cy="502675"/>
          </a:xfrm>
        </p:grpSpPr>
        <p:sp>
          <p:nvSpPr>
            <p:cNvPr id="2776" name="Google Shape;2776;p30"/>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30"/>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30"/>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30"/>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30"/>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30"/>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30"/>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30"/>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30"/>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30"/>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86" name="Google Shape;2786;p30"/>
          <p:cNvSpPr/>
          <p:nvPr/>
        </p:nvSpPr>
        <p:spPr>
          <a:xfrm rot="-8279199" flipH="1">
            <a:off x="8410712" y="-275659"/>
            <a:ext cx="1552975" cy="1621309"/>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30"/>
          <p:cNvSpPr/>
          <p:nvPr/>
        </p:nvSpPr>
        <p:spPr>
          <a:xfrm>
            <a:off x="437002" y="1617790"/>
            <a:ext cx="278100" cy="456626"/>
          </a:xfrm>
          <a:custGeom>
            <a:avLst/>
            <a:gdLst/>
            <a:ahLst/>
            <a:cxnLst/>
            <a:rect l="l" t="t" r="r" b="b"/>
            <a:pathLst>
              <a:path w="9560" h="15697" extrusionOk="0">
                <a:moveTo>
                  <a:pt x="2216" y="0"/>
                </a:moveTo>
                <a:cubicBezTo>
                  <a:pt x="2164" y="0"/>
                  <a:pt x="2120" y="37"/>
                  <a:pt x="2106" y="84"/>
                </a:cubicBezTo>
                <a:lnTo>
                  <a:pt x="16" y="8944"/>
                </a:lnTo>
                <a:cubicBezTo>
                  <a:pt x="1" y="9013"/>
                  <a:pt x="52" y="9079"/>
                  <a:pt x="126" y="9079"/>
                </a:cubicBezTo>
                <a:lnTo>
                  <a:pt x="3905" y="9079"/>
                </a:lnTo>
                <a:cubicBezTo>
                  <a:pt x="3979" y="9079"/>
                  <a:pt x="4034" y="9149"/>
                  <a:pt x="4015" y="9219"/>
                </a:cubicBezTo>
                <a:lnTo>
                  <a:pt x="2409" y="15559"/>
                </a:lnTo>
                <a:cubicBezTo>
                  <a:pt x="2390" y="15638"/>
                  <a:pt x="2456" y="15697"/>
                  <a:pt x="2523" y="15697"/>
                </a:cubicBezTo>
                <a:cubicBezTo>
                  <a:pt x="2556" y="15697"/>
                  <a:pt x="2589" y="15683"/>
                  <a:pt x="2612" y="15651"/>
                </a:cubicBezTo>
                <a:lnTo>
                  <a:pt x="9509" y="5893"/>
                </a:lnTo>
                <a:cubicBezTo>
                  <a:pt x="9560" y="5819"/>
                  <a:pt x="9509" y="5716"/>
                  <a:pt x="9417" y="5716"/>
                </a:cubicBezTo>
                <a:lnTo>
                  <a:pt x="4485" y="5716"/>
                </a:lnTo>
                <a:cubicBezTo>
                  <a:pt x="4394" y="5716"/>
                  <a:pt x="4342" y="5614"/>
                  <a:pt x="4394" y="5540"/>
                </a:cubicBezTo>
                <a:lnTo>
                  <a:pt x="8082" y="176"/>
                </a:lnTo>
                <a:cubicBezTo>
                  <a:pt x="8134" y="99"/>
                  <a:pt x="8079" y="0"/>
                  <a:pt x="79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88" name="Google Shape;2788;p30"/>
          <p:cNvGrpSpPr/>
          <p:nvPr/>
        </p:nvGrpSpPr>
        <p:grpSpPr>
          <a:xfrm>
            <a:off x="262637" y="644662"/>
            <a:ext cx="726843" cy="796035"/>
            <a:chOff x="3252507" y="1111725"/>
            <a:chExt cx="925561" cy="1013928"/>
          </a:xfrm>
        </p:grpSpPr>
        <p:sp>
          <p:nvSpPr>
            <p:cNvPr id="2789" name="Google Shape;2789;p30"/>
            <p:cNvSpPr/>
            <p:nvPr/>
          </p:nvSpPr>
          <p:spPr>
            <a:xfrm>
              <a:off x="3252507" y="1111725"/>
              <a:ext cx="925561" cy="638027"/>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30"/>
            <p:cNvSpPr/>
            <p:nvPr/>
          </p:nvSpPr>
          <p:spPr>
            <a:xfrm>
              <a:off x="3560126" y="1777301"/>
              <a:ext cx="168381" cy="147378"/>
            </a:xfrm>
            <a:custGeom>
              <a:avLst/>
              <a:gdLst/>
              <a:ahLst/>
              <a:cxnLst/>
              <a:rect l="l" t="t" r="r" b="b"/>
              <a:pathLst>
                <a:path w="3311" h="2898" extrusionOk="0">
                  <a:moveTo>
                    <a:pt x="1770" y="0"/>
                  </a:moveTo>
                  <a:cubicBezTo>
                    <a:pt x="1770" y="1"/>
                    <a:pt x="1" y="2898"/>
                    <a:pt x="1814" y="2898"/>
                  </a:cubicBezTo>
                  <a:cubicBezTo>
                    <a:pt x="1816" y="2898"/>
                    <a:pt x="1817" y="2898"/>
                    <a:pt x="1818" y="2898"/>
                  </a:cubicBezTo>
                  <a:cubicBezTo>
                    <a:pt x="3310" y="2898"/>
                    <a:pt x="2584" y="987"/>
                    <a:pt x="17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30"/>
            <p:cNvSpPr/>
            <p:nvPr/>
          </p:nvSpPr>
          <p:spPr>
            <a:xfrm>
              <a:off x="3710451" y="1796473"/>
              <a:ext cx="168330" cy="147429"/>
            </a:xfrm>
            <a:custGeom>
              <a:avLst/>
              <a:gdLst/>
              <a:ahLst/>
              <a:cxnLst/>
              <a:rect l="l" t="t" r="r" b="b"/>
              <a:pathLst>
                <a:path w="3310" h="2899" extrusionOk="0">
                  <a:moveTo>
                    <a:pt x="1773" y="1"/>
                  </a:moveTo>
                  <a:lnTo>
                    <a:pt x="1773" y="1"/>
                  </a:lnTo>
                  <a:cubicBezTo>
                    <a:pt x="1773" y="1"/>
                    <a:pt x="0" y="2898"/>
                    <a:pt x="1814" y="2898"/>
                  </a:cubicBezTo>
                  <a:cubicBezTo>
                    <a:pt x="1815" y="2898"/>
                    <a:pt x="1816" y="2898"/>
                    <a:pt x="1817" y="2898"/>
                  </a:cubicBezTo>
                  <a:cubicBezTo>
                    <a:pt x="3310" y="2898"/>
                    <a:pt x="2587" y="988"/>
                    <a:pt x="17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30"/>
            <p:cNvSpPr/>
            <p:nvPr/>
          </p:nvSpPr>
          <p:spPr>
            <a:xfrm>
              <a:off x="3634932" y="1978326"/>
              <a:ext cx="168330" cy="147327"/>
            </a:xfrm>
            <a:custGeom>
              <a:avLst/>
              <a:gdLst/>
              <a:ahLst/>
              <a:cxnLst/>
              <a:rect l="l" t="t" r="r" b="b"/>
              <a:pathLst>
                <a:path w="3310" h="2897" extrusionOk="0">
                  <a:moveTo>
                    <a:pt x="1769" y="1"/>
                  </a:moveTo>
                  <a:lnTo>
                    <a:pt x="1769" y="1"/>
                  </a:lnTo>
                  <a:cubicBezTo>
                    <a:pt x="1769" y="1"/>
                    <a:pt x="1" y="2897"/>
                    <a:pt x="1813" y="2897"/>
                  </a:cubicBezTo>
                  <a:cubicBezTo>
                    <a:pt x="1815" y="2897"/>
                    <a:pt x="1816" y="2897"/>
                    <a:pt x="1817" y="2897"/>
                  </a:cubicBezTo>
                  <a:cubicBezTo>
                    <a:pt x="3309" y="2897"/>
                    <a:pt x="2583" y="987"/>
                    <a:pt x="17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3" name="Google Shape;2793;p30"/>
          <p:cNvGrpSpPr/>
          <p:nvPr/>
        </p:nvGrpSpPr>
        <p:grpSpPr>
          <a:xfrm>
            <a:off x="8514658" y="1440707"/>
            <a:ext cx="457898" cy="456314"/>
            <a:chOff x="2304594" y="2493825"/>
            <a:chExt cx="579837" cy="577832"/>
          </a:xfrm>
        </p:grpSpPr>
        <p:sp>
          <p:nvSpPr>
            <p:cNvPr id="2794" name="Google Shape;2794;p30"/>
            <p:cNvSpPr/>
            <p:nvPr/>
          </p:nvSpPr>
          <p:spPr>
            <a:xfrm>
              <a:off x="2583449" y="2978561"/>
              <a:ext cx="59" cy="59"/>
            </a:xfrm>
            <a:custGeom>
              <a:avLst/>
              <a:gdLst/>
              <a:ahLst/>
              <a:cxnLst/>
              <a:rect l="l" t="t" r="r" b="b"/>
              <a:pathLst>
                <a:path w="1" h="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30"/>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30"/>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30"/>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30"/>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30"/>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30"/>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30"/>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30"/>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30"/>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30"/>
            <p:cNvSpPr/>
            <p:nvPr/>
          </p:nvSpPr>
          <p:spPr>
            <a:xfrm>
              <a:off x="2668692" y="2873025"/>
              <a:ext cx="59" cy="0"/>
            </a:xfrm>
            <a:custGeom>
              <a:avLst/>
              <a:gdLst/>
              <a:ahLst/>
              <a:cxnLst/>
              <a:rect l="l" t="t" r="r" b="b"/>
              <a:pathLst>
                <a:path w="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30"/>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30"/>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30"/>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30"/>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30"/>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30"/>
            <p:cNvSpPr/>
            <p:nvPr/>
          </p:nvSpPr>
          <p:spPr>
            <a:xfrm>
              <a:off x="2684856" y="2709440"/>
              <a:ext cx="59" cy="59"/>
            </a:xfrm>
            <a:custGeom>
              <a:avLst/>
              <a:gdLst/>
              <a:ahLst/>
              <a:cxnLst/>
              <a:rect l="l" t="t" r="r" b="b"/>
              <a:pathLst>
                <a:path w="1" h="1" extrusionOk="0">
                  <a:moveTo>
                    <a:pt x="1" y="1"/>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30"/>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30"/>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30"/>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14" name="Google Shape;2814;p30"/>
          <p:cNvGrpSpPr/>
          <p:nvPr/>
        </p:nvGrpSpPr>
        <p:grpSpPr>
          <a:xfrm>
            <a:off x="7191470" y="4608507"/>
            <a:ext cx="457898" cy="456314"/>
            <a:chOff x="2304594" y="2493825"/>
            <a:chExt cx="579837" cy="577832"/>
          </a:xfrm>
        </p:grpSpPr>
        <p:sp>
          <p:nvSpPr>
            <p:cNvPr id="2815" name="Google Shape;2815;p30"/>
            <p:cNvSpPr/>
            <p:nvPr/>
          </p:nvSpPr>
          <p:spPr>
            <a:xfrm>
              <a:off x="2583449" y="2978561"/>
              <a:ext cx="59" cy="59"/>
            </a:xfrm>
            <a:custGeom>
              <a:avLst/>
              <a:gdLst/>
              <a:ahLst/>
              <a:cxnLst/>
              <a:rect l="l" t="t" r="r" b="b"/>
              <a:pathLst>
                <a:path w="1" h="1" extrusionOk="0">
                  <a:moveTo>
                    <a:pt x="0" y="0"/>
                  </a:move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30"/>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30"/>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30"/>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30"/>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30"/>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30"/>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30"/>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30"/>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30"/>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30"/>
            <p:cNvSpPr/>
            <p:nvPr/>
          </p:nvSpPr>
          <p:spPr>
            <a:xfrm>
              <a:off x="2668692" y="2873025"/>
              <a:ext cx="59" cy="0"/>
            </a:xfrm>
            <a:custGeom>
              <a:avLst/>
              <a:gdLst/>
              <a:ahLst/>
              <a:cxnLst/>
              <a:rect l="l" t="t" r="r" b="b"/>
              <a:pathLst>
                <a:path w="1" extrusionOk="0">
                  <a:moveTo>
                    <a:pt x="0" y="0"/>
                  </a:move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30"/>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30"/>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30"/>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30"/>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30"/>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30"/>
            <p:cNvSpPr/>
            <p:nvPr/>
          </p:nvSpPr>
          <p:spPr>
            <a:xfrm>
              <a:off x="2684856" y="2709440"/>
              <a:ext cx="59" cy="59"/>
            </a:xfrm>
            <a:custGeom>
              <a:avLst/>
              <a:gdLst/>
              <a:ahLst/>
              <a:cxnLst/>
              <a:rect l="l" t="t" r="r" b="b"/>
              <a:pathLst>
                <a:path w="1" h="1" extrusionOk="0">
                  <a:moveTo>
                    <a:pt x="1" y="1"/>
                  </a:move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30"/>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30"/>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30"/>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5" name="Google Shape;2835;p30"/>
          <p:cNvGrpSpPr/>
          <p:nvPr/>
        </p:nvGrpSpPr>
        <p:grpSpPr>
          <a:xfrm>
            <a:off x="-802890" y="4550594"/>
            <a:ext cx="1522883" cy="1240639"/>
            <a:chOff x="906872" y="677935"/>
            <a:chExt cx="624516" cy="420955"/>
          </a:xfrm>
        </p:grpSpPr>
        <p:sp>
          <p:nvSpPr>
            <p:cNvPr id="2836" name="Google Shape;2836;p30"/>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30"/>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30"/>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30"/>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30"/>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30"/>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30"/>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30"/>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30"/>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30"/>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30"/>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30"/>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30"/>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30"/>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30"/>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30"/>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30"/>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30"/>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30"/>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30"/>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30"/>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30"/>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30"/>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30"/>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30"/>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30"/>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30"/>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30"/>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30"/>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30"/>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30"/>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30"/>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30"/>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30"/>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30"/>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30"/>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30"/>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30"/>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30"/>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30"/>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30"/>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30"/>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30"/>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30"/>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30"/>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30"/>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30"/>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30"/>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30"/>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30"/>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30"/>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30"/>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30"/>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30"/>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30"/>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30"/>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30"/>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30"/>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30"/>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30"/>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30"/>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30"/>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30"/>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30"/>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30"/>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30"/>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30"/>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30"/>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30"/>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30"/>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30"/>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30"/>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30"/>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30"/>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30"/>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30"/>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30"/>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30"/>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30"/>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30"/>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30"/>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30"/>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30"/>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30"/>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30"/>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30"/>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30"/>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30"/>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30"/>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30"/>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30"/>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30"/>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30"/>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30"/>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30"/>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30"/>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30"/>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30"/>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30"/>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30"/>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30"/>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30"/>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30"/>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30"/>
            <p:cNvSpPr/>
            <p:nvPr/>
          </p:nvSpPr>
          <p:spPr>
            <a:xfrm>
              <a:off x="1289695" y="695943"/>
              <a:ext cx="706" cy="471"/>
            </a:xfrm>
            <a:custGeom>
              <a:avLst/>
              <a:gdLst/>
              <a:ahLst/>
              <a:cxnLst/>
              <a:rect l="l" t="t" r="r" b="b"/>
              <a:pathLst>
                <a:path w="12" h="8" extrusionOk="0">
                  <a:moveTo>
                    <a:pt x="11" y="8"/>
                  </a:move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30"/>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30"/>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30"/>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30"/>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30"/>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30"/>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30"/>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30"/>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30"/>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30"/>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30"/>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30"/>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30"/>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30"/>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30"/>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30"/>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30"/>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30"/>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30"/>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30"/>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30"/>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30"/>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30"/>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30"/>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30"/>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30"/>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30"/>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30"/>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30"/>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30"/>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30"/>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30"/>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30"/>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30"/>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30"/>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30"/>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30"/>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30"/>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30"/>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30"/>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30"/>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30"/>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30"/>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30"/>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30"/>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30"/>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30"/>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30"/>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30"/>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30"/>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30"/>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30"/>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30"/>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30"/>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30"/>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30"/>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30"/>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30"/>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30"/>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30"/>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30"/>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30"/>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30"/>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30"/>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30"/>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30"/>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30"/>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30"/>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30"/>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30"/>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30"/>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30"/>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30"/>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30"/>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30"/>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30"/>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30"/>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30"/>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30"/>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30"/>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30"/>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30"/>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30"/>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3">
  <p:cSld name="TITLE_ONLY_1_1_1">
    <p:spTree>
      <p:nvGrpSpPr>
        <p:cNvPr id="1" name="Shape 3023"/>
        <p:cNvGrpSpPr/>
        <p:nvPr/>
      </p:nvGrpSpPr>
      <p:grpSpPr>
        <a:xfrm>
          <a:off x="0" y="0"/>
          <a:ext cx="0" cy="0"/>
          <a:chOff x="0" y="0"/>
          <a:chExt cx="0" cy="0"/>
        </a:xfrm>
      </p:grpSpPr>
      <p:sp>
        <p:nvSpPr>
          <p:cNvPr id="3024" name="Google Shape;3024;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25" name="Google Shape;3025;p31"/>
          <p:cNvSpPr/>
          <p:nvPr/>
        </p:nvSpPr>
        <p:spPr>
          <a:xfrm rot="-497256">
            <a:off x="5285512" y="3519399"/>
            <a:ext cx="4997567" cy="2530907"/>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026" name="Google Shape;3026;p31"/>
          <p:cNvSpPr/>
          <p:nvPr/>
        </p:nvSpPr>
        <p:spPr>
          <a:xfrm rot="-3121210">
            <a:off x="-2982180" y="56462"/>
            <a:ext cx="4997592" cy="2530925"/>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027" name="Google Shape;3027;p31"/>
          <p:cNvSpPr/>
          <p:nvPr/>
        </p:nvSpPr>
        <p:spPr>
          <a:xfrm>
            <a:off x="8615072" y="3262509"/>
            <a:ext cx="307479" cy="480460"/>
          </a:xfrm>
          <a:custGeom>
            <a:avLst/>
            <a:gdLst/>
            <a:ahLst/>
            <a:cxnLst/>
            <a:rect l="l" t="t" r="r" b="b"/>
            <a:pathLst>
              <a:path w="8662" h="13536" extrusionOk="0">
                <a:moveTo>
                  <a:pt x="4332" y="8226"/>
                </a:moveTo>
                <a:cubicBezTo>
                  <a:pt x="4339" y="8226"/>
                  <a:pt x="4346" y="8226"/>
                  <a:pt x="4353" y="8226"/>
                </a:cubicBezTo>
                <a:cubicBezTo>
                  <a:pt x="4771" y="8240"/>
                  <a:pt x="5123" y="8614"/>
                  <a:pt x="5108" y="9032"/>
                </a:cubicBezTo>
                <a:cubicBezTo>
                  <a:pt x="5098" y="9326"/>
                  <a:pt x="4925" y="9579"/>
                  <a:pt x="4679" y="9704"/>
                </a:cubicBezTo>
                <a:lnTo>
                  <a:pt x="5428" y="11200"/>
                </a:lnTo>
                <a:cubicBezTo>
                  <a:pt x="5468" y="11280"/>
                  <a:pt x="5409" y="11372"/>
                  <a:pt x="5325" y="11372"/>
                </a:cubicBezTo>
                <a:lnTo>
                  <a:pt x="3337" y="11372"/>
                </a:lnTo>
                <a:cubicBezTo>
                  <a:pt x="3253" y="11372"/>
                  <a:pt x="3194" y="11280"/>
                  <a:pt x="3234" y="11200"/>
                </a:cubicBezTo>
                <a:lnTo>
                  <a:pt x="3982" y="9704"/>
                </a:lnTo>
                <a:cubicBezTo>
                  <a:pt x="3725" y="9575"/>
                  <a:pt x="3549" y="9311"/>
                  <a:pt x="3549" y="9007"/>
                </a:cubicBezTo>
                <a:cubicBezTo>
                  <a:pt x="3549" y="8574"/>
                  <a:pt x="3898" y="8226"/>
                  <a:pt x="4332" y="8226"/>
                </a:cubicBezTo>
                <a:close/>
                <a:moveTo>
                  <a:pt x="4052" y="1"/>
                </a:moveTo>
                <a:cubicBezTo>
                  <a:pt x="2427" y="1"/>
                  <a:pt x="1104" y="1321"/>
                  <a:pt x="1104" y="2946"/>
                </a:cubicBezTo>
                <a:lnTo>
                  <a:pt x="1104" y="3506"/>
                </a:lnTo>
                <a:lnTo>
                  <a:pt x="2090" y="3506"/>
                </a:lnTo>
                <a:lnTo>
                  <a:pt x="2090" y="2946"/>
                </a:lnTo>
                <a:cubicBezTo>
                  <a:pt x="2090" y="1863"/>
                  <a:pt x="2970" y="987"/>
                  <a:pt x="4052" y="987"/>
                </a:cubicBezTo>
                <a:lnTo>
                  <a:pt x="4610" y="987"/>
                </a:lnTo>
                <a:cubicBezTo>
                  <a:pt x="5692" y="987"/>
                  <a:pt x="6572" y="1863"/>
                  <a:pt x="6572" y="2946"/>
                </a:cubicBezTo>
                <a:lnTo>
                  <a:pt x="6572" y="5823"/>
                </a:lnTo>
                <a:lnTo>
                  <a:pt x="543" y="5823"/>
                </a:lnTo>
                <a:cubicBezTo>
                  <a:pt x="242" y="5823"/>
                  <a:pt x="0" y="6040"/>
                  <a:pt x="0" y="6307"/>
                </a:cubicBezTo>
                <a:lnTo>
                  <a:pt x="0" y="13051"/>
                </a:lnTo>
                <a:cubicBezTo>
                  <a:pt x="0" y="13319"/>
                  <a:pt x="242" y="13535"/>
                  <a:pt x="543" y="13535"/>
                </a:cubicBezTo>
                <a:lnTo>
                  <a:pt x="8119" y="13535"/>
                </a:lnTo>
                <a:cubicBezTo>
                  <a:pt x="8420" y="13535"/>
                  <a:pt x="8662" y="13319"/>
                  <a:pt x="8662" y="13051"/>
                </a:cubicBezTo>
                <a:lnTo>
                  <a:pt x="8662" y="6307"/>
                </a:lnTo>
                <a:cubicBezTo>
                  <a:pt x="8662" y="6040"/>
                  <a:pt x="8420" y="5823"/>
                  <a:pt x="8119" y="5823"/>
                </a:cubicBezTo>
                <a:lnTo>
                  <a:pt x="7558" y="5823"/>
                </a:lnTo>
                <a:lnTo>
                  <a:pt x="7558" y="2946"/>
                </a:lnTo>
                <a:cubicBezTo>
                  <a:pt x="7558" y="1321"/>
                  <a:pt x="6234" y="1"/>
                  <a:pt x="46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31"/>
          <p:cNvSpPr/>
          <p:nvPr/>
        </p:nvSpPr>
        <p:spPr>
          <a:xfrm>
            <a:off x="719999" y="823176"/>
            <a:ext cx="371836" cy="610496"/>
          </a:xfrm>
          <a:custGeom>
            <a:avLst/>
            <a:gdLst/>
            <a:ahLst/>
            <a:cxnLst/>
            <a:rect l="l" t="t" r="r" b="b"/>
            <a:pathLst>
              <a:path w="9560" h="15697" extrusionOk="0">
                <a:moveTo>
                  <a:pt x="2216" y="0"/>
                </a:moveTo>
                <a:cubicBezTo>
                  <a:pt x="2164" y="0"/>
                  <a:pt x="2120" y="37"/>
                  <a:pt x="2106" y="84"/>
                </a:cubicBezTo>
                <a:lnTo>
                  <a:pt x="16" y="8944"/>
                </a:lnTo>
                <a:cubicBezTo>
                  <a:pt x="1" y="9013"/>
                  <a:pt x="52" y="9079"/>
                  <a:pt x="126" y="9079"/>
                </a:cubicBezTo>
                <a:lnTo>
                  <a:pt x="3905" y="9079"/>
                </a:lnTo>
                <a:cubicBezTo>
                  <a:pt x="3979" y="9079"/>
                  <a:pt x="4034" y="9149"/>
                  <a:pt x="4015" y="9219"/>
                </a:cubicBezTo>
                <a:lnTo>
                  <a:pt x="2409" y="15559"/>
                </a:lnTo>
                <a:cubicBezTo>
                  <a:pt x="2390" y="15638"/>
                  <a:pt x="2456" y="15697"/>
                  <a:pt x="2523" y="15697"/>
                </a:cubicBezTo>
                <a:cubicBezTo>
                  <a:pt x="2556" y="15697"/>
                  <a:pt x="2589" y="15683"/>
                  <a:pt x="2612" y="15651"/>
                </a:cubicBezTo>
                <a:lnTo>
                  <a:pt x="9509" y="5893"/>
                </a:lnTo>
                <a:cubicBezTo>
                  <a:pt x="9560" y="5819"/>
                  <a:pt x="9509" y="5716"/>
                  <a:pt x="9417" y="5716"/>
                </a:cubicBezTo>
                <a:lnTo>
                  <a:pt x="4485" y="5716"/>
                </a:lnTo>
                <a:cubicBezTo>
                  <a:pt x="4394" y="5716"/>
                  <a:pt x="4342" y="5614"/>
                  <a:pt x="4394" y="5540"/>
                </a:cubicBezTo>
                <a:lnTo>
                  <a:pt x="8082" y="176"/>
                </a:lnTo>
                <a:cubicBezTo>
                  <a:pt x="8134" y="99"/>
                  <a:pt x="8079" y="0"/>
                  <a:pt x="79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29" name="Google Shape;3029;p31"/>
          <p:cNvGrpSpPr/>
          <p:nvPr/>
        </p:nvGrpSpPr>
        <p:grpSpPr>
          <a:xfrm>
            <a:off x="270206" y="1822774"/>
            <a:ext cx="554781" cy="607546"/>
            <a:chOff x="3252507" y="1111725"/>
            <a:chExt cx="925561" cy="1013928"/>
          </a:xfrm>
        </p:grpSpPr>
        <p:sp>
          <p:nvSpPr>
            <p:cNvPr id="3030" name="Google Shape;3030;p31"/>
            <p:cNvSpPr/>
            <p:nvPr/>
          </p:nvSpPr>
          <p:spPr>
            <a:xfrm>
              <a:off x="3252507" y="1111725"/>
              <a:ext cx="925561" cy="638027"/>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31"/>
            <p:cNvSpPr/>
            <p:nvPr/>
          </p:nvSpPr>
          <p:spPr>
            <a:xfrm>
              <a:off x="3560126" y="1777301"/>
              <a:ext cx="168381" cy="147378"/>
            </a:xfrm>
            <a:custGeom>
              <a:avLst/>
              <a:gdLst/>
              <a:ahLst/>
              <a:cxnLst/>
              <a:rect l="l" t="t" r="r" b="b"/>
              <a:pathLst>
                <a:path w="3311" h="2898" extrusionOk="0">
                  <a:moveTo>
                    <a:pt x="1770" y="0"/>
                  </a:moveTo>
                  <a:cubicBezTo>
                    <a:pt x="1770" y="1"/>
                    <a:pt x="1" y="2898"/>
                    <a:pt x="1814" y="2898"/>
                  </a:cubicBezTo>
                  <a:cubicBezTo>
                    <a:pt x="1816" y="2898"/>
                    <a:pt x="1817" y="2898"/>
                    <a:pt x="1818" y="2898"/>
                  </a:cubicBezTo>
                  <a:cubicBezTo>
                    <a:pt x="3310" y="2898"/>
                    <a:pt x="2584" y="987"/>
                    <a:pt x="1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31"/>
            <p:cNvSpPr/>
            <p:nvPr/>
          </p:nvSpPr>
          <p:spPr>
            <a:xfrm>
              <a:off x="3710451" y="1796473"/>
              <a:ext cx="168330" cy="147429"/>
            </a:xfrm>
            <a:custGeom>
              <a:avLst/>
              <a:gdLst/>
              <a:ahLst/>
              <a:cxnLst/>
              <a:rect l="l" t="t" r="r" b="b"/>
              <a:pathLst>
                <a:path w="3310" h="2899" extrusionOk="0">
                  <a:moveTo>
                    <a:pt x="1773" y="1"/>
                  </a:moveTo>
                  <a:lnTo>
                    <a:pt x="1773" y="1"/>
                  </a:lnTo>
                  <a:cubicBezTo>
                    <a:pt x="1773" y="1"/>
                    <a:pt x="0" y="2898"/>
                    <a:pt x="1814" y="2898"/>
                  </a:cubicBezTo>
                  <a:cubicBezTo>
                    <a:pt x="1815" y="2898"/>
                    <a:pt x="1816" y="2898"/>
                    <a:pt x="1817" y="2898"/>
                  </a:cubicBezTo>
                  <a:cubicBezTo>
                    <a:pt x="3310" y="2898"/>
                    <a:pt x="2587" y="988"/>
                    <a:pt x="17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31"/>
            <p:cNvSpPr/>
            <p:nvPr/>
          </p:nvSpPr>
          <p:spPr>
            <a:xfrm>
              <a:off x="3634932" y="1978326"/>
              <a:ext cx="168330" cy="147327"/>
            </a:xfrm>
            <a:custGeom>
              <a:avLst/>
              <a:gdLst/>
              <a:ahLst/>
              <a:cxnLst/>
              <a:rect l="l" t="t" r="r" b="b"/>
              <a:pathLst>
                <a:path w="3310" h="2897" extrusionOk="0">
                  <a:moveTo>
                    <a:pt x="1769" y="1"/>
                  </a:moveTo>
                  <a:lnTo>
                    <a:pt x="1769" y="1"/>
                  </a:lnTo>
                  <a:cubicBezTo>
                    <a:pt x="1769" y="1"/>
                    <a:pt x="1" y="2897"/>
                    <a:pt x="1813" y="2897"/>
                  </a:cubicBezTo>
                  <a:cubicBezTo>
                    <a:pt x="1815" y="2897"/>
                    <a:pt x="1816" y="2897"/>
                    <a:pt x="1817" y="2897"/>
                  </a:cubicBezTo>
                  <a:cubicBezTo>
                    <a:pt x="3309" y="2897"/>
                    <a:pt x="2583" y="987"/>
                    <a:pt x="17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34" name="Google Shape;3034;p31"/>
          <p:cNvSpPr/>
          <p:nvPr/>
        </p:nvSpPr>
        <p:spPr>
          <a:xfrm>
            <a:off x="8164567" y="3845777"/>
            <a:ext cx="229618" cy="317704"/>
          </a:xfrm>
          <a:custGeom>
            <a:avLst/>
            <a:gdLst/>
            <a:ahLst/>
            <a:cxnLst/>
            <a:rect l="l" t="t" r="r" b="b"/>
            <a:pathLst>
              <a:path w="10342" h="14311" extrusionOk="0">
                <a:moveTo>
                  <a:pt x="5163" y="1"/>
                </a:moveTo>
                <a:cubicBezTo>
                  <a:pt x="3202" y="1"/>
                  <a:pt x="1610" y="1588"/>
                  <a:pt x="1610" y="3552"/>
                </a:cubicBezTo>
                <a:cubicBezTo>
                  <a:pt x="1610" y="4945"/>
                  <a:pt x="2413" y="6148"/>
                  <a:pt x="3584" y="6727"/>
                </a:cubicBezTo>
                <a:lnTo>
                  <a:pt x="180" y="13537"/>
                </a:lnTo>
                <a:cubicBezTo>
                  <a:pt x="1" y="13892"/>
                  <a:pt x="261" y="14310"/>
                  <a:pt x="657" y="14310"/>
                </a:cubicBezTo>
                <a:lnTo>
                  <a:pt x="9685" y="14310"/>
                </a:lnTo>
                <a:cubicBezTo>
                  <a:pt x="10085" y="14310"/>
                  <a:pt x="10342" y="13892"/>
                  <a:pt x="10166" y="13537"/>
                </a:cubicBezTo>
                <a:lnTo>
                  <a:pt x="6755" y="6720"/>
                </a:lnTo>
                <a:cubicBezTo>
                  <a:pt x="7913" y="6136"/>
                  <a:pt x="8710" y="4941"/>
                  <a:pt x="8710" y="3555"/>
                </a:cubicBezTo>
                <a:cubicBezTo>
                  <a:pt x="8713" y="1666"/>
                  <a:pt x="7162" y="60"/>
                  <a:pt x="5270" y="2"/>
                </a:cubicBezTo>
                <a:cubicBezTo>
                  <a:pt x="5234" y="1"/>
                  <a:pt x="5198" y="1"/>
                  <a:pt x="51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35" name="Google Shape;3035;p31"/>
          <p:cNvGrpSpPr/>
          <p:nvPr/>
        </p:nvGrpSpPr>
        <p:grpSpPr>
          <a:xfrm>
            <a:off x="8618044" y="823163"/>
            <a:ext cx="301530" cy="541350"/>
            <a:chOff x="568513" y="2939200"/>
            <a:chExt cx="293175" cy="526400"/>
          </a:xfrm>
        </p:grpSpPr>
        <p:sp>
          <p:nvSpPr>
            <p:cNvPr id="3036" name="Google Shape;3036;p31"/>
            <p:cNvSpPr/>
            <p:nvPr/>
          </p:nvSpPr>
          <p:spPr>
            <a:xfrm>
              <a:off x="641838" y="3104675"/>
              <a:ext cx="219850" cy="360925"/>
            </a:xfrm>
            <a:custGeom>
              <a:avLst/>
              <a:gdLst/>
              <a:ahLst/>
              <a:cxnLst/>
              <a:rect l="l" t="t" r="r" b="b"/>
              <a:pathLst>
                <a:path w="8794" h="14437" extrusionOk="0">
                  <a:moveTo>
                    <a:pt x="2039" y="0"/>
                  </a:moveTo>
                  <a:cubicBezTo>
                    <a:pt x="1992" y="0"/>
                    <a:pt x="1951" y="34"/>
                    <a:pt x="1940" y="81"/>
                  </a:cubicBezTo>
                  <a:lnTo>
                    <a:pt x="15" y="8225"/>
                  </a:lnTo>
                  <a:cubicBezTo>
                    <a:pt x="0" y="8288"/>
                    <a:pt x="51" y="8350"/>
                    <a:pt x="117" y="8350"/>
                  </a:cubicBezTo>
                  <a:lnTo>
                    <a:pt x="3594" y="8350"/>
                  </a:lnTo>
                  <a:cubicBezTo>
                    <a:pt x="3660" y="8350"/>
                    <a:pt x="3712" y="8416"/>
                    <a:pt x="3693" y="8479"/>
                  </a:cubicBezTo>
                  <a:lnTo>
                    <a:pt x="2219" y="14309"/>
                  </a:lnTo>
                  <a:cubicBezTo>
                    <a:pt x="2202" y="14383"/>
                    <a:pt x="2262" y="14437"/>
                    <a:pt x="2323" y="14437"/>
                  </a:cubicBezTo>
                  <a:cubicBezTo>
                    <a:pt x="2353" y="14437"/>
                    <a:pt x="2384" y="14424"/>
                    <a:pt x="2406" y="14394"/>
                  </a:cubicBezTo>
                  <a:lnTo>
                    <a:pt x="8746" y="5420"/>
                  </a:lnTo>
                  <a:cubicBezTo>
                    <a:pt x="8794" y="5354"/>
                    <a:pt x="8746" y="5258"/>
                    <a:pt x="8662" y="5258"/>
                  </a:cubicBezTo>
                  <a:lnTo>
                    <a:pt x="4126" y="5258"/>
                  </a:lnTo>
                  <a:cubicBezTo>
                    <a:pt x="4045" y="5258"/>
                    <a:pt x="3994" y="5163"/>
                    <a:pt x="4042" y="5097"/>
                  </a:cubicBezTo>
                  <a:lnTo>
                    <a:pt x="7437" y="162"/>
                  </a:lnTo>
                  <a:cubicBezTo>
                    <a:pt x="7481" y="92"/>
                    <a:pt x="7433" y="0"/>
                    <a:pt x="73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31"/>
            <p:cNvSpPr/>
            <p:nvPr/>
          </p:nvSpPr>
          <p:spPr>
            <a:xfrm>
              <a:off x="634513" y="2939200"/>
              <a:ext cx="49325" cy="97475"/>
            </a:xfrm>
            <a:custGeom>
              <a:avLst/>
              <a:gdLst/>
              <a:ahLst/>
              <a:cxnLst/>
              <a:rect l="l" t="t" r="r" b="b"/>
              <a:pathLst>
                <a:path w="1973" h="3899" extrusionOk="0">
                  <a:moveTo>
                    <a:pt x="726" y="221"/>
                  </a:moveTo>
                  <a:lnTo>
                    <a:pt x="726" y="232"/>
                  </a:lnTo>
                  <a:cubicBezTo>
                    <a:pt x="726" y="228"/>
                    <a:pt x="726" y="228"/>
                    <a:pt x="723" y="225"/>
                  </a:cubicBezTo>
                  <a:lnTo>
                    <a:pt x="726" y="221"/>
                  </a:lnTo>
                  <a:close/>
                  <a:moveTo>
                    <a:pt x="730" y="257"/>
                  </a:moveTo>
                  <a:lnTo>
                    <a:pt x="733" y="261"/>
                  </a:lnTo>
                  <a:cubicBezTo>
                    <a:pt x="730" y="261"/>
                    <a:pt x="730" y="261"/>
                    <a:pt x="730" y="257"/>
                  </a:cubicBezTo>
                  <a:close/>
                  <a:moveTo>
                    <a:pt x="748" y="257"/>
                  </a:moveTo>
                  <a:lnTo>
                    <a:pt x="748" y="261"/>
                  </a:lnTo>
                  <a:cubicBezTo>
                    <a:pt x="745" y="261"/>
                    <a:pt x="745" y="261"/>
                    <a:pt x="745" y="257"/>
                  </a:cubicBezTo>
                  <a:close/>
                  <a:moveTo>
                    <a:pt x="711" y="419"/>
                  </a:moveTo>
                  <a:lnTo>
                    <a:pt x="711" y="423"/>
                  </a:lnTo>
                  <a:cubicBezTo>
                    <a:pt x="711" y="423"/>
                    <a:pt x="711" y="419"/>
                    <a:pt x="708" y="419"/>
                  </a:cubicBezTo>
                  <a:close/>
                  <a:moveTo>
                    <a:pt x="740" y="452"/>
                  </a:moveTo>
                  <a:lnTo>
                    <a:pt x="737" y="455"/>
                  </a:lnTo>
                  <a:cubicBezTo>
                    <a:pt x="737" y="452"/>
                    <a:pt x="737" y="452"/>
                    <a:pt x="740" y="452"/>
                  </a:cubicBezTo>
                  <a:close/>
                  <a:moveTo>
                    <a:pt x="880" y="621"/>
                  </a:moveTo>
                  <a:lnTo>
                    <a:pt x="880" y="628"/>
                  </a:lnTo>
                  <a:cubicBezTo>
                    <a:pt x="877" y="624"/>
                    <a:pt x="880" y="624"/>
                    <a:pt x="880" y="621"/>
                  </a:cubicBezTo>
                  <a:close/>
                  <a:moveTo>
                    <a:pt x="880" y="639"/>
                  </a:moveTo>
                  <a:lnTo>
                    <a:pt x="880" y="643"/>
                  </a:lnTo>
                  <a:lnTo>
                    <a:pt x="877" y="643"/>
                  </a:lnTo>
                  <a:lnTo>
                    <a:pt x="877" y="639"/>
                  </a:lnTo>
                  <a:close/>
                  <a:moveTo>
                    <a:pt x="960" y="907"/>
                  </a:moveTo>
                  <a:cubicBezTo>
                    <a:pt x="965" y="910"/>
                    <a:pt x="965" y="914"/>
                    <a:pt x="965" y="914"/>
                  </a:cubicBezTo>
                  <a:lnTo>
                    <a:pt x="960" y="910"/>
                  </a:lnTo>
                  <a:lnTo>
                    <a:pt x="960" y="907"/>
                  </a:lnTo>
                  <a:close/>
                  <a:moveTo>
                    <a:pt x="1177" y="1464"/>
                  </a:moveTo>
                  <a:lnTo>
                    <a:pt x="1177" y="1467"/>
                  </a:lnTo>
                  <a:lnTo>
                    <a:pt x="1173" y="1464"/>
                  </a:lnTo>
                  <a:close/>
                  <a:moveTo>
                    <a:pt x="1232" y="1713"/>
                  </a:moveTo>
                  <a:cubicBezTo>
                    <a:pt x="1236" y="1713"/>
                    <a:pt x="1236" y="1717"/>
                    <a:pt x="1236" y="1717"/>
                  </a:cubicBezTo>
                  <a:lnTo>
                    <a:pt x="1232" y="1713"/>
                  </a:lnTo>
                  <a:close/>
                  <a:moveTo>
                    <a:pt x="677" y="2342"/>
                  </a:moveTo>
                  <a:lnTo>
                    <a:pt x="677" y="2342"/>
                  </a:lnTo>
                  <a:cubicBezTo>
                    <a:pt x="678" y="2343"/>
                    <a:pt x="678" y="2343"/>
                    <a:pt x="679" y="2344"/>
                  </a:cubicBezTo>
                  <a:cubicBezTo>
                    <a:pt x="678" y="2343"/>
                    <a:pt x="678" y="2343"/>
                    <a:pt x="677" y="2342"/>
                  </a:cubicBezTo>
                  <a:close/>
                  <a:moveTo>
                    <a:pt x="689" y="2370"/>
                  </a:moveTo>
                  <a:cubicBezTo>
                    <a:pt x="689" y="2373"/>
                    <a:pt x="689" y="2377"/>
                    <a:pt x="693" y="2381"/>
                  </a:cubicBezTo>
                  <a:cubicBezTo>
                    <a:pt x="689" y="2373"/>
                    <a:pt x="689" y="2373"/>
                    <a:pt x="689" y="2370"/>
                  </a:cubicBezTo>
                  <a:close/>
                  <a:moveTo>
                    <a:pt x="1639" y="2597"/>
                  </a:moveTo>
                  <a:lnTo>
                    <a:pt x="1639" y="2601"/>
                  </a:lnTo>
                  <a:cubicBezTo>
                    <a:pt x="1639" y="2601"/>
                    <a:pt x="1639" y="2601"/>
                    <a:pt x="1639" y="2602"/>
                  </a:cubicBezTo>
                  <a:lnTo>
                    <a:pt x="1639" y="2602"/>
                  </a:lnTo>
                  <a:cubicBezTo>
                    <a:pt x="1639" y="2600"/>
                    <a:pt x="1639" y="2599"/>
                    <a:pt x="1639" y="2597"/>
                  </a:cubicBezTo>
                  <a:close/>
                  <a:moveTo>
                    <a:pt x="1660" y="2664"/>
                  </a:moveTo>
                  <a:cubicBezTo>
                    <a:pt x="1661" y="2665"/>
                    <a:pt x="1661" y="2667"/>
                    <a:pt x="1661" y="2667"/>
                  </a:cubicBezTo>
                  <a:cubicBezTo>
                    <a:pt x="1661" y="2666"/>
                    <a:pt x="1660" y="2665"/>
                    <a:pt x="1660" y="2664"/>
                  </a:cubicBezTo>
                  <a:close/>
                  <a:moveTo>
                    <a:pt x="965" y="3121"/>
                  </a:moveTo>
                  <a:lnTo>
                    <a:pt x="968" y="3125"/>
                  </a:lnTo>
                  <a:lnTo>
                    <a:pt x="965" y="3125"/>
                  </a:lnTo>
                  <a:lnTo>
                    <a:pt x="965" y="3121"/>
                  </a:lnTo>
                  <a:close/>
                  <a:moveTo>
                    <a:pt x="1359" y="3874"/>
                  </a:moveTo>
                  <a:cubicBezTo>
                    <a:pt x="1359" y="3874"/>
                    <a:pt x="1359" y="3875"/>
                    <a:pt x="1361" y="3877"/>
                  </a:cubicBezTo>
                  <a:cubicBezTo>
                    <a:pt x="1361" y="3875"/>
                    <a:pt x="1360" y="3874"/>
                    <a:pt x="1359" y="3874"/>
                  </a:cubicBezTo>
                  <a:close/>
                  <a:moveTo>
                    <a:pt x="693" y="1"/>
                  </a:moveTo>
                  <a:cubicBezTo>
                    <a:pt x="693" y="8"/>
                    <a:pt x="686" y="4"/>
                    <a:pt x="682" y="8"/>
                  </a:cubicBezTo>
                  <a:cubicBezTo>
                    <a:pt x="682" y="8"/>
                    <a:pt x="679" y="8"/>
                    <a:pt x="674" y="4"/>
                  </a:cubicBezTo>
                  <a:lnTo>
                    <a:pt x="674" y="8"/>
                  </a:lnTo>
                  <a:cubicBezTo>
                    <a:pt x="671" y="8"/>
                    <a:pt x="667" y="8"/>
                    <a:pt x="667" y="4"/>
                  </a:cubicBezTo>
                  <a:cubicBezTo>
                    <a:pt x="664" y="4"/>
                    <a:pt x="660" y="4"/>
                    <a:pt x="660" y="8"/>
                  </a:cubicBezTo>
                  <a:cubicBezTo>
                    <a:pt x="657" y="15"/>
                    <a:pt x="652" y="23"/>
                    <a:pt x="652" y="30"/>
                  </a:cubicBezTo>
                  <a:lnTo>
                    <a:pt x="649" y="30"/>
                  </a:lnTo>
                  <a:cubicBezTo>
                    <a:pt x="649" y="34"/>
                    <a:pt x="645" y="34"/>
                    <a:pt x="645" y="37"/>
                  </a:cubicBezTo>
                  <a:lnTo>
                    <a:pt x="642" y="37"/>
                  </a:lnTo>
                  <a:lnTo>
                    <a:pt x="638" y="41"/>
                  </a:lnTo>
                  <a:cubicBezTo>
                    <a:pt x="635" y="41"/>
                    <a:pt x="635" y="41"/>
                    <a:pt x="635" y="45"/>
                  </a:cubicBezTo>
                  <a:cubicBezTo>
                    <a:pt x="630" y="48"/>
                    <a:pt x="630" y="48"/>
                    <a:pt x="627" y="48"/>
                  </a:cubicBezTo>
                  <a:cubicBezTo>
                    <a:pt x="623" y="52"/>
                    <a:pt x="623" y="52"/>
                    <a:pt x="620" y="56"/>
                  </a:cubicBezTo>
                  <a:cubicBezTo>
                    <a:pt x="616" y="56"/>
                    <a:pt x="613" y="59"/>
                    <a:pt x="608" y="59"/>
                  </a:cubicBezTo>
                  <a:lnTo>
                    <a:pt x="608" y="63"/>
                  </a:lnTo>
                  <a:cubicBezTo>
                    <a:pt x="605" y="63"/>
                    <a:pt x="605" y="67"/>
                    <a:pt x="605" y="70"/>
                  </a:cubicBezTo>
                  <a:cubicBezTo>
                    <a:pt x="601" y="70"/>
                    <a:pt x="601" y="67"/>
                    <a:pt x="601" y="67"/>
                  </a:cubicBezTo>
                  <a:cubicBezTo>
                    <a:pt x="598" y="67"/>
                    <a:pt x="601" y="70"/>
                    <a:pt x="598" y="70"/>
                  </a:cubicBezTo>
                  <a:cubicBezTo>
                    <a:pt x="594" y="70"/>
                    <a:pt x="594" y="78"/>
                    <a:pt x="594" y="81"/>
                  </a:cubicBezTo>
                  <a:cubicBezTo>
                    <a:pt x="594" y="85"/>
                    <a:pt x="591" y="85"/>
                    <a:pt x="591" y="85"/>
                  </a:cubicBezTo>
                  <a:cubicBezTo>
                    <a:pt x="591" y="85"/>
                    <a:pt x="589" y="83"/>
                    <a:pt x="588" y="83"/>
                  </a:cubicBezTo>
                  <a:cubicBezTo>
                    <a:pt x="587" y="83"/>
                    <a:pt x="586" y="83"/>
                    <a:pt x="586" y="85"/>
                  </a:cubicBezTo>
                  <a:lnTo>
                    <a:pt x="583" y="89"/>
                  </a:lnTo>
                  <a:cubicBezTo>
                    <a:pt x="583" y="87"/>
                    <a:pt x="582" y="86"/>
                    <a:pt x="581" y="86"/>
                  </a:cubicBezTo>
                  <a:cubicBezTo>
                    <a:pt x="580" y="86"/>
                    <a:pt x="579" y="87"/>
                    <a:pt x="579" y="89"/>
                  </a:cubicBezTo>
                  <a:cubicBezTo>
                    <a:pt x="576" y="89"/>
                    <a:pt x="572" y="92"/>
                    <a:pt x="569" y="92"/>
                  </a:cubicBezTo>
                  <a:cubicBezTo>
                    <a:pt x="569" y="92"/>
                    <a:pt x="569" y="96"/>
                    <a:pt x="564" y="96"/>
                  </a:cubicBezTo>
                  <a:cubicBezTo>
                    <a:pt x="564" y="95"/>
                    <a:pt x="563" y="95"/>
                    <a:pt x="563" y="95"/>
                  </a:cubicBezTo>
                  <a:cubicBezTo>
                    <a:pt x="561" y="95"/>
                    <a:pt x="560" y="100"/>
                    <a:pt x="557" y="100"/>
                  </a:cubicBezTo>
                  <a:cubicBezTo>
                    <a:pt x="557" y="103"/>
                    <a:pt x="554" y="107"/>
                    <a:pt x="554" y="111"/>
                  </a:cubicBezTo>
                  <a:cubicBezTo>
                    <a:pt x="550" y="114"/>
                    <a:pt x="550" y="118"/>
                    <a:pt x="547" y="118"/>
                  </a:cubicBezTo>
                  <a:cubicBezTo>
                    <a:pt x="547" y="122"/>
                    <a:pt x="545" y="124"/>
                    <a:pt x="544" y="124"/>
                  </a:cubicBezTo>
                  <a:cubicBezTo>
                    <a:pt x="543" y="124"/>
                    <a:pt x="542" y="123"/>
                    <a:pt x="542" y="122"/>
                  </a:cubicBezTo>
                  <a:cubicBezTo>
                    <a:pt x="540" y="122"/>
                    <a:pt x="539" y="123"/>
                    <a:pt x="538" y="123"/>
                  </a:cubicBezTo>
                  <a:cubicBezTo>
                    <a:pt x="537" y="123"/>
                    <a:pt x="537" y="123"/>
                    <a:pt x="535" y="122"/>
                  </a:cubicBezTo>
                  <a:lnTo>
                    <a:pt x="532" y="125"/>
                  </a:lnTo>
                  <a:cubicBezTo>
                    <a:pt x="532" y="129"/>
                    <a:pt x="528" y="136"/>
                    <a:pt x="528" y="136"/>
                  </a:cubicBezTo>
                  <a:lnTo>
                    <a:pt x="517" y="136"/>
                  </a:lnTo>
                  <a:cubicBezTo>
                    <a:pt x="517" y="133"/>
                    <a:pt x="513" y="133"/>
                    <a:pt x="510" y="129"/>
                  </a:cubicBezTo>
                  <a:lnTo>
                    <a:pt x="506" y="129"/>
                  </a:lnTo>
                  <a:cubicBezTo>
                    <a:pt x="506" y="133"/>
                    <a:pt x="510" y="133"/>
                    <a:pt x="510" y="136"/>
                  </a:cubicBezTo>
                  <a:cubicBezTo>
                    <a:pt x="506" y="133"/>
                    <a:pt x="506" y="129"/>
                    <a:pt x="503" y="129"/>
                  </a:cubicBezTo>
                  <a:cubicBezTo>
                    <a:pt x="501" y="130"/>
                    <a:pt x="500" y="130"/>
                    <a:pt x="499" y="130"/>
                  </a:cubicBezTo>
                  <a:cubicBezTo>
                    <a:pt x="497" y="130"/>
                    <a:pt x="495" y="128"/>
                    <a:pt x="495" y="125"/>
                  </a:cubicBezTo>
                  <a:cubicBezTo>
                    <a:pt x="491" y="125"/>
                    <a:pt x="488" y="122"/>
                    <a:pt x="488" y="122"/>
                  </a:cubicBezTo>
                  <a:cubicBezTo>
                    <a:pt x="484" y="122"/>
                    <a:pt x="484" y="118"/>
                    <a:pt x="481" y="118"/>
                  </a:cubicBezTo>
                  <a:cubicBezTo>
                    <a:pt x="481" y="119"/>
                    <a:pt x="481" y="120"/>
                    <a:pt x="481" y="120"/>
                  </a:cubicBezTo>
                  <a:cubicBezTo>
                    <a:pt x="480" y="120"/>
                    <a:pt x="479" y="118"/>
                    <a:pt x="476" y="118"/>
                  </a:cubicBezTo>
                  <a:lnTo>
                    <a:pt x="466" y="118"/>
                  </a:lnTo>
                  <a:cubicBezTo>
                    <a:pt x="466" y="118"/>
                    <a:pt x="462" y="118"/>
                    <a:pt x="459" y="122"/>
                  </a:cubicBezTo>
                  <a:cubicBezTo>
                    <a:pt x="459" y="122"/>
                    <a:pt x="447" y="122"/>
                    <a:pt x="444" y="118"/>
                  </a:cubicBezTo>
                  <a:cubicBezTo>
                    <a:pt x="440" y="114"/>
                    <a:pt x="437" y="114"/>
                    <a:pt x="437" y="114"/>
                  </a:cubicBezTo>
                  <a:cubicBezTo>
                    <a:pt x="435" y="116"/>
                    <a:pt x="433" y="116"/>
                    <a:pt x="432" y="116"/>
                  </a:cubicBezTo>
                  <a:cubicBezTo>
                    <a:pt x="432" y="116"/>
                    <a:pt x="431" y="116"/>
                    <a:pt x="429" y="118"/>
                  </a:cubicBezTo>
                  <a:cubicBezTo>
                    <a:pt x="429" y="119"/>
                    <a:pt x="428" y="120"/>
                    <a:pt x="428" y="120"/>
                  </a:cubicBezTo>
                  <a:cubicBezTo>
                    <a:pt x="427" y="120"/>
                    <a:pt x="425" y="118"/>
                    <a:pt x="425" y="118"/>
                  </a:cubicBezTo>
                  <a:cubicBezTo>
                    <a:pt x="422" y="122"/>
                    <a:pt x="418" y="122"/>
                    <a:pt x="418" y="125"/>
                  </a:cubicBezTo>
                  <a:cubicBezTo>
                    <a:pt x="418" y="125"/>
                    <a:pt x="415" y="125"/>
                    <a:pt x="415" y="122"/>
                  </a:cubicBezTo>
                  <a:cubicBezTo>
                    <a:pt x="411" y="129"/>
                    <a:pt x="406" y="132"/>
                    <a:pt x="401" y="132"/>
                  </a:cubicBezTo>
                  <a:cubicBezTo>
                    <a:pt x="396" y="132"/>
                    <a:pt x="391" y="129"/>
                    <a:pt x="385" y="125"/>
                  </a:cubicBezTo>
                  <a:lnTo>
                    <a:pt x="385" y="140"/>
                  </a:lnTo>
                  <a:cubicBezTo>
                    <a:pt x="385" y="145"/>
                    <a:pt x="385" y="148"/>
                    <a:pt x="383" y="148"/>
                  </a:cubicBezTo>
                  <a:cubicBezTo>
                    <a:pt x="383" y="148"/>
                    <a:pt x="382" y="148"/>
                    <a:pt x="381" y="147"/>
                  </a:cubicBezTo>
                  <a:lnTo>
                    <a:pt x="378" y="144"/>
                  </a:lnTo>
                  <a:lnTo>
                    <a:pt x="371" y="144"/>
                  </a:lnTo>
                  <a:cubicBezTo>
                    <a:pt x="366" y="144"/>
                    <a:pt x="366" y="140"/>
                    <a:pt x="363" y="136"/>
                  </a:cubicBezTo>
                  <a:cubicBezTo>
                    <a:pt x="363" y="136"/>
                    <a:pt x="363" y="133"/>
                    <a:pt x="359" y="129"/>
                  </a:cubicBezTo>
                  <a:lnTo>
                    <a:pt x="359" y="133"/>
                  </a:lnTo>
                  <a:lnTo>
                    <a:pt x="359" y="140"/>
                  </a:lnTo>
                  <a:cubicBezTo>
                    <a:pt x="357" y="138"/>
                    <a:pt x="356" y="138"/>
                    <a:pt x="355" y="138"/>
                  </a:cubicBezTo>
                  <a:cubicBezTo>
                    <a:pt x="353" y="138"/>
                    <a:pt x="352" y="141"/>
                    <a:pt x="350" y="141"/>
                  </a:cubicBezTo>
                  <a:cubicBezTo>
                    <a:pt x="350" y="141"/>
                    <a:pt x="349" y="141"/>
                    <a:pt x="349" y="140"/>
                  </a:cubicBezTo>
                  <a:cubicBezTo>
                    <a:pt x="349" y="144"/>
                    <a:pt x="348" y="144"/>
                    <a:pt x="347" y="144"/>
                  </a:cubicBezTo>
                  <a:cubicBezTo>
                    <a:pt x="345" y="144"/>
                    <a:pt x="344" y="144"/>
                    <a:pt x="344" y="144"/>
                  </a:cubicBezTo>
                  <a:cubicBezTo>
                    <a:pt x="343" y="145"/>
                    <a:pt x="342" y="146"/>
                    <a:pt x="341" y="146"/>
                  </a:cubicBezTo>
                  <a:cubicBezTo>
                    <a:pt x="340" y="146"/>
                    <a:pt x="339" y="144"/>
                    <a:pt x="337" y="140"/>
                  </a:cubicBezTo>
                  <a:cubicBezTo>
                    <a:pt x="334" y="136"/>
                    <a:pt x="330" y="136"/>
                    <a:pt x="330" y="136"/>
                  </a:cubicBezTo>
                  <a:cubicBezTo>
                    <a:pt x="328" y="136"/>
                    <a:pt x="327" y="133"/>
                    <a:pt x="327" y="133"/>
                  </a:cubicBezTo>
                  <a:cubicBezTo>
                    <a:pt x="327" y="133"/>
                    <a:pt x="327" y="134"/>
                    <a:pt x="327" y="136"/>
                  </a:cubicBezTo>
                  <a:cubicBezTo>
                    <a:pt x="325" y="135"/>
                    <a:pt x="324" y="135"/>
                    <a:pt x="324" y="135"/>
                  </a:cubicBezTo>
                  <a:cubicBezTo>
                    <a:pt x="322" y="135"/>
                    <a:pt x="322" y="136"/>
                    <a:pt x="322" y="136"/>
                  </a:cubicBezTo>
                  <a:cubicBezTo>
                    <a:pt x="322" y="138"/>
                    <a:pt x="321" y="138"/>
                    <a:pt x="321" y="138"/>
                  </a:cubicBezTo>
                  <a:cubicBezTo>
                    <a:pt x="320" y="138"/>
                    <a:pt x="319" y="138"/>
                    <a:pt x="319" y="140"/>
                  </a:cubicBezTo>
                  <a:cubicBezTo>
                    <a:pt x="317" y="136"/>
                    <a:pt x="315" y="136"/>
                    <a:pt x="314" y="136"/>
                  </a:cubicBezTo>
                  <a:cubicBezTo>
                    <a:pt x="312" y="136"/>
                    <a:pt x="310" y="136"/>
                    <a:pt x="308" y="136"/>
                  </a:cubicBezTo>
                  <a:cubicBezTo>
                    <a:pt x="308" y="136"/>
                    <a:pt x="305" y="133"/>
                    <a:pt x="305" y="129"/>
                  </a:cubicBezTo>
                  <a:lnTo>
                    <a:pt x="305" y="140"/>
                  </a:lnTo>
                  <a:lnTo>
                    <a:pt x="305" y="147"/>
                  </a:lnTo>
                  <a:lnTo>
                    <a:pt x="300" y="147"/>
                  </a:lnTo>
                  <a:cubicBezTo>
                    <a:pt x="299" y="146"/>
                    <a:pt x="298" y="146"/>
                    <a:pt x="297" y="146"/>
                  </a:cubicBezTo>
                  <a:cubicBezTo>
                    <a:pt x="295" y="146"/>
                    <a:pt x="292" y="148"/>
                    <a:pt x="290" y="151"/>
                  </a:cubicBezTo>
                  <a:cubicBezTo>
                    <a:pt x="286" y="151"/>
                    <a:pt x="286" y="155"/>
                    <a:pt x="286" y="158"/>
                  </a:cubicBezTo>
                  <a:lnTo>
                    <a:pt x="286" y="166"/>
                  </a:lnTo>
                  <a:cubicBezTo>
                    <a:pt x="285" y="167"/>
                    <a:pt x="283" y="168"/>
                    <a:pt x="281" y="168"/>
                  </a:cubicBezTo>
                  <a:cubicBezTo>
                    <a:pt x="279" y="168"/>
                    <a:pt x="277" y="167"/>
                    <a:pt x="275" y="166"/>
                  </a:cubicBezTo>
                  <a:cubicBezTo>
                    <a:pt x="275" y="169"/>
                    <a:pt x="271" y="169"/>
                    <a:pt x="271" y="169"/>
                  </a:cubicBezTo>
                  <a:cubicBezTo>
                    <a:pt x="270" y="167"/>
                    <a:pt x="269" y="167"/>
                    <a:pt x="268" y="167"/>
                  </a:cubicBezTo>
                  <a:cubicBezTo>
                    <a:pt x="267" y="167"/>
                    <a:pt x="266" y="167"/>
                    <a:pt x="264" y="166"/>
                  </a:cubicBezTo>
                  <a:lnTo>
                    <a:pt x="261" y="162"/>
                  </a:lnTo>
                  <a:cubicBezTo>
                    <a:pt x="256" y="158"/>
                    <a:pt x="256" y="155"/>
                    <a:pt x="256" y="151"/>
                  </a:cubicBezTo>
                  <a:cubicBezTo>
                    <a:pt x="256" y="155"/>
                    <a:pt x="256" y="158"/>
                    <a:pt x="253" y="162"/>
                  </a:cubicBezTo>
                  <a:cubicBezTo>
                    <a:pt x="253" y="166"/>
                    <a:pt x="253" y="169"/>
                    <a:pt x="249" y="169"/>
                  </a:cubicBezTo>
                  <a:cubicBezTo>
                    <a:pt x="246" y="169"/>
                    <a:pt x="246" y="169"/>
                    <a:pt x="242" y="166"/>
                  </a:cubicBezTo>
                  <a:cubicBezTo>
                    <a:pt x="239" y="166"/>
                    <a:pt x="239" y="166"/>
                    <a:pt x="234" y="155"/>
                  </a:cubicBezTo>
                  <a:lnTo>
                    <a:pt x="234" y="158"/>
                  </a:lnTo>
                  <a:cubicBezTo>
                    <a:pt x="234" y="162"/>
                    <a:pt x="234" y="166"/>
                    <a:pt x="231" y="173"/>
                  </a:cubicBezTo>
                  <a:cubicBezTo>
                    <a:pt x="231" y="177"/>
                    <a:pt x="227" y="184"/>
                    <a:pt x="224" y="184"/>
                  </a:cubicBezTo>
                  <a:cubicBezTo>
                    <a:pt x="220" y="184"/>
                    <a:pt x="220" y="184"/>
                    <a:pt x="220" y="191"/>
                  </a:cubicBezTo>
                  <a:lnTo>
                    <a:pt x="212" y="191"/>
                  </a:lnTo>
                  <a:cubicBezTo>
                    <a:pt x="212" y="193"/>
                    <a:pt x="212" y="194"/>
                    <a:pt x="212" y="194"/>
                  </a:cubicBezTo>
                  <a:cubicBezTo>
                    <a:pt x="211" y="194"/>
                    <a:pt x="211" y="193"/>
                    <a:pt x="209" y="191"/>
                  </a:cubicBezTo>
                  <a:cubicBezTo>
                    <a:pt x="209" y="188"/>
                    <a:pt x="205" y="188"/>
                    <a:pt x="205" y="184"/>
                  </a:cubicBezTo>
                  <a:lnTo>
                    <a:pt x="205" y="191"/>
                  </a:lnTo>
                  <a:lnTo>
                    <a:pt x="205" y="199"/>
                  </a:lnTo>
                  <a:lnTo>
                    <a:pt x="205" y="202"/>
                  </a:lnTo>
                  <a:lnTo>
                    <a:pt x="205" y="210"/>
                  </a:lnTo>
                  <a:cubicBezTo>
                    <a:pt x="205" y="213"/>
                    <a:pt x="202" y="217"/>
                    <a:pt x="198" y="217"/>
                  </a:cubicBezTo>
                  <a:cubicBezTo>
                    <a:pt x="198" y="217"/>
                    <a:pt x="197" y="215"/>
                    <a:pt x="196" y="215"/>
                  </a:cubicBezTo>
                  <a:cubicBezTo>
                    <a:pt x="195" y="215"/>
                    <a:pt x="195" y="215"/>
                    <a:pt x="195" y="217"/>
                  </a:cubicBezTo>
                  <a:cubicBezTo>
                    <a:pt x="190" y="221"/>
                    <a:pt x="187" y="221"/>
                    <a:pt x="187" y="221"/>
                  </a:cubicBezTo>
                  <a:lnTo>
                    <a:pt x="183" y="225"/>
                  </a:lnTo>
                  <a:cubicBezTo>
                    <a:pt x="180" y="225"/>
                    <a:pt x="180" y="225"/>
                    <a:pt x="180" y="232"/>
                  </a:cubicBezTo>
                  <a:cubicBezTo>
                    <a:pt x="180" y="235"/>
                    <a:pt x="176" y="235"/>
                    <a:pt x="176" y="235"/>
                  </a:cubicBezTo>
                  <a:cubicBezTo>
                    <a:pt x="175" y="237"/>
                    <a:pt x="173" y="238"/>
                    <a:pt x="170" y="238"/>
                  </a:cubicBezTo>
                  <a:cubicBezTo>
                    <a:pt x="168" y="238"/>
                    <a:pt x="165" y="237"/>
                    <a:pt x="161" y="235"/>
                  </a:cubicBezTo>
                  <a:lnTo>
                    <a:pt x="158" y="235"/>
                  </a:lnTo>
                  <a:lnTo>
                    <a:pt x="158" y="232"/>
                  </a:lnTo>
                  <a:lnTo>
                    <a:pt x="154" y="232"/>
                  </a:lnTo>
                  <a:cubicBezTo>
                    <a:pt x="154" y="232"/>
                    <a:pt x="153" y="233"/>
                    <a:pt x="152" y="233"/>
                  </a:cubicBezTo>
                  <a:cubicBezTo>
                    <a:pt x="151" y="233"/>
                    <a:pt x="151" y="233"/>
                    <a:pt x="151" y="232"/>
                  </a:cubicBezTo>
                  <a:cubicBezTo>
                    <a:pt x="149" y="229"/>
                    <a:pt x="148" y="228"/>
                    <a:pt x="147" y="228"/>
                  </a:cubicBezTo>
                  <a:cubicBezTo>
                    <a:pt x="146" y="228"/>
                    <a:pt x="146" y="229"/>
                    <a:pt x="145" y="229"/>
                  </a:cubicBezTo>
                  <a:cubicBezTo>
                    <a:pt x="144" y="229"/>
                    <a:pt x="144" y="229"/>
                    <a:pt x="143" y="228"/>
                  </a:cubicBezTo>
                  <a:lnTo>
                    <a:pt x="139" y="228"/>
                  </a:lnTo>
                  <a:cubicBezTo>
                    <a:pt x="136" y="225"/>
                    <a:pt x="136" y="221"/>
                    <a:pt x="132" y="221"/>
                  </a:cubicBezTo>
                  <a:lnTo>
                    <a:pt x="132" y="225"/>
                  </a:lnTo>
                  <a:lnTo>
                    <a:pt x="129" y="228"/>
                  </a:lnTo>
                  <a:lnTo>
                    <a:pt x="124" y="228"/>
                  </a:lnTo>
                  <a:cubicBezTo>
                    <a:pt x="123" y="226"/>
                    <a:pt x="121" y="226"/>
                    <a:pt x="120" y="226"/>
                  </a:cubicBezTo>
                  <a:cubicBezTo>
                    <a:pt x="118" y="226"/>
                    <a:pt x="117" y="226"/>
                    <a:pt x="117" y="225"/>
                  </a:cubicBezTo>
                  <a:lnTo>
                    <a:pt x="114" y="221"/>
                  </a:lnTo>
                  <a:cubicBezTo>
                    <a:pt x="107" y="217"/>
                    <a:pt x="102" y="213"/>
                    <a:pt x="99" y="210"/>
                  </a:cubicBezTo>
                  <a:cubicBezTo>
                    <a:pt x="95" y="213"/>
                    <a:pt x="95" y="217"/>
                    <a:pt x="95" y="221"/>
                  </a:cubicBezTo>
                  <a:cubicBezTo>
                    <a:pt x="99" y="221"/>
                    <a:pt x="99" y="225"/>
                    <a:pt x="99" y="228"/>
                  </a:cubicBezTo>
                  <a:lnTo>
                    <a:pt x="99" y="232"/>
                  </a:lnTo>
                  <a:cubicBezTo>
                    <a:pt x="95" y="232"/>
                    <a:pt x="95" y="239"/>
                    <a:pt x="95" y="239"/>
                  </a:cubicBezTo>
                  <a:lnTo>
                    <a:pt x="92" y="243"/>
                  </a:lnTo>
                  <a:cubicBezTo>
                    <a:pt x="91" y="242"/>
                    <a:pt x="90" y="241"/>
                    <a:pt x="89" y="241"/>
                  </a:cubicBezTo>
                  <a:cubicBezTo>
                    <a:pt x="88" y="241"/>
                    <a:pt x="88" y="243"/>
                    <a:pt x="88" y="243"/>
                  </a:cubicBezTo>
                  <a:cubicBezTo>
                    <a:pt x="80" y="243"/>
                    <a:pt x="77" y="239"/>
                    <a:pt x="73" y="232"/>
                  </a:cubicBezTo>
                  <a:cubicBezTo>
                    <a:pt x="70" y="232"/>
                    <a:pt x="70" y="228"/>
                    <a:pt x="70" y="228"/>
                  </a:cubicBezTo>
                  <a:cubicBezTo>
                    <a:pt x="70" y="229"/>
                    <a:pt x="70" y="229"/>
                    <a:pt x="69" y="229"/>
                  </a:cubicBezTo>
                  <a:cubicBezTo>
                    <a:pt x="68" y="229"/>
                    <a:pt x="66" y="225"/>
                    <a:pt x="63" y="225"/>
                  </a:cubicBezTo>
                  <a:lnTo>
                    <a:pt x="63" y="225"/>
                  </a:lnTo>
                  <a:cubicBezTo>
                    <a:pt x="66" y="232"/>
                    <a:pt x="66" y="235"/>
                    <a:pt x="66" y="239"/>
                  </a:cubicBezTo>
                  <a:cubicBezTo>
                    <a:pt x="70" y="247"/>
                    <a:pt x="66" y="250"/>
                    <a:pt x="70" y="257"/>
                  </a:cubicBezTo>
                  <a:cubicBezTo>
                    <a:pt x="70" y="257"/>
                    <a:pt x="66" y="257"/>
                    <a:pt x="66" y="261"/>
                  </a:cubicBezTo>
                  <a:cubicBezTo>
                    <a:pt x="63" y="261"/>
                    <a:pt x="63" y="265"/>
                    <a:pt x="58" y="265"/>
                  </a:cubicBezTo>
                  <a:cubicBezTo>
                    <a:pt x="63" y="272"/>
                    <a:pt x="58" y="272"/>
                    <a:pt x="58" y="276"/>
                  </a:cubicBezTo>
                  <a:cubicBezTo>
                    <a:pt x="58" y="279"/>
                    <a:pt x="55" y="283"/>
                    <a:pt x="51" y="283"/>
                  </a:cubicBezTo>
                  <a:lnTo>
                    <a:pt x="48" y="287"/>
                  </a:lnTo>
                  <a:cubicBezTo>
                    <a:pt x="44" y="279"/>
                    <a:pt x="36" y="283"/>
                    <a:pt x="33" y="276"/>
                  </a:cubicBezTo>
                  <a:cubicBezTo>
                    <a:pt x="33" y="276"/>
                    <a:pt x="33" y="276"/>
                    <a:pt x="32" y="276"/>
                  </a:cubicBezTo>
                  <a:cubicBezTo>
                    <a:pt x="31" y="276"/>
                    <a:pt x="29" y="273"/>
                    <a:pt x="27" y="273"/>
                  </a:cubicBezTo>
                  <a:cubicBezTo>
                    <a:pt x="26" y="273"/>
                    <a:pt x="26" y="274"/>
                    <a:pt x="26" y="276"/>
                  </a:cubicBezTo>
                  <a:cubicBezTo>
                    <a:pt x="22" y="276"/>
                    <a:pt x="19" y="279"/>
                    <a:pt x="19" y="279"/>
                  </a:cubicBezTo>
                  <a:cubicBezTo>
                    <a:pt x="14" y="283"/>
                    <a:pt x="11" y="283"/>
                    <a:pt x="11" y="287"/>
                  </a:cubicBezTo>
                  <a:cubicBezTo>
                    <a:pt x="7" y="294"/>
                    <a:pt x="7" y="294"/>
                    <a:pt x="7" y="301"/>
                  </a:cubicBezTo>
                  <a:cubicBezTo>
                    <a:pt x="7" y="309"/>
                    <a:pt x="11" y="316"/>
                    <a:pt x="11" y="320"/>
                  </a:cubicBezTo>
                  <a:cubicBezTo>
                    <a:pt x="11" y="323"/>
                    <a:pt x="14" y="327"/>
                    <a:pt x="11" y="331"/>
                  </a:cubicBezTo>
                  <a:cubicBezTo>
                    <a:pt x="14" y="338"/>
                    <a:pt x="14" y="345"/>
                    <a:pt x="11" y="349"/>
                  </a:cubicBezTo>
                  <a:cubicBezTo>
                    <a:pt x="11" y="351"/>
                    <a:pt x="11" y="352"/>
                    <a:pt x="10" y="352"/>
                  </a:cubicBezTo>
                  <a:cubicBezTo>
                    <a:pt x="10" y="352"/>
                    <a:pt x="9" y="351"/>
                    <a:pt x="7" y="349"/>
                  </a:cubicBezTo>
                  <a:cubicBezTo>
                    <a:pt x="6" y="348"/>
                    <a:pt x="6" y="347"/>
                    <a:pt x="5" y="347"/>
                  </a:cubicBezTo>
                  <a:cubicBezTo>
                    <a:pt x="4" y="347"/>
                    <a:pt x="4" y="350"/>
                    <a:pt x="4" y="353"/>
                  </a:cubicBezTo>
                  <a:cubicBezTo>
                    <a:pt x="4" y="353"/>
                    <a:pt x="0" y="353"/>
                    <a:pt x="0" y="357"/>
                  </a:cubicBezTo>
                  <a:cubicBezTo>
                    <a:pt x="4" y="357"/>
                    <a:pt x="4" y="360"/>
                    <a:pt x="4" y="360"/>
                  </a:cubicBezTo>
                  <a:cubicBezTo>
                    <a:pt x="7" y="371"/>
                    <a:pt x="11" y="382"/>
                    <a:pt x="19" y="393"/>
                  </a:cubicBezTo>
                  <a:cubicBezTo>
                    <a:pt x="22" y="404"/>
                    <a:pt x="22" y="411"/>
                    <a:pt x="26" y="423"/>
                  </a:cubicBezTo>
                  <a:cubicBezTo>
                    <a:pt x="29" y="430"/>
                    <a:pt x="33" y="437"/>
                    <a:pt x="36" y="445"/>
                  </a:cubicBezTo>
                  <a:cubicBezTo>
                    <a:pt x="36" y="448"/>
                    <a:pt x="41" y="452"/>
                    <a:pt x="41" y="455"/>
                  </a:cubicBezTo>
                  <a:cubicBezTo>
                    <a:pt x="41" y="459"/>
                    <a:pt x="44" y="463"/>
                    <a:pt x="44" y="467"/>
                  </a:cubicBezTo>
                  <a:cubicBezTo>
                    <a:pt x="44" y="470"/>
                    <a:pt x="44" y="474"/>
                    <a:pt x="48" y="477"/>
                  </a:cubicBezTo>
                  <a:cubicBezTo>
                    <a:pt x="51" y="492"/>
                    <a:pt x="55" y="507"/>
                    <a:pt x="63" y="521"/>
                  </a:cubicBezTo>
                  <a:cubicBezTo>
                    <a:pt x="70" y="536"/>
                    <a:pt x="73" y="551"/>
                    <a:pt x="77" y="565"/>
                  </a:cubicBezTo>
                  <a:cubicBezTo>
                    <a:pt x="80" y="580"/>
                    <a:pt x="88" y="591"/>
                    <a:pt x="92" y="606"/>
                  </a:cubicBezTo>
                  <a:cubicBezTo>
                    <a:pt x="92" y="613"/>
                    <a:pt x="95" y="617"/>
                    <a:pt x="95" y="621"/>
                  </a:cubicBezTo>
                  <a:cubicBezTo>
                    <a:pt x="99" y="628"/>
                    <a:pt x="102" y="631"/>
                    <a:pt x="102" y="635"/>
                  </a:cubicBezTo>
                  <a:cubicBezTo>
                    <a:pt x="107" y="639"/>
                    <a:pt x="107" y="646"/>
                    <a:pt x="107" y="653"/>
                  </a:cubicBezTo>
                  <a:cubicBezTo>
                    <a:pt x="110" y="657"/>
                    <a:pt x="110" y="661"/>
                    <a:pt x="114" y="668"/>
                  </a:cubicBezTo>
                  <a:cubicBezTo>
                    <a:pt x="114" y="672"/>
                    <a:pt x="117" y="672"/>
                    <a:pt x="117" y="679"/>
                  </a:cubicBezTo>
                  <a:cubicBezTo>
                    <a:pt x="121" y="690"/>
                    <a:pt x="124" y="701"/>
                    <a:pt x="129" y="709"/>
                  </a:cubicBezTo>
                  <a:cubicBezTo>
                    <a:pt x="136" y="723"/>
                    <a:pt x="139" y="741"/>
                    <a:pt x="146" y="753"/>
                  </a:cubicBezTo>
                  <a:cubicBezTo>
                    <a:pt x="154" y="782"/>
                    <a:pt x="165" y="804"/>
                    <a:pt x="173" y="833"/>
                  </a:cubicBezTo>
                  <a:cubicBezTo>
                    <a:pt x="173" y="833"/>
                    <a:pt x="176" y="837"/>
                    <a:pt x="176" y="841"/>
                  </a:cubicBezTo>
                  <a:cubicBezTo>
                    <a:pt x="176" y="844"/>
                    <a:pt x="176" y="844"/>
                    <a:pt x="180" y="848"/>
                  </a:cubicBezTo>
                  <a:cubicBezTo>
                    <a:pt x="180" y="855"/>
                    <a:pt x="183" y="866"/>
                    <a:pt x="187" y="873"/>
                  </a:cubicBezTo>
                  <a:cubicBezTo>
                    <a:pt x="187" y="877"/>
                    <a:pt x="187" y="885"/>
                    <a:pt x="190" y="885"/>
                  </a:cubicBezTo>
                  <a:cubicBezTo>
                    <a:pt x="190" y="888"/>
                    <a:pt x="195" y="892"/>
                    <a:pt x="195" y="895"/>
                  </a:cubicBezTo>
                  <a:cubicBezTo>
                    <a:pt x="198" y="903"/>
                    <a:pt x="198" y="910"/>
                    <a:pt x="202" y="917"/>
                  </a:cubicBezTo>
                  <a:cubicBezTo>
                    <a:pt x="202" y="925"/>
                    <a:pt x="205" y="929"/>
                    <a:pt x="202" y="929"/>
                  </a:cubicBezTo>
                  <a:cubicBezTo>
                    <a:pt x="205" y="932"/>
                    <a:pt x="205" y="932"/>
                    <a:pt x="205" y="936"/>
                  </a:cubicBezTo>
                  <a:lnTo>
                    <a:pt x="205" y="939"/>
                  </a:lnTo>
                  <a:lnTo>
                    <a:pt x="205" y="943"/>
                  </a:lnTo>
                  <a:cubicBezTo>
                    <a:pt x="209" y="951"/>
                    <a:pt x="212" y="958"/>
                    <a:pt x="212" y="961"/>
                  </a:cubicBezTo>
                  <a:cubicBezTo>
                    <a:pt x="217" y="969"/>
                    <a:pt x="217" y="976"/>
                    <a:pt x="220" y="983"/>
                  </a:cubicBezTo>
                  <a:lnTo>
                    <a:pt x="220" y="991"/>
                  </a:lnTo>
                  <a:cubicBezTo>
                    <a:pt x="224" y="995"/>
                    <a:pt x="220" y="995"/>
                    <a:pt x="224" y="998"/>
                  </a:cubicBezTo>
                  <a:lnTo>
                    <a:pt x="224" y="1005"/>
                  </a:lnTo>
                  <a:cubicBezTo>
                    <a:pt x="224" y="1009"/>
                    <a:pt x="224" y="1013"/>
                    <a:pt x="227" y="1013"/>
                  </a:cubicBezTo>
                  <a:cubicBezTo>
                    <a:pt x="231" y="1017"/>
                    <a:pt x="227" y="1020"/>
                    <a:pt x="231" y="1024"/>
                  </a:cubicBezTo>
                  <a:lnTo>
                    <a:pt x="231" y="1031"/>
                  </a:lnTo>
                  <a:cubicBezTo>
                    <a:pt x="231" y="1035"/>
                    <a:pt x="231" y="1039"/>
                    <a:pt x="234" y="1046"/>
                  </a:cubicBezTo>
                  <a:cubicBezTo>
                    <a:pt x="234" y="1049"/>
                    <a:pt x="239" y="1053"/>
                    <a:pt x="239" y="1061"/>
                  </a:cubicBezTo>
                  <a:cubicBezTo>
                    <a:pt x="239" y="1064"/>
                    <a:pt x="242" y="1071"/>
                    <a:pt x="242" y="1075"/>
                  </a:cubicBezTo>
                  <a:cubicBezTo>
                    <a:pt x="246" y="1083"/>
                    <a:pt x="246" y="1090"/>
                    <a:pt x="246" y="1093"/>
                  </a:cubicBezTo>
                  <a:cubicBezTo>
                    <a:pt x="249" y="1097"/>
                    <a:pt x="249" y="1101"/>
                    <a:pt x="249" y="1105"/>
                  </a:cubicBezTo>
                  <a:cubicBezTo>
                    <a:pt x="253" y="1108"/>
                    <a:pt x="253" y="1112"/>
                    <a:pt x="253" y="1115"/>
                  </a:cubicBezTo>
                  <a:lnTo>
                    <a:pt x="253" y="1119"/>
                  </a:lnTo>
                  <a:cubicBezTo>
                    <a:pt x="256" y="1134"/>
                    <a:pt x="264" y="1145"/>
                    <a:pt x="264" y="1159"/>
                  </a:cubicBezTo>
                  <a:cubicBezTo>
                    <a:pt x="268" y="1163"/>
                    <a:pt x="268" y="1171"/>
                    <a:pt x="271" y="1174"/>
                  </a:cubicBezTo>
                  <a:cubicBezTo>
                    <a:pt x="271" y="1178"/>
                    <a:pt x="275" y="1185"/>
                    <a:pt x="275" y="1189"/>
                  </a:cubicBezTo>
                  <a:cubicBezTo>
                    <a:pt x="275" y="1193"/>
                    <a:pt x="278" y="1196"/>
                    <a:pt x="278" y="1200"/>
                  </a:cubicBezTo>
                  <a:lnTo>
                    <a:pt x="278" y="1207"/>
                  </a:lnTo>
                  <a:cubicBezTo>
                    <a:pt x="278" y="1211"/>
                    <a:pt x="283" y="1215"/>
                    <a:pt x="283" y="1218"/>
                  </a:cubicBezTo>
                  <a:cubicBezTo>
                    <a:pt x="283" y="1222"/>
                    <a:pt x="286" y="1225"/>
                    <a:pt x="286" y="1229"/>
                  </a:cubicBezTo>
                  <a:cubicBezTo>
                    <a:pt x="290" y="1237"/>
                    <a:pt x="290" y="1240"/>
                    <a:pt x="290" y="1244"/>
                  </a:cubicBezTo>
                  <a:cubicBezTo>
                    <a:pt x="293" y="1247"/>
                    <a:pt x="293" y="1251"/>
                    <a:pt x="297" y="1255"/>
                  </a:cubicBezTo>
                  <a:cubicBezTo>
                    <a:pt x="293" y="1259"/>
                    <a:pt x="297" y="1262"/>
                    <a:pt x="297" y="1266"/>
                  </a:cubicBezTo>
                  <a:cubicBezTo>
                    <a:pt x="308" y="1291"/>
                    <a:pt x="315" y="1317"/>
                    <a:pt x="322" y="1343"/>
                  </a:cubicBezTo>
                  <a:cubicBezTo>
                    <a:pt x="327" y="1350"/>
                    <a:pt x="327" y="1354"/>
                    <a:pt x="327" y="1357"/>
                  </a:cubicBezTo>
                  <a:cubicBezTo>
                    <a:pt x="327" y="1361"/>
                    <a:pt x="330" y="1365"/>
                    <a:pt x="330" y="1369"/>
                  </a:cubicBezTo>
                  <a:cubicBezTo>
                    <a:pt x="334" y="1369"/>
                    <a:pt x="334" y="1372"/>
                    <a:pt x="334" y="1376"/>
                  </a:cubicBezTo>
                  <a:cubicBezTo>
                    <a:pt x="334" y="1383"/>
                    <a:pt x="337" y="1391"/>
                    <a:pt x="337" y="1398"/>
                  </a:cubicBezTo>
                  <a:cubicBezTo>
                    <a:pt x="344" y="1413"/>
                    <a:pt x="349" y="1423"/>
                    <a:pt x="352" y="1438"/>
                  </a:cubicBezTo>
                  <a:lnTo>
                    <a:pt x="352" y="1445"/>
                  </a:lnTo>
                  <a:cubicBezTo>
                    <a:pt x="356" y="1453"/>
                    <a:pt x="359" y="1460"/>
                    <a:pt x="359" y="1464"/>
                  </a:cubicBezTo>
                  <a:lnTo>
                    <a:pt x="359" y="1471"/>
                  </a:lnTo>
                  <a:cubicBezTo>
                    <a:pt x="363" y="1471"/>
                    <a:pt x="363" y="1475"/>
                    <a:pt x="366" y="1479"/>
                  </a:cubicBezTo>
                  <a:cubicBezTo>
                    <a:pt x="366" y="1486"/>
                    <a:pt x="366" y="1493"/>
                    <a:pt x="374" y="1501"/>
                  </a:cubicBezTo>
                  <a:lnTo>
                    <a:pt x="374" y="1504"/>
                  </a:lnTo>
                  <a:cubicBezTo>
                    <a:pt x="371" y="1508"/>
                    <a:pt x="378" y="1511"/>
                    <a:pt x="378" y="1519"/>
                  </a:cubicBezTo>
                  <a:cubicBezTo>
                    <a:pt x="381" y="1523"/>
                    <a:pt x="381" y="1526"/>
                    <a:pt x="381" y="1533"/>
                  </a:cubicBezTo>
                  <a:cubicBezTo>
                    <a:pt x="388" y="1555"/>
                    <a:pt x="396" y="1574"/>
                    <a:pt x="403" y="1596"/>
                  </a:cubicBezTo>
                  <a:cubicBezTo>
                    <a:pt x="403" y="1599"/>
                    <a:pt x="403" y="1603"/>
                    <a:pt x="407" y="1603"/>
                  </a:cubicBezTo>
                  <a:cubicBezTo>
                    <a:pt x="407" y="1607"/>
                    <a:pt x="410" y="1611"/>
                    <a:pt x="410" y="1614"/>
                  </a:cubicBezTo>
                  <a:cubicBezTo>
                    <a:pt x="410" y="1618"/>
                    <a:pt x="415" y="1621"/>
                    <a:pt x="415" y="1625"/>
                  </a:cubicBezTo>
                  <a:cubicBezTo>
                    <a:pt x="418" y="1633"/>
                    <a:pt x="418" y="1640"/>
                    <a:pt x="422" y="1647"/>
                  </a:cubicBezTo>
                  <a:cubicBezTo>
                    <a:pt x="425" y="1655"/>
                    <a:pt x="429" y="1662"/>
                    <a:pt x="429" y="1669"/>
                  </a:cubicBezTo>
                  <a:cubicBezTo>
                    <a:pt x="432" y="1677"/>
                    <a:pt x="437" y="1684"/>
                    <a:pt x="437" y="1691"/>
                  </a:cubicBezTo>
                  <a:cubicBezTo>
                    <a:pt x="437" y="1695"/>
                    <a:pt x="440" y="1695"/>
                    <a:pt x="440" y="1699"/>
                  </a:cubicBezTo>
                  <a:cubicBezTo>
                    <a:pt x="444" y="1699"/>
                    <a:pt x="444" y="1702"/>
                    <a:pt x="444" y="1702"/>
                  </a:cubicBezTo>
                  <a:cubicBezTo>
                    <a:pt x="444" y="1709"/>
                    <a:pt x="444" y="1713"/>
                    <a:pt x="447" y="1717"/>
                  </a:cubicBezTo>
                  <a:cubicBezTo>
                    <a:pt x="451" y="1724"/>
                    <a:pt x="451" y="1731"/>
                    <a:pt x="454" y="1735"/>
                  </a:cubicBezTo>
                  <a:cubicBezTo>
                    <a:pt x="459" y="1743"/>
                    <a:pt x="459" y="1750"/>
                    <a:pt x="462" y="1753"/>
                  </a:cubicBezTo>
                  <a:lnTo>
                    <a:pt x="462" y="1761"/>
                  </a:lnTo>
                  <a:cubicBezTo>
                    <a:pt x="466" y="1765"/>
                    <a:pt x="466" y="1768"/>
                    <a:pt x="466" y="1768"/>
                  </a:cubicBezTo>
                  <a:cubicBezTo>
                    <a:pt x="466" y="1772"/>
                    <a:pt x="469" y="1775"/>
                    <a:pt x="469" y="1775"/>
                  </a:cubicBezTo>
                  <a:cubicBezTo>
                    <a:pt x="473" y="1787"/>
                    <a:pt x="476" y="1797"/>
                    <a:pt x="476" y="1805"/>
                  </a:cubicBezTo>
                  <a:cubicBezTo>
                    <a:pt x="481" y="1809"/>
                    <a:pt x="481" y="1812"/>
                    <a:pt x="481" y="1812"/>
                  </a:cubicBezTo>
                  <a:cubicBezTo>
                    <a:pt x="484" y="1816"/>
                    <a:pt x="484" y="1819"/>
                    <a:pt x="484" y="1823"/>
                  </a:cubicBezTo>
                  <a:cubicBezTo>
                    <a:pt x="488" y="1827"/>
                    <a:pt x="488" y="1834"/>
                    <a:pt x="491" y="1838"/>
                  </a:cubicBezTo>
                  <a:cubicBezTo>
                    <a:pt x="503" y="1867"/>
                    <a:pt x="510" y="1900"/>
                    <a:pt x="520" y="1929"/>
                  </a:cubicBezTo>
                  <a:cubicBezTo>
                    <a:pt x="525" y="1933"/>
                    <a:pt x="525" y="1941"/>
                    <a:pt x="525" y="1944"/>
                  </a:cubicBezTo>
                  <a:cubicBezTo>
                    <a:pt x="528" y="1948"/>
                    <a:pt x="528" y="1955"/>
                    <a:pt x="532" y="1959"/>
                  </a:cubicBezTo>
                  <a:cubicBezTo>
                    <a:pt x="535" y="1970"/>
                    <a:pt x="539" y="1981"/>
                    <a:pt x="539" y="1992"/>
                  </a:cubicBezTo>
                  <a:cubicBezTo>
                    <a:pt x="542" y="1992"/>
                    <a:pt x="542" y="1995"/>
                    <a:pt x="542" y="1995"/>
                  </a:cubicBezTo>
                  <a:cubicBezTo>
                    <a:pt x="547" y="2003"/>
                    <a:pt x="550" y="2010"/>
                    <a:pt x="554" y="2017"/>
                  </a:cubicBezTo>
                  <a:lnTo>
                    <a:pt x="554" y="2021"/>
                  </a:lnTo>
                  <a:cubicBezTo>
                    <a:pt x="557" y="2025"/>
                    <a:pt x="557" y="2029"/>
                    <a:pt x="557" y="2036"/>
                  </a:cubicBezTo>
                  <a:cubicBezTo>
                    <a:pt x="561" y="2039"/>
                    <a:pt x="564" y="2047"/>
                    <a:pt x="564" y="2051"/>
                  </a:cubicBezTo>
                  <a:cubicBezTo>
                    <a:pt x="572" y="2073"/>
                    <a:pt x="579" y="2095"/>
                    <a:pt x="586" y="2120"/>
                  </a:cubicBezTo>
                  <a:cubicBezTo>
                    <a:pt x="591" y="2127"/>
                    <a:pt x="594" y="2135"/>
                    <a:pt x="598" y="2142"/>
                  </a:cubicBezTo>
                  <a:lnTo>
                    <a:pt x="598" y="2146"/>
                  </a:lnTo>
                  <a:cubicBezTo>
                    <a:pt x="605" y="2161"/>
                    <a:pt x="613" y="2175"/>
                    <a:pt x="616" y="2193"/>
                  </a:cubicBezTo>
                  <a:lnTo>
                    <a:pt x="616" y="2197"/>
                  </a:lnTo>
                  <a:lnTo>
                    <a:pt x="620" y="2197"/>
                  </a:lnTo>
                  <a:cubicBezTo>
                    <a:pt x="620" y="2197"/>
                    <a:pt x="623" y="2201"/>
                    <a:pt x="623" y="2205"/>
                  </a:cubicBezTo>
                  <a:cubicBezTo>
                    <a:pt x="627" y="2219"/>
                    <a:pt x="635" y="2234"/>
                    <a:pt x="638" y="2249"/>
                  </a:cubicBezTo>
                  <a:lnTo>
                    <a:pt x="638" y="2252"/>
                  </a:lnTo>
                  <a:cubicBezTo>
                    <a:pt x="642" y="2259"/>
                    <a:pt x="645" y="2267"/>
                    <a:pt x="649" y="2274"/>
                  </a:cubicBezTo>
                  <a:lnTo>
                    <a:pt x="649" y="2278"/>
                  </a:lnTo>
                  <a:cubicBezTo>
                    <a:pt x="652" y="2285"/>
                    <a:pt x="657" y="2289"/>
                    <a:pt x="660" y="2296"/>
                  </a:cubicBezTo>
                  <a:lnTo>
                    <a:pt x="660" y="2303"/>
                  </a:lnTo>
                  <a:cubicBezTo>
                    <a:pt x="664" y="2311"/>
                    <a:pt x="667" y="2318"/>
                    <a:pt x="671" y="2329"/>
                  </a:cubicBezTo>
                  <a:cubicBezTo>
                    <a:pt x="671" y="2333"/>
                    <a:pt x="674" y="2339"/>
                    <a:pt x="677" y="2342"/>
                  </a:cubicBezTo>
                  <a:lnTo>
                    <a:pt x="677" y="2342"/>
                  </a:lnTo>
                  <a:cubicBezTo>
                    <a:pt x="674" y="2339"/>
                    <a:pt x="674" y="2336"/>
                    <a:pt x="674" y="2333"/>
                  </a:cubicBezTo>
                  <a:lnTo>
                    <a:pt x="674" y="2333"/>
                  </a:lnTo>
                  <a:cubicBezTo>
                    <a:pt x="674" y="2337"/>
                    <a:pt x="679" y="2340"/>
                    <a:pt x="679" y="2344"/>
                  </a:cubicBezTo>
                  <a:cubicBezTo>
                    <a:pt x="679" y="2347"/>
                    <a:pt x="679" y="2351"/>
                    <a:pt x="682" y="2351"/>
                  </a:cubicBezTo>
                  <a:cubicBezTo>
                    <a:pt x="682" y="2355"/>
                    <a:pt x="682" y="2359"/>
                    <a:pt x="686" y="2359"/>
                  </a:cubicBezTo>
                  <a:cubicBezTo>
                    <a:pt x="686" y="2362"/>
                    <a:pt x="686" y="2366"/>
                    <a:pt x="689" y="2369"/>
                  </a:cubicBezTo>
                  <a:cubicBezTo>
                    <a:pt x="689" y="2369"/>
                    <a:pt x="689" y="2369"/>
                    <a:pt x="689" y="2369"/>
                  </a:cubicBezTo>
                  <a:lnTo>
                    <a:pt x="689" y="2369"/>
                  </a:lnTo>
                  <a:cubicBezTo>
                    <a:pt x="693" y="2373"/>
                    <a:pt x="693" y="2377"/>
                    <a:pt x="693" y="2377"/>
                  </a:cubicBezTo>
                  <a:cubicBezTo>
                    <a:pt x="696" y="2391"/>
                    <a:pt x="704" y="2403"/>
                    <a:pt x="708" y="2413"/>
                  </a:cubicBezTo>
                  <a:lnTo>
                    <a:pt x="708" y="2417"/>
                  </a:lnTo>
                  <a:cubicBezTo>
                    <a:pt x="711" y="2421"/>
                    <a:pt x="711" y="2428"/>
                    <a:pt x="715" y="2432"/>
                  </a:cubicBezTo>
                  <a:cubicBezTo>
                    <a:pt x="715" y="2439"/>
                    <a:pt x="718" y="2443"/>
                    <a:pt x="723" y="2447"/>
                  </a:cubicBezTo>
                  <a:lnTo>
                    <a:pt x="723" y="2454"/>
                  </a:lnTo>
                  <a:cubicBezTo>
                    <a:pt x="726" y="2457"/>
                    <a:pt x="726" y="2461"/>
                    <a:pt x="726" y="2465"/>
                  </a:cubicBezTo>
                  <a:cubicBezTo>
                    <a:pt x="730" y="2472"/>
                    <a:pt x="733" y="2476"/>
                    <a:pt x="733" y="2479"/>
                  </a:cubicBezTo>
                  <a:cubicBezTo>
                    <a:pt x="737" y="2487"/>
                    <a:pt x="740" y="2491"/>
                    <a:pt x="740" y="2498"/>
                  </a:cubicBezTo>
                  <a:cubicBezTo>
                    <a:pt x="748" y="2505"/>
                    <a:pt x="748" y="2516"/>
                    <a:pt x="752" y="2527"/>
                  </a:cubicBezTo>
                  <a:cubicBezTo>
                    <a:pt x="755" y="2535"/>
                    <a:pt x="759" y="2542"/>
                    <a:pt x="762" y="2549"/>
                  </a:cubicBezTo>
                  <a:cubicBezTo>
                    <a:pt x="762" y="2553"/>
                    <a:pt x="767" y="2560"/>
                    <a:pt x="767" y="2567"/>
                  </a:cubicBezTo>
                  <a:cubicBezTo>
                    <a:pt x="770" y="2575"/>
                    <a:pt x="774" y="2579"/>
                    <a:pt x="774" y="2586"/>
                  </a:cubicBezTo>
                  <a:cubicBezTo>
                    <a:pt x="777" y="2593"/>
                    <a:pt x="781" y="2604"/>
                    <a:pt x="784" y="2611"/>
                  </a:cubicBezTo>
                  <a:cubicBezTo>
                    <a:pt x="789" y="2615"/>
                    <a:pt x="789" y="2619"/>
                    <a:pt x="789" y="2623"/>
                  </a:cubicBezTo>
                  <a:lnTo>
                    <a:pt x="789" y="2626"/>
                  </a:lnTo>
                  <a:cubicBezTo>
                    <a:pt x="792" y="2630"/>
                    <a:pt x="792" y="2630"/>
                    <a:pt x="792" y="2633"/>
                  </a:cubicBezTo>
                  <a:cubicBezTo>
                    <a:pt x="796" y="2645"/>
                    <a:pt x="799" y="2659"/>
                    <a:pt x="806" y="2670"/>
                  </a:cubicBezTo>
                  <a:cubicBezTo>
                    <a:pt x="806" y="2674"/>
                    <a:pt x="806" y="2677"/>
                    <a:pt x="811" y="2681"/>
                  </a:cubicBezTo>
                  <a:lnTo>
                    <a:pt x="811" y="2692"/>
                  </a:lnTo>
                  <a:cubicBezTo>
                    <a:pt x="814" y="2692"/>
                    <a:pt x="814" y="2696"/>
                    <a:pt x="818" y="2699"/>
                  </a:cubicBezTo>
                  <a:cubicBezTo>
                    <a:pt x="818" y="2703"/>
                    <a:pt x="818" y="2707"/>
                    <a:pt x="821" y="2711"/>
                  </a:cubicBezTo>
                  <a:cubicBezTo>
                    <a:pt x="821" y="2714"/>
                    <a:pt x="821" y="2718"/>
                    <a:pt x="825" y="2718"/>
                  </a:cubicBezTo>
                  <a:lnTo>
                    <a:pt x="825" y="2725"/>
                  </a:lnTo>
                  <a:lnTo>
                    <a:pt x="825" y="2729"/>
                  </a:lnTo>
                  <a:cubicBezTo>
                    <a:pt x="828" y="2729"/>
                    <a:pt x="828" y="2733"/>
                    <a:pt x="828" y="2736"/>
                  </a:cubicBezTo>
                  <a:cubicBezTo>
                    <a:pt x="828" y="2736"/>
                    <a:pt x="833" y="2740"/>
                    <a:pt x="833" y="2743"/>
                  </a:cubicBezTo>
                  <a:cubicBezTo>
                    <a:pt x="833" y="2747"/>
                    <a:pt x="833" y="2747"/>
                    <a:pt x="836" y="2751"/>
                  </a:cubicBezTo>
                  <a:cubicBezTo>
                    <a:pt x="836" y="2762"/>
                    <a:pt x="840" y="2769"/>
                    <a:pt x="843" y="2777"/>
                  </a:cubicBezTo>
                  <a:cubicBezTo>
                    <a:pt x="843" y="2780"/>
                    <a:pt x="847" y="2784"/>
                    <a:pt x="847" y="2787"/>
                  </a:cubicBezTo>
                  <a:cubicBezTo>
                    <a:pt x="847" y="2787"/>
                    <a:pt x="847" y="2795"/>
                    <a:pt x="850" y="2799"/>
                  </a:cubicBezTo>
                  <a:cubicBezTo>
                    <a:pt x="855" y="2806"/>
                    <a:pt x="855" y="2813"/>
                    <a:pt x="858" y="2821"/>
                  </a:cubicBezTo>
                  <a:cubicBezTo>
                    <a:pt x="862" y="2824"/>
                    <a:pt x="862" y="2831"/>
                    <a:pt x="865" y="2839"/>
                  </a:cubicBezTo>
                  <a:cubicBezTo>
                    <a:pt x="865" y="2843"/>
                    <a:pt x="869" y="2850"/>
                    <a:pt x="869" y="2857"/>
                  </a:cubicBezTo>
                  <a:cubicBezTo>
                    <a:pt x="872" y="2861"/>
                    <a:pt x="872" y="2868"/>
                    <a:pt x="877" y="2875"/>
                  </a:cubicBezTo>
                  <a:cubicBezTo>
                    <a:pt x="877" y="2879"/>
                    <a:pt x="880" y="2887"/>
                    <a:pt x="880" y="2894"/>
                  </a:cubicBezTo>
                  <a:cubicBezTo>
                    <a:pt x="884" y="2897"/>
                    <a:pt x="884" y="2901"/>
                    <a:pt x="887" y="2909"/>
                  </a:cubicBezTo>
                  <a:cubicBezTo>
                    <a:pt x="887" y="2916"/>
                    <a:pt x="891" y="2919"/>
                    <a:pt x="894" y="2927"/>
                  </a:cubicBezTo>
                  <a:lnTo>
                    <a:pt x="894" y="2931"/>
                  </a:lnTo>
                  <a:cubicBezTo>
                    <a:pt x="894" y="2931"/>
                    <a:pt x="899" y="2934"/>
                    <a:pt x="899" y="2938"/>
                  </a:cubicBezTo>
                  <a:lnTo>
                    <a:pt x="899" y="2945"/>
                  </a:lnTo>
                  <a:cubicBezTo>
                    <a:pt x="902" y="2945"/>
                    <a:pt x="902" y="2949"/>
                    <a:pt x="902" y="2953"/>
                  </a:cubicBezTo>
                  <a:cubicBezTo>
                    <a:pt x="906" y="2953"/>
                    <a:pt x="902" y="2956"/>
                    <a:pt x="906" y="2956"/>
                  </a:cubicBezTo>
                  <a:lnTo>
                    <a:pt x="906" y="2963"/>
                  </a:lnTo>
                  <a:cubicBezTo>
                    <a:pt x="913" y="2978"/>
                    <a:pt x="916" y="2993"/>
                    <a:pt x="924" y="3007"/>
                  </a:cubicBezTo>
                  <a:cubicBezTo>
                    <a:pt x="924" y="3011"/>
                    <a:pt x="924" y="3019"/>
                    <a:pt x="928" y="3022"/>
                  </a:cubicBezTo>
                  <a:cubicBezTo>
                    <a:pt x="928" y="3026"/>
                    <a:pt x="931" y="3033"/>
                    <a:pt x="931" y="3037"/>
                  </a:cubicBezTo>
                  <a:cubicBezTo>
                    <a:pt x="935" y="3041"/>
                    <a:pt x="935" y="3048"/>
                    <a:pt x="938" y="3051"/>
                  </a:cubicBezTo>
                  <a:cubicBezTo>
                    <a:pt x="938" y="3055"/>
                    <a:pt x="938" y="3059"/>
                    <a:pt x="943" y="3059"/>
                  </a:cubicBezTo>
                  <a:lnTo>
                    <a:pt x="943" y="3063"/>
                  </a:lnTo>
                  <a:cubicBezTo>
                    <a:pt x="943" y="3066"/>
                    <a:pt x="943" y="3066"/>
                    <a:pt x="946" y="3070"/>
                  </a:cubicBezTo>
                  <a:lnTo>
                    <a:pt x="946" y="3081"/>
                  </a:lnTo>
                  <a:cubicBezTo>
                    <a:pt x="950" y="3085"/>
                    <a:pt x="950" y="3088"/>
                    <a:pt x="950" y="3092"/>
                  </a:cubicBezTo>
                  <a:cubicBezTo>
                    <a:pt x="953" y="3095"/>
                    <a:pt x="953" y="3095"/>
                    <a:pt x="953" y="3099"/>
                  </a:cubicBezTo>
                  <a:lnTo>
                    <a:pt x="953" y="3103"/>
                  </a:lnTo>
                  <a:cubicBezTo>
                    <a:pt x="957" y="3107"/>
                    <a:pt x="957" y="3107"/>
                    <a:pt x="957" y="3110"/>
                  </a:cubicBezTo>
                  <a:cubicBezTo>
                    <a:pt x="957" y="3114"/>
                    <a:pt x="960" y="3117"/>
                    <a:pt x="960" y="3121"/>
                  </a:cubicBezTo>
                  <a:lnTo>
                    <a:pt x="960" y="3125"/>
                  </a:lnTo>
                  <a:cubicBezTo>
                    <a:pt x="960" y="3129"/>
                    <a:pt x="965" y="3129"/>
                    <a:pt x="965" y="3132"/>
                  </a:cubicBezTo>
                  <a:lnTo>
                    <a:pt x="965" y="3136"/>
                  </a:lnTo>
                  <a:cubicBezTo>
                    <a:pt x="965" y="3135"/>
                    <a:pt x="966" y="3135"/>
                    <a:pt x="966" y="3135"/>
                  </a:cubicBezTo>
                  <a:cubicBezTo>
                    <a:pt x="968" y="3135"/>
                    <a:pt x="969" y="3143"/>
                    <a:pt x="972" y="3143"/>
                  </a:cubicBezTo>
                  <a:lnTo>
                    <a:pt x="972" y="3132"/>
                  </a:lnTo>
                  <a:cubicBezTo>
                    <a:pt x="968" y="3121"/>
                    <a:pt x="968" y="3114"/>
                    <a:pt x="965" y="3103"/>
                  </a:cubicBezTo>
                  <a:cubicBezTo>
                    <a:pt x="960" y="3099"/>
                    <a:pt x="960" y="3092"/>
                    <a:pt x="960" y="3088"/>
                  </a:cubicBezTo>
                  <a:lnTo>
                    <a:pt x="957" y="3085"/>
                  </a:lnTo>
                  <a:cubicBezTo>
                    <a:pt x="957" y="3081"/>
                    <a:pt x="957" y="3081"/>
                    <a:pt x="953" y="3077"/>
                  </a:cubicBezTo>
                  <a:cubicBezTo>
                    <a:pt x="950" y="3066"/>
                    <a:pt x="946" y="3051"/>
                    <a:pt x="943" y="3041"/>
                  </a:cubicBezTo>
                  <a:lnTo>
                    <a:pt x="943" y="3026"/>
                  </a:lnTo>
                  <a:cubicBezTo>
                    <a:pt x="935" y="3019"/>
                    <a:pt x="935" y="3019"/>
                    <a:pt x="931" y="3007"/>
                  </a:cubicBezTo>
                  <a:cubicBezTo>
                    <a:pt x="938" y="3007"/>
                    <a:pt x="943" y="3011"/>
                    <a:pt x="946" y="3019"/>
                  </a:cubicBezTo>
                  <a:cubicBezTo>
                    <a:pt x="946" y="3022"/>
                    <a:pt x="946" y="3026"/>
                    <a:pt x="950" y="3029"/>
                  </a:cubicBezTo>
                  <a:cubicBezTo>
                    <a:pt x="950" y="3033"/>
                    <a:pt x="950" y="3037"/>
                    <a:pt x="953" y="3041"/>
                  </a:cubicBezTo>
                  <a:cubicBezTo>
                    <a:pt x="953" y="3051"/>
                    <a:pt x="957" y="3059"/>
                    <a:pt x="960" y="3066"/>
                  </a:cubicBezTo>
                  <a:cubicBezTo>
                    <a:pt x="960" y="3077"/>
                    <a:pt x="968" y="3081"/>
                    <a:pt x="968" y="3092"/>
                  </a:cubicBezTo>
                  <a:cubicBezTo>
                    <a:pt x="972" y="3092"/>
                    <a:pt x="972" y="3095"/>
                    <a:pt x="972" y="3099"/>
                  </a:cubicBezTo>
                  <a:cubicBezTo>
                    <a:pt x="972" y="3103"/>
                    <a:pt x="972" y="3107"/>
                    <a:pt x="975" y="3107"/>
                  </a:cubicBezTo>
                  <a:lnTo>
                    <a:pt x="975" y="3110"/>
                  </a:lnTo>
                  <a:cubicBezTo>
                    <a:pt x="975" y="3114"/>
                    <a:pt x="975" y="3117"/>
                    <a:pt x="979" y="3121"/>
                  </a:cubicBezTo>
                  <a:lnTo>
                    <a:pt x="979" y="3132"/>
                  </a:lnTo>
                  <a:lnTo>
                    <a:pt x="982" y="3136"/>
                  </a:lnTo>
                  <a:cubicBezTo>
                    <a:pt x="982" y="3139"/>
                    <a:pt x="987" y="3143"/>
                    <a:pt x="987" y="3147"/>
                  </a:cubicBezTo>
                  <a:cubicBezTo>
                    <a:pt x="987" y="3151"/>
                    <a:pt x="990" y="3154"/>
                    <a:pt x="990" y="3158"/>
                  </a:cubicBezTo>
                  <a:lnTo>
                    <a:pt x="990" y="3165"/>
                  </a:lnTo>
                  <a:cubicBezTo>
                    <a:pt x="994" y="3169"/>
                    <a:pt x="994" y="3173"/>
                    <a:pt x="994" y="3173"/>
                  </a:cubicBezTo>
                  <a:cubicBezTo>
                    <a:pt x="994" y="3176"/>
                    <a:pt x="997" y="3180"/>
                    <a:pt x="997" y="3183"/>
                  </a:cubicBezTo>
                  <a:cubicBezTo>
                    <a:pt x="997" y="3187"/>
                    <a:pt x="997" y="3191"/>
                    <a:pt x="1001" y="3191"/>
                  </a:cubicBezTo>
                  <a:cubicBezTo>
                    <a:pt x="1004" y="3209"/>
                    <a:pt x="1009" y="3224"/>
                    <a:pt x="1016" y="3239"/>
                  </a:cubicBezTo>
                  <a:cubicBezTo>
                    <a:pt x="1016" y="3246"/>
                    <a:pt x="1019" y="3253"/>
                    <a:pt x="1019" y="3257"/>
                  </a:cubicBezTo>
                  <a:cubicBezTo>
                    <a:pt x="1023" y="3261"/>
                    <a:pt x="1026" y="3268"/>
                    <a:pt x="1031" y="3271"/>
                  </a:cubicBezTo>
                  <a:cubicBezTo>
                    <a:pt x="1034" y="3283"/>
                    <a:pt x="1038" y="3290"/>
                    <a:pt x="1041" y="3301"/>
                  </a:cubicBezTo>
                  <a:lnTo>
                    <a:pt x="1041" y="3305"/>
                  </a:lnTo>
                  <a:cubicBezTo>
                    <a:pt x="1041" y="3308"/>
                    <a:pt x="1045" y="3319"/>
                    <a:pt x="1045" y="3323"/>
                  </a:cubicBezTo>
                  <a:cubicBezTo>
                    <a:pt x="1048" y="3323"/>
                    <a:pt x="1053" y="3334"/>
                    <a:pt x="1053" y="3337"/>
                  </a:cubicBezTo>
                  <a:cubicBezTo>
                    <a:pt x="1056" y="3341"/>
                    <a:pt x="1056" y="3349"/>
                    <a:pt x="1056" y="3352"/>
                  </a:cubicBezTo>
                  <a:cubicBezTo>
                    <a:pt x="1063" y="3367"/>
                    <a:pt x="1063" y="3367"/>
                    <a:pt x="1067" y="3381"/>
                  </a:cubicBezTo>
                  <a:lnTo>
                    <a:pt x="1067" y="3385"/>
                  </a:lnTo>
                  <a:cubicBezTo>
                    <a:pt x="1070" y="3389"/>
                    <a:pt x="1070" y="3396"/>
                    <a:pt x="1075" y="3400"/>
                  </a:cubicBezTo>
                  <a:lnTo>
                    <a:pt x="1075" y="3407"/>
                  </a:lnTo>
                  <a:cubicBezTo>
                    <a:pt x="1078" y="3411"/>
                    <a:pt x="1078" y="3418"/>
                    <a:pt x="1082" y="3425"/>
                  </a:cubicBezTo>
                  <a:cubicBezTo>
                    <a:pt x="1082" y="3429"/>
                    <a:pt x="1085" y="3437"/>
                    <a:pt x="1085" y="3440"/>
                  </a:cubicBezTo>
                  <a:cubicBezTo>
                    <a:pt x="1089" y="3447"/>
                    <a:pt x="1089" y="3451"/>
                    <a:pt x="1092" y="3455"/>
                  </a:cubicBezTo>
                  <a:lnTo>
                    <a:pt x="1092" y="3462"/>
                  </a:lnTo>
                  <a:cubicBezTo>
                    <a:pt x="1097" y="3469"/>
                    <a:pt x="1097" y="3473"/>
                    <a:pt x="1100" y="3477"/>
                  </a:cubicBezTo>
                  <a:cubicBezTo>
                    <a:pt x="1100" y="3484"/>
                    <a:pt x="1100" y="3491"/>
                    <a:pt x="1104" y="3499"/>
                  </a:cubicBezTo>
                  <a:cubicBezTo>
                    <a:pt x="1107" y="3506"/>
                    <a:pt x="1111" y="3517"/>
                    <a:pt x="1114" y="3528"/>
                  </a:cubicBezTo>
                  <a:cubicBezTo>
                    <a:pt x="1119" y="3535"/>
                    <a:pt x="1126" y="3547"/>
                    <a:pt x="1126" y="3557"/>
                  </a:cubicBezTo>
                  <a:cubicBezTo>
                    <a:pt x="1129" y="3561"/>
                    <a:pt x="1129" y="3561"/>
                    <a:pt x="1129" y="3565"/>
                  </a:cubicBezTo>
                  <a:cubicBezTo>
                    <a:pt x="1129" y="3569"/>
                    <a:pt x="1133" y="3572"/>
                    <a:pt x="1133" y="3576"/>
                  </a:cubicBezTo>
                  <a:cubicBezTo>
                    <a:pt x="1129" y="3579"/>
                    <a:pt x="1133" y="3579"/>
                    <a:pt x="1133" y="3583"/>
                  </a:cubicBezTo>
                  <a:cubicBezTo>
                    <a:pt x="1136" y="3591"/>
                    <a:pt x="1141" y="3601"/>
                    <a:pt x="1144" y="3609"/>
                  </a:cubicBezTo>
                  <a:lnTo>
                    <a:pt x="1144" y="3616"/>
                  </a:lnTo>
                  <a:cubicBezTo>
                    <a:pt x="1144" y="3623"/>
                    <a:pt x="1148" y="3627"/>
                    <a:pt x="1151" y="3631"/>
                  </a:cubicBezTo>
                  <a:cubicBezTo>
                    <a:pt x="1155" y="3635"/>
                    <a:pt x="1158" y="3638"/>
                    <a:pt x="1158" y="3645"/>
                  </a:cubicBezTo>
                  <a:lnTo>
                    <a:pt x="1163" y="3645"/>
                  </a:lnTo>
                  <a:cubicBezTo>
                    <a:pt x="1166" y="3649"/>
                    <a:pt x="1166" y="3653"/>
                    <a:pt x="1166" y="3657"/>
                  </a:cubicBezTo>
                  <a:cubicBezTo>
                    <a:pt x="1170" y="3664"/>
                    <a:pt x="1170" y="3664"/>
                    <a:pt x="1166" y="3667"/>
                  </a:cubicBezTo>
                  <a:cubicBezTo>
                    <a:pt x="1170" y="3675"/>
                    <a:pt x="1173" y="3682"/>
                    <a:pt x="1180" y="3689"/>
                  </a:cubicBezTo>
                  <a:cubicBezTo>
                    <a:pt x="1180" y="3693"/>
                    <a:pt x="1185" y="3697"/>
                    <a:pt x="1188" y="3697"/>
                  </a:cubicBezTo>
                  <a:lnTo>
                    <a:pt x="1188" y="3701"/>
                  </a:lnTo>
                  <a:cubicBezTo>
                    <a:pt x="1192" y="3701"/>
                    <a:pt x="1192" y="3704"/>
                    <a:pt x="1192" y="3708"/>
                  </a:cubicBezTo>
                  <a:cubicBezTo>
                    <a:pt x="1193" y="3707"/>
                    <a:pt x="1193" y="3707"/>
                    <a:pt x="1194" y="3707"/>
                  </a:cubicBezTo>
                  <a:cubicBezTo>
                    <a:pt x="1196" y="3707"/>
                    <a:pt x="1196" y="3712"/>
                    <a:pt x="1199" y="3715"/>
                  </a:cubicBezTo>
                  <a:cubicBezTo>
                    <a:pt x="1199" y="3715"/>
                    <a:pt x="1202" y="3719"/>
                    <a:pt x="1202" y="3723"/>
                  </a:cubicBezTo>
                  <a:cubicBezTo>
                    <a:pt x="1204" y="3724"/>
                    <a:pt x="1205" y="3724"/>
                    <a:pt x="1206" y="3724"/>
                  </a:cubicBezTo>
                  <a:cubicBezTo>
                    <a:pt x="1207" y="3724"/>
                    <a:pt x="1208" y="3723"/>
                    <a:pt x="1210" y="3723"/>
                  </a:cubicBezTo>
                  <a:cubicBezTo>
                    <a:pt x="1210" y="3726"/>
                    <a:pt x="1214" y="3730"/>
                    <a:pt x="1217" y="3730"/>
                  </a:cubicBezTo>
                  <a:cubicBezTo>
                    <a:pt x="1221" y="3733"/>
                    <a:pt x="1224" y="3733"/>
                    <a:pt x="1224" y="3741"/>
                  </a:cubicBezTo>
                  <a:cubicBezTo>
                    <a:pt x="1229" y="3741"/>
                    <a:pt x="1229" y="3748"/>
                    <a:pt x="1232" y="3748"/>
                  </a:cubicBezTo>
                  <a:cubicBezTo>
                    <a:pt x="1236" y="3752"/>
                    <a:pt x="1236" y="3755"/>
                    <a:pt x="1239" y="3759"/>
                  </a:cubicBezTo>
                  <a:cubicBezTo>
                    <a:pt x="1243" y="3763"/>
                    <a:pt x="1246" y="3770"/>
                    <a:pt x="1254" y="3774"/>
                  </a:cubicBezTo>
                  <a:lnTo>
                    <a:pt x="1258" y="3777"/>
                  </a:lnTo>
                  <a:cubicBezTo>
                    <a:pt x="1258" y="3777"/>
                    <a:pt x="1258" y="3781"/>
                    <a:pt x="1261" y="3781"/>
                  </a:cubicBezTo>
                  <a:lnTo>
                    <a:pt x="1265" y="3785"/>
                  </a:lnTo>
                  <a:lnTo>
                    <a:pt x="1265" y="3789"/>
                  </a:lnTo>
                  <a:cubicBezTo>
                    <a:pt x="1267" y="3791"/>
                    <a:pt x="1268" y="3791"/>
                    <a:pt x="1269" y="3791"/>
                  </a:cubicBezTo>
                  <a:cubicBezTo>
                    <a:pt x="1270" y="3791"/>
                    <a:pt x="1271" y="3791"/>
                    <a:pt x="1273" y="3792"/>
                  </a:cubicBezTo>
                  <a:cubicBezTo>
                    <a:pt x="1273" y="3796"/>
                    <a:pt x="1273" y="3796"/>
                    <a:pt x="1276" y="3796"/>
                  </a:cubicBezTo>
                  <a:lnTo>
                    <a:pt x="1287" y="3796"/>
                  </a:lnTo>
                  <a:cubicBezTo>
                    <a:pt x="1287" y="3797"/>
                    <a:pt x="1287" y="3797"/>
                    <a:pt x="1287" y="3797"/>
                  </a:cubicBezTo>
                  <a:cubicBezTo>
                    <a:pt x="1288" y="3797"/>
                    <a:pt x="1289" y="3795"/>
                    <a:pt x="1290" y="3795"/>
                  </a:cubicBezTo>
                  <a:cubicBezTo>
                    <a:pt x="1290" y="3795"/>
                    <a:pt x="1290" y="3795"/>
                    <a:pt x="1290" y="3796"/>
                  </a:cubicBezTo>
                  <a:cubicBezTo>
                    <a:pt x="1290" y="3796"/>
                    <a:pt x="1295" y="3796"/>
                    <a:pt x="1298" y="3799"/>
                  </a:cubicBezTo>
                  <a:lnTo>
                    <a:pt x="1298" y="3796"/>
                  </a:lnTo>
                  <a:cubicBezTo>
                    <a:pt x="1298" y="3795"/>
                    <a:pt x="1298" y="3794"/>
                    <a:pt x="1298" y="3794"/>
                  </a:cubicBezTo>
                  <a:cubicBezTo>
                    <a:pt x="1299" y="3794"/>
                    <a:pt x="1300" y="3796"/>
                    <a:pt x="1302" y="3796"/>
                  </a:cubicBezTo>
                  <a:cubicBezTo>
                    <a:pt x="1305" y="3799"/>
                    <a:pt x="1309" y="3799"/>
                    <a:pt x="1309" y="3799"/>
                  </a:cubicBezTo>
                  <a:lnTo>
                    <a:pt x="1309" y="3796"/>
                  </a:lnTo>
                  <a:lnTo>
                    <a:pt x="1312" y="3796"/>
                  </a:lnTo>
                  <a:cubicBezTo>
                    <a:pt x="1314" y="3797"/>
                    <a:pt x="1315" y="3797"/>
                    <a:pt x="1316" y="3797"/>
                  </a:cubicBezTo>
                  <a:cubicBezTo>
                    <a:pt x="1319" y="3797"/>
                    <a:pt x="1320" y="3795"/>
                    <a:pt x="1320" y="3792"/>
                  </a:cubicBezTo>
                  <a:lnTo>
                    <a:pt x="1324" y="3792"/>
                  </a:lnTo>
                  <a:lnTo>
                    <a:pt x="1324" y="3789"/>
                  </a:lnTo>
                  <a:cubicBezTo>
                    <a:pt x="1325" y="3790"/>
                    <a:pt x="1326" y="3790"/>
                    <a:pt x="1326" y="3790"/>
                  </a:cubicBezTo>
                  <a:cubicBezTo>
                    <a:pt x="1327" y="3790"/>
                    <a:pt x="1327" y="3789"/>
                    <a:pt x="1327" y="3789"/>
                  </a:cubicBezTo>
                  <a:lnTo>
                    <a:pt x="1331" y="3789"/>
                  </a:lnTo>
                  <a:cubicBezTo>
                    <a:pt x="1334" y="3785"/>
                    <a:pt x="1339" y="3781"/>
                    <a:pt x="1342" y="3781"/>
                  </a:cubicBezTo>
                  <a:cubicBezTo>
                    <a:pt x="1342" y="3774"/>
                    <a:pt x="1349" y="3774"/>
                    <a:pt x="1349" y="3763"/>
                  </a:cubicBezTo>
                  <a:lnTo>
                    <a:pt x="1349" y="3759"/>
                  </a:lnTo>
                  <a:cubicBezTo>
                    <a:pt x="1353" y="3755"/>
                    <a:pt x="1349" y="3752"/>
                    <a:pt x="1353" y="3752"/>
                  </a:cubicBezTo>
                  <a:cubicBezTo>
                    <a:pt x="1349" y="3745"/>
                    <a:pt x="1353" y="3741"/>
                    <a:pt x="1349" y="3733"/>
                  </a:cubicBezTo>
                  <a:lnTo>
                    <a:pt x="1349" y="3730"/>
                  </a:lnTo>
                  <a:lnTo>
                    <a:pt x="1346" y="3726"/>
                  </a:lnTo>
                  <a:lnTo>
                    <a:pt x="1349" y="3726"/>
                  </a:lnTo>
                  <a:cubicBezTo>
                    <a:pt x="1349" y="3723"/>
                    <a:pt x="1353" y="3723"/>
                    <a:pt x="1353" y="3723"/>
                  </a:cubicBezTo>
                  <a:cubicBezTo>
                    <a:pt x="1350" y="3720"/>
                    <a:pt x="1351" y="3717"/>
                    <a:pt x="1352" y="3717"/>
                  </a:cubicBezTo>
                  <a:lnTo>
                    <a:pt x="1352" y="3717"/>
                  </a:lnTo>
                  <a:cubicBezTo>
                    <a:pt x="1353" y="3717"/>
                    <a:pt x="1353" y="3718"/>
                    <a:pt x="1353" y="3719"/>
                  </a:cubicBezTo>
                  <a:cubicBezTo>
                    <a:pt x="1355" y="3719"/>
                    <a:pt x="1356" y="3718"/>
                    <a:pt x="1357" y="3718"/>
                  </a:cubicBezTo>
                  <a:cubicBezTo>
                    <a:pt x="1358" y="3718"/>
                    <a:pt x="1359" y="3719"/>
                    <a:pt x="1361" y="3723"/>
                  </a:cubicBezTo>
                  <a:cubicBezTo>
                    <a:pt x="1364" y="3723"/>
                    <a:pt x="1364" y="3730"/>
                    <a:pt x="1368" y="3733"/>
                  </a:cubicBezTo>
                  <a:cubicBezTo>
                    <a:pt x="1371" y="3737"/>
                    <a:pt x="1371" y="3745"/>
                    <a:pt x="1371" y="3745"/>
                  </a:cubicBezTo>
                  <a:lnTo>
                    <a:pt x="1371" y="3748"/>
                  </a:lnTo>
                  <a:cubicBezTo>
                    <a:pt x="1375" y="3755"/>
                    <a:pt x="1378" y="3759"/>
                    <a:pt x="1383" y="3759"/>
                  </a:cubicBezTo>
                  <a:cubicBezTo>
                    <a:pt x="1386" y="3763"/>
                    <a:pt x="1390" y="3767"/>
                    <a:pt x="1390" y="3770"/>
                  </a:cubicBezTo>
                  <a:lnTo>
                    <a:pt x="1390" y="3781"/>
                  </a:lnTo>
                  <a:lnTo>
                    <a:pt x="1390" y="3785"/>
                  </a:lnTo>
                  <a:lnTo>
                    <a:pt x="1390" y="3792"/>
                  </a:lnTo>
                  <a:cubicBezTo>
                    <a:pt x="1390" y="3799"/>
                    <a:pt x="1386" y="3807"/>
                    <a:pt x="1383" y="3811"/>
                  </a:cubicBezTo>
                  <a:cubicBezTo>
                    <a:pt x="1378" y="3811"/>
                    <a:pt x="1378" y="3807"/>
                    <a:pt x="1378" y="3807"/>
                  </a:cubicBezTo>
                  <a:lnTo>
                    <a:pt x="1378" y="3811"/>
                  </a:lnTo>
                  <a:lnTo>
                    <a:pt x="1378" y="3821"/>
                  </a:lnTo>
                  <a:cubicBezTo>
                    <a:pt x="1375" y="3821"/>
                    <a:pt x="1375" y="3821"/>
                    <a:pt x="1375" y="3818"/>
                  </a:cubicBezTo>
                  <a:lnTo>
                    <a:pt x="1375" y="3825"/>
                  </a:lnTo>
                  <a:lnTo>
                    <a:pt x="1375" y="3833"/>
                  </a:lnTo>
                  <a:cubicBezTo>
                    <a:pt x="1371" y="3836"/>
                    <a:pt x="1371" y="3840"/>
                    <a:pt x="1371" y="3843"/>
                  </a:cubicBezTo>
                  <a:lnTo>
                    <a:pt x="1368" y="3847"/>
                  </a:lnTo>
                  <a:lnTo>
                    <a:pt x="1368" y="3836"/>
                  </a:lnTo>
                  <a:cubicBezTo>
                    <a:pt x="1364" y="3840"/>
                    <a:pt x="1368" y="3843"/>
                    <a:pt x="1368" y="3851"/>
                  </a:cubicBezTo>
                  <a:lnTo>
                    <a:pt x="1368" y="3858"/>
                  </a:lnTo>
                  <a:cubicBezTo>
                    <a:pt x="1364" y="3858"/>
                    <a:pt x="1364" y="3865"/>
                    <a:pt x="1364" y="3869"/>
                  </a:cubicBezTo>
                  <a:cubicBezTo>
                    <a:pt x="1364" y="3873"/>
                    <a:pt x="1364" y="3873"/>
                    <a:pt x="1361" y="3877"/>
                  </a:cubicBezTo>
                  <a:cubicBezTo>
                    <a:pt x="1361" y="3880"/>
                    <a:pt x="1356" y="3884"/>
                    <a:pt x="1356" y="3884"/>
                  </a:cubicBezTo>
                  <a:lnTo>
                    <a:pt x="1356" y="3895"/>
                  </a:lnTo>
                  <a:lnTo>
                    <a:pt x="1356" y="3899"/>
                  </a:lnTo>
                  <a:cubicBezTo>
                    <a:pt x="1356" y="3891"/>
                    <a:pt x="1364" y="3887"/>
                    <a:pt x="1364" y="3880"/>
                  </a:cubicBezTo>
                  <a:cubicBezTo>
                    <a:pt x="1364" y="3873"/>
                    <a:pt x="1368" y="3877"/>
                    <a:pt x="1371" y="3873"/>
                  </a:cubicBezTo>
                  <a:cubicBezTo>
                    <a:pt x="1371" y="3876"/>
                    <a:pt x="1371" y="3878"/>
                    <a:pt x="1373" y="3878"/>
                  </a:cubicBezTo>
                  <a:cubicBezTo>
                    <a:pt x="1373" y="3878"/>
                    <a:pt x="1374" y="3878"/>
                    <a:pt x="1375" y="3877"/>
                  </a:cubicBezTo>
                  <a:lnTo>
                    <a:pt x="1375" y="3873"/>
                  </a:lnTo>
                  <a:lnTo>
                    <a:pt x="1378" y="3862"/>
                  </a:lnTo>
                  <a:lnTo>
                    <a:pt x="1378" y="3855"/>
                  </a:lnTo>
                  <a:cubicBezTo>
                    <a:pt x="1383" y="3851"/>
                    <a:pt x="1383" y="3847"/>
                    <a:pt x="1386" y="3847"/>
                  </a:cubicBezTo>
                  <a:cubicBezTo>
                    <a:pt x="1390" y="3851"/>
                    <a:pt x="1390" y="3855"/>
                    <a:pt x="1393" y="3858"/>
                  </a:cubicBezTo>
                  <a:lnTo>
                    <a:pt x="1393" y="3855"/>
                  </a:lnTo>
                  <a:cubicBezTo>
                    <a:pt x="1390" y="3851"/>
                    <a:pt x="1390" y="3843"/>
                    <a:pt x="1386" y="3840"/>
                  </a:cubicBezTo>
                  <a:cubicBezTo>
                    <a:pt x="1390" y="3840"/>
                    <a:pt x="1390" y="3836"/>
                    <a:pt x="1390" y="3836"/>
                  </a:cubicBezTo>
                  <a:cubicBezTo>
                    <a:pt x="1390" y="3833"/>
                    <a:pt x="1393" y="3829"/>
                    <a:pt x="1393" y="3829"/>
                  </a:cubicBezTo>
                  <a:cubicBezTo>
                    <a:pt x="1393" y="3821"/>
                    <a:pt x="1397" y="3821"/>
                    <a:pt x="1397" y="3814"/>
                  </a:cubicBezTo>
                  <a:cubicBezTo>
                    <a:pt x="1397" y="3814"/>
                    <a:pt x="1400" y="3811"/>
                    <a:pt x="1400" y="3807"/>
                  </a:cubicBezTo>
                  <a:lnTo>
                    <a:pt x="1400" y="3799"/>
                  </a:lnTo>
                  <a:cubicBezTo>
                    <a:pt x="1405" y="3799"/>
                    <a:pt x="1405" y="3796"/>
                    <a:pt x="1408" y="3796"/>
                  </a:cubicBezTo>
                  <a:lnTo>
                    <a:pt x="1412" y="3796"/>
                  </a:lnTo>
                  <a:cubicBezTo>
                    <a:pt x="1412" y="3794"/>
                    <a:pt x="1413" y="3793"/>
                    <a:pt x="1414" y="3793"/>
                  </a:cubicBezTo>
                  <a:cubicBezTo>
                    <a:pt x="1415" y="3793"/>
                    <a:pt x="1415" y="3794"/>
                    <a:pt x="1415" y="3796"/>
                  </a:cubicBezTo>
                  <a:lnTo>
                    <a:pt x="1419" y="3796"/>
                  </a:lnTo>
                  <a:cubicBezTo>
                    <a:pt x="1419" y="3796"/>
                    <a:pt x="1421" y="3797"/>
                    <a:pt x="1422" y="3797"/>
                  </a:cubicBezTo>
                  <a:cubicBezTo>
                    <a:pt x="1422" y="3797"/>
                    <a:pt x="1422" y="3797"/>
                    <a:pt x="1422" y="3796"/>
                  </a:cubicBezTo>
                  <a:lnTo>
                    <a:pt x="1422" y="3792"/>
                  </a:lnTo>
                  <a:cubicBezTo>
                    <a:pt x="1423" y="3793"/>
                    <a:pt x="1424" y="3793"/>
                    <a:pt x="1425" y="3793"/>
                  </a:cubicBezTo>
                  <a:cubicBezTo>
                    <a:pt x="1427" y="3793"/>
                    <a:pt x="1427" y="3789"/>
                    <a:pt x="1427" y="3789"/>
                  </a:cubicBezTo>
                  <a:cubicBezTo>
                    <a:pt x="1427" y="3781"/>
                    <a:pt x="1427" y="3777"/>
                    <a:pt x="1430" y="3774"/>
                  </a:cubicBezTo>
                  <a:lnTo>
                    <a:pt x="1434" y="3774"/>
                  </a:lnTo>
                  <a:lnTo>
                    <a:pt x="1437" y="3770"/>
                  </a:lnTo>
                  <a:lnTo>
                    <a:pt x="1437" y="3767"/>
                  </a:lnTo>
                  <a:cubicBezTo>
                    <a:pt x="1437" y="3763"/>
                    <a:pt x="1437" y="3755"/>
                    <a:pt x="1444" y="3755"/>
                  </a:cubicBezTo>
                  <a:cubicBezTo>
                    <a:pt x="1444" y="3755"/>
                    <a:pt x="1444" y="3752"/>
                    <a:pt x="1449" y="3748"/>
                  </a:cubicBezTo>
                  <a:lnTo>
                    <a:pt x="1452" y="3752"/>
                  </a:lnTo>
                  <a:cubicBezTo>
                    <a:pt x="1456" y="3752"/>
                    <a:pt x="1456" y="3752"/>
                    <a:pt x="1459" y="3755"/>
                  </a:cubicBezTo>
                  <a:cubicBezTo>
                    <a:pt x="1459" y="3756"/>
                    <a:pt x="1459" y="3756"/>
                    <a:pt x="1459" y="3756"/>
                  </a:cubicBezTo>
                  <a:cubicBezTo>
                    <a:pt x="1459" y="3756"/>
                    <a:pt x="1460" y="3751"/>
                    <a:pt x="1462" y="3751"/>
                  </a:cubicBezTo>
                  <a:cubicBezTo>
                    <a:pt x="1462" y="3751"/>
                    <a:pt x="1462" y="3751"/>
                    <a:pt x="1463" y="3752"/>
                  </a:cubicBezTo>
                  <a:cubicBezTo>
                    <a:pt x="1463" y="3752"/>
                    <a:pt x="1466" y="3752"/>
                    <a:pt x="1466" y="3755"/>
                  </a:cubicBezTo>
                  <a:cubicBezTo>
                    <a:pt x="1471" y="3755"/>
                    <a:pt x="1474" y="3755"/>
                    <a:pt x="1474" y="3759"/>
                  </a:cubicBezTo>
                  <a:cubicBezTo>
                    <a:pt x="1481" y="3759"/>
                    <a:pt x="1485" y="3759"/>
                    <a:pt x="1493" y="3767"/>
                  </a:cubicBezTo>
                  <a:cubicBezTo>
                    <a:pt x="1493" y="3767"/>
                    <a:pt x="1496" y="3770"/>
                    <a:pt x="1500" y="3770"/>
                  </a:cubicBezTo>
                  <a:cubicBezTo>
                    <a:pt x="1501" y="3769"/>
                    <a:pt x="1502" y="3769"/>
                    <a:pt x="1503" y="3769"/>
                  </a:cubicBezTo>
                  <a:cubicBezTo>
                    <a:pt x="1504" y="3769"/>
                    <a:pt x="1505" y="3770"/>
                    <a:pt x="1507" y="3770"/>
                  </a:cubicBezTo>
                  <a:cubicBezTo>
                    <a:pt x="1509" y="3773"/>
                    <a:pt x="1512" y="3775"/>
                    <a:pt x="1515" y="3775"/>
                  </a:cubicBezTo>
                  <a:cubicBezTo>
                    <a:pt x="1516" y="3775"/>
                    <a:pt x="1517" y="3775"/>
                    <a:pt x="1518" y="3774"/>
                  </a:cubicBezTo>
                  <a:cubicBezTo>
                    <a:pt x="1522" y="3774"/>
                    <a:pt x="1522" y="3774"/>
                    <a:pt x="1525" y="3777"/>
                  </a:cubicBezTo>
                  <a:lnTo>
                    <a:pt x="1529" y="3777"/>
                  </a:lnTo>
                  <a:cubicBezTo>
                    <a:pt x="1529" y="3776"/>
                    <a:pt x="1529" y="3776"/>
                    <a:pt x="1529" y="3776"/>
                  </a:cubicBezTo>
                  <a:cubicBezTo>
                    <a:pt x="1529" y="3776"/>
                    <a:pt x="1530" y="3777"/>
                    <a:pt x="1532" y="3777"/>
                  </a:cubicBezTo>
                  <a:lnTo>
                    <a:pt x="1532" y="3781"/>
                  </a:lnTo>
                  <a:cubicBezTo>
                    <a:pt x="1534" y="3780"/>
                    <a:pt x="1535" y="3779"/>
                    <a:pt x="1536" y="3779"/>
                  </a:cubicBezTo>
                  <a:cubicBezTo>
                    <a:pt x="1537" y="3779"/>
                    <a:pt x="1538" y="3781"/>
                    <a:pt x="1540" y="3781"/>
                  </a:cubicBezTo>
                  <a:lnTo>
                    <a:pt x="1544" y="3785"/>
                  </a:lnTo>
                  <a:cubicBezTo>
                    <a:pt x="1545" y="3784"/>
                    <a:pt x="1546" y="3783"/>
                    <a:pt x="1547" y="3783"/>
                  </a:cubicBezTo>
                  <a:cubicBezTo>
                    <a:pt x="1550" y="3783"/>
                    <a:pt x="1552" y="3785"/>
                    <a:pt x="1554" y="3785"/>
                  </a:cubicBezTo>
                  <a:cubicBezTo>
                    <a:pt x="1559" y="3785"/>
                    <a:pt x="1562" y="3785"/>
                    <a:pt x="1566" y="3789"/>
                  </a:cubicBezTo>
                  <a:cubicBezTo>
                    <a:pt x="1566" y="3785"/>
                    <a:pt x="1567" y="3784"/>
                    <a:pt x="1568" y="3784"/>
                  </a:cubicBezTo>
                  <a:cubicBezTo>
                    <a:pt x="1568" y="3784"/>
                    <a:pt x="1569" y="3785"/>
                    <a:pt x="1569" y="3785"/>
                  </a:cubicBezTo>
                  <a:cubicBezTo>
                    <a:pt x="1572" y="3785"/>
                    <a:pt x="1573" y="3787"/>
                    <a:pt x="1573" y="3787"/>
                  </a:cubicBezTo>
                  <a:cubicBezTo>
                    <a:pt x="1573" y="3787"/>
                    <a:pt x="1573" y="3786"/>
                    <a:pt x="1573" y="3785"/>
                  </a:cubicBezTo>
                  <a:cubicBezTo>
                    <a:pt x="1573" y="3784"/>
                    <a:pt x="1573" y="3783"/>
                    <a:pt x="1574" y="3783"/>
                  </a:cubicBezTo>
                  <a:cubicBezTo>
                    <a:pt x="1575" y="3783"/>
                    <a:pt x="1576" y="3785"/>
                    <a:pt x="1576" y="3785"/>
                  </a:cubicBezTo>
                  <a:lnTo>
                    <a:pt x="1581" y="3785"/>
                  </a:lnTo>
                  <a:cubicBezTo>
                    <a:pt x="1584" y="3785"/>
                    <a:pt x="1584" y="3785"/>
                    <a:pt x="1584" y="3789"/>
                  </a:cubicBezTo>
                  <a:cubicBezTo>
                    <a:pt x="1584" y="3785"/>
                    <a:pt x="1588" y="3785"/>
                    <a:pt x="1588" y="3785"/>
                  </a:cubicBezTo>
                  <a:cubicBezTo>
                    <a:pt x="1590" y="3785"/>
                    <a:pt x="1593" y="3787"/>
                    <a:pt x="1594" y="3787"/>
                  </a:cubicBezTo>
                  <a:cubicBezTo>
                    <a:pt x="1595" y="3787"/>
                    <a:pt x="1595" y="3786"/>
                    <a:pt x="1595" y="3785"/>
                  </a:cubicBezTo>
                  <a:lnTo>
                    <a:pt x="1610" y="3785"/>
                  </a:lnTo>
                  <a:cubicBezTo>
                    <a:pt x="1610" y="3785"/>
                    <a:pt x="1610" y="3783"/>
                    <a:pt x="1611" y="3783"/>
                  </a:cubicBezTo>
                  <a:cubicBezTo>
                    <a:pt x="1611" y="3783"/>
                    <a:pt x="1612" y="3784"/>
                    <a:pt x="1613" y="3785"/>
                  </a:cubicBezTo>
                  <a:lnTo>
                    <a:pt x="1617" y="3785"/>
                  </a:lnTo>
                  <a:cubicBezTo>
                    <a:pt x="1620" y="3781"/>
                    <a:pt x="1625" y="3781"/>
                    <a:pt x="1625" y="3781"/>
                  </a:cubicBezTo>
                  <a:lnTo>
                    <a:pt x="1628" y="3781"/>
                  </a:lnTo>
                  <a:cubicBezTo>
                    <a:pt x="1632" y="3785"/>
                    <a:pt x="1635" y="3785"/>
                    <a:pt x="1635" y="3785"/>
                  </a:cubicBezTo>
                  <a:lnTo>
                    <a:pt x="1647" y="3785"/>
                  </a:lnTo>
                  <a:cubicBezTo>
                    <a:pt x="1648" y="3786"/>
                    <a:pt x="1649" y="3787"/>
                    <a:pt x="1649" y="3787"/>
                  </a:cubicBezTo>
                  <a:cubicBezTo>
                    <a:pt x="1650" y="3787"/>
                    <a:pt x="1650" y="3785"/>
                    <a:pt x="1650" y="3785"/>
                  </a:cubicBezTo>
                  <a:cubicBezTo>
                    <a:pt x="1652" y="3786"/>
                    <a:pt x="1653" y="3787"/>
                    <a:pt x="1654" y="3787"/>
                  </a:cubicBezTo>
                  <a:cubicBezTo>
                    <a:pt x="1656" y="3787"/>
                    <a:pt x="1657" y="3785"/>
                    <a:pt x="1657" y="3785"/>
                  </a:cubicBezTo>
                  <a:cubicBezTo>
                    <a:pt x="1659" y="3783"/>
                    <a:pt x="1661" y="3781"/>
                    <a:pt x="1664" y="3781"/>
                  </a:cubicBezTo>
                  <a:cubicBezTo>
                    <a:pt x="1665" y="3781"/>
                    <a:pt x="1667" y="3782"/>
                    <a:pt x="1669" y="3785"/>
                  </a:cubicBezTo>
                  <a:lnTo>
                    <a:pt x="1672" y="3785"/>
                  </a:lnTo>
                  <a:cubicBezTo>
                    <a:pt x="1672" y="3781"/>
                    <a:pt x="1672" y="3777"/>
                    <a:pt x="1669" y="3774"/>
                  </a:cubicBezTo>
                  <a:cubicBezTo>
                    <a:pt x="1672" y="3770"/>
                    <a:pt x="1672" y="3767"/>
                    <a:pt x="1672" y="3767"/>
                  </a:cubicBezTo>
                  <a:cubicBezTo>
                    <a:pt x="1672" y="3763"/>
                    <a:pt x="1676" y="3767"/>
                    <a:pt x="1676" y="3759"/>
                  </a:cubicBezTo>
                  <a:cubicBezTo>
                    <a:pt x="1679" y="3759"/>
                    <a:pt x="1683" y="3755"/>
                    <a:pt x="1683" y="3752"/>
                  </a:cubicBezTo>
                  <a:cubicBezTo>
                    <a:pt x="1686" y="3752"/>
                    <a:pt x="1686" y="3748"/>
                    <a:pt x="1686" y="3748"/>
                  </a:cubicBezTo>
                  <a:cubicBezTo>
                    <a:pt x="1691" y="3748"/>
                    <a:pt x="1691" y="3748"/>
                    <a:pt x="1691" y="3745"/>
                  </a:cubicBezTo>
                  <a:cubicBezTo>
                    <a:pt x="1691" y="3741"/>
                    <a:pt x="1691" y="3733"/>
                    <a:pt x="1694" y="3730"/>
                  </a:cubicBezTo>
                  <a:cubicBezTo>
                    <a:pt x="1698" y="3730"/>
                    <a:pt x="1694" y="3723"/>
                    <a:pt x="1694" y="3719"/>
                  </a:cubicBezTo>
                  <a:cubicBezTo>
                    <a:pt x="1698" y="3719"/>
                    <a:pt x="1698" y="3719"/>
                    <a:pt x="1698" y="3715"/>
                  </a:cubicBezTo>
                  <a:cubicBezTo>
                    <a:pt x="1698" y="3711"/>
                    <a:pt x="1701" y="3711"/>
                    <a:pt x="1701" y="3711"/>
                  </a:cubicBezTo>
                  <a:cubicBezTo>
                    <a:pt x="1701" y="3708"/>
                    <a:pt x="1698" y="3708"/>
                    <a:pt x="1698" y="3704"/>
                  </a:cubicBezTo>
                  <a:cubicBezTo>
                    <a:pt x="1701" y="3704"/>
                    <a:pt x="1701" y="3704"/>
                    <a:pt x="1701" y="3697"/>
                  </a:cubicBezTo>
                  <a:lnTo>
                    <a:pt x="1701" y="3689"/>
                  </a:lnTo>
                  <a:cubicBezTo>
                    <a:pt x="1701" y="3688"/>
                    <a:pt x="1701" y="3688"/>
                    <a:pt x="1702" y="3688"/>
                  </a:cubicBezTo>
                  <a:cubicBezTo>
                    <a:pt x="1702" y="3688"/>
                    <a:pt x="1703" y="3689"/>
                    <a:pt x="1705" y="3689"/>
                  </a:cubicBezTo>
                  <a:cubicBezTo>
                    <a:pt x="1705" y="3686"/>
                    <a:pt x="1705" y="3682"/>
                    <a:pt x="1708" y="3679"/>
                  </a:cubicBezTo>
                  <a:cubicBezTo>
                    <a:pt x="1708" y="3675"/>
                    <a:pt x="1708" y="3671"/>
                    <a:pt x="1716" y="3671"/>
                  </a:cubicBezTo>
                  <a:lnTo>
                    <a:pt x="1716" y="3675"/>
                  </a:lnTo>
                  <a:cubicBezTo>
                    <a:pt x="1716" y="3667"/>
                    <a:pt x="1720" y="3667"/>
                    <a:pt x="1720" y="3667"/>
                  </a:cubicBezTo>
                  <a:cubicBezTo>
                    <a:pt x="1722" y="3669"/>
                    <a:pt x="1723" y="3669"/>
                    <a:pt x="1723" y="3669"/>
                  </a:cubicBezTo>
                  <a:cubicBezTo>
                    <a:pt x="1724" y="3669"/>
                    <a:pt x="1725" y="3669"/>
                    <a:pt x="1727" y="3671"/>
                  </a:cubicBezTo>
                  <a:cubicBezTo>
                    <a:pt x="1728" y="3670"/>
                    <a:pt x="1728" y="3670"/>
                    <a:pt x="1729" y="3670"/>
                  </a:cubicBezTo>
                  <a:cubicBezTo>
                    <a:pt x="1731" y="3670"/>
                    <a:pt x="1731" y="3675"/>
                    <a:pt x="1735" y="3675"/>
                  </a:cubicBezTo>
                  <a:lnTo>
                    <a:pt x="1738" y="3675"/>
                  </a:lnTo>
                  <a:lnTo>
                    <a:pt x="1742" y="3679"/>
                  </a:lnTo>
                  <a:cubicBezTo>
                    <a:pt x="1742" y="3686"/>
                    <a:pt x="1745" y="3686"/>
                    <a:pt x="1745" y="3689"/>
                  </a:cubicBezTo>
                  <a:cubicBezTo>
                    <a:pt x="1749" y="3693"/>
                    <a:pt x="1749" y="3693"/>
                    <a:pt x="1749" y="3697"/>
                  </a:cubicBezTo>
                  <a:cubicBezTo>
                    <a:pt x="1752" y="3704"/>
                    <a:pt x="1757" y="3704"/>
                    <a:pt x="1757" y="3704"/>
                  </a:cubicBezTo>
                  <a:cubicBezTo>
                    <a:pt x="1760" y="3704"/>
                    <a:pt x="1767" y="3708"/>
                    <a:pt x="1771" y="3708"/>
                  </a:cubicBezTo>
                  <a:lnTo>
                    <a:pt x="1771" y="3711"/>
                  </a:lnTo>
                  <a:cubicBezTo>
                    <a:pt x="1774" y="3711"/>
                    <a:pt x="1779" y="3711"/>
                    <a:pt x="1779" y="3708"/>
                  </a:cubicBezTo>
                  <a:cubicBezTo>
                    <a:pt x="1782" y="3708"/>
                    <a:pt x="1782" y="3708"/>
                    <a:pt x="1786" y="3704"/>
                  </a:cubicBezTo>
                  <a:cubicBezTo>
                    <a:pt x="1786" y="3704"/>
                    <a:pt x="1787" y="3706"/>
                    <a:pt x="1789" y="3706"/>
                  </a:cubicBezTo>
                  <a:cubicBezTo>
                    <a:pt x="1789" y="3706"/>
                    <a:pt x="1789" y="3705"/>
                    <a:pt x="1789" y="3704"/>
                  </a:cubicBezTo>
                  <a:lnTo>
                    <a:pt x="1793" y="3704"/>
                  </a:lnTo>
                  <a:cubicBezTo>
                    <a:pt x="1793" y="3708"/>
                    <a:pt x="1796" y="3708"/>
                    <a:pt x="1796" y="3708"/>
                  </a:cubicBezTo>
                  <a:cubicBezTo>
                    <a:pt x="1799" y="3706"/>
                    <a:pt x="1801" y="3705"/>
                    <a:pt x="1803" y="3705"/>
                  </a:cubicBezTo>
                  <a:cubicBezTo>
                    <a:pt x="1804" y="3705"/>
                    <a:pt x="1806" y="3706"/>
                    <a:pt x="1808" y="3708"/>
                  </a:cubicBezTo>
                  <a:lnTo>
                    <a:pt x="1811" y="3708"/>
                  </a:lnTo>
                  <a:cubicBezTo>
                    <a:pt x="1815" y="3711"/>
                    <a:pt x="1815" y="3715"/>
                    <a:pt x="1818" y="3719"/>
                  </a:cubicBezTo>
                  <a:lnTo>
                    <a:pt x="1826" y="3719"/>
                  </a:lnTo>
                  <a:cubicBezTo>
                    <a:pt x="1830" y="3723"/>
                    <a:pt x="1833" y="3723"/>
                    <a:pt x="1837" y="3726"/>
                  </a:cubicBezTo>
                  <a:lnTo>
                    <a:pt x="1848" y="3726"/>
                  </a:lnTo>
                  <a:cubicBezTo>
                    <a:pt x="1852" y="3726"/>
                    <a:pt x="1855" y="3730"/>
                    <a:pt x="1855" y="3730"/>
                  </a:cubicBezTo>
                  <a:cubicBezTo>
                    <a:pt x="1857" y="3729"/>
                    <a:pt x="1857" y="3728"/>
                    <a:pt x="1858" y="3728"/>
                  </a:cubicBezTo>
                  <a:cubicBezTo>
                    <a:pt x="1859" y="3728"/>
                    <a:pt x="1859" y="3730"/>
                    <a:pt x="1859" y="3730"/>
                  </a:cubicBezTo>
                  <a:cubicBezTo>
                    <a:pt x="1862" y="3730"/>
                    <a:pt x="1867" y="3733"/>
                    <a:pt x="1870" y="3733"/>
                  </a:cubicBezTo>
                  <a:cubicBezTo>
                    <a:pt x="1870" y="3732"/>
                    <a:pt x="1870" y="3732"/>
                    <a:pt x="1871" y="3732"/>
                  </a:cubicBezTo>
                  <a:cubicBezTo>
                    <a:pt x="1871" y="3732"/>
                    <a:pt x="1872" y="3733"/>
                    <a:pt x="1874" y="3733"/>
                  </a:cubicBezTo>
                  <a:cubicBezTo>
                    <a:pt x="1874" y="3732"/>
                    <a:pt x="1875" y="3732"/>
                    <a:pt x="1876" y="3732"/>
                  </a:cubicBezTo>
                  <a:cubicBezTo>
                    <a:pt x="1877" y="3732"/>
                    <a:pt x="1877" y="3732"/>
                    <a:pt x="1877" y="3730"/>
                  </a:cubicBezTo>
                  <a:lnTo>
                    <a:pt x="1889" y="3730"/>
                  </a:lnTo>
                  <a:cubicBezTo>
                    <a:pt x="1891" y="3732"/>
                    <a:pt x="1892" y="3732"/>
                    <a:pt x="1894" y="3732"/>
                  </a:cubicBezTo>
                  <a:cubicBezTo>
                    <a:pt x="1895" y="3732"/>
                    <a:pt x="1896" y="3732"/>
                    <a:pt x="1896" y="3733"/>
                  </a:cubicBezTo>
                  <a:lnTo>
                    <a:pt x="1899" y="3737"/>
                  </a:lnTo>
                  <a:cubicBezTo>
                    <a:pt x="1903" y="3741"/>
                    <a:pt x="1906" y="3741"/>
                    <a:pt x="1914" y="3745"/>
                  </a:cubicBezTo>
                  <a:cubicBezTo>
                    <a:pt x="1914" y="3748"/>
                    <a:pt x="1918" y="3748"/>
                    <a:pt x="1921" y="3748"/>
                  </a:cubicBezTo>
                  <a:cubicBezTo>
                    <a:pt x="1925" y="3748"/>
                    <a:pt x="1928" y="3755"/>
                    <a:pt x="1933" y="3755"/>
                  </a:cubicBezTo>
                  <a:cubicBezTo>
                    <a:pt x="1934" y="3755"/>
                    <a:pt x="1934" y="3754"/>
                    <a:pt x="1935" y="3754"/>
                  </a:cubicBezTo>
                  <a:cubicBezTo>
                    <a:pt x="1939" y="3754"/>
                    <a:pt x="1944" y="3759"/>
                    <a:pt x="1947" y="3759"/>
                  </a:cubicBezTo>
                  <a:cubicBezTo>
                    <a:pt x="1947" y="3759"/>
                    <a:pt x="1947" y="3763"/>
                    <a:pt x="1950" y="3763"/>
                  </a:cubicBezTo>
                  <a:cubicBezTo>
                    <a:pt x="1950" y="3762"/>
                    <a:pt x="1951" y="3761"/>
                    <a:pt x="1952" y="3761"/>
                  </a:cubicBezTo>
                  <a:cubicBezTo>
                    <a:pt x="1953" y="3761"/>
                    <a:pt x="1956" y="3764"/>
                    <a:pt x="1958" y="3767"/>
                  </a:cubicBezTo>
                  <a:lnTo>
                    <a:pt x="1958" y="3759"/>
                  </a:lnTo>
                  <a:cubicBezTo>
                    <a:pt x="1962" y="3755"/>
                    <a:pt x="1965" y="3752"/>
                    <a:pt x="1962" y="3745"/>
                  </a:cubicBezTo>
                  <a:cubicBezTo>
                    <a:pt x="1965" y="3745"/>
                    <a:pt x="1965" y="3745"/>
                    <a:pt x="1969" y="3741"/>
                  </a:cubicBezTo>
                  <a:cubicBezTo>
                    <a:pt x="1969" y="3741"/>
                    <a:pt x="1969" y="3737"/>
                    <a:pt x="1972" y="3737"/>
                  </a:cubicBezTo>
                  <a:lnTo>
                    <a:pt x="1972" y="3733"/>
                  </a:lnTo>
                  <a:lnTo>
                    <a:pt x="1972" y="3719"/>
                  </a:lnTo>
                  <a:cubicBezTo>
                    <a:pt x="1972" y="3708"/>
                    <a:pt x="1969" y="3701"/>
                    <a:pt x="1965" y="3693"/>
                  </a:cubicBezTo>
                  <a:lnTo>
                    <a:pt x="1965" y="3686"/>
                  </a:lnTo>
                  <a:cubicBezTo>
                    <a:pt x="1965" y="3679"/>
                    <a:pt x="1962" y="3667"/>
                    <a:pt x="1962" y="3660"/>
                  </a:cubicBezTo>
                  <a:cubicBezTo>
                    <a:pt x="1958" y="3653"/>
                    <a:pt x="1958" y="3649"/>
                    <a:pt x="1958" y="3642"/>
                  </a:cubicBezTo>
                  <a:cubicBezTo>
                    <a:pt x="1955" y="3638"/>
                    <a:pt x="1955" y="3631"/>
                    <a:pt x="1955" y="3627"/>
                  </a:cubicBezTo>
                  <a:cubicBezTo>
                    <a:pt x="1950" y="3623"/>
                    <a:pt x="1950" y="3620"/>
                    <a:pt x="1950" y="3616"/>
                  </a:cubicBezTo>
                  <a:lnTo>
                    <a:pt x="1950" y="3613"/>
                  </a:lnTo>
                  <a:lnTo>
                    <a:pt x="1950" y="3598"/>
                  </a:lnTo>
                  <a:cubicBezTo>
                    <a:pt x="1947" y="3594"/>
                    <a:pt x="1947" y="3591"/>
                    <a:pt x="1947" y="3587"/>
                  </a:cubicBezTo>
                  <a:lnTo>
                    <a:pt x="1947" y="3583"/>
                  </a:lnTo>
                  <a:cubicBezTo>
                    <a:pt x="1943" y="3572"/>
                    <a:pt x="1940" y="3561"/>
                    <a:pt x="1936" y="3554"/>
                  </a:cubicBezTo>
                  <a:lnTo>
                    <a:pt x="1936" y="3543"/>
                  </a:lnTo>
                  <a:cubicBezTo>
                    <a:pt x="1933" y="3539"/>
                    <a:pt x="1933" y="3532"/>
                    <a:pt x="1928" y="3528"/>
                  </a:cubicBezTo>
                  <a:lnTo>
                    <a:pt x="1933" y="3525"/>
                  </a:lnTo>
                  <a:cubicBezTo>
                    <a:pt x="1928" y="3521"/>
                    <a:pt x="1925" y="3521"/>
                    <a:pt x="1925" y="3513"/>
                  </a:cubicBezTo>
                  <a:cubicBezTo>
                    <a:pt x="1925" y="3506"/>
                    <a:pt x="1925" y="3503"/>
                    <a:pt x="1921" y="3495"/>
                  </a:cubicBezTo>
                  <a:lnTo>
                    <a:pt x="1921" y="3491"/>
                  </a:lnTo>
                  <a:cubicBezTo>
                    <a:pt x="1918" y="3488"/>
                    <a:pt x="1918" y="3484"/>
                    <a:pt x="1918" y="3484"/>
                  </a:cubicBezTo>
                  <a:cubicBezTo>
                    <a:pt x="1918" y="3473"/>
                    <a:pt x="1914" y="3466"/>
                    <a:pt x="1911" y="3459"/>
                  </a:cubicBezTo>
                  <a:lnTo>
                    <a:pt x="1911" y="3455"/>
                  </a:lnTo>
                  <a:cubicBezTo>
                    <a:pt x="1906" y="3451"/>
                    <a:pt x="1906" y="3447"/>
                    <a:pt x="1906" y="3444"/>
                  </a:cubicBezTo>
                  <a:lnTo>
                    <a:pt x="1906" y="3437"/>
                  </a:lnTo>
                  <a:lnTo>
                    <a:pt x="1903" y="3433"/>
                  </a:lnTo>
                  <a:lnTo>
                    <a:pt x="1903" y="3429"/>
                  </a:lnTo>
                  <a:lnTo>
                    <a:pt x="1903" y="3422"/>
                  </a:lnTo>
                  <a:cubicBezTo>
                    <a:pt x="1899" y="3418"/>
                    <a:pt x="1899" y="3411"/>
                    <a:pt x="1899" y="3407"/>
                  </a:cubicBezTo>
                  <a:cubicBezTo>
                    <a:pt x="1892" y="3393"/>
                    <a:pt x="1889" y="3378"/>
                    <a:pt x="1884" y="3363"/>
                  </a:cubicBezTo>
                  <a:lnTo>
                    <a:pt x="1884" y="3359"/>
                  </a:lnTo>
                  <a:cubicBezTo>
                    <a:pt x="1884" y="3352"/>
                    <a:pt x="1881" y="3345"/>
                    <a:pt x="1881" y="3337"/>
                  </a:cubicBezTo>
                  <a:cubicBezTo>
                    <a:pt x="1877" y="3334"/>
                    <a:pt x="1874" y="3327"/>
                    <a:pt x="1874" y="3319"/>
                  </a:cubicBezTo>
                  <a:cubicBezTo>
                    <a:pt x="1874" y="3319"/>
                    <a:pt x="1870" y="3315"/>
                    <a:pt x="1870" y="3312"/>
                  </a:cubicBezTo>
                  <a:cubicBezTo>
                    <a:pt x="1870" y="3305"/>
                    <a:pt x="1867" y="3301"/>
                    <a:pt x="1867" y="3293"/>
                  </a:cubicBezTo>
                  <a:cubicBezTo>
                    <a:pt x="1862" y="3290"/>
                    <a:pt x="1862" y="3283"/>
                    <a:pt x="1862" y="3279"/>
                  </a:cubicBezTo>
                  <a:cubicBezTo>
                    <a:pt x="1855" y="3261"/>
                    <a:pt x="1852" y="3246"/>
                    <a:pt x="1848" y="3231"/>
                  </a:cubicBezTo>
                  <a:cubicBezTo>
                    <a:pt x="1845" y="3227"/>
                    <a:pt x="1845" y="3224"/>
                    <a:pt x="1845" y="3220"/>
                  </a:cubicBezTo>
                  <a:cubicBezTo>
                    <a:pt x="1840" y="3213"/>
                    <a:pt x="1837" y="3205"/>
                    <a:pt x="1837" y="3198"/>
                  </a:cubicBezTo>
                  <a:cubicBezTo>
                    <a:pt x="1833" y="3191"/>
                    <a:pt x="1833" y="3180"/>
                    <a:pt x="1826" y="3173"/>
                  </a:cubicBezTo>
                  <a:cubicBezTo>
                    <a:pt x="1826" y="3165"/>
                    <a:pt x="1823" y="3161"/>
                    <a:pt x="1818" y="3154"/>
                  </a:cubicBezTo>
                  <a:cubicBezTo>
                    <a:pt x="1815" y="3143"/>
                    <a:pt x="1815" y="3143"/>
                    <a:pt x="1811" y="3132"/>
                  </a:cubicBezTo>
                  <a:lnTo>
                    <a:pt x="1811" y="3125"/>
                  </a:lnTo>
                  <a:cubicBezTo>
                    <a:pt x="1808" y="3125"/>
                    <a:pt x="1808" y="3121"/>
                    <a:pt x="1808" y="3117"/>
                  </a:cubicBezTo>
                  <a:cubicBezTo>
                    <a:pt x="1804" y="3110"/>
                    <a:pt x="1804" y="3107"/>
                    <a:pt x="1804" y="3103"/>
                  </a:cubicBezTo>
                  <a:cubicBezTo>
                    <a:pt x="1801" y="3095"/>
                    <a:pt x="1801" y="3092"/>
                    <a:pt x="1796" y="3085"/>
                  </a:cubicBezTo>
                  <a:lnTo>
                    <a:pt x="1796" y="3077"/>
                  </a:lnTo>
                  <a:cubicBezTo>
                    <a:pt x="1796" y="3073"/>
                    <a:pt x="1793" y="3073"/>
                    <a:pt x="1793" y="3070"/>
                  </a:cubicBezTo>
                  <a:cubicBezTo>
                    <a:pt x="1786" y="3048"/>
                    <a:pt x="1779" y="3029"/>
                    <a:pt x="1771" y="3007"/>
                  </a:cubicBezTo>
                  <a:lnTo>
                    <a:pt x="1771" y="3000"/>
                  </a:lnTo>
                  <a:lnTo>
                    <a:pt x="1767" y="2997"/>
                  </a:lnTo>
                  <a:cubicBezTo>
                    <a:pt x="1767" y="2993"/>
                    <a:pt x="1771" y="2989"/>
                    <a:pt x="1767" y="2989"/>
                  </a:cubicBezTo>
                  <a:lnTo>
                    <a:pt x="1767" y="2985"/>
                  </a:lnTo>
                  <a:cubicBezTo>
                    <a:pt x="1767" y="2982"/>
                    <a:pt x="1764" y="2982"/>
                    <a:pt x="1764" y="2978"/>
                  </a:cubicBezTo>
                  <a:cubicBezTo>
                    <a:pt x="1764" y="2975"/>
                    <a:pt x="1760" y="2971"/>
                    <a:pt x="1760" y="2967"/>
                  </a:cubicBezTo>
                  <a:cubicBezTo>
                    <a:pt x="1760" y="2960"/>
                    <a:pt x="1757" y="2953"/>
                    <a:pt x="1752" y="2945"/>
                  </a:cubicBezTo>
                  <a:lnTo>
                    <a:pt x="1752" y="2941"/>
                  </a:lnTo>
                  <a:cubicBezTo>
                    <a:pt x="1752" y="2934"/>
                    <a:pt x="1749" y="2931"/>
                    <a:pt x="1745" y="2923"/>
                  </a:cubicBezTo>
                  <a:lnTo>
                    <a:pt x="1745" y="2909"/>
                  </a:lnTo>
                  <a:cubicBezTo>
                    <a:pt x="1745" y="2905"/>
                    <a:pt x="1742" y="2897"/>
                    <a:pt x="1738" y="2897"/>
                  </a:cubicBezTo>
                  <a:cubicBezTo>
                    <a:pt x="1738" y="2890"/>
                    <a:pt x="1735" y="2887"/>
                    <a:pt x="1735" y="2879"/>
                  </a:cubicBezTo>
                  <a:cubicBezTo>
                    <a:pt x="1730" y="2875"/>
                    <a:pt x="1730" y="2872"/>
                    <a:pt x="1727" y="2868"/>
                  </a:cubicBezTo>
                  <a:cubicBezTo>
                    <a:pt x="1727" y="2861"/>
                    <a:pt x="1727" y="2857"/>
                    <a:pt x="1723" y="2853"/>
                  </a:cubicBezTo>
                  <a:cubicBezTo>
                    <a:pt x="1723" y="2850"/>
                    <a:pt x="1723" y="2846"/>
                    <a:pt x="1720" y="2843"/>
                  </a:cubicBezTo>
                  <a:cubicBezTo>
                    <a:pt x="1716" y="2831"/>
                    <a:pt x="1713" y="2821"/>
                    <a:pt x="1708" y="2809"/>
                  </a:cubicBezTo>
                  <a:cubicBezTo>
                    <a:pt x="1705" y="2799"/>
                    <a:pt x="1705" y="2787"/>
                    <a:pt x="1698" y="2780"/>
                  </a:cubicBezTo>
                  <a:cubicBezTo>
                    <a:pt x="1694" y="2762"/>
                    <a:pt x="1686" y="2747"/>
                    <a:pt x="1683" y="2733"/>
                  </a:cubicBezTo>
                  <a:cubicBezTo>
                    <a:pt x="1679" y="2721"/>
                    <a:pt x="1676" y="2711"/>
                    <a:pt x="1672" y="2699"/>
                  </a:cubicBezTo>
                  <a:lnTo>
                    <a:pt x="1672" y="2696"/>
                  </a:lnTo>
                  <a:lnTo>
                    <a:pt x="1669" y="2699"/>
                  </a:lnTo>
                  <a:lnTo>
                    <a:pt x="1669" y="2692"/>
                  </a:lnTo>
                  <a:cubicBezTo>
                    <a:pt x="1664" y="2681"/>
                    <a:pt x="1664" y="2674"/>
                    <a:pt x="1661" y="2663"/>
                  </a:cubicBezTo>
                  <a:lnTo>
                    <a:pt x="1659" y="2663"/>
                  </a:lnTo>
                  <a:cubicBezTo>
                    <a:pt x="1653" y="2649"/>
                    <a:pt x="1650" y="2632"/>
                    <a:pt x="1642" y="2619"/>
                  </a:cubicBezTo>
                  <a:cubicBezTo>
                    <a:pt x="1647" y="2619"/>
                    <a:pt x="1647" y="2623"/>
                    <a:pt x="1647" y="2623"/>
                  </a:cubicBezTo>
                  <a:cubicBezTo>
                    <a:pt x="1647" y="2615"/>
                    <a:pt x="1643" y="2608"/>
                    <a:pt x="1639" y="2602"/>
                  </a:cubicBezTo>
                  <a:lnTo>
                    <a:pt x="1639" y="2602"/>
                  </a:lnTo>
                  <a:cubicBezTo>
                    <a:pt x="1640" y="2606"/>
                    <a:pt x="1642" y="2609"/>
                    <a:pt x="1642" y="2615"/>
                  </a:cubicBezTo>
                  <a:cubicBezTo>
                    <a:pt x="1639" y="2604"/>
                    <a:pt x="1635" y="2597"/>
                    <a:pt x="1632" y="2589"/>
                  </a:cubicBezTo>
                  <a:lnTo>
                    <a:pt x="1628" y="2589"/>
                  </a:lnTo>
                  <a:cubicBezTo>
                    <a:pt x="1628" y="2586"/>
                    <a:pt x="1625" y="2579"/>
                    <a:pt x="1625" y="2579"/>
                  </a:cubicBezTo>
                  <a:cubicBezTo>
                    <a:pt x="1620" y="2571"/>
                    <a:pt x="1617" y="2567"/>
                    <a:pt x="1613" y="2564"/>
                  </a:cubicBezTo>
                  <a:cubicBezTo>
                    <a:pt x="1613" y="2560"/>
                    <a:pt x="1610" y="2557"/>
                    <a:pt x="1610" y="2553"/>
                  </a:cubicBezTo>
                  <a:lnTo>
                    <a:pt x="1610" y="2549"/>
                  </a:lnTo>
                  <a:cubicBezTo>
                    <a:pt x="1610" y="2545"/>
                    <a:pt x="1606" y="2538"/>
                    <a:pt x="1606" y="2535"/>
                  </a:cubicBezTo>
                  <a:lnTo>
                    <a:pt x="1606" y="2531"/>
                  </a:lnTo>
                  <a:cubicBezTo>
                    <a:pt x="1603" y="2527"/>
                    <a:pt x="1603" y="2520"/>
                    <a:pt x="1603" y="2516"/>
                  </a:cubicBezTo>
                  <a:cubicBezTo>
                    <a:pt x="1595" y="2505"/>
                    <a:pt x="1591" y="2491"/>
                    <a:pt x="1588" y="2479"/>
                  </a:cubicBezTo>
                  <a:cubicBezTo>
                    <a:pt x="1588" y="2476"/>
                    <a:pt x="1588" y="2476"/>
                    <a:pt x="1584" y="2476"/>
                  </a:cubicBezTo>
                  <a:cubicBezTo>
                    <a:pt x="1584" y="2472"/>
                    <a:pt x="1581" y="2465"/>
                    <a:pt x="1581" y="2461"/>
                  </a:cubicBezTo>
                  <a:lnTo>
                    <a:pt x="1581" y="2457"/>
                  </a:lnTo>
                  <a:cubicBezTo>
                    <a:pt x="1581" y="2454"/>
                    <a:pt x="1576" y="2450"/>
                    <a:pt x="1576" y="2447"/>
                  </a:cubicBezTo>
                  <a:cubicBezTo>
                    <a:pt x="1573" y="2443"/>
                    <a:pt x="1573" y="2432"/>
                    <a:pt x="1566" y="2425"/>
                  </a:cubicBezTo>
                  <a:cubicBezTo>
                    <a:pt x="1566" y="2417"/>
                    <a:pt x="1559" y="2406"/>
                    <a:pt x="1559" y="2395"/>
                  </a:cubicBezTo>
                  <a:cubicBezTo>
                    <a:pt x="1559" y="2391"/>
                    <a:pt x="1559" y="2388"/>
                    <a:pt x="1554" y="2388"/>
                  </a:cubicBezTo>
                  <a:cubicBezTo>
                    <a:pt x="1554" y="2384"/>
                    <a:pt x="1554" y="2377"/>
                    <a:pt x="1551" y="2373"/>
                  </a:cubicBezTo>
                  <a:cubicBezTo>
                    <a:pt x="1547" y="2369"/>
                    <a:pt x="1547" y="2366"/>
                    <a:pt x="1544" y="2362"/>
                  </a:cubicBezTo>
                  <a:lnTo>
                    <a:pt x="1544" y="2355"/>
                  </a:lnTo>
                  <a:cubicBezTo>
                    <a:pt x="1540" y="2351"/>
                    <a:pt x="1540" y="2347"/>
                    <a:pt x="1540" y="2344"/>
                  </a:cubicBezTo>
                  <a:cubicBezTo>
                    <a:pt x="1537" y="2340"/>
                    <a:pt x="1537" y="2337"/>
                    <a:pt x="1532" y="2333"/>
                  </a:cubicBezTo>
                  <a:cubicBezTo>
                    <a:pt x="1532" y="2325"/>
                    <a:pt x="1529" y="2318"/>
                    <a:pt x="1525" y="2311"/>
                  </a:cubicBezTo>
                  <a:cubicBezTo>
                    <a:pt x="1522" y="2296"/>
                    <a:pt x="1518" y="2285"/>
                    <a:pt x="1510" y="2274"/>
                  </a:cubicBezTo>
                  <a:cubicBezTo>
                    <a:pt x="1510" y="2267"/>
                    <a:pt x="1503" y="2256"/>
                    <a:pt x="1503" y="2249"/>
                  </a:cubicBezTo>
                  <a:cubicBezTo>
                    <a:pt x="1500" y="2245"/>
                    <a:pt x="1500" y="2237"/>
                    <a:pt x="1496" y="2234"/>
                  </a:cubicBezTo>
                  <a:cubicBezTo>
                    <a:pt x="1493" y="2227"/>
                    <a:pt x="1488" y="2215"/>
                    <a:pt x="1485" y="2208"/>
                  </a:cubicBezTo>
                  <a:cubicBezTo>
                    <a:pt x="1485" y="2201"/>
                    <a:pt x="1481" y="2193"/>
                    <a:pt x="1478" y="2186"/>
                  </a:cubicBezTo>
                  <a:cubicBezTo>
                    <a:pt x="1478" y="2186"/>
                    <a:pt x="1474" y="2183"/>
                    <a:pt x="1474" y="2179"/>
                  </a:cubicBezTo>
                  <a:lnTo>
                    <a:pt x="1471" y="2175"/>
                  </a:lnTo>
                  <a:cubicBezTo>
                    <a:pt x="1471" y="2171"/>
                    <a:pt x="1466" y="2168"/>
                    <a:pt x="1466" y="2164"/>
                  </a:cubicBezTo>
                  <a:lnTo>
                    <a:pt x="1466" y="2161"/>
                  </a:lnTo>
                  <a:cubicBezTo>
                    <a:pt x="1463" y="2157"/>
                    <a:pt x="1463" y="2149"/>
                    <a:pt x="1459" y="2146"/>
                  </a:cubicBezTo>
                  <a:cubicBezTo>
                    <a:pt x="1459" y="2142"/>
                    <a:pt x="1456" y="2139"/>
                    <a:pt x="1456" y="2135"/>
                  </a:cubicBezTo>
                  <a:cubicBezTo>
                    <a:pt x="1452" y="2127"/>
                    <a:pt x="1449" y="2120"/>
                    <a:pt x="1449" y="2113"/>
                  </a:cubicBezTo>
                  <a:lnTo>
                    <a:pt x="1449" y="2109"/>
                  </a:lnTo>
                  <a:cubicBezTo>
                    <a:pt x="1441" y="2105"/>
                    <a:pt x="1441" y="2095"/>
                    <a:pt x="1437" y="2087"/>
                  </a:cubicBezTo>
                  <a:cubicBezTo>
                    <a:pt x="1437" y="2083"/>
                    <a:pt x="1437" y="2076"/>
                    <a:pt x="1434" y="2073"/>
                  </a:cubicBezTo>
                  <a:lnTo>
                    <a:pt x="1430" y="2069"/>
                  </a:lnTo>
                  <a:lnTo>
                    <a:pt x="1430" y="2061"/>
                  </a:lnTo>
                  <a:cubicBezTo>
                    <a:pt x="1427" y="2058"/>
                    <a:pt x="1427" y="2054"/>
                    <a:pt x="1422" y="2051"/>
                  </a:cubicBezTo>
                  <a:cubicBezTo>
                    <a:pt x="1422" y="2047"/>
                    <a:pt x="1419" y="2043"/>
                    <a:pt x="1415" y="2036"/>
                  </a:cubicBezTo>
                  <a:cubicBezTo>
                    <a:pt x="1412" y="2032"/>
                    <a:pt x="1412" y="2025"/>
                    <a:pt x="1408" y="2021"/>
                  </a:cubicBezTo>
                  <a:lnTo>
                    <a:pt x="1405" y="2017"/>
                  </a:lnTo>
                  <a:cubicBezTo>
                    <a:pt x="1405" y="2014"/>
                    <a:pt x="1405" y="2010"/>
                    <a:pt x="1400" y="2007"/>
                  </a:cubicBezTo>
                  <a:cubicBezTo>
                    <a:pt x="1400" y="2003"/>
                    <a:pt x="1397" y="1999"/>
                    <a:pt x="1397" y="1995"/>
                  </a:cubicBezTo>
                  <a:cubicBezTo>
                    <a:pt x="1393" y="1988"/>
                    <a:pt x="1393" y="1985"/>
                    <a:pt x="1390" y="1977"/>
                  </a:cubicBezTo>
                  <a:cubicBezTo>
                    <a:pt x="1390" y="1973"/>
                    <a:pt x="1386" y="1970"/>
                    <a:pt x="1386" y="1966"/>
                  </a:cubicBezTo>
                  <a:cubicBezTo>
                    <a:pt x="1386" y="1963"/>
                    <a:pt x="1386" y="1963"/>
                    <a:pt x="1383" y="1959"/>
                  </a:cubicBezTo>
                  <a:cubicBezTo>
                    <a:pt x="1383" y="1959"/>
                    <a:pt x="1378" y="1955"/>
                    <a:pt x="1378" y="1951"/>
                  </a:cubicBezTo>
                  <a:cubicBezTo>
                    <a:pt x="1375" y="1944"/>
                    <a:pt x="1375" y="1933"/>
                    <a:pt x="1368" y="1926"/>
                  </a:cubicBezTo>
                  <a:lnTo>
                    <a:pt x="1368" y="1919"/>
                  </a:lnTo>
                  <a:cubicBezTo>
                    <a:pt x="1364" y="1919"/>
                    <a:pt x="1368" y="1915"/>
                    <a:pt x="1364" y="1911"/>
                  </a:cubicBezTo>
                  <a:cubicBezTo>
                    <a:pt x="1361" y="1907"/>
                    <a:pt x="1361" y="1900"/>
                    <a:pt x="1361" y="1897"/>
                  </a:cubicBezTo>
                  <a:cubicBezTo>
                    <a:pt x="1356" y="1889"/>
                    <a:pt x="1356" y="1885"/>
                    <a:pt x="1353" y="1882"/>
                  </a:cubicBezTo>
                  <a:cubicBezTo>
                    <a:pt x="1349" y="1878"/>
                    <a:pt x="1349" y="1878"/>
                    <a:pt x="1346" y="1875"/>
                  </a:cubicBezTo>
                  <a:cubicBezTo>
                    <a:pt x="1349" y="1875"/>
                    <a:pt x="1349" y="1871"/>
                    <a:pt x="1346" y="1867"/>
                  </a:cubicBezTo>
                  <a:lnTo>
                    <a:pt x="1346" y="1863"/>
                  </a:lnTo>
                  <a:cubicBezTo>
                    <a:pt x="1346" y="1856"/>
                    <a:pt x="1342" y="1853"/>
                    <a:pt x="1339" y="1849"/>
                  </a:cubicBezTo>
                  <a:cubicBezTo>
                    <a:pt x="1339" y="1845"/>
                    <a:pt x="1339" y="1841"/>
                    <a:pt x="1334" y="1838"/>
                  </a:cubicBezTo>
                  <a:cubicBezTo>
                    <a:pt x="1334" y="1831"/>
                    <a:pt x="1334" y="1827"/>
                    <a:pt x="1331" y="1823"/>
                  </a:cubicBezTo>
                  <a:cubicBezTo>
                    <a:pt x="1331" y="1816"/>
                    <a:pt x="1331" y="1812"/>
                    <a:pt x="1327" y="1809"/>
                  </a:cubicBezTo>
                  <a:lnTo>
                    <a:pt x="1324" y="1805"/>
                  </a:lnTo>
                  <a:cubicBezTo>
                    <a:pt x="1327" y="1805"/>
                    <a:pt x="1324" y="1801"/>
                    <a:pt x="1324" y="1797"/>
                  </a:cubicBezTo>
                  <a:cubicBezTo>
                    <a:pt x="1324" y="1797"/>
                    <a:pt x="1320" y="1794"/>
                    <a:pt x="1320" y="1790"/>
                  </a:cubicBezTo>
                  <a:cubicBezTo>
                    <a:pt x="1317" y="1779"/>
                    <a:pt x="1312" y="1765"/>
                    <a:pt x="1309" y="1753"/>
                  </a:cubicBezTo>
                  <a:cubicBezTo>
                    <a:pt x="1305" y="1750"/>
                    <a:pt x="1305" y="1746"/>
                    <a:pt x="1305" y="1746"/>
                  </a:cubicBezTo>
                  <a:cubicBezTo>
                    <a:pt x="1302" y="1743"/>
                    <a:pt x="1302" y="1739"/>
                    <a:pt x="1302" y="1731"/>
                  </a:cubicBezTo>
                  <a:cubicBezTo>
                    <a:pt x="1298" y="1728"/>
                    <a:pt x="1298" y="1724"/>
                    <a:pt x="1295" y="1721"/>
                  </a:cubicBezTo>
                  <a:cubicBezTo>
                    <a:pt x="1295" y="1717"/>
                    <a:pt x="1290" y="1713"/>
                    <a:pt x="1290" y="1709"/>
                  </a:cubicBezTo>
                  <a:cubicBezTo>
                    <a:pt x="1290" y="1709"/>
                    <a:pt x="1290" y="1706"/>
                    <a:pt x="1287" y="1702"/>
                  </a:cubicBezTo>
                  <a:cubicBezTo>
                    <a:pt x="1287" y="1702"/>
                    <a:pt x="1283" y="1699"/>
                    <a:pt x="1283" y="1695"/>
                  </a:cubicBezTo>
                  <a:cubicBezTo>
                    <a:pt x="1283" y="1695"/>
                    <a:pt x="1283" y="1691"/>
                    <a:pt x="1280" y="1691"/>
                  </a:cubicBezTo>
                  <a:cubicBezTo>
                    <a:pt x="1280" y="1687"/>
                    <a:pt x="1280" y="1680"/>
                    <a:pt x="1276" y="1677"/>
                  </a:cubicBezTo>
                  <a:cubicBezTo>
                    <a:pt x="1276" y="1669"/>
                    <a:pt x="1273" y="1665"/>
                    <a:pt x="1273" y="1658"/>
                  </a:cubicBezTo>
                  <a:lnTo>
                    <a:pt x="1273" y="1647"/>
                  </a:lnTo>
                  <a:cubicBezTo>
                    <a:pt x="1268" y="1640"/>
                    <a:pt x="1265" y="1633"/>
                    <a:pt x="1261" y="1621"/>
                  </a:cubicBezTo>
                  <a:cubicBezTo>
                    <a:pt x="1261" y="1614"/>
                    <a:pt x="1258" y="1607"/>
                    <a:pt x="1254" y="1599"/>
                  </a:cubicBezTo>
                  <a:cubicBezTo>
                    <a:pt x="1254" y="1596"/>
                    <a:pt x="1251" y="1592"/>
                    <a:pt x="1246" y="1589"/>
                  </a:cubicBezTo>
                  <a:cubicBezTo>
                    <a:pt x="1246" y="1585"/>
                    <a:pt x="1251" y="1585"/>
                    <a:pt x="1251" y="1581"/>
                  </a:cubicBezTo>
                  <a:lnTo>
                    <a:pt x="1246" y="1581"/>
                  </a:lnTo>
                  <a:cubicBezTo>
                    <a:pt x="1243" y="1570"/>
                    <a:pt x="1239" y="1563"/>
                    <a:pt x="1236" y="1552"/>
                  </a:cubicBezTo>
                  <a:lnTo>
                    <a:pt x="1236" y="1548"/>
                  </a:lnTo>
                  <a:cubicBezTo>
                    <a:pt x="1232" y="1548"/>
                    <a:pt x="1232" y="1545"/>
                    <a:pt x="1232" y="1541"/>
                  </a:cubicBezTo>
                  <a:lnTo>
                    <a:pt x="1232" y="1537"/>
                  </a:lnTo>
                  <a:cubicBezTo>
                    <a:pt x="1232" y="1533"/>
                    <a:pt x="1229" y="1530"/>
                    <a:pt x="1229" y="1530"/>
                  </a:cubicBezTo>
                  <a:cubicBezTo>
                    <a:pt x="1229" y="1526"/>
                    <a:pt x="1229" y="1523"/>
                    <a:pt x="1224" y="1523"/>
                  </a:cubicBezTo>
                  <a:lnTo>
                    <a:pt x="1224" y="1515"/>
                  </a:lnTo>
                  <a:cubicBezTo>
                    <a:pt x="1224" y="1511"/>
                    <a:pt x="1221" y="1511"/>
                    <a:pt x="1221" y="1508"/>
                  </a:cubicBezTo>
                  <a:cubicBezTo>
                    <a:pt x="1221" y="1508"/>
                    <a:pt x="1217" y="1504"/>
                    <a:pt x="1217" y="1501"/>
                  </a:cubicBezTo>
                  <a:lnTo>
                    <a:pt x="1217" y="1493"/>
                  </a:lnTo>
                  <a:cubicBezTo>
                    <a:pt x="1214" y="1493"/>
                    <a:pt x="1214" y="1489"/>
                    <a:pt x="1214" y="1486"/>
                  </a:cubicBezTo>
                  <a:cubicBezTo>
                    <a:pt x="1210" y="1486"/>
                    <a:pt x="1210" y="1482"/>
                    <a:pt x="1210" y="1479"/>
                  </a:cubicBezTo>
                  <a:cubicBezTo>
                    <a:pt x="1210" y="1471"/>
                    <a:pt x="1207" y="1464"/>
                    <a:pt x="1202" y="1460"/>
                  </a:cubicBezTo>
                  <a:cubicBezTo>
                    <a:pt x="1202" y="1453"/>
                    <a:pt x="1199" y="1445"/>
                    <a:pt x="1199" y="1438"/>
                  </a:cubicBezTo>
                  <a:lnTo>
                    <a:pt x="1195" y="1435"/>
                  </a:lnTo>
                  <a:lnTo>
                    <a:pt x="1192" y="1431"/>
                  </a:lnTo>
                  <a:lnTo>
                    <a:pt x="1188" y="1423"/>
                  </a:lnTo>
                  <a:cubicBezTo>
                    <a:pt x="1188" y="1420"/>
                    <a:pt x="1188" y="1413"/>
                    <a:pt x="1185" y="1405"/>
                  </a:cubicBezTo>
                  <a:cubicBezTo>
                    <a:pt x="1185" y="1401"/>
                    <a:pt x="1185" y="1401"/>
                    <a:pt x="1180" y="1398"/>
                  </a:cubicBezTo>
                  <a:lnTo>
                    <a:pt x="1180" y="1394"/>
                  </a:lnTo>
                  <a:cubicBezTo>
                    <a:pt x="1177" y="1387"/>
                    <a:pt x="1173" y="1383"/>
                    <a:pt x="1173" y="1376"/>
                  </a:cubicBezTo>
                  <a:cubicBezTo>
                    <a:pt x="1173" y="1372"/>
                    <a:pt x="1166" y="1369"/>
                    <a:pt x="1170" y="1361"/>
                  </a:cubicBezTo>
                  <a:lnTo>
                    <a:pt x="1166" y="1357"/>
                  </a:lnTo>
                  <a:lnTo>
                    <a:pt x="1163" y="1354"/>
                  </a:lnTo>
                  <a:lnTo>
                    <a:pt x="1163" y="1347"/>
                  </a:lnTo>
                  <a:cubicBezTo>
                    <a:pt x="1155" y="1335"/>
                    <a:pt x="1155" y="1325"/>
                    <a:pt x="1151" y="1313"/>
                  </a:cubicBezTo>
                  <a:cubicBezTo>
                    <a:pt x="1148" y="1306"/>
                    <a:pt x="1144" y="1295"/>
                    <a:pt x="1144" y="1288"/>
                  </a:cubicBezTo>
                  <a:cubicBezTo>
                    <a:pt x="1141" y="1284"/>
                    <a:pt x="1136" y="1281"/>
                    <a:pt x="1141" y="1273"/>
                  </a:cubicBezTo>
                  <a:cubicBezTo>
                    <a:pt x="1136" y="1266"/>
                    <a:pt x="1136" y="1259"/>
                    <a:pt x="1133" y="1251"/>
                  </a:cubicBezTo>
                  <a:cubicBezTo>
                    <a:pt x="1129" y="1247"/>
                    <a:pt x="1129" y="1244"/>
                    <a:pt x="1129" y="1240"/>
                  </a:cubicBezTo>
                  <a:lnTo>
                    <a:pt x="1126" y="1229"/>
                  </a:lnTo>
                  <a:cubicBezTo>
                    <a:pt x="1122" y="1229"/>
                    <a:pt x="1122" y="1225"/>
                    <a:pt x="1122" y="1225"/>
                  </a:cubicBezTo>
                  <a:lnTo>
                    <a:pt x="1119" y="1215"/>
                  </a:lnTo>
                  <a:cubicBezTo>
                    <a:pt x="1114" y="1211"/>
                    <a:pt x="1114" y="1203"/>
                    <a:pt x="1111" y="1200"/>
                  </a:cubicBezTo>
                  <a:cubicBezTo>
                    <a:pt x="1111" y="1196"/>
                    <a:pt x="1107" y="1189"/>
                    <a:pt x="1107" y="1185"/>
                  </a:cubicBezTo>
                  <a:lnTo>
                    <a:pt x="1107" y="1178"/>
                  </a:lnTo>
                  <a:cubicBezTo>
                    <a:pt x="1107" y="1174"/>
                    <a:pt x="1107" y="1167"/>
                    <a:pt x="1104" y="1159"/>
                  </a:cubicBezTo>
                  <a:lnTo>
                    <a:pt x="1104" y="1156"/>
                  </a:lnTo>
                  <a:cubicBezTo>
                    <a:pt x="1104" y="1152"/>
                    <a:pt x="1100" y="1149"/>
                    <a:pt x="1100" y="1149"/>
                  </a:cubicBezTo>
                  <a:cubicBezTo>
                    <a:pt x="1100" y="1145"/>
                    <a:pt x="1100" y="1145"/>
                    <a:pt x="1097" y="1141"/>
                  </a:cubicBezTo>
                  <a:cubicBezTo>
                    <a:pt x="1097" y="1137"/>
                    <a:pt x="1097" y="1137"/>
                    <a:pt x="1092" y="1134"/>
                  </a:cubicBezTo>
                  <a:lnTo>
                    <a:pt x="1092" y="1123"/>
                  </a:lnTo>
                  <a:lnTo>
                    <a:pt x="1089" y="1119"/>
                  </a:lnTo>
                  <a:cubicBezTo>
                    <a:pt x="1085" y="1115"/>
                    <a:pt x="1085" y="1105"/>
                    <a:pt x="1082" y="1097"/>
                  </a:cubicBezTo>
                  <a:lnTo>
                    <a:pt x="1082" y="1090"/>
                  </a:lnTo>
                  <a:cubicBezTo>
                    <a:pt x="1078" y="1086"/>
                    <a:pt x="1078" y="1083"/>
                    <a:pt x="1078" y="1079"/>
                  </a:cubicBezTo>
                  <a:lnTo>
                    <a:pt x="1078" y="1075"/>
                  </a:lnTo>
                  <a:cubicBezTo>
                    <a:pt x="1075" y="1068"/>
                    <a:pt x="1075" y="1061"/>
                    <a:pt x="1070" y="1053"/>
                  </a:cubicBezTo>
                  <a:cubicBezTo>
                    <a:pt x="1067" y="1053"/>
                    <a:pt x="1067" y="1049"/>
                    <a:pt x="1067" y="1046"/>
                  </a:cubicBezTo>
                  <a:cubicBezTo>
                    <a:pt x="1067" y="1039"/>
                    <a:pt x="1063" y="1039"/>
                    <a:pt x="1063" y="1031"/>
                  </a:cubicBezTo>
                  <a:cubicBezTo>
                    <a:pt x="1063" y="1027"/>
                    <a:pt x="1060" y="1024"/>
                    <a:pt x="1060" y="1024"/>
                  </a:cubicBezTo>
                  <a:cubicBezTo>
                    <a:pt x="1060" y="1017"/>
                    <a:pt x="1056" y="1009"/>
                    <a:pt x="1056" y="1002"/>
                  </a:cubicBezTo>
                  <a:cubicBezTo>
                    <a:pt x="1048" y="995"/>
                    <a:pt x="1045" y="987"/>
                    <a:pt x="1045" y="976"/>
                  </a:cubicBezTo>
                  <a:cubicBezTo>
                    <a:pt x="1041" y="969"/>
                    <a:pt x="1041" y="969"/>
                    <a:pt x="1041" y="961"/>
                  </a:cubicBezTo>
                  <a:cubicBezTo>
                    <a:pt x="1041" y="958"/>
                    <a:pt x="1041" y="954"/>
                    <a:pt x="1038" y="954"/>
                  </a:cubicBezTo>
                  <a:cubicBezTo>
                    <a:pt x="1038" y="951"/>
                    <a:pt x="1034" y="947"/>
                    <a:pt x="1034" y="939"/>
                  </a:cubicBezTo>
                  <a:lnTo>
                    <a:pt x="1034" y="932"/>
                  </a:lnTo>
                  <a:cubicBezTo>
                    <a:pt x="1026" y="917"/>
                    <a:pt x="1023" y="899"/>
                    <a:pt x="1019" y="885"/>
                  </a:cubicBezTo>
                  <a:cubicBezTo>
                    <a:pt x="1019" y="881"/>
                    <a:pt x="1016" y="877"/>
                    <a:pt x="1016" y="870"/>
                  </a:cubicBezTo>
                  <a:cubicBezTo>
                    <a:pt x="1016" y="866"/>
                    <a:pt x="1016" y="863"/>
                    <a:pt x="1012" y="859"/>
                  </a:cubicBezTo>
                  <a:lnTo>
                    <a:pt x="1012" y="848"/>
                  </a:lnTo>
                  <a:cubicBezTo>
                    <a:pt x="1009" y="844"/>
                    <a:pt x="1009" y="841"/>
                    <a:pt x="1009" y="837"/>
                  </a:cubicBezTo>
                  <a:cubicBezTo>
                    <a:pt x="1009" y="833"/>
                    <a:pt x="1004" y="829"/>
                    <a:pt x="1004" y="826"/>
                  </a:cubicBezTo>
                  <a:cubicBezTo>
                    <a:pt x="1001" y="819"/>
                    <a:pt x="1004" y="815"/>
                    <a:pt x="1001" y="811"/>
                  </a:cubicBezTo>
                  <a:cubicBezTo>
                    <a:pt x="997" y="807"/>
                    <a:pt x="1001" y="804"/>
                    <a:pt x="997" y="800"/>
                  </a:cubicBezTo>
                  <a:cubicBezTo>
                    <a:pt x="997" y="797"/>
                    <a:pt x="997" y="793"/>
                    <a:pt x="994" y="789"/>
                  </a:cubicBezTo>
                  <a:cubicBezTo>
                    <a:pt x="994" y="785"/>
                    <a:pt x="990" y="782"/>
                    <a:pt x="990" y="775"/>
                  </a:cubicBezTo>
                  <a:cubicBezTo>
                    <a:pt x="987" y="775"/>
                    <a:pt x="987" y="771"/>
                    <a:pt x="987" y="767"/>
                  </a:cubicBezTo>
                  <a:cubicBezTo>
                    <a:pt x="987" y="763"/>
                    <a:pt x="982" y="760"/>
                    <a:pt x="982" y="753"/>
                  </a:cubicBezTo>
                  <a:cubicBezTo>
                    <a:pt x="982" y="749"/>
                    <a:pt x="979" y="741"/>
                    <a:pt x="979" y="738"/>
                  </a:cubicBezTo>
                  <a:cubicBezTo>
                    <a:pt x="975" y="734"/>
                    <a:pt x="975" y="727"/>
                    <a:pt x="975" y="723"/>
                  </a:cubicBezTo>
                  <a:lnTo>
                    <a:pt x="975" y="719"/>
                  </a:lnTo>
                  <a:cubicBezTo>
                    <a:pt x="975" y="716"/>
                    <a:pt x="972" y="712"/>
                    <a:pt x="972" y="705"/>
                  </a:cubicBezTo>
                  <a:lnTo>
                    <a:pt x="968" y="701"/>
                  </a:lnTo>
                  <a:cubicBezTo>
                    <a:pt x="965" y="697"/>
                    <a:pt x="965" y="697"/>
                    <a:pt x="965" y="687"/>
                  </a:cubicBezTo>
                  <a:cubicBezTo>
                    <a:pt x="960" y="683"/>
                    <a:pt x="960" y="679"/>
                    <a:pt x="960" y="672"/>
                  </a:cubicBezTo>
                  <a:lnTo>
                    <a:pt x="957" y="672"/>
                  </a:lnTo>
                  <a:lnTo>
                    <a:pt x="957" y="665"/>
                  </a:lnTo>
                  <a:lnTo>
                    <a:pt x="953" y="665"/>
                  </a:lnTo>
                  <a:lnTo>
                    <a:pt x="953" y="657"/>
                  </a:lnTo>
                  <a:cubicBezTo>
                    <a:pt x="953" y="653"/>
                    <a:pt x="950" y="653"/>
                    <a:pt x="950" y="650"/>
                  </a:cubicBezTo>
                  <a:lnTo>
                    <a:pt x="950" y="646"/>
                  </a:lnTo>
                  <a:cubicBezTo>
                    <a:pt x="946" y="643"/>
                    <a:pt x="946" y="635"/>
                    <a:pt x="946" y="628"/>
                  </a:cubicBezTo>
                  <a:cubicBezTo>
                    <a:pt x="943" y="624"/>
                    <a:pt x="943" y="624"/>
                    <a:pt x="943" y="621"/>
                  </a:cubicBezTo>
                  <a:cubicBezTo>
                    <a:pt x="943" y="619"/>
                    <a:pt x="943" y="619"/>
                    <a:pt x="942" y="619"/>
                  </a:cubicBezTo>
                  <a:cubicBezTo>
                    <a:pt x="942" y="619"/>
                    <a:pt x="941" y="619"/>
                    <a:pt x="938" y="617"/>
                  </a:cubicBezTo>
                  <a:lnTo>
                    <a:pt x="938" y="609"/>
                  </a:lnTo>
                  <a:lnTo>
                    <a:pt x="935" y="609"/>
                  </a:lnTo>
                  <a:lnTo>
                    <a:pt x="935" y="602"/>
                  </a:lnTo>
                  <a:cubicBezTo>
                    <a:pt x="935" y="599"/>
                    <a:pt x="935" y="591"/>
                    <a:pt x="931" y="591"/>
                  </a:cubicBezTo>
                  <a:cubicBezTo>
                    <a:pt x="928" y="584"/>
                    <a:pt x="928" y="577"/>
                    <a:pt x="924" y="569"/>
                  </a:cubicBezTo>
                  <a:lnTo>
                    <a:pt x="921" y="569"/>
                  </a:lnTo>
                  <a:cubicBezTo>
                    <a:pt x="921" y="562"/>
                    <a:pt x="921" y="558"/>
                    <a:pt x="916" y="551"/>
                  </a:cubicBezTo>
                  <a:cubicBezTo>
                    <a:pt x="913" y="543"/>
                    <a:pt x="909" y="536"/>
                    <a:pt x="906" y="525"/>
                  </a:cubicBezTo>
                  <a:cubicBezTo>
                    <a:pt x="906" y="521"/>
                    <a:pt x="902" y="514"/>
                    <a:pt x="899" y="507"/>
                  </a:cubicBezTo>
                  <a:cubicBezTo>
                    <a:pt x="894" y="499"/>
                    <a:pt x="894" y="499"/>
                    <a:pt x="894" y="489"/>
                  </a:cubicBezTo>
                  <a:cubicBezTo>
                    <a:pt x="894" y="486"/>
                    <a:pt x="893" y="483"/>
                    <a:pt x="892" y="483"/>
                  </a:cubicBezTo>
                  <a:cubicBezTo>
                    <a:pt x="891" y="483"/>
                    <a:pt x="891" y="484"/>
                    <a:pt x="891" y="485"/>
                  </a:cubicBezTo>
                  <a:lnTo>
                    <a:pt x="891" y="481"/>
                  </a:lnTo>
                  <a:cubicBezTo>
                    <a:pt x="887" y="477"/>
                    <a:pt x="887" y="474"/>
                    <a:pt x="884" y="467"/>
                  </a:cubicBezTo>
                  <a:cubicBezTo>
                    <a:pt x="880" y="463"/>
                    <a:pt x="880" y="459"/>
                    <a:pt x="877" y="452"/>
                  </a:cubicBezTo>
                  <a:lnTo>
                    <a:pt x="877" y="445"/>
                  </a:lnTo>
                  <a:cubicBezTo>
                    <a:pt x="872" y="441"/>
                    <a:pt x="872" y="433"/>
                    <a:pt x="872" y="433"/>
                  </a:cubicBezTo>
                  <a:cubicBezTo>
                    <a:pt x="869" y="430"/>
                    <a:pt x="872" y="426"/>
                    <a:pt x="869" y="423"/>
                  </a:cubicBezTo>
                  <a:cubicBezTo>
                    <a:pt x="865" y="423"/>
                    <a:pt x="865" y="419"/>
                    <a:pt x="865" y="415"/>
                  </a:cubicBezTo>
                  <a:cubicBezTo>
                    <a:pt x="858" y="393"/>
                    <a:pt x="850" y="375"/>
                    <a:pt x="843" y="353"/>
                  </a:cubicBezTo>
                  <a:cubicBezTo>
                    <a:pt x="843" y="349"/>
                    <a:pt x="843" y="349"/>
                    <a:pt x="840" y="345"/>
                  </a:cubicBezTo>
                  <a:lnTo>
                    <a:pt x="840" y="342"/>
                  </a:lnTo>
                  <a:cubicBezTo>
                    <a:pt x="836" y="338"/>
                    <a:pt x="836" y="331"/>
                    <a:pt x="836" y="327"/>
                  </a:cubicBezTo>
                  <a:cubicBezTo>
                    <a:pt x="833" y="323"/>
                    <a:pt x="828" y="320"/>
                    <a:pt x="828" y="313"/>
                  </a:cubicBezTo>
                  <a:lnTo>
                    <a:pt x="828" y="309"/>
                  </a:lnTo>
                  <a:cubicBezTo>
                    <a:pt x="825" y="309"/>
                    <a:pt x="825" y="305"/>
                    <a:pt x="825" y="301"/>
                  </a:cubicBezTo>
                  <a:cubicBezTo>
                    <a:pt x="821" y="294"/>
                    <a:pt x="818" y="287"/>
                    <a:pt x="818" y="279"/>
                  </a:cubicBezTo>
                  <a:cubicBezTo>
                    <a:pt x="814" y="276"/>
                    <a:pt x="814" y="272"/>
                    <a:pt x="814" y="272"/>
                  </a:cubicBezTo>
                  <a:cubicBezTo>
                    <a:pt x="814" y="269"/>
                    <a:pt x="811" y="265"/>
                    <a:pt x="811" y="265"/>
                  </a:cubicBezTo>
                  <a:cubicBezTo>
                    <a:pt x="806" y="261"/>
                    <a:pt x="806" y="257"/>
                    <a:pt x="806" y="254"/>
                  </a:cubicBezTo>
                  <a:cubicBezTo>
                    <a:pt x="806" y="254"/>
                    <a:pt x="806" y="250"/>
                    <a:pt x="803" y="247"/>
                  </a:cubicBezTo>
                  <a:cubicBezTo>
                    <a:pt x="799" y="243"/>
                    <a:pt x="799" y="235"/>
                    <a:pt x="799" y="232"/>
                  </a:cubicBezTo>
                  <a:cubicBezTo>
                    <a:pt x="796" y="225"/>
                    <a:pt x="792" y="221"/>
                    <a:pt x="792" y="213"/>
                  </a:cubicBezTo>
                  <a:cubicBezTo>
                    <a:pt x="789" y="206"/>
                    <a:pt x="789" y="199"/>
                    <a:pt x="784" y="191"/>
                  </a:cubicBezTo>
                  <a:cubicBezTo>
                    <a:pt x="781" y="188"/>
                    <a:pt x="781" y="180"/>
                    <a:pt x="777" y="173"/>
                  </a:cubicBezTo>
                  <a:cubicBezTo>
                    <a:pt x="774" y="173"/>
                    <a:pt x="774" y="166"/>
                    <a:pt x="770" y="162"/>
                  </a:cubicBezTo>
                  <a:lnTo>
                    <a:pt x="770" y="155"/>
                  </a:lnTo>
                  <a:cubicBezTo>
                    <a:pt x="767" y="151"/>
                    <a:pt x="767" y="151"/>
                    <a:pt x="767" y="147"/>
                  </a:cubicBezTo>
                  <a:cubicBezTo>
                    <a:pt x="767" y="144"/>
                    <a:pt x="762" y="144"/>
                    <a:pt x="762" y="140"/>
                  </a:cubicBezTo>
                  <a:lnTo>
                    <a:pt x="762" y="133"/>
                  </a:lnTo>
                  <a:cubicBezTo>
                    <a:pt x="759" y="129"/>
                    <a:pt x="759" y="129"/>
                    <a:pt x="759" y="125"/>
                  </a:cubicBezTo>
                  <a:lnTo>
                    <a:pt x="759" y="114"/>
                  </a:lnTo>
                  <a:cubicBezTo>
                    <a:pt x="755" y="111"/>
                    <a:pt x="755" y="107"/>
                    <a:pt x="755" y="103"/>
                  </a:cubicBezTo>
                  <a:cubicBezTo>
                    <a:pt x="752" y="100"/>
                    <a:pt x="752" y="96"/>
                    <a:pt x="752" y="92"/>
                  </a:cubicBezTo>
                  <a:cubicBezTo>
                    <a:pt x="752" y="89"/>
                    <a:pt x="748" y="85"/>
                    <a:pt x="748" y="85"/>
                  </a:cubicBezTo>
                  <a:lnTo>
                    <a:pt x="748" y="59"/>
                  </a:lnTo>
                  <a:cubicBezTo>
                    <a:pt x="748" y="56"/>
                    <a:pt x="748" y="52"/>
                    <a:pt x="745" y="45"/>
                  </a:cubicBezTo>
                  <a:lnTo>
                    <a:pt x="740" y="45"/>
                  </a:lnTo>
                  <a:cubicBezTo>
                    <a:pt x="740" y="37"/>
                    <a:pt x="740" y="34"/>
                    <a:pt x="733" y="26"/>
                  </a:cubicBezTo>
                  <a:cubicBezTo>
                    <a:pt x="730" y="23"/>
                    <a:pt x="730" y="19"/>
                    <a:pt x="726" y="12"/>
                  </a:cubicBezTo>
                  <a:cubicBezTo>
                    <a:pt x="725" y="15"/>
                    <a:pt x="723" y="16"/>
                    <a:pt x="720" y="16"/>
                  </a:cubicBezTo>
                  <a:cubicBezTo>
                    <a:pt x="717" y="16"/>
                    <a:pt x="713" y="14"/>
                    <a:pt x="711" y="12"/>
                  </a:cubicBezTo>
                  <a:cubicBezTo>
                    <a:pt x="708" y="8"/>
                    <a:pt x="704" y="8"/>
                    <a:pt x="701" y="4"/>
                  </a:cubicBezTo>
                  <a:cubicBezTo>
                    <a:pt x="701" y="1"/>
                    <a:pt x="696" y="1"/>
                    <a:pt x="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31"/>
            <p:cNvSpPr/>
            <p:nvPr/>
          </p:nvSpPr>
          <p:spPr>
            <a:xfrm>
              <a:off x="681613" y="3023250"/>
              <a:ext cx="125" cy="25"/>
            </a:xfrm>
            <a:custGeom>
              <a:avLst/>
              <a:gdLst/>
              <a:ahLst/>
              <a:cxnLst/>
              <a:rect l="l" t="t" r="r" b="b"/>
              <a:pathLst>
                <a:path w="5" h="1" extrusionOk="0">
                  <a:moveTo>
                    <a:pt x="5"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31"/>
            <p:cNvSpPr/>
            <p:nvPr/>
          </p:nvSpPr>
          <p:spPr>
            <a:xfrm>
              <a:off x="675938" y="300565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31"/>
            <p:cNvSpPr/>
            <p:nvPr/>
          </p:nvSpPr>
          <p:spPr>
            <a:xfrm>
              <a:off x="637263" y="295780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31"/>
            <p:cNvSpPr/>
            <p:nvPr/>
          </p:nvSpPr>
          <p:spPr>
            <a:xfrm>
              <a:off x="735263" y="2969175"/>
              <a:ext cx="27975" cy="56300"/>
            </a:xfrm>
            <a:custGeom>
              <a:avLst/>
              <a:gdLst/>
              <a:ahLst/>
              <a:cxnLst/>
              <a:rect l="l" t="t" r="r" b="b"/>
              <a:pathLst>
                <a:path w="1119" h="2252" extrusionOk="0">
                  <a:moveTo>
                    <a:pt x="1053" y="239"/>
                  </a:moveTo>
                  <a:cubicBezTo>
                    <a:pt x="1053" y="239"/>
                    <a:pt x="1053" y="243"/>
                    <a:pt x="1049" y="243"/>
                  </a:cubicBezTo>
                  <a:cubicBezTo>
                    <a:pt x="1049" y="239"/>
                    <a:pt x="1049" y="239"/>
                    <a:pt x="1053" y="239"/>
                  </a:cubicBezTo>
                  <a:close/>
                  <a:moveTo>
                    <a:pt x="1027" y="246"/>
                  </a:moveTo>
                  <a:cubicBezTo>
                    <a:pt x="1031" y="246"/>
                    <a:pt x="1027" y="246"/>
                    <a:pt x="1027" y="250"/>
                  </a:cubicBezTo>
                  <a:lnTo>
                    <a:pt x="1027" y="246"/>
                  </a:lnTo>
                  <a:close/>
                  <a:moveTo>
                    <a:pt x="1019" y="261"/>
                  </a:moveTo>
                  <a:lnTo>
                    <a:pt x="1019" y="265"/>
                  </a:lnTo>
                  <a:cubicBezTo>
                    <a:pt x="1016" y="265"/>
                    <a:pt x="1016" y="265"/>
                    <a:pt x="1019" y="261"/>
                  </a:cubicBezTo>
                  <a:close/>
                  <a:moveTo>
                    <a:pt x="931" y="324"/>
                  </a:moveTo>
                  <a:lnTo>
                    <a:pt x="935" y="327"/>
                  </a:lnTo>
                  <a:lnTo>
                    <a:pt x="931" y="327"/>
                  </a:lnTo>
                  <a:lnTo>
                    <a:pt x="931" y="324"/>
                  </a:lnTo>
                  <a:close/>
                  <a:moveTo>
                    <a:pt x="1001" y="478"/>
                  </a:moveTo>
                  <a:lnTo>
                    <a:pt x="997" y="481"/>
                  </a:lnTo>
                  <a:cubicBezTo>
                    <a:pt x="997" y="478"/>
                    <a:pt x="1001" y="478"/>
                    <a:pt x="1001" y="478"/>
                  </a:cubicBezTo>
                  <a:close/>
                  <a:moveTo>
                    <a:pt x="865" y="1622"/>
                  </a:moveTo>
                  <a:cubicBezTo>
                    <a:pt x="862" y="1625"/>
                    <a:pt x="862" y="1629"/>
                    <a:pt x="862" y="1632"/>
                  </a:cubicBezTo>
                  <a:lnTo>
                    <a:pt x="862" y="1636"/>
                  </a:lnTo>
                  <a:cubicBezTo>
                    <a:pt x="862" y="1632"/>
                    <a:pt x="862" y="1629"/>
                    <a:pt x="865" y="1625"/>
                  </a:cubicBezTo>
                  <a:lnTo>
                    <a:pt x="865" y="1622"/>
                  </a:lnTo>
                  <a:close/>
                  <a:moveTo>
                    <a:pt x="80" y="2086"/>
                  </a:moveTo>
                  <a:cubicBezTo>
                    <a:pt x="79" y="2086"/>
                    <a:pt x="78" y="2086"/>
                    <a:pt x="77" y="2087"/>
                  </a:cubicBezTo>
                  <a:cubicBezTo>
                    <a:pt x="79" y="2087"/>
                    <a:pt x="80" y="2086"/>
                    <a:pt x="80" y="2086"/>
                  </a:cubicBezTo>
                  <a:close/>
                  <a:moveTo>
                    <a:pt x="437" y="1"/>
                  </a:moveTo>
                  <a:cubicBezTo>
                    <a:pt x="437" y="4"/>
                    <a:pt x="433" y="8"/>
                    <a:pt x="433" y="12"/>
                  </a:cubicBezTo>
                  <a:cubicBezTo>
                    <a:pt x="433" y="16"/>
                    <a:pt x="429" y="16"/>
                    <a:pt x="429" y="19"/>
                  </a:cubicBezTo>
                  <a:lnTo>
                    <a:pt x="418" y="19"/>
                  </a:lnTo>
                  <a:cubicBezTo>
                    <a:pt x="415" y="23"/>
                    <a:pt x="415" y="23"/>
                    <a:pt x="411" y="23"/>
                  </a:cubicBezTo>
                  <a:cubicBezTo>
                    <a:pt x="409" y="24"/>
                    <a:pt x="407" y="25"/>
                    <a:pt x="405" y="25"/>
                  </a:cubicBezTo>
                  <a:cubicBezTo>
                    <a:pt x="403" y="25"/>
                    <a:pt x="401" y="24"/>
                    <a:pt x="400" y="23"/>
                  </a:cubicBezTo>
                  <a:lnTo>
                    <a:pt x="396" y="23"/>
                  </a:lnTo>
                  <a:cubicBezTo>
                    <a:pt x="396" y="19"/>
                    <a:pt x="389" y="19"/>
                    <a:pt x="389" y="16"/>
                  </a:cubicBezTo>
                  <a:cubicBezTo>
                    <a:pt x="386" y="16"/>
                    <a:pt x="385" y="11"/>
                    <a:pt x="383" y="11"/>
                  </a:cubicBezTo>
                  <a:cubicBezTo>
                    <a:pt x="383" y="11"/>
                    <a:pt x="382" y="11"/>
                    <a:pt x="381" y="12"/>
                  </a:cubicBezTo>
                  <a:lnTo>
                    <a:pt x="363" y="12"/>
                  </a:lnTo>
                  <a:cubicBezTo>
                    <a:pt x="359" y="12"/>
                    <a:pt x="359" y="12"/>
                    <a:pt x="356" y="16"/>
                  </a:cubicBezTo>
                  <a:cubicBezTo>
                    <a:pt x="352" y="19"/>
                    <a:pt x="352" y="23"/>
                    <a:pt x="349" y="26"/>
                  </a:cubicBezTo>
                  <a:cubicBezTo>
                    <a:pt x="349" y="26"/>
                    <a:pt x="349" y="30"/>
                    <a:pt x="345" y="30"/>
                  </a:cubicBezTo>
                  <a:cubicBezTo>
                    <a:pt x="345" y="34"/>
                    <a:pt x="341" y="38"/>
                    <a:pt x="337" y="38"/>
                  </a:cubicBezTo>
                  <a:lnTo>
                    <a:pt x="334" y="38"/>
                  </a:lnTo>
                  <a:cubicBezTo>
                    <a:pt x="334" y="36"/>
                    <a:pt x="333" y="35"/>
                    <a:pt x="332" y="35"/>
                  </a:cubicBezTo>
                  <a:cubicBezTo>
                    <a:pt x="331" y="35"/>
                    <a:pt x="330" y="36"/>
                    <a:pt x="330" y="38"/>
                  </a:cubicBezTo>
                  <a:lnTo>
                    <a:pt x="327" y="38"/>
                  </a:lnTo>
                  <a:lnTo>
                    <a:pt x="327" y="41"/>
                  </a:lnTo>
                  <a:cubicBezTo>
                    <a:pt x="327" y="48"/>
                    <a:pt x="327" y="52"/>
                    <a:pt x="323" y="60"/>
                  </a:cubicBezTo>
                  <a:lnTo>
                    <a:pt x="323" y="74"/>
                  </a:lnTo>
                  <a:cubicBezTo>
                    <a:pt x="323" y="78"/>
                    <a:pt x="319" y="85"/>
                    <a:pt x="319" y="89"/>
                  </a:cubicBezTo>
                  <a:lnTo>
                    <a:pt x="319" y="96"/>
                  </a:lnTo>
                  <a:lnTo>
                    <a:pt x="319" y="100"/>
                  </a:lnTo>
                  <a:lnTo>
                    <a:pt x="319" y="107"/>
                  </a:lnTo>
                  <a:cubicBezTo>
                    <a:pt x="315" y="114"/>
                    <a:pt x="315" y="126"/>
                    <a:pt x="312" y="133"/>
                  </a:cubicBezTo>
                  <a:cubicBezTo>
                    <a:pt x="312" y="140"/>
                    <a:pt x="312" y="148"/>
                    <a:pt x="308" y="155"/>
                  </a:cubicBezTo>
                  <a:cubicBezTo>
                    <a:pt x="308" y="166"/>
                    <a:pt x="308" y="173"/>
                    <a:pt x="305" y="180"/>
                  </a:cubicBezTo>
                  <a:cubicBezTo>
                    <a:pt x="305" y="184"/>
                    <a:pt x="305" y="188"/>
                    <a:pt x="301" y="188"/>
                  </a:cubicBezTo>
                  <a:cubicBezTo>
                    <a:pt x="301" y="192"/>
                    <a:pt x="305" y="195"/>
                    <a:pt x="301" y="195"/>
                  </a:cubicBezTo>
                  <a:lnTo>
                    <a:pt x="301" y="206"/>
                  </a:lnTo>
                  <a:cubicBezTo>
                    <a:pt x="301" y="210"/>
                    <a:pt x="297" y="214"/>
                    <a:pt x="297" y="214"/>
                  </a:cubicBezTo>
                  <a:lnTo>
                    <a:pt x="297" y="221"/>
                  </a:lnTo>
                  <a:lnTo>
                    <a:pt x="297" y="239"/>
                  </a:lnTo>
                  <a:cubicBezTo>
                    <a:pt x="293" y="246"/>
                    <a:pt x="290" y="258"/>
                    <a:pt x="290" y="265"/>
                  </a:cubicBezTo>
                  <a:cubicBezTo>
                    <a:pt x="286" y="280"/>
                    <a:pt x="286" y="294"/>
                    <a:pt x="283" y="309"/>
                  </a:cubicBezTo>
                  <a:lnTo>
                    <a:pt x="283" y="312"/>
                  </a:lnTo>
                  <a:lnTo>
                    <a:pt x="283" y="316"/>
                  </a:lnTo>
                  <a:cubicBezTo>
                    <a:pt x="283" y="324"/>
                    <a:pt x="283" y="327"/>
                    <a:pt x="279" y="331"/>
                  </a:cubicBezTo>
                  <a:cubicBezTo>
                    <a:pt x="275" y="334"/>
                    <a:pt x="275" y="338"/>
                    <a:pt x="275" y="338"/>
                  </a:cubicBezTo>
                  <a:cubicBezTo>
                    <a:pt x="279" y="342"/>
                    <a:pt x="275" y="342"/>
                    <a:pt x="275" y="346"/>
                  </a:cubicBezTo>
                  <a:lnTo>
                    <a:pt x="275" y="356"/>
                  </a:lnTo>
                  <a:lnTo>
                    <a:pt x="268" y="364"/>
                  </a:lnTo>
                  <a:lnTo>
                    <a:pt x="271" y="368"/>
                  </a:lnTo>
                  <a:lnTo>
                    <a:pt x="268" y="368"/>
                  </a:lnTo>
                  <a:lnTo>
                    <a:pt x="268" y="371"/>
                  </a:lnTo>
                  <a:cubicBezTo>
                    <a:pt x="268" y="375"/>
                    <a:pt x="268" y="378"/>
                    <a:pt x="264" y="382"/>
                  </a:cubicBezTo>
                  <a:cubicBezTo>
                    <a:pt x="264" y="386"/>
                    <a:pt x="264" y="390"/>
                    <a:pt x="261" y="393"/>
                  </a:cubicBezTo>
                  <a:lnTo>
                    <a:pt x="261" y="397"/>
                  </a:lnTo>
                  <a:lnTo>
                    <a:pt x="261" y="400"/>
                  </a:lnTo>
                  <a:lnTo>
                    <a:pt x="257" y="404"/>
                  </a:lnTo>
                  <a:lnTo>
                    <a:pt x="257" y="408"/>
                  </a:lnTo>
                  <a:cubicBezTo>
                    <a:pt x="257" y="412"/>
                    <a:pt x="257" y="412"/>
                    <a:pt x="253" y="415"/>
                  </a:cubicBezTo>
                  <a:lnTo>
                    <a:pt x="253" y="419"/>
                  </a:lnTo>
                  <a:cubicBezTo>
                    <a:pt x="253" y="419"/>
                    <a:pt x="249" y="422"/>
                    <a:pt x="249" y="426"/>
                  </a:cubicBezTo>
                  <a:lnTo>
                    <a:pt x="249" y="434"/>
                  </a:lnTo>
                  <a:cubicBezTo>
                    <a:pt x="246" y="434"/>
                    <a:pt x="246" y="437"/>
                    <a:pt x="246" y="441"/>
                  </a:cubicBezTo>
                  <a:cubicBezTo>
                    <a:pt x="246" y="444"/>
                    <a:pt x="242" y="448"/>
                    <a:pt x="242" y="452"/>
                  </a:cubicBezTo>
                  <a:lnTo>
                    <a:pt x="242" y="456"/>
                  </a:lnTo>
                  <a:cubicBezTo>
                    <a:pt x="239" y="459"/>
                    <a:pt x="239" y="459"/>
                    <a:pt x="239" y="463"/>
                  </a:cubicBezTo>
                  <a:cubicBezTo>
                    <a:pt x="235" y="470"/>
                    <a:pt x="235" y="481"/>
                    <a:pt x="231" y="488"/>
                  </a:cubicBezTo>
                  <a:cubicBezTo>
                    <a:pt x="231" y="488"/>
                    <a:pt x="231" y="492"/>
                    <a:pt x="227" y="496"/>
                  </a:cubicBezTo>
                  <a:lnTo>
                    <a:pt x="227" y="503"/>
                  </a:lnTo>
                  <a:cubicBezTo>
                    <a:pt x="224" y="503"/>
                    <a:pt x="227" y="507"/>
                    <a:pt x="227" y="510"/>
                  </a:cubicBezTo>
                  <a:lnTo>
                    <a:pt x="224" y="510"/>
                  </a:lnTo>
                  <a:lnTo>
                    <a:pt x="224" y="518"/>
                  </a:lnTo>
                  <a:cubicBezTo>
                    <a:pt x="224" y="522"/>
                    <a:pt x="220" y="522"/>
                    <a:pt x="220" y="525"/>
                  </a:cubicBezTo>
                  <a:lnTo>
                    <a:pt x="220" y="532"/>
                  </a:lnTo>
                  <a:cubicBezTo>
                    <a:pt x="220" y="536"/>
                    <a:pt x="217" y="536"/>
                    <a:pt x="220" y="540"/>
                  </a:cubicBezTo>
                  <a:cubicBezTo>
                    <a:pt x="217" y="540"/>
                    <a:pt x="217" y="544"/>
                    <a:pt x="217" y="547"/>
                  </a:cubicBezTo>
                  <a:cubicBezTo>
                    <a:pt x="213" y="562"/>
                    <a:pt x="209" y="573"/>
                    <a:pt x="205" y="588"/>
                  </a:cubicBezTo>
                  <a:lnTo>
                    <a:pt x="205" y="595"/>
                  </a:lnTo>
                  <a:cubicBezTo>
                    <a:pt x="205" y="598"/>
                    <a:pt x="202" y="598"/>
                    <a:pt x="205" y="602"/>
                  </a:cubicBezTo>
                  <a:lnTo>
                    <a:pt x="202" y="606"/>
                  </a:lnTo>
                  <a:cubicBezTo>
                    <a:pt x="202" y="610"/>
                    <a:pt x="198" y="613"/>
                    <a:pt x="198" y="617"/>
                  </a:cubicBezTo>
                  <a:cubicBezTo>
                    <a:pt x="198" y="624"/>
                    <a:pt x="195" y="632"/>
                    <a:pt x="195" y="639"/>
                  </a:cubicBezTo>
                  <a:cubicBezTo>
                    <a:pt x="195" y="642"/>
                    <a:pt x="191" y="642"/>
                    <a:pt x="191" y="646"/>
                  </a:cubicBezTo>
                  <a:lnTo>
                    <a:pt x="191" y="654"/>
                  </a:lnTo>
                  <a:lnTo>
                    <a:pt x="187" y="657"/>
                  </a:lnTo>
                  <a:cubicBezTo>
                    <a:pt x="191" y="661"/>
                    <a:pt x="187" y="661"/>
                    <a:pt x="187" y="664"/>
                  </a:cubicBezTo>
                  <a:cubicBezTo>
                    <a:pt x="187" y="668"/>
                    <a:pt x="183" y="672"/>
                    <a:pt x="187" y="676"/>
                  </a:cubicBezTo>
                  <a:cubicBezTo>
                    <a:pt x="183" y="679"/>
                    <a:pt x="183" y="683"/>
                    <a:pt x="183" y="683"/>
                  </a:cubicBezTo>
                  <a:lnTo>
                    <a:pt x="183" y="694"/>
                  </a:lnTo>
                  <a:cubicBezTo>
                    <a:pt x="180" y="705"/>
                    <a:pt x="176" y="716"/>
                    <a:pt x="173" y="730"/>
                  </a:cubicBezTo>
                  <a:lnTo>
                    <a:pt x="173" y="734"/>
                  </a:lnTo>
                  <a:lnTo>
                    <a:pt x="173" y="738"/>
                  </a:lnTo>
                  <a:lnTo>
                    <a:pt x="173" y="745"/>
                  </a:lnTo>
                  <a:lnTo>
                    <a:pt x="173" y="756"/>
                  </a:lnTo>
                  <a:cubicBezTo>
                    <a:pt x="173" y="764"/>
                    <a:pt x="169" y="767"/>
                    <a:pt x="169" y="771"/>
                  </a:cubicBezTo>
                  <a:cubicBezTo>
                    <a:pt x="169" y="774"/>
                    <a:pt x="169" y="778"/>
                    <a:pt x="165" y="782"/>
                  </a:cubicBezTo>
                  <a:lnTo>
                    <a:pt x="165" y="786"/>
                  </a:lnTo>
                  <a:lnTo>
                    <a:pt x="165" y="789"/>
                  </a:lnTo>
                  <a:lnTo>
                    <a:pt x="165" y="796"/>
                  </a:lnTo>
                  <a:cubicBezTo>
                    <a:pt x="165" y="800"/>
                    <a:pt x="161" y="804"/>
                    <a:pt x="161" y="808"/>
                  </a:cubicBezTo>
                  <a:lnTo>
                    <a:pt x="161" y="818"/>
                  </a:lnTo>
                  <a:cubicBezTo>
                    <a:pt x="161" y="822"/>
                    <a:pt x="158" y="822"/>
                    <a:pt x="161" y="822"/>
                  </a:cubicBezTo>
                  <a:lnTo>
                    <a:pt x="158" y="826"/>
                  </a:lnTo>
                  <a:lnTo>
                    <a:pt x="158" y="833"/>
                  </a:lnTo>
                  <a:cubicBezTo>
                    <a:pt x="158" y="837"/>
                    <a:pt x="158" y="844"/>
                    <a:pt x="154" y="848"/>
                  </a:cubicBezTo>
                  <a:lnTo>
                    <a:pt x="154" y="852"/>
                  </a:lnTo>
                  <a:lnTo>
                    <a:pt x="154" y="859"/>
                  </a:lnTo>
                  <a:cubicBezTo>
                    <a:pt x="154" y="862"/>
                    <a:pt x="154" y="862"/>
                    <a:pt x="151" y="866"/>
                  </a:cubicBezTo>
                  <a:cubicBezTo>
                    <a:pt x="151" y="884"/>
                    <a:pt x="143" y="899"/>
                    <a:pt x="143" y="918"/>
                  </a:cubicBezTo>
                  <a:cubicBezTo>
                    <a:pt x="143" y="921"/>
                    <a:pt x="139" y="921"/>
                    <a:pt x="139" y="925"/>
                  </a:cubicBezTo>
                  <a:lnTo>
                    <a:pt x="139" y="936"/>
                  </a:lnTo>
                  <a:cubicBezTo>
                    <a:pt x="136" y="940"/>
                    <a:pt x="136" y="947"/>
                    <a:pt x="136" y="950"/>
                  </a:cubicBezTo>
                  <a:lnTo>
                    <a:pt x="136" y="954"/>
                  </a:lnTo>
                  <a:cubicBezTo>
                    <a:pt x="136" y="962"/>
                    <a:pt x="136" y="965"/>
                    <a:pt x="132" y="969"/>
                  </a:cubicBezTo>
                  <a:cubicBezTo>
                    <a:pt x="136" y="972"/>
                    <a:pt x="132" y="976"/>
                    <a:pt x="132" y="980"/>
                  </a:cubicBezTo>
                  <a:lnTo>
                    <a:pt x="132" y="987"/>
                  </a:lnTo>
                  <a:cubicBezTo>
                    <a:pt x="129" y="998"/>
                    <a:pt x="125" y="1013"/>
                    <a:pt x="125" y="1024"/>
                  </a:cubicBezTo>
                  <a:cubicBezTo>
                    <a:pt x="125" y="1031"/>
                    <a:pt x="121" y="1035"/>
                    <a:pt x="125" y="1038"/>
                  </a:cubicBezTo>
                  <a:lnTo>
                    <a:pt x="125" y="1042"/>
                  </a:lnTo>
                  <a:cubicBezTo>
                    <a:pt x="121" y="1050"/>
                    <a:pt x="121" y="1060"/>
                    <a:pt x="117" y="1068"/>
                  </a:cubicBezTo>
                  <a:lnTo>
                    <a:pt x="117" y="1072"/>
                  </a:lnTo>
                  <a:cubicBezTo>
                    <a:pt x="121" y="1072"/>
                    <a:pt x="121" y="1075"/>
                    <a:pt x="117" y="1075"/>
                  </a:cubicBezTo>
                  <a:cubicBezTo>
                    <a:pt x="117" y="1082"/>
                    <a:pt x="117" y="1094"/>
                    <a:pt x="114" y="1101"/>
                  </a:cubicBezTo>
                  <a:lnTo>
                    <a:pt x="114" y="1116"/>
                  </a:lnTo>
                  <a:lnTo>
                    <a:pt x="114" y="1119"/>
                  </a:lnTo>
                  <a:lnTo>
                    <a:pt x="114" y="1130"/>
                  </a:lnTo>
                  <a:lnTo>
                    <a:pt x="114" y="1134"/>
                  </a:lnTo>
                  <a:cubicBezTo>
                    <a:pt x="114" y="1138"/>
                    <a:pt x="114" y="1141"/>
                    <a:pt x="110" y="1148"/>
                  </a:cubicBezTo>
                  <a:lnTo>
                    <a:pt x="110" y="1156"/>
                  </a:lnTo>
                  <a:cubicBezTo>
                    <a:pt x="110" y="1156"/>
                    <a:pt x="110" y="1152"/>
                    <a:pt x="114" y="1152"/>
                  </a:cubicBezTo>
                  <a:cubicBezTo>
                    <a:pt x="114" y="1152"/>
                    <a:pt x="114" y="1156"/>
                    <a:pt x="110" y="1156"/>
                  </a:cubicBezTo>
                  <a:lnTo>
                    <a:pt x="110" y="1163"/>
                  </a:lnTo>
                  <a:lnTo>
                    <a:pt x="110" y="1167"/>
                  </a:lnTo>
                  <a:lnTo>
                    <a:pt x="110" y="1170"/>
                  </a:lnTo>
                  <a:lnTo>
                    <a:pt x="110" y="1178"/>
                  </a:lnTo>
                  <a:cubicBezTo>
                    <a:pt x="110" y="1185"/>
                    <a:pt x="110" y="1192"/>
                    <a:pt x="107" y="1200"/>
                  </a:cubicBezTo>
                  <a:lnTo>
                    <a:pt x="107" y="1211"/>
                  </a:lnTo>
                  <a:lnTo>
                    <a:pt x="107" y="1218"/>
                  </a:lnTo>
                  <a:lnTo>
                    <a:pt x="107" y="1222"/>
                  </a:lnTo>
                  <a:lnTo>
                    <a:pt x="107" y="1229"/>
                  </a:lnTo>
                  <a:lnTo>
                    <a:pt x="107" y="1236"/>
                  </a:lnTo>
                  <a:cubicBezTo>
                    <a:pt x="103" y="1240"/>
                    <a:pt x="107" y="1244"/>
                    <a:pt x="103" y="1248"/>
                  </a:cubicBezTo>
                  <a:cubicBezTo>
                    <a:pt x="107" y="1255"/>
                    <a:pt x="103" y="1258"/>
                    <a:pt x="103" y="1266"/>
                  </a:cubicBezTo>
                  <a:lnTo>
                    <a:pt x="103" y="1277"/>
                  </a:lnTo>
                  <a:cubicBezTo>
                    <a:pt x="103" y="1280"/>
                    <a:pt x="99" y="1284"/>
                    <a:pt x="99" y="1288"/>
                  </a:cubicBezTo>
                  <a:lnTo>
                    <a:pt x="99" y="1299"/>
                  </a:lnTo>
                  <a:cubicBezTo>
                    <a:pt x="99" y="1302"/>
                    <a:pt x="95" y="1310"/>
                    <a:pt x="95" y="1314"/>
                  </a:cubicBezTo>
                  <a:lnTo>
                    <a:pt x="95" y="1321"/>
                  </a:lnTo>
                  <a:lnTo>
                    <a:pt x="95" y="1328"/>
                  </a:lnTo>
                  <a:cubicBezTo>
                    <a:pt x="92" y="1332"/>
                    <a:pt x="92" y="1339"/>
                    <a:pt x="92" y="1346"/>
                  </a:cubicBezTo>
                  <a:cubicBezTo>
                    <a:pt x="92" y="1350"/>
                    <a:pt x="92" y="1350"/>
                    <a:pt x="88" y="1354"/>
                  </a:cubicBezTo>
                  <a:lnTo>
                    <a:pt x="88" y="1358"/>
                  </a:lnTo>
                  <a:lnTo>
                    <a:pt x="88" y="1365"/>
                  </a:lnTo>
                  <a:lnTo>
                    <a:pt x="88" y="1368"/>
                  </a:lnTo>
                  <a:cubicBezTo>
                    <a:pt x="88" y="1372"/>
                    <a:pt x="85" y="1372"/>
                    <a:pt x="88" y="1376"/>
                  </a:cubicBezTo>
                  <a:lnTo>
                    <a:pt x="85" y="1380"/>
                  </a:lnTo>
                  <a:cubicBezTo>
                    <a:pt x="88" y="1383"/>
                    <a:pt x="85" y="1383"/>
                    <a:pt x="85" y="1383"/>
                  </a:cubicBezTo>
                  <a:lnTo>
                    <a:pt x="85" y="1390"/>
                  </a:lnTo>
                  <a:lnTo>
                    <a:pt x="85" y="1394"/>
                  </a:lnTo>
                  <a:cubicBezTo>
                    <a:pt x="81" y="1398"/>
                    <a:pt x="81" y="1405"/>
                    <a:pt x="81" y="1409"/>
                  </a:cubicBezTo>
                  <a:lnTo>
                    <a:pt x="81" y="1412"/>
                  </a:lnTo>
                  <a:cubicBezTo>
                    <a:pt x="81" y="1416"/>
                    <a:pt x="77" y="1416"/>
                    <a:pt x="77" y="1420"/>
                  </a:cubicBezTo>
                  <a:lnTo>
                    <a:pt x="77" y="1431"/>
                  </a:lnTo>
                  <a:cubicBezTo>
                    <a:pt x="77" y="1434"/>
                    <a:pt x="73" y="1438"/>
                    <a:pt x="73" y="1442"/>
                  </a:cubicBezTo>
                  <a:lnTo>
                    <a:pt x="73" y="1453"/>
                  </a:lnTo>
                  <a:cubicBezTo>
                    <a:pt x="70" y="1456"/>
                    <a:pt x="70" y="1460"/>
                    <a:pt x="70" y="1464"/>
                  </a:cubicBezTo>
                  <a:cubicBezTo>
                    <a:pt x="70" y="1464"/>
                    <a:pt x="70" y="1468"/>
                    <a:pt x="66" y="1471"/>
                  </a:cubicBezTo>
                  <a:lnTo>
                    <a:pt x="66" y="1482"/>
                  </a:lnTo>
                  <a:cubicBezTo>
                    <a:pt x="63" y="1486"/>
                    <a:pt x="66" y="1490"/>
                    <a:pt x="63" y="1493"/>
                  </a:cubicBezTo>
                  <a:cubicBezTo>
                    <a:pt x="63" y="1497"/>
                    <a:pt x="66" y="1497"/>
                    <a:pt x="63" y="1497"/>
                  </a:cubicBezTo>
                  <a:lnTo>
                    <a:pt x="63" y="1500"/>
                  </a:lnTo>
                  <a:lnTo>
                    <a:pt x="63" y="1508"/>
                  </a:lnTo>
                  <a:lnTo>
                    <a:pt x="59" y="1508"/>
                  </a:lnTo>
                  <a:lnTo>
                    <a:pt x="63" y="1512"/>
                  </a:lnTo>
                  <a:cubicBezTo>
                    <a:pt x="59" y="1522"/>
                    <a:pt x="59" y="1530"/>
                    <a:pt x="55" y="1537"/>
                  </a:cubicBezTo>
                  <a:lnTo>
                    <a:pt x="55" y="1544"/>
                  </a:lnTo>
                  <a:cubicBezTo>
                    <a:pt x="55" y="1548"/>
                    <a:pt x="55" y="1552"/>
                    <a:pt x="51" y="1556"/>
                  </a:cubicBezTo>
                  <a:lnTo>
                    <a:pt x="51" y="1563"/>
                  </a:lnTo>
                  <a:cubicBezTo>
                    <a:pt x="51" y="1566"/>
                    <a:pt x="48" y="1566"/>
                    <a:pt x="51" y="1566"/>
                  </a:cubicBezTo>
                  <a:lnTo>
                    <a:pt x="51" y="1570"/>
                  </a:lnTo>
                  <a:cubicBezTo>
                    <a:pt x="48" y="1570"/>
                    <a:pt x="48" y="1570"/>
                    <a:pt x="51" y="1574"/>
                  </a:cubicBezTo>
                  <a:lnTo>
                    <a:pt x="48" y="1578"/>
                  </a:lnTo>
                  <a:lnTo>
                    <a:pt x="48" y="1581"/>
                  </a:lnTo>
                  <a:lnTo>
                    <a:pt x="48" y="1585"/>
                  </a:lnTo>
                  <a:cubicBezTo>
                    <a:pt x="48" y="1588"/>
                    <a:pt x="48" y="1588"/>
                    <a:pt x="44" y="1588"/>
                  </a:cubicBezTo>
                  <a:lnTo>
                    <a:pt x="44" y="1592"/>
                  </a:lnTo>
                  <a:lnTo>
                    <a:pt x="44" y="1596"/>
                  </a:lnTo>
                  <a:cubicBezTo>
                    <a:pt x="41" y="1596"/>
                    <a:pt x="44" y="1600"/>
                    <a:pt x="44" y="1600"/>
                  </a:cubicBezTo>
                  <a:lnTo>
                    <a:pt x="41" y="1603"/>
                  </a:lnTo>
                  <a:cubicBezTo>
                    <a:pt x="41" y="1607"/>
                    <a:pt x="44" y="1607"/>
                    <a:pt x="41" y="1607"/>
                  </a:cubicBezTo>
                  <a:lnTo>
                    <a:pt x="41" y="1610"/>
                  </a:lnTo>
                  <a:cubicBezTo>
                    <a:pt x="44" y="1610"/>
                    <a:pt x="41" y="1614"/>
                    <a:pt x="44" y="1614"/>
                  </a:cubicBezTo>
                  <a:cubicBezTo>
                    <a:pt x="48" y="1614"/>
                    <a:pt x="48" y="1614"/>
                    <a:pt x="48" y="1610"/>
                  </a:cubicBezTo>
                  <a:cubicBezTo>
                    <a:pt x="48" y="1607"/>
                    <a:pt x="51" y="1600"/>
                    <a:pt x="55" y="1596"/>
                  </a:cubicBezTo>
                  <a:lnTo>
                    <a:pt x="55" y="1588"/>
                  </a:lnTo>
                  <a:lnTo>
                    <a:pt x="55" y="1585"/>
                  </a:lnTo>
                  <a:lnTo>
                    <a:pt x="55" y="1581"/>
                  </a:lnTo>
                  <a:cubicBezTo>
                    <a:pt x="59" y="1574"/>
                    <a:pt x="59" y="1566"/>
                    <a:pt x="63" y="1559"/>
                  </a:cubicBezTo>
                  <a:cubicBezTo>
                    <a:pt x="63" y="1556"/>
                    <a:pt x="63" y="1556"/>
                    <a:pt x="66" y="1552"/>
                  </a:cubicBezTo>
                  <a:cubicBezTo>
                    <a:pt x="63" y="1548"/>
                    <a:pt x="63" y="1548"/>
                    <a:pt x="66" y="1541"/>
                  </a:cubicBezTo>
                  <a:cubicBezTo>
                    <a:pt x="70" y="1544"/>
                    <a:pt x="73" y="1544"/>
                    <a:pt x="70" y="1552"/>
                  </a:cubicBezTo>
                  <a:lnTo>
                    <a:pt x="70" y="1559"/>
                  </a:lnTo>
                  <a:lnTo>
                    <a:pt x="70" y="1563"/>
                  </a:lnTo>
                  <a:cubicBezTo>
                    <a:pt x="66" y="1570"/>
                    <a:pt x="66" y="1574"/>
                    <a:pt x="66" y="1578"/>
                  </a:cubicBezTo>
                  <a:cubicBezTo>
                    <a:pt x="63" y="1581"/>
                    <a:pt x="66" y="1588"/>
                    <a:pt x="63" y="1592"/>
                  </a:cubicBezTo>
                  <a:lnTo>
                    <a:pt x="63" y="1596"/>
                  </a:lnTo>
                  <a:cubicBezTo>
                    <a:pt x="63" y="1596"/>
                    <a:pt x="59" y="1600"/>
                    <a:pt x="63" y="1600"/>
                  </a:cubicBezTo>
                  <a:lnTo>
                    <a:pt x="63" y="1603"/>
                  </a:lnTo>
                  <a:cubicBezTo>
                    <a:pt x="59" y="1603"/>
                    <a:pt x="59" y="1607"/>
                    <a:pt x="59" y="1607"/>
                  </a:cubicBezTo>
                  <a:cubicBezTo>
                    <a:pt x="59" y="1610"/>
                    <a:pt x="59" y="1610"/>
                    <a:pt x="55" y="1614"/>
                  </a:cubicBezTo>
                  <a:cubicBezTo>
                    <a:pt x="59" y="1618"/>
                    <a:pt x="55" y="1622"/>
                    <a:pt x="55" y="1622"/>
                  </a:cubicBezTo>
                  <a:lnTo>
                    <a:pt x="55" y="1629"/>
                  </a:lnTo>
                  <a:lnTo>
                    <a:pt x="51" y="1632"/>
                  </a:lnTo>
                  <a:cubicBezTo>
                    <a:pt x="55" y="1636"/>
                    <a:pt x="51" y="1636"/>
                    <a:pt x="51" y="1636"/>
                  </a:cubicBezTo>
                  <a:lnTo>
                    <a:pt x="51" y="1644"/>
                  </a:lnTo>
                  <a:lnTo>
                    <a:pt x="48" y="1647"/>
                  </a:lnTo>
                  <a:cubicBezTo>
                    <a:pt x="48" y="1654"/>
                    <a:pt x="44" y="1666"/>
                    <a:pt x="44" y="1673"/>
                  </a:cubicBezTo>
                  <a:cubicBezTo>
                    <a:pt x="44" y="1676"/>
                    <a:pt x="41" y="1680"/>
                    <a:pt x="41" y="1684"/>
                  </a:cubicBezTo>
                  <a:lnTo>
                    <a:pt x="41" y="1695"/>
                  </a:lnTo>
                  <a:cubicBezTo>
                    <a:pt x="44" y="1698"/>
                    <a:pt x="41" y="1706"/>
                    <a:pt x="41" y="1710"/>
                  </a:cubicBezTo>
                  <a:lnTo>
                    <a:pt x="41" y="1713"/>
                  </a:lnTo>
                  <a:lnTo>
                    <a:pt x="37" y="1720"/>
                  </a:lnTo>
                  <a:lnTo>
                    <a:pt x="37" y="1732"/>
                  </a:lnTo>
                  <a:cubicBezTo>
                    <a:pt x="37" y="1735"/>
                    <a:pt x="33" y="1735"/>
                    <a:pt x="33" y="1739"/>
                  </a:cubicBezTo>
                  <a:cubicBezTo>
                    <a:pt x="33" y="1746"/>
                    <a:pt x="33" y="1746"/>
                    <a:pt x="29" y="1754"/>
                  </a:cubicBezTo>
                  <a:lnTo>
                    <a:pt x="29" y="1757"/>
                  </a:lnTo>
                  <a:cubicBezTo>
                    <a:pt x="33" y="1761"/>
                    <a:pt x="29" y="1764"/>
                    <a:pt x="29" y="1768"/>
                  </a:cubicBezTo>
                  <a:cubicBezTo>
                    <a:pt x="26" y="1772"/>
                    <a:pt x="26" y="1776"/>
                    <a:pt x="26" y="1779"/>
                  </a:cubicBezTo>
                  <a:cubicBezTo>
                    <a:pt x="26" y="1783"/>
                    <a:pt x="26" y="1786"/>
                    <a:pt x="22" y="1790"/>
                  </a:cubicBezTo>
                  <a:cubicBezTo>
                    <a:pt x="22" y="1790"/>
                    <a:pt x="22" y="1794"/>
                    <a:pt x="26" y="1798"/>
                  </a:cubicBezTo>
                  <a:cubicBezTo>
                    <a:pt x="22" y="1798"/>
                    <a:pt x="22" y="1798"/>
                    <a:pt x="22" y="1801"/>
                  </a:cubicBezTo>
                  <a:cubicBezTo>
                    <a:pt x="22" y="1805"/>
                    <a:pt x="22" y="1805"/>
                    <a:pt x="19" y="1808"/>
                  </a:cubicBezTo>
                  <a:lnTo>
                    <a:pt x="19" y="1820"/>
                  </a:lnTo>
                  <a:cubicBezTo>
                    <a:pt x="15" y="1827"/>
                    <a:pt x="15" y="1830"/>
                    <a:pt x="15" y="1838"/>
                  </a:cubicBezTo>
                  <a:cubicBezTo>
                    <a:pt x="11" y="1842"/>
                    <a:pt x="15" y="1849"/>
                    <a:pt x="11" y="1852"/>
                  </a:cubicBezTo>
                  <a:lnTo>
                    <a:pt x="11" y="1860"/>
                  </a:lnTo>
                  <a:cubicBezTo>
                    <a:pt x="7" y="1860"/>
                    <a:pt x="11" y="1864"/>
                    <a:pt x="7" y="1864"/>
                  </a:cubicBezTo>
                  <a:cubicBezTo>
                    <a:pt x="7" y="1864"/>
                    <a:pt x="11" y="1867"/>
                    <a:pt x="7" y="1867"/>
                  </a:cubicBezTo>
                  <a:cubicBezTo>
                    <a:pt x="4" y="1871"/>
                    <a:pt x="7" y="1878"/>
                    <a:pt x="4" y="1882"/>
                  </a:cubicBezTo>
                  <a:lnTo>
                    <a:pt x="4" y="1886"/>
                  </a:lnTo>
                  <a:cubicBezTo>
                    <a:pt x="0" y="1889"/>
                    <a:pt x="4" y="1893"/>
                    <a:pt x="4" y="1896"/>
                  </a:cubicBezTo>
                  <a:cubicBezTo>
                    <a:pt x="4" y="1900"/>
                    <a:pt x="7" y="1900"/>
                    <a:pt x="4" y="1904"/>
                  </a:cubicBezTo>
                  <a:lnTo>
                    <a:pt x="7" y="1908"/>
                  </a:lnTo>
                  <a:lnTo>
                    <a:pt x="7" y="1911"/>
                  </a:lnTo>
                  <a:cubicBezTo>
                    <a:pt x="7" y="1915"/>
                    <a:pt x="4" y="1915"/>
                    <a:pt x="4" y="1915"/>
                  </a:cubicBezTo>
                  <a:lnTo>
                    <a:pt x="4" y="1930"/>
                  </a:lnTo>
                  <a:cubicBezTo>
                    <a:pt x="4" y="1933"/>
                    <a:pt x="4" y="1937"/>
                    <a:pt x="7" y="1937"/>
                  </a:cubicBezTo>
                  <a:lnTo>
                    <a:pt x="7" y="1940"/>
                  </a:lnTo>
                  <a:lnTo>
                    <a:pt x="7" y="1944"/>
                  </a:lnTo>
                  <a:cubicBezTo>
                    <a:pt x="11" y="1944"/>
                    <a:pt x="7" y="1948"/>
                    <a:pt x="11" y="1948"/>
                  </a:cubicBezTo>
                  <a:lnTo>
                    <a:pt x="11" y="1955"/>
                  </a:lnTo>
                  <a:lnTo>
                    <a:pt x="19" y="1955"/>
                  </a:lnTo>
                  <a:cubicBezTo>
                    <a:pt x="19" y="1959"/>
                    <a:pt x="19" y="1962"/>
                    <a:pt x="22" y="1962"/>
                  </a:cubicBezTo>
                  <a:cubicBezTo>
                    <a:pt x="22" y="1966"/>
                    <a:pt x="26" y="1966"/>
                    <a:pt x="26" y="1970"/>
                  </a:cubicBezTo>
                  <a:lnTo>
                    <a:pt x="26" y="1977"/>
                  </a:lnTo>
                  <a:cubicBezTo>
                    <a:pt x="29" y="1977"/>
                    <a:pt x="29" y="1981"/>
                    <a:pt x="29" y="1984"/>
                  </a:cubicBezTo>
                  <a:cubicBezTo>
                    <a:pt x="29" y="1988"/>
                    <a:pt x="33" y="1992"/>
                    <a:pt x="37" y="1996"/>
                  </a:cubicBezTo>
                  <a:cubicBezTo>
                    <a:pt x="37" y="1999"/>
                    <a:pt x="37" y="2003"/>
                    <a:pt x="41" y="2003"/>
                  </a:cubicBezTo>
                  <a:lnTo>
                    <a:pt x="41" y="2006"/>
                  </a:lnTo>
                  <a:cubicBezTo>
                    <a:pt x="41" y="2008"/>
                    <a:pt x="41" y="2008"/>
                    <a:pt x="42" y="2008"/>
                  </a:cubicBezTo>
                  <a:cubicBezTo>
                    <a:pt x="43" y="2008"/>
                    <a:pt x="44" y="2008"/>
                    <a:pt x="44" y="2010"/>
                  </a:cubicBezTo>
                  <a:cubicBezTo>
                    <a:pt x="44" y="2014"/>
                    <a:pt x="44" y="2014"/>
                    <a:pt x="48" y="2014"/>
                  </a:cubicBezTo>
                  <a:cubicBezTo>
                    <a:pt x="51" y="2014"/>
                    <a:pt x="55" y="2018"/>
                    <a:pt x="55" y="2018"/>
                  </a:cubicBezTo>
                  <a:cubicBezTo>
                    <a:pt x="59" y="2018"/>
                    <a:pt x="59" y="2018"/>
                    <a:pt x="59" y="2021"/>
                  </a:cubicBezTo>
                  <a:cubicBezTo>
                    <a:pt x="60" y="2020"/>
                    <a:pt x="61" y="2020"/>
                    <a:pt x="62" y="2020"/>
                  </a:cubicBezTo>
                  <a:cubicBezTo>
                    <a:pt x="63" y="2020"/>
                    <a:pt x="63" y="2021"/>
                    <a:pt x="63" y="2021"/>
                  </a:cubicBezTo>
                  <a:lnTo>
                    <a:pt x="66" y="2021"/>
                  </a:lnTo>
                  <a:cubicBezTo>
                    <a:pt x="66" y="2021"/>
                    <a:pt x="70" y="2021"/>
                    <a:pt x="70" y="2025"/>
                  </a:cubicBezTo>
                  <a:cubicBezTo>
                    <a:pt x="70" y="2025"/>
                    <a:pt x="73" y="2025"/>
                    <a:pt x="77" y="2028"/>
                  </a:cubicBezTo>
                  <a:lnTo>
                    <a:pt x="77" y="2025"/>
                  </a:lnTo>
                  <a:lnTo>
                    <a:pt x="81" y="2025"/>
                  </a:lnTo>
                  <a:lnTo>
                    <a:pt x="81" y="2028"/>
                  </a:lnTo>
                  <a:lnTo>
                    <a:pt x="92" y="2028"/>
                  </a:lnTo>
                  <a:cubicBezTo>
                    <a:pt x="93" y="2029"/>
                    <a:pt x="94" y="2030"/>
                    <a:pt x="94" y="2030"/>
                  </a:cubicBezTo>
                  <a:cubicBezTo>
                    <a:pt x="95" y="2030"/>
                    <a:pt x="95" y="2028"/>
                    <a:pt x="95" y="2028"/>
                  </a:cubicBezTo>
                  <a:lnTo>
                    <a:pt x="99" y="2032"/>
                  </a:lnTo>
                  <a:cubicBezTo>
                    <a:pt x="102" y="2032"/>
                    <a:pt x="104" y="2030"/>
                    <a:pt x="107" y="2030"/>
                  </a:cubicBezTo>
                  <a:cubicBezTo>
                    <a:pt x="108" y="2030"/>
                    <a:pt x="109" y="2031"/>
                    <a:pt x="110" y="2032"/>
                  </a:cubicBezTo>
                  <a:lnTo>
                    <a:pt x="114" y="2032"/>
                  </a:lnTo>
                  <a:cubicBezTo>
                    <a:pt x="117" y="2028"/>
                    <a:pt x="121" y="2028"/>
                    <a:pt x="125" y="2025"/>
                  </a:cubicBezTo>
                  <a:lnTo>
                    <a:pt x="125" y="2028"/>
                  </a:lnTo>
                  <a:cubicBezTo>
                    <a:pt x="125" y="2025"/>
                    <a:pt x="129" y="2025"/>
                    <a:pt x="129" y="2025"/>
                  </a:cubicBezTo>
                  <a:cubicBezTo>
                    <a:pt x="132" y="2025"/>
                    <a:pt x="132" y="2021"/>
                    <a:pt x="132" y="2021"/>
                  </a:cubicBezTo>
                  <a:cubicBezTo>
                    <a:pt x="132" y="2018"/>
                    <a:pt x="136" y="2018"/>
                    <a:pt x="139" y="2014"/>
                  </a:cubicBezTo>
                  <a:lnTo>
                    <a:pt x="139" y="2010"/>
                  </a:lnTo>
                  <a:lnTo>
                    <a:pt x="143" y="2010"/>
                  </a:lnTo>
                  <a:lnTo>
                    <a:pt x="147" y="2006"/>
                  </a:lnTo>
                  <a:cubicBezTo>
                    <a:pt x="149" y="2008"/>
                    <a:pt x="151" y="2008"/>
                    <a:pt x="151" y="2008"/>
                  </a:cubicBezTo>
                  <a:cubicBezTo>
                    <a:pt x="152" y="2008"/>
                    <a:pt x="152" y="2008"/>
                    <a:pt x="151" y="2010"/>
                  </a:cubicBezTo>
                  <a:cubicBezTo>
                    <a:pt x="154" y="2014"/>
                    <a:pt x="154" y="2018"/>
                    <a:pt x="154" y="2021"/>
                  </a:cubicBezTo>
                  <a:lnTo>
                    <a:pt x="154" y="2028"/>
                  </a:lnTo>
                  <a:cubicBezTo>
                    <a:pt x="151" y="2032"/>
                    <a:pt x="154" y="2036"/>
                    <a:pt x="158" y="2036"/>
                  </a:cubicBezTo>
                  <a:cubicBezTo>
                    <a:pt x="158" y="2040"/>
                    <a:pt x="161" y="2043"/>
                    <a:pt x="158" y="2043"/>
                  </a:cubicBezTo>
                  <a:cubicBezTo>
                    <a:pt x="158" y="2047"/>
                    <a:pt x="158" y="2050"/>
                    <a:pt x="154" y="2050"/>
                  </a:cubicBezTo>
                  <a:lnTo>
                    <a:pt x="151" y="2050"/>
                  </a:lnTo>
                  <a:lnTo>
                    <a:pt x="151" y="2054"/>
                  </a:lnTo>
                  <a:cubicBezTo>
                    <a:pt x="143" y="2058"/>
                    <a:pt x="139" y="2058"/>
                    <a:pt x="136" y="2058"/>
                  </a:cubicBezTo>
                  <a:lnTo>
                    <a:pt x="132" y="2058"/>
                  </a:lnTo>
                  <a:cubicBezTo>
                    <a:pt x="132" y="2062"/>
                    <a:pt x="129" y="2062"/>
                    <a:pt x="125" y="2062"/>
                  </a:cubicBezTo>
                  <a:lnTo>
                    <a:pt x="125" y="2065"/>
                  </a:lnTo>
                  <a:lnTo>
                    <a:pt x="117" y="2065"/>
                  </a:lnTo>
                  <a:cubicBezTo>
                    <a:pt x="117" y="2067"/>
                    <a:pt x="116" y="2067"/>
                    <a:pt x="115" y="2067"/>
                  </a:cubicBezTo>
                  <a:cubicBezTo>
                    <a:pt x="114" y="2067"/>
                    <a:pt x="112" y="2067"/>
                    <a:pt x="110" y="2069"/>
                  </a:cubicBezTo>
                  <a:cubicBezTo>
                    <a:pt x="110" y="2065"/>
                    <a:pt x="114" y="2065"/>
                    <a:pt x="114" y="2065"/>
                  </a:cubicBezTo>
                  <a:cubicBezTo>
                    <a:pt x="110" y="2065"/>
                    <a:pt x="107" y="2069"/>
                    <a:pt x="107" y="2072"/>
                  </a:cubicBezTo>
                  <a:lnTo>
                    <a:pt x="103" y="2072"/>
                  </a:lnTo>
                  <a:cubicBezTo>
                    <a:pt x="99" y="2072"/>
                    <a:pt x="99" y="2076"/>
                    <a:pt x="95" y="2076"/>
                  </a:cubicBezTo>
                  <a:cubicBezTo>
                    <a:pt x="95" y="2080"/>
                    <a:pt x="92" y="2080"/>
                    <a:pt x="92" y="2080"/>
                  </a:cubicBezTo>
                  <a:cubicBezTo>
                    <a:pt x="89" y="2080"/>
                    <a:pt x="88" y="2078"/>
                    <a:pt x="88" y="2078"/>
                  </a:cubicBezTo>
                  <a:cubicBezTo>
                    <a:pt x="88" y="2078"/>
                    <a:pt x="88" y="2079"/>
                    <a:pt x="88" y="2080"/>
                  </a:cubicBezTo>
                  <a:cubicBezTo>
                    <a:pt x="85" y="2080"/>
                    <a:pt x="85" y="2080"/>
                    <a:pt x="81" y="2084"/>
                  </a:cubicBezTo>
                  <a:cubicBezTo>
                    <a:pt x="81" y="2084"/>
                    <a:pt x="81" y="2085"/>
                    <a:pt x="80" y="2086"/>
                  </a:cubicBezTo>
                  <a:lnTo>
                    <a:pt x="80" y="2086"/>
                  </a:lnTo>
                  <a:cubicBezTo>
                    <a:pt x="81" y="2085"/>
                    <a:pt x="82" y="2085"/>
                    <a:pt x="83" y="2085"/>
                  </a:cubicBezTo>
                  <a:cubicBezTo>
                    <a:pt x="85" y="2085"/>
                    <a:pt x="86" y="2085"/>
                    <a:pt x="88" y="2084"/>
                  </a:cubicBezTo>
                  <a:lnTo>
                    <a:pt x="92" y="2084"/>
                  </a:lnTo>
                  <a:cubicBezTo>
                    <a:pt x="92" y="2083"/>
                    <a:pt x="92" y="2082"/>
                    <a:pt x="93" y="2082"/>
                  </a:cubicBezTo>
                  <a:cubicBezTo>
                    <a:pt x="94" y="2082"/>
                    <a:pt x="96" y="2084"/>
                    <a:pt x="99" y="2084"/>
                  </a:cubicBezTo>
                  <a:lnTo>
                    <a:pt x="103" y="2084"/>
                  </a:lnTo>
                  <a:lnTo>
                    <a:pt x="110" y="2080"/>
                  </a:lnTo>
                  <a:cubicBezTo>
                    <a:pt x="114" y="2080"/>
                    <a:pt x="114" y="2080"/>
                    <a:pt x="117" y="2076"/>
                  </a:cubicBezTo>
                  <a:lnTo>
                    <a:pt x="121" y="2076"/>
                  </a:lnTo>
                  <a:cubicBezTo>
                    <a:pt x="122" y="2077"/>
                    <a:pt x="123" y="2078"/>
                    <a:pt x="124" y="2078"/>
                  </a:cubicBezTo>
                  <a:cubicBezTo>
                    <a:pt x="125" y="2078"/>
                    <a:pt x="125" y="2076"/>
                    <a:pt x="125" y="2076"/>
                  </a:cubicBezTo>
                  <a:lnTo>
                    <a:pt x="125" y="2084"/>
                  </a:lnTo>
                  <a:lnTo>
                    <a:pt x="129" y="2084"/>
                  </a:lnTo>
                  <a:lnTo>
                    <a:pt x="129" y="2072"/>
                  </a:lnTo>
                  <a:lnTo>
                    <a:pt x="139" y="2072"/>
                  </a:lnTo>
                  <a:cubicBezTo>
                    <a:pt x="139" y="2069"/>
                    <a:pt x="143" y="2069"/>
                    <a:pt x="147" y="2065"/>
                  </a:cubicBezTo>
                  <a:lnTo>
                    <a:pt x="151" y="2065"/>
                  </a:lnTo>
                  <a:cubicBezTo>
                    <a:pt x="154" y="2062"/>
                    <a:pt x="158" y="2062"/>
                    <a:pt x="158" y="2062"/>
                  </a:cubicBezTo>
                  <a:lnTo>
                    <a:pt x="165" y="2062"/>
                  </a:lnTo>
                  <a:cubicBezTo>
                    <a:pt x="165" y="2063"/>
                    <a:pt x="165" y="2063"/>
                    <a:pt x="166" y="2063"/>
                  </a:cubicBezTo>
                  <a:cubicBezTo>
                    <a:pt x="167" y="2063"/>
                    <a:pt x="169" y="2062"/>
                    <a:pt x="169" y="2062"/>
                  </a:cubicBezTo>
                  <a:cubicBezTo>
                    <a:pt x="169" y="2062"/>
                    <a:pt x="173" y="2062"/>
                    <a:pt x="173" y="2065"/>
                  </a:cubicBezTo>
                  <a:cubicBezTo>
                    <a:pt x="176" y="2065"/>
                    <a:pt x="176" y="2069"/>
                    <a:pt x="176" y="2069"/>
                  </a:cubicBezTo>
                  <a:cubicBezTo>
                    <a:pt x="180" y="2069"/>
                    <a:pt x="180" y="2069"/>
                    <a:pt x="180" y="2065"/>
                  </a:cubicBezTo>
                  <a:cubicBezTo>
                    <a:pt x="181" y="2066"/>
                    <a:pt x="182" y="2067"/>
                    <a:pt x="182" y="2067"/>
                  </a:cubicBezTo>
                  <a:cubicBezTo>
                    <a:pt x="183" y="2067"/>
                    <a:pt x="183" y="2065"/>
                    <a:pt x="183" y="2065"/>
                  </a:cubicBezTo>
                  <a:cubicBezTo>
                    <a:pt x="187" y="2062"/>
                    <a:pt x="191" y="2062"/>
                    <a:pt x="195" y="2062"/>
                  </a:cubicBezTo>
                  <a:lnTo>
                    <a:pt x="202" y="2062"/>
                  </a:lnTo>
                  <a:cubicBezTo>
                    <a:pt x="204" y="2059"/>
                    <a:pt x="207" y="2056"/>
                    <a:pt x="209" y="2056"/>
                  </a:cubicBezTo>
                  <a:cubicBezTo>
                    <a:pt x="211" y="2056"/>
                    <a:pt x="212" y="2057"/>
                    <a:pt x="213" y="2058"/>
                  </a:cubicBezTo>
                  <a:cubicBezTo>
                    <a:pt x="215" y="2058"/>
                    <a:pt x="216" y="2056"/>
                    <a:pt x="216" y="2056"/>
                  </a:cubicBezTo>
                  <a:cubicBezTo>
                    <a:pt x="217" y="2056"/>
                    <a:pt x="217" y="2057"/>
                    <a:pt x="217" y="2058"/>
                  </a:cubicBezTo>
                  <a:lnTo>
                    <a:pt x="220" y="2058"/>
                  </a:lnTo>
                  <a:cubicBezTo>
                    <a:pt x="222" y="2060"/>
                    <a:pt x="224" y="2060"/>
                    <a:pt x="225" y="2060"/>
                  </a:cubicBezTo>
                  <a:cubicBezTo>
                    <a:pt x="226" y="2060"/>
                    <a:pt x="227" y="2060"/>
                    <a:pt x="227" y="2062"/>
                  </a:cubicBezTo>
                  <a:cubicBezTo>
                    <a:pt x="227" y="2063"/>
                    <a:pt x="228" y="2063"/>
                    <a:pt x="228" y="2063"/>
                  </a:cubicBezTo>
                  <a:cubicBezTo>
                    <a:pt x="229" y="2063"/>
                    <a:pt x="231" y="2062"/>
                    <a:pt x="231" y="2062"/>
                  </a:cubicBezTo>
                  <a:lnTo>
                    <a:pt x="235" y="2065"/>
                  </a:lnTo>
                  <a:lnTo>
                    <a:pt x="239" y="2069"/>
                  </a:lnTo>
                  <a:cubicBezTo>
                    <a:pt x="246" y="2072"/>
                    <a:pt x="249" y="2076"/>
                    <a:pt x="253" y="2080"/>
                  </a:cubicBezTo>
                  <a:cubicBezTo>
                    <a:pt x="253" y="2080"/>
                    <a:pt x="253" y="2084"/>
                    <a:pt x="257" y="2084"/>
                  </a:cubicBezTo>
                  <a:cubicBezTo>
                    <a:pt x="261" y="2084"/>
                    <a:pt x="261" y="2087"/>
                    <a:pt x="264" y="2087"/>
                  </a:cubicBezTo>
                  <a:cubicBezTo>
                    <a:pt x="264" y="2091"/>
                    <a:pt x="268" y="2091"/>
                    <a:pt x="271" y="2094"/>
                  </a:cubicBezTo>
                  <a:cubicBezTo>
                    <a:pt x="275" y="2094"/>
                    <a:pt x="275" y="2094"/>
                    <a:pt x="279" y="2098"/>
                  </a:cubicBezTo>
                  <a:lnTo>
                    <a:pt x="283" y="2098"/>
                  </a:lnTo>
                  <a:lnTo>
                    <a:pt x="283" y="2102"/>
                  </a:lnTo>
                  <a:cubicBezTo>
                    <a:pt x="286" y="2102"/>
                    <a:pt x="286" y="2102"/>
                    <a:pt x="290" y="2106"/>
                  </a:cubicBezTo>
                  <a:cubicBezTo>
                    <a:pt x="297" y="2106"/>
                    <a:pt x="297" y="2109"/>
                    <a:pt x="301" y="2113"/>
                  </a:cubicBezTo>
                  <a:cubicBezTo>
                    <a:pt x="305" y="2113"/>
                    <a:pt x="305" y="2113"/>
                    <a:pt x="308" y="2116"/>
                  </a:cubicBezTo>
                  <a:cubicBezTo>
                    <a:pt x="309" y="2115"/>
                    <a:pt x="310" y="2115"/>
                    <a:pt x="311" y="2115"/>
                  </a:cubicBezTo>
                  <a:cubicBezTo>
                    <a:pt x="312" y="2115"/>
                    <a:pt x="313" y="2116"/>
                    <a:pt x="315" y="2116"/>
                  </a:cubicBezTo>
                  <a:cubicBezTo>
                    <a:pt x="315" y="2116"/>
                    <a:pt x="315" y="2118"/>
                    <a:pt x="316" y="2118"/>
                  </a:cubicBezTo>
                  <a:cubicBezTo>
                    <a:pt x="317" y="2118"/>
                    <a:pt x="318" y="2117"/>
                    <a:pt x="319" y="2116"/>
                  </a:cubicBezTo>
                  <a:lnTo>
                    <a:pt x="323" y="2120"/>
                  </a:lnTo>
                  <a:lnTo>
                    <a:pt x="327" y="2120"/>
                  </a:lnTo>
                  <a:lnTo>
                    <a:pt x="327" y="2124"/>
                  </a:lnTo>
                  <a:cubicBezTo>
                    <a:pt x="327" y="2123"/>
                    <a:pt x="327" y="2122"/>
                    <a:pt x="328" y="2122"/>
                  </a:cubicBezTo>
                  <a:cubicBezTo>
                    <a:pt x="329" y="2122"/>
                    <a:pt x="330" y="2124"/>
                    <a:pt x="330" y="2124"/>
                  </a:cubicBezTo>
                  <a:cubicBezTo>
                    <a:pt x="334" y="2124"/>
                    <a:pt x="334" y="2128"/>
                    <a:pt x="337" y="2128"/>
                  </a:cubicBezTo>
                  <a:lnTo>
                    <a:pt x="341" y="2128"/>
                  </a:lnTo>
                  <a:cubicBezTo>
                    <a:pt x="345" y="2131"/>
                    <a:pt x="349" y="2131"/>
                    <a:pt x="349" y="2131"/>
                  </a:cubicBezTo>
                  <a:lnTo>
                    <a:pt x="352" y="2131"/>
                  </a:lnTo>
                  <a:cubicBezTo>
                    <a:pt x="352" y="2133"/>
                    <a:pt x="353" y="2134"/>
                    <a:pt x="354" y="2134"/>
                  </a:cubicBezTo>
                  <a:cubicBezTo>
                    <a:pt x="355" y="2134"/>
                    <a:pt x="356" y="2133"/>
                    <a:pt x="356" y="2131"/>
                  </a:cubicBezTo>
                  <a:lnTo>
                    <a:pt x="359" y="2135"/>
                  </a:lnTo>
                  <a:lnTo>
                    <a:pt x="363" y="2135"/>
                  </a:lnTo>
                  <a:lnTo>
                    <a:pt x="367" y="2138"/>
                  </a:lnTo>
                  <a:cubicBezTo>
                    <a:pt x="371" y="2138"/>
                    <a:pt x="371" y="2138"/>
                    <a:pt x="374" y="2142"/>
                  </a:cubicBezTo>
                  <a:lnTo>
                    <a:pt x="378" y="2142"/>
                  </a:lnTo>
                  <a:lnTo>
                    <a:pt x="381" y="2146"/>
                  </a:lnTo>
                  <a:cubicBezTo>
                    <a:pt x="381" y="2147"/>
                    <a:pt x="382" y="2148"/>
                    <a:pt x="382" y="2148"/>
                  </a:cubicBezTo>
                  <a:cubicBezTo>
                    <a:pt x="383" y="2148"/>
                    <a:pt x="385" y="2146"/>
                    <a:pt x="385" y="2146"/>
                  </a:cubicBezTo>
                  <a:cubicBezTo>
                    <a:pt x="389" y="2150"/>
                    <a:pt x="389" y="2150"/>
                    <a:pt x="393" y="2150"/>
                  </a:cubicBezTo>
                  <a:cubicBezTo>
                    <a:pt x="396" y="2150"/>
                    <a:pt x="400" y="2150"/>
                    <a:pt x="403" y="2153"/>
                  </a:cubicBezTo>
                  <a:lnTo>
                    <a:pt x="407" y="2157"/>
                  </a:lnTo>
                  <a:lnTo>
                    <a:pt x="407" y="2150"/>
                  </a:lnTo>
                  <a:cubicBezTo>
                    <a:pt x="411" y="2146"/>
                    <a:pt x="411" y="2146"/>
                    <a:pt x="415" y="2146"/>
                  </a:cubicBezTo>
                  <a:lnTo>
                    <a:pt x="429" y="2146"/>
                  </a:lnTo>
                  <a:cubicBezTo>
                    <a:pt x="429" y="2146"/>
                    <a:pt x="431" y="2144"/>
                    <a:pt x="432" y="2144"/>
                  </a:cubicBezTo>
                  <a:cubicBezTo>
                    <a:pt x="433" y="2144"/>
                    <a:pt x="433" y="2145"/>
                    <a:pt x="433" y="2146"/>
                  </a:cubicBezTo>
                  <a:cubicBezTo>
                    <a:pt x="437" y="2146"/>
                    <a:pt x="437" y="2146"/>
                    <a:pt x="437" y="2142"/>
                  </a:cubicBezTo>
                  <a:cubicBezTo>
                    <a:pt x="440" y="2142"/>
                    <a:pt x="444" y="2138"/>
                    <a:pt x="447" y="2138"/>
                  </a:cubicBezTo>
                  <a:cubicBezTo>
                    <a:pt x="451" y="2138"/>
                    <a:pt x="451" y="2135"/>
                    <a:pt x="451" y="2135"/>
                  </a:cubicBezTo>
                  <a:lnTo>
                    <a:pt x="459" y="2135"/>
                  </a:lnTo>
                  <a:cubicBezTo>
                    <a:pt x="459" y="2131"/>
                    <a:pt x="459" y="2131"/>
                    <a:pt x="462" y="2131"/>
                  </a:cubicBezTo>
                  <a:lnTo>
                    <a:pt x="462" y="2128"/>
                  </a:lnTo>
                  <a:cubicBezTo>
                    <a:pt x="464" y="2128"/>
                    <a:pt x="465" y="2129"/>
                    <a:pt x="466" y="2129"/>
                  </a:cubicBezTo>
                  <a:cubicBezTo>
                    <a:pt x="466" y="2129"/>
                    <a:pt x="466" y="2129"/>
                    <a:pt x="466" y="2128"/>
                  </a:cubicBezTo>
                  <a:cubicBezTo>
                    <a:pt x="469" y="2128"/>
                    <a:pt x="466" y="2124"/>
                    <a:pt x="469" y="2124"/>
                  </a:cubicBezTo>
                  <a:lnTo>
                    <a:pt x="473" y="2124"/>
                  </a:lnTo>
                  <a:cubicBezTo>
                    <a:pt x="477" y="2124"/>
                    <a:pt x="477" y="2124"/>
                    <a:pt x="481" y="2120"/>
                  </a:cubicBezTo>
                  <a:cubicBezTo>
                    <a:pt x="483" y="2120"/>
                    <a:pt x="485" y="2118"/>
                    <a:pt x="488" y="2118"/>
                  </a:cubicBezTo>
                  <a:cubicBezTo>
                    <a:pt x="489" y="2118"/>
                    <a:pt x="490" y="2119"/>
                    <a:pt x="491" y="2120"/>
                  </a:cubicBezTo>
                  <a:lnTo>
                    <a:pt x="491" y="2124"/>
                  </a:lnTo>
                  <a:cubicBezTo>
                    <a:pt x="491" y="2120"/>
                    <a:pt x="495" y="2120"/>
                    <a:pt x="495" y="2120"/>
                  </a:cubicBezTo>
                  <a:cubicBezTo>
                    <a:pt x="497" y="2122"/>
                    <a:pt x="499" y="2122"/>
                    <a:pt x="500" y="2122"/>
                  </a:cubicBezTo>
                  <a:cubicBezTo>
                    <a:pt x="502" y="2122"/>
                    <a:pt x="503" y="2122"/>
                    <a:pt x="503" y="2124"/>
                  </a:cubicBezTo>
                  <a:cubicBezTo>
                    <a:pt x="503" y="2124"/>
                    <a:pt x="503" y="2128"/>
                    <a:pt x="506" y="2128"/>
                  </a:cubicBezTo>
                  <a:lnTo>
                    <a:pt x="510" y="2131"/>
                  </a:lnTo>
                  <a:lnTo>
                    <a:pt x="513" y="2135"/>
                  </a:lnTo>
                  <a:cubicBezTo>
                    <a:pt x="510" y="2135"/>
                    <a:pt x="510" y="2138"/>
                    <a:pt x="510" y="2138"/>
                  </a:cubicBezTo>
                  <a:cubicBezTo>
                    <a:pt x="510" y="2142"/>
                    <a:pt x="513" y="2142"/>
                    <a:pt x="513" y="2146"/>
                  </a:cubicBezTo>
                  <a:cubicBezTo>
                    <a:pt x="510" y="2150"/>
                    <a:pt x="513" y="2150"/>
                    <a:pt x="513" y="2150"/>
                  </a:cubicBezTo>
                  <a:cubicBezTo>
                    <a:pt x="517" y="2153"/>
                    <a:pt x="521" y="2157"/>
                    <a:pt x="525" y="2157"/>
                  </a:cubicBezTo>
                  <a:lnTo>
                    <a:pt x="525" y="2160"/>
                  </a:lnTo>
                  <a:lnTo>
                    <a:pt x="539" y="2160"/>
                  </a:lnTo>
                  <a:cubicBezTo>
                    <a:pt x="539" y="2160"/>
                    <a:pt x="539" y="2162"/>
                    <a:pt x="540" y="2162"/>
                  </a:cubicBezTo>
                  <a:cubicBezTo>
                    <a:pt x="541" y="2162"/>
                    <a:pt x="542" y="2161"/>
                    <a:pt x="543" y="2160"/>
                  </a:cubicBezTo>
                  <a:lnTo>
                    <a:pt x="543" y="2164"/>
                  </a:lnTo>
                  <a:lnTo>
                    <a:pt x="550" y="2164"/>
                  </a:lnTo>
                  <a:cubicBezTo>
                    <a:pt x="554" y="2168"/>
                    <a:pt x="557" y="2168"/>
                    <a:pt x="557" y="2172"/>
                  </a:cubicBezTo>
                  <a:lnTo>
                    <a:pt x="561" y="2172"/>
                  </a:lnTo>
                  <a:cubicBezTo>
                    <a:pt x="561" y="2175"/>
                    <a:pt x="565" y="2179"/>
                    <a:pt x="565" y="2179"/>
                  </a:cubicBezTo>
                  <a:lnTo>
                    <a:pt x="569" y="2182"/>
                  </a:lnTo>
                  <a:cubicBezTo>
                    <a:pt x="572" y="2186"/>
                    <a:pt x="576" y="2186"/>
                    <a:pt x="576" y="2190"/>
                  </a:cubicBezTo>
                  <a:lnTo>
                    <a:pt x="579" y="2190"/>
                  </a:lnTo>
                  <a:cubicBezTo>
                    <a:pt x="583" y="2190"/>
                    <a:pt x="583" y="2194"/>
                    <a:pt x="587" y="2194"/>
                  </a:cubicBezTo>
                  <a:cubicBezTo>
                    <a:pt x="587" y="2194"/>
                    <a:pt x="591" y="2197"/>
                    <a:pt x="594" y="2197"/>
                  </a:cubicBezTo>
                  <a:lnTo>
                    <a:pt x="594" y="2201"/>
                  </a:lnTo>
                  <a:cubicBezTo>
                    <a:pt x="598" y="2201"/>
                    <a:pt x="601" y="2204"/>
                    <a:pt x="601" y="2204"/>
                  </a:cubicBezTo>
                  <a:cubicBezTo>
                    <a:pt x="602" y="2203"/>
                    <a:pt x="603" y="2203"/>
                    <a:pt x="604" y="2203"/>
                  </a:cubicBezTo>
                  <a:cubicBezTo>
                    <a:pt x="605" y="2203"/>
                    <a:pt x="605" y="2204"/>
                    <a:pt x="605" y="2204"/>
                  </a:cubicBezTo>
                  <a:cubicBezTo>
                    <a:pt x="609" y="2204"/>
                    <a:pt x="609" y="2204"/>
                    <a:pt x="613" y="2208"/>
                  </a:cubicBezTo>
                  <a:cubicBezTo>
                    <a:pt x="616" y="2208"/>
                    <a:pt x="620" y="2208"/>
                    <a:pt x="623" y="2212"/>
                  </a:cubicBezTo>
                  <a:cubicBezTo>
                    <a:pt x="623" y="2212"/>
                    <a:pt x="627" y="2212"/>
                    <a:pt x="627" y="2216"/>
                  </a:cubicBezTo>
                  <a:cubicBezTo>
                    <a:pt x="631" y="2219"/>
                    <a:pt x="635" y="2223"/>
                    <a:pt x="638" y="2226"/>
                  </a:cubicBezTo>
                  <a:cubicBezTo>
                    <a:pt x="638" y="2226"/>
                    <a:pt x="638" y="2230"/>
                    <a:pt x="642" y="2230"/>
                  </a:cubicBezTo>
                  <a:cubicBezTo>
                    <a:pt x="645" y="2230"/>
                    <a:pt x="645" y="2238"/>
                    <a:pt x="649" y="2238"/>
                  </a:cubicBezTo>
                  <a:cubicBezTo>
                    <a:pt x="657" y="2238"/>
                    <a:pt x="657" y="2245"/>
                    <a:pt x="660" y="2245"/>
                  </a:cubicBezTo>
                  <a:lnTo>
                    <a:pt x="664" y="2245"/>
                  </a:lnTo>
                  <a:cubicBezTo>
                    <a:pt x="664" y="2245"/>
                    <a:pt x="667" y="2248"/>
                    <a:pt x="667" y="2252"/>
                  </a:cubicBezTo>
                  <a:lnTo>
                    <a:pt x="671" y="2248"/>
                  </a:lnTo>
                  <a:cubicBezTo>
                    <a:pt x="675" y="2248"/>
                    <a:pt x="679" y="2248"/>
                    <a:pt x="682" y="2245"/>
                  </a:cubicBezTo>
                  <a:lnTo>
                    <a:pt x="686" y="2245"/>
                  </a:lnTo>
                  <a:cubicBezTo>
                    <a:pt x="689" y="2245"/>
                    <a:pt x="689" y="2245"/>
                    <a:pt x="693" y="2241"/>
                  </a:cubicBezTo>
                  <a:cubicBezTo>
                    <a:pt x="697" y="2241"/>
                    <a:pt x="701" y="2238"/>
                    <a:pt x="701" y="2238"/>
                  </a:cubicBezTo>
                  <a:cubicBezTo>
                    <a:pt x="704" y="2230"/>
                    <a:pt x="704" y="2226"/>
                    <a:pt x="704" y="2223"/>
                  </a:cubicBezTo>
                  <a:lnTo>
                    <a:pt x="708" y="2219"/>
                  </a:lnTo>
                  <a:cubicBezTo>
                    <a:pt x="711" y="2216"/>
                    <a:pt x="711" y="2212"/>
                    <a:pt x="715" y="2208"/>
                  </a:cubicBezTo>
                  <a:cubicBezTo>
                    <a:pt x="715" y="2204"/>
                    <a:pt x="715" y="2201"/>
                    <a:pt x="719" y="2197"/>
                  </a:cubicBezTo>
                  <a:cubicBezTo>
                    <a:pt x="719" y="2194"/>
                    <a:pt x="723" y="2190"/>
                    <a:pt x="723" y="2190"/>
                  </a:cubicBezTo>
                  <a:cubicBezTo>
                    <a:pt x="723" y="2186"/>
                    <a:pt x="723" y="2186"/>
                    <a:pt x="726" y="2182"/>
                  </a:cubicBezTo>
                  <a:cubicBezTo>
                    <a:pt x="730" y="2179"/>
                    <a:pt x="730" y="2175"/>
                    <a:pt x="730" y="2175"/>
                  </a:cubicBezTo>
                  <a:cubicBezTo>
                    <a:pt x="730" y="2172"/>
                    <a:pt x="730" y="2172"/>
                    <a:pt x="733" y="2168"/>
                  </a:cubicBezTo>
                  <a:cubicBezTo>
                    <a:pt x="733" y="2160"/>
                    <a:pt x="737" y="2157"/>
                    <a:pt x="737" y="2150"/>
                  </a:cubicBezTo>
                  <a:lnTo>
                    <a:pt x="741" y="2146"/>
                  </a:lnTo>
                  <a:cubicBezTo>
                    <a:pt x="737" y="2142"/>
                    <a:pt x="745" y="2138"/>
                    <a:pt x="741" y="2138"/>
                  </a:cubicBezTo>
                  <a:lnTo>
                    <a:pt x="745" y="2135"/>
                  </a:lnTo>
                  <a:cubicBezTo>
                    <a:pt x="741" y="2131"/>
                    <a:pt x="741" y="2131"/>
                    <a:pt x="745" y="2128"/>
                  </a:cubicBezTo>
                  <a:cubicBezTo>
                    <a:pt x="745" y="2128"/>
                    <a:pt x="748" y="2124"/>
                    <a:pt x="748" y="2120"/>
                  </a:cubicBezTo>
                  <a:lnTo>
                    <a:pt x="748" y="2116"/>
                  </a:lnTo>
                  <a:lnTo>
                    <a:pt x="748" y="2113"/>
                  </a:lnTo>
                  <a:cubicBezTo>
                    <a:pt x="752" y="2109"/>
                    <a:pt x="752" y="2106"/>
                    <a:pt x="752" y="2102"/>
                  </a:cubicBezTo>
                  <a:lnTo>
                    <a:pt x="755" y="2098"/>
                  </a:lnTo>
                  <a:cubicBezTo>
                    <a:pt x="752" y="2094"/>
                    <a:pt x="755" y="2094"/>
                    <a:pt x="755" y="2091"/>
                  </a:cubicBezTo>
                  <a:lnTo>
                    <a:pt x="759" y="2087"/>
                  </a:lnTo>
                  <a:lnTo>
                    <a:pt x="759" y="2084"/>
                  </a:lnTo>
                  <a:lnTo>
                    <a:pt x="759" y="2080"/>
                  </a:lnTo>
                  <a:cubicBezTo>
                    <a:pt x="759" y="2076"/>
                    <a:pt x="763" y="2076"/>
                    <a:pt x="763" y="2072"/>
                  </a:cubicBezTo>
                  <a:cubicBezTo>
                    <a:pt x="767" y="2065"/>
                    <a:pt x="767" y="2054"/>
                    <a:pt x="770" y="2047"/>
                  </a:cubicBezTo>
                  <a:cubicBezTo>
                    <a:pt x="774" y="2043"/>
                    <a:pt x="774" y="2040"/>
                    <a:pt x="774" y="2036"/>
                  </a:cubicBezTo>
                  <a:cubicBezTo>
                    <a:pt x="774" y="2032"/>
                    <a:pt x="774" y="2028"/>
                    <a:pt x="777" y="2025"/>
                  </a:cubicBezTo>
                  <a:lnTo>
                    <a:pt x="777" y="2021"/>
                  </a:lnTo>
                  <a:cubicBezTo>
                    <a:pt x="781" y="2018"/>
                    <a:pt x="781" y="2014"/>
                    <a:pt x="781" y="2010"/>
                  </a:cubicBezTo>
                  <a:cubicBezTo>
                    <a:pt x="781" y="2006"/>
                    <a:pt x="785" y="2006"/>
                    <a:pt x="785" y="2003"/>
                  </a:cubicBezTo>
                  <a:cubicBezTo>
                    <a:pt x="785" y="1992"/>
                    <a:pt x="789" y="1984"/>
                    <a:pt x="789" y="1977"/>
                  </a:cubicBezTo>
                  <a:cubicBezTo>
                    <a:pt x="789" y="1974"/>
                    <a:pt x="789" y="1974"/>
                    <a:pt x="792" y="1970"/>
                  </a:cubicBezTo>
                  <a:cubicBezTo>
                    <a:pt x="792" y="1966"/>
                    <a:pt x="792" y="1962"/>
                    <a:pt x="796" y="1959"/>
                  </a:cubicBezTo>
                  <a:cubicBezTo>
                    <a:pt x="792" y="1952"/>
                    <a:pt x="796" y="1948"/>
                    <a:pt x="796" y="1944"/>
                  </a:cubicBezTo>
                  <a:cubicBezTo>
                    <a:pt x="799" y="1940"/>
                    <a:pt x="796" y="1937"/>
                    <a:pt x="799" y="1933"/>
                  </a:cubicBezTo>
                  <a:lnTo>
                    <a:pt x="799" y="1918"/>
                  </a:lnTo>
                  <a:cubicBezTo>
                    <a:pt x="799" y="1915"/>
                    <a:pt x="799" y="1915"/>
                    <a:pt x="803" y="1911"/>
                  </a:cubicBezTo>
                  <a:lnTo>
                    <a:pt x="803" y="1904"/>
                  </a:lnTo>
                  <a:cubicBezTo>
                    <a:pt x="803" y="1900"/>
                    <a:pt x="803" y="1896"/>
                    <a:pt x="807" y="1893"/>
                  </a:cubicBezTo>
                  <a:lnTo>
                    <a:pt x="807" y="1889"/>
                  </a:lnTo>
                  <a:lnTo>
                    <a:pt x="807" y="1886"/>
                  </a:lnTo>
                  <a:cubicBezTo>
                    <a:pt x="811" y="1874"/>
                    <a:pt x="814" y="1864"/>
                    <a:pt x="814" y="1849"/>
                  </a:cubicBezTo>
                  <a:lnTo>
                    <a:pt x="818" y="1849"/>
                  </a:lnTo>
                  <a:lnTo>
                    <a:pt x="814" y="1845"/>
                  </a:lnTo>
                  <a:cubicBezTo>
                    <a:pt x="818" y="1842"/>
                    <a:pt x="821" y="1842"/>
                    <a:pt x="818" y="1842"/>
                  </a:cubicBezTo>
                  <a:lnTo>
                    <a:pt x="818" y="1838"/>
                  </a:lnTo>
                  <a:cubicBezTo>
                    <a:pt x="821" y="1838"/>
                    <a:pt x="818" y="1838"/>
                    <a:pt x="818" y="1834"/>
                  </a:cubicBezTo>
                  <a:cubicBezTo>
                    <a:pt x="818" y="1834"/>
                    <a:pt x="821" y="1830"/>
                    <a:pt x="821" y="1827"/>
                  </a:cubicBezTo>
                  <a:cubicBezTo>
                    <a:pt x="825" y="1823"/>
                    <a:pt x="821" y="1820"/>
                    <a:pt x="825" y="1816"/>
                  </a:cubicBezTo>
                  <a:lnTo>
                    <a:pt x="825" y="1812"/>
                  </a:lnTo>
                  <a:cubicBezTo>
                    <a:pt x="825" y="1812"/>
                    <a:pt x="825" y="1808"/>
                    <a:pt x="829" y="1805"/>
                  </a:cubicBezTo>
                  <a:lnTo>
                    <a:pt x="829" y="1798"/>
                  </a:lnTo>
                  <a:cubicBezTo>
                    <a:pt x="833" y="1794"/>
                    <a:pt x="833" y="1794"/>
                    <a:pt x="833" y="1790"/>
                  </a:cubicBezTo>
                  <a:lnTo>
                    <a:pt x="833" y="1779"/>
                  </a:lnTo>
                  <a:lnTo>
                    <a:pt x="833" y="1772"/>
                  </a:lnTo>
                  <a:cubicBezTo>
                    <a:pt x="836" y="1772"/>
                    <a:pt x="836" y="1768"/>
                    <a:pt x="836" y="1764"/>
                  </a:cubicBezTo>
                  <a:lnTo>
                    <a:pt x="836" y="1761"/>
                  </a:lnTo>
                  <a:cubicBezTo>
                    <a:pt x="840" y="1754"/>
                    <a:pt x="840" y="1746"/>
                    <a:pt x="840" y="1742"/>
                  </a:cubicBezTo>
                  <a:cubicBezTo>
                    <a:pt x="843" y="1735"/>
                    <a:pt x="843" y="1732"/>
                    <a:pt x="843" y="1724"/>
                  </a:cubicBezTo>
                  <a:cubicBezTo>
                    <a:pt x="847" y="1713"/>
                    <a:pt x="847" y="1706"/>
                    <a:pt x="847" y="1695"/>
                  </a:cubicBezTo>
                  <a:cubicBezTo>
                    <a:pt x="851" y="1691"/>
                    <a:pt x="851" y="1684"/>
                    <a:pt x="851" y="1676"/>
                  </a:cubicBezTo>
                  <a:lnTo>
                    <a:pt x="851" y="1673"/>
                  </a:lnTo>
                  <a:lnTo>
                    <a:pt x="855" y="1676"/>
                  </a:lnTo>
                  <a:cubicBezTo>
                    <a:pt x="855" y="1669"/>
                    <a:pt x="855" y="1662"/>
                    <a:pt x="858" y="1658"/>
                  </a:cubicBezTo>
                  <a:lnTo>
                    <a:pt x="856" y="1658"/>
                  </a:lnTo>
                  <a:cubicBezTo>
                    <a:pt x="858" y="1649"/>
                    <a:pt x="859" y="1642"/>
                    <a:pt x="862" y="1632"/>
                  </a:cubicBezTo>
                  <a:lnTo>
                    <a:pt x="862" y="1614"/>
                  </a:lnTo>
                  <a:lnTo>
                    <a:pt x="858" y="1614"/>
                  </a:lnTo>
                  <a:cubicBezTo>
                    <a:pt x="862" y="1610"/>
                    <a:pt x="862" y="1610"/>
                    <a:pt x="862" y="1607"/>
                  </a:cubicBezTo>
                  <a:lnTo>
                    <a:pt x="855" y="1600"/>
                  </a:lnTo>
                  <a:cubicBezTo>
                    <a:pt x="858" y="1596"/>
                    <a:pt x="858" y="1592"/>
                    <a:pt x="858" y="1592"/>
                  </a:cubicBezTo>
                  <a:lnTo>
                    <a:pt x="862" y="1588"/>
                  </a:lnTo>
                  <a:lnTo>
                    <a:pt x="862" y="1585"/>
                  </a:lnTo>
                  <a:lnTo>
                    <a:pt x="862" y="1581"/>
                  </a:lnTo>
                  <a:cubicBezTo>
                    <a:pt x="862" y="1578"/>
                    <a:pt x="862" y="1574"/>
                    <a:pt x="865" y="1574"/>
                  </a:cubicBezTo>
                  <a:cubicBezTo>
                    <a:pt x="865" y="1566"/>
                    <a:pt x="865" y="1559"/>
                    <a:pt x="869" y="1552"/>
                  </a:cubicBezTo>
                  <a:cubicBezTo>
                    <a:pt x="869" y="1548"/>
                    <a:pt x="869" y="1548"/>
                    <a:pt x="865" y="1548"/>
                  </a:cubicBezTo>
                  <a:cubicBezTo>
                    <a:pt x="869" y="1544"/>
                    <a:pt x="869" y="1544"/>
                    <a:pt x="869" y="1541"/>
                  </a:cubicBezTo>
                  <a:lnTo>
                    <a:pt x="869" y="1537"/>
                  </a:lnTo>
                  <a:cubicBezTo>
                    <a:pt x="873" y="1537"/>
                    <a:pt x="873" y="1534"/>
                    <a:pt x="873" y="1534"/>
                  </a:cubicBezTo>
                  <a:cubicBezTo>
                    <a:pt x="869" y="1530"/>
                    <a:pt x="873" y="1526"/>
                    <a:pt x="873" y="1519"/>
                  </a:cubicBezTo>
                  <a:cubicBezTo>
                    <a:pt x="873" y="1515"/>
                    <a:pt x="873" y="1508"/>
                    <a:pt x="877" y="1504"/>
                  </a:cubicBezTo>
                  <a:lnTo>
                    <a:pt x="877" y="1500"/>
                  </a:lnTo>
                  <a:cubicBezTo>
                    <a:pt x="877" y="1497"/>
                    <a:pt x="880" y="1493"/>
                    <a:pt x="877" y="1493"/>
                  </a:cubicBezTo>
                  <a:cubicBezTo>
                    <a:pt x="877" y="1490"/>
                    <a:pt x="880" y="1486"/>
                    <a:pt x="880" y="1482"/>
                  </a:cubicBezTo>
                  <a:cubicBezTo>
                    <a:pt x="877" y="1478"/>
                    <a:pt x="880" y="1475"/>
                    <a:pt x="880" y="1475"/>
                  </a:cubicBezTo>
                  <a:lnTo>
                    <a:pt x="880" y="1468"/>
                  </a:lnTo>
                  <a:cubicBezTo>
                    <a:pt x="880" y="1464"/>
                    <a:pt x="880" y="1460"/>
                    <a:pt x="884" y="1453"/>
                  </a:cubicBezTo>
                  <a:lnTo>
                    <a:pt x="884" y="1434"/>
                  </a:lnTo>
                  <a:cubicBezTo>
                    <a:pt x="887" y="1427"/>
                    <a:pt x="884" y="1424"/>
                    <a:pt x="887" y="1420"/>
                  </a:cubicBezTo>
                  <a:lnTo>
                    <a:pt x="887" y="1409"/>
                  </a:lnTo>
                  <a:lnTo>
                    <a:pt x="887" y="1394"/>
                  </a:lnTo>
                  <a:cubicBezTo>
                    <a:pt x="891" y="1390"/>
                    <a:pt x="891" y="1387"/>
                    <a:pt x="891" y="1383"/>
                  </a:cubicBezTo>
                  <a:lnTo>
                    <a:pt x="891" y="1376"/>
                  </a:lnTo>
                  <a:lnTo>
                    <a:pt x="887" y="1376"/>
                  </a:lnTo>
                  <a:cubicBezTo>
                    <a:pt x="887" y="1372"/>
                    <a:pt x="887" y="1372"/>
                    <a:pt x="891" y="1368"/>
                  </a:cubicBezTo>
                  <a:lnTo>
                    <a:pt x="891" y="1365"/>
                  </a:lnTo>
                  <a:cubicBezTo>
                    <a:pt x="891" y="1365"/>
                    <a:pt x="895" y="1361"/>
                    <a:pt x="891" y="1358"/>
                  </a:cubicBezTo>
                  <a:lnTo>
                    <a:pt x="891" y="1350"/>
                  </a:lnTo>
                  <a:cubicBezTo>
                    <a:pt x="895" y="1346"/>
                    <a:pt x="891" y="1343"/>
                    <a:pt x="895" y="1339"/>
                  </a:cubicBezTo>
                  <a:cubicBezTo>
                    <a:pt x="891" y="1332"/>
                    <a:pt x="895" y="1328"/>
                    <a:pt x="895" y="1324"/>
                  </a:cubicBezTo>
                  <a:cubicBezTo>
                    <a:pt x="899" y="1321"/>
                    <a:pt x="899" y="1321"/>
                    <a:pt x="899" y="1317"/>
                  </a:cubicBezTo>
                  <a:lnTo>
                    <a:pt x="899" y="1314"/>
                  </a:lnTo>
                  <a:lnTo>
                    <a:pt x="899" y="1310"/>
                  </a:lnTo>
                  <a:lnTo>
                    <a:pt x="899" y="1302"/>
                  </a:lnTo>
                  <a:lnTo>
                    <a:pt x="899" y="1295"/>
                  </a:lnTo>
                  <a:cubicBezTo>
                    <a:pt x="895" y="1292"/>
                    <a:pt x="895" y="1288"/>
                    <a:pt x="895" y="1284"/>
                  </a:cubicBezTo>
                  <a:cubicBezTo>
                    <a:pt x="895" y="1280"/>
                    <a:pt x="899" y="1277"/>
                    <a:pt x="899" y="1277"/>
                  </a:cubicBezTo>
                  <a:cubicBezTo>
                    <a:pt x="895" y="1273"/>
                    <a:pt x="899" y="1270"/>
                    <a:pt x="899" y="1270"/>
                  </a:cubicBezTo>
                  <a:lnTo>
                    <a:pt x="899" y="1258"/>
                  </a:lnTo>
                  <a:lnTo>
                    <a:pt x="899" y="1251"/>
                  </a:lnTo>
                  <a:lnTo>
                    <a:pt x="902" y="1248"/>
                  </a:lnTo>
                  <a:cubicBezTo>
                    <a:pt x="899" y="1248"/>
                    <a:pt x="899" y="1244"/>
                    <a:pt x="899" y="1244"/>
                  </a:cubicBezTo>
                  <a:cubicBezTo>
                    <a:pt x="899" y="1236"/>
                    <a:pt x="906" y="1233"/>
                    <a:pt x="902" y="1229"/>
                  </a:cubicBezTo>
                  <a:lnTo>
                    <a:pt x="902" y="1226"/>
                  </a:lnTo>
                  <a:lnTo>
                    <a:pt x="902" y="1218"/>
                  </a:lnTo>
                  <a:cubicBezTo>
                    <a:pt x="902" y="1218"/>
                    <a:pt x="902" y="1214"/>
                    <a:pt x="906" y="1211"/>
                  </a:cubicBezTo>
                  <a:cubicBezTo>
                    <a:pt x="906" y="1207"/>
                    <a:pt x="906" y="1207"/>
                    <a:pt x="902" y="1204"/>
                  </a:cubicBezTo>
                  <a:lnTo>
                    <a:pt x="902" y="1196"/>
                  </a:lnTo>
                  <a:cubicBezTo>
                    <a:pt x="903" y="1197"/>
                    <a:pt x="904" y="1198"/>
                    <a:pt x="905" y="1198"/>
                  </a:cubicBezTo>
                  <a:cubicBezTo>
                    <a:pt x="906" y="1198"/>
                    <a:pt x="906" y="1196"/>
                    <a:pt x="906" y="1196"/>
                  </a:cubicBezTo>
                  <a:lnTo>
                    <a:pt x="906" y="1192"/>
                  </a:lnTo>
                  <a:cubicBezTo>
                    <a:pt x="909" y="1189"/>
                    <a:pt x="906" y="1185"/>
                    <a:pt x="906" y="1185"/>
                  </a:cubicBezTo>
                  <a:cubicBezTo>
                    <a:pt x="906" y="1182"/>
                    <a:pt x="909" y="1182"/>
                    <a:pt x="906" y="1178"/>
                  </a:cubicBezTo>
                  <a:lnTo>
                    <a:pt x="909" y="1178"/>
                  </a:lnTo>
                  <a:lnTo>
                    <a:pt x="909" y="1170"/>
                  </a:lnTo>
                  <a:cubicBezTo>
                    <a:pt x="913" y="1167"/>
                    <a:pt x="913" y="1163"/>
                    <a:pt x="909" y="1160"/>
                  </a:cubicBezTo>
                  <a:cubicBezTo>
                    <a:pt x="913" y="1160"/>
                    <a:pt x="913" y="1156"/>
                    <a:pt x="913" y="1156"/>
                  </a:cubicBezTo>
                  <a:lnTo>
                    <a:pt x="913" y="1152"/>
                  </a:lnTo>
                  <a:cubicBezTo>
                    <a:pt x="913" y="1145"/>
                    <a:pt x="917" y="1138"/>
                    <a:pt x="917" y="1130"/>
                  </a:cubicBezTo>
                  <a:lnTo>
                    <a:pt x="917" y="1126"/>
                  </a:lnTo>
                  <a:cubicBezTo>
                    <a:pt x="917" y="1123"/>
                    <a:pt x="917" y="1119"/>
                    <a:pt x="921" y="1119"/>
                  </a:cubicBezTo>
                  <a:lnTo>
                    <a:pt x="921" y="1112"/>
                  </a:lnTo>
                  <a:lnTo>
                    <a:pt x="921" y="1104"/>
                  </a:lnTo>
                  <a:lnTo>
                    <a:pt x="921" y="1101"/>
                  </a:lnTo>
                  <a:lnTo>
                    <a:pt x="921" y="1097"/>
                  </a:lnTo>
                  <a:lnTo>
                    <a:pt x="921" y="1094"/>
                  </a:lnTo>
                  <a:lnTo>
                    <a:pt x="921" y="1086"/>
                  </a:lnTo>
                  <a:cubicBezTo>
                    <a:pt x="921" y="1082"/>
                    <a:pt x="924" y="1079"/>
                    <a:pt x="924" y="1075"/>
                  </a:cubicBezTo>
                  <a:cubicBezTo>
                    <a:pt x="928" y="1075"/>
                    <a:pt x="928" y="1072"/>
                    <a:pt x="928" y="1072"/>
                  </a:cubicBezTo>
                  <a:cubicBezTo>
                    <a:pt x="928" y="1064"/>
                    <a:pt x="931" y="1060"/>
                    <a:pt x="931" y="1057"/>
                  </a:cubicBezTo>
                  <a:lnTo>
                    <a:pt x="931" y="1042"/>
                  </a:lnTo>
                  <a:cubicBezTo>
                    <a:pt x="935" y="1038"/>
                    <a:pt x="931" y="1038"/>
                    <a:pt x="931" y="1035"/>
                  </a:cubicBezTo>
                  <a:lnTo>
                    <a:pt x="935" y="1035"/>
                  </a:lnTo>
                  <a:lnTo>
                    <a:pt x="935" y="1031"/>
                  </a:lnTo>
                  <a:lnTo>
                    <a:pt x="935" y="1016"/>
                  </a:lnTo>
                  <a:lnTo>
                    <a:pt x="935" y="1013"/>
                  </a:lnTo>
                  <a:lnTo>
                    <a:pt x="939" y="1009"/>
                  </a:lnTo>
                  <a:lnTo>
                    <a:pt x="939" y="1006"/>
                  </a:lnTo>
                  <a:lnTo>
                    <a:pt x="939" y="1002"/>
                  </a:lnTo>
                  <a:lnTo>
                    <a:pt x="939" y="998"/>
                  </a:lnTo>
                  <a:lnTo>
                    <a:pt x="943" y="994"/>
                  </a:lnTo>
                  <a:lnTo>
                    <a:pt x="943" y="991"/>
                  </a:lnTo>
                  <a:cubicBezTo>
                    <a:pt x="939" y="991"/>
                    <a:pt x="939" y="987"/>
                    <a:pt x="943" y="987"/>
                  </a:cubicBezTo>
                  <a:cubicBezTo>
                    <a:pt x="939" y="987"/>
                    <a:pt x="943" y="984"/>
                    <a:pt x="943" y="984"/>
                  </a:cubicBezTo>
                  <a:lnTo>
                    <a:pt x="943" y="976"/>
                  </a:lnTo>
                  <a:lnTo>
                    <a:pt x="943" y="972"/>
                  </a:lnTo>
                  <a:cubicBezTo>
                    <a:pt x="946" y="969"/>
                    <a:pt x="946" y="965"/>
                    <a:pt x="946" y="962"/>
                  </a:cubicBezTo>
                  <a:cubicBezTo>
                    <a:pt x="946" y="962"/>
                    <a:pt x="946" y="954"/>
                    <a:pt x="950" y="950"/>
                  </a:cubicBezTo>
                  <a:cubicBezTo>
                    <a:pt x="950" y="947"/>
                    <a:pt x="950" y="947"/>
                    <a:pt x="946" y="947"/>
                  </a:cubicBezTo>
                  <a:lnTo>
                    <a:pt x="946" y="943"/>
                  </a:lnTo>
                  <a:cubicBezTo>
                    <a:pt x="946" y="940"/>
                    <a:pt x="950" y="936"/>
                    <a:pt x="950" y="932"/>
                  </a:cubicBezTo>
                  <a:cubicBezTo>
                    <a:pt x="953" y="932"/>
                    <a:pt x="950" y="928"/>
                    <a:pt x="950" y="928"/>
                  </a:cubicBezTo>
                  <a:lnTo>
                    <a:pt x="950" y="925"/>
                  </a:lnTo>
                  <a:cubicBezTo>
                    <a:pt x="950" y="921"/>
                    <a:pt x="950" y="918"/>
                    <a:pt x="953" y="918"/>
                  </a:cubicBezTo>
                  <a:cubicBezTo>
                    <a:pt x="953" y="914"/>
                    <a:pt x="950" y="910"/>
                    <a:pt x="953" y="906"/>
                  </a:cubicBezTo>
                  <a:lnTo>
                    <a:pt x="953" y="903"/>
                  </a:lnTo>
                  <a:lnTo>
                    <a:pt x="953" y="899"/>
                  </a:lnTo>
                  <a:cubicBezTo>
                    <a:pt x="953" y="892"/>
                    <a:pt x="957" y="884"/>
                    <a:pt x="957" y="881"/>
                  </a:cubicBezTo>
                  <a:lnTo>
                    <a:pt x="961" y="881"/>
                  </a:lnTo>
                  <a:lnTo>
                    <a:pt x="961" y="866"/>
                  </a:lnTo>
                  <a:cubicBezTo>
                    <a:pt x="961" y="862"/>
                    <a:pt x="961" y="859"/>
                    <a:pt x="965" y="859"/>
                  </a:cubicBezTo>
                  <a:cubicBezTo>
                    <a:pt x="965" y="855"/>
                    <a:pt x="968" y="852"/>
                    <a:pt x="968" y="848"/>
                  </a:cubicBezTo>
                  <a:lnTo>
                    <a:pt x="968" y="840"/>
                  </a:lnTo>
                  <a:lnTo>
                    <a:pt x="968" y="833"/>
                  </a:lnTo>
                  <a:lnTo>
                    <a:pt x="968" y="830"/>
                  </a:lnTo>
                  <a:lnTo>
                    <a:pt x="968" y="826"/>
                  </a:lnTo>
                  <a:cubicBezTo>
                    <a:pt x="968" y="822"/>
                    <a:pt x="972" y="818"/>
                    <a:pt x="968" y="815"/>
                  </a:cubicBezTo>
                  <a:cubicBezTo>
                    <a:pt x="972" y="815"/>
                    <a:pt x="972" y="811"/>
                    <a:pt x="972" y="808"/>
                  </a:cubicBezTo>
                  <a:lnTo>
                    <a:pt x="975" y="804"/>
                  </a:lnTo>
                  <a:cubicBezTo>
                    <a:pt x="979" y="800"/>
                    <a:pt x="979" y="800"/>
                    <a:pt x="979" y="796"/>
                  </a:cubicBezTo>
                  <a:lnTo>
                    <a:pt x="979" y="793"/>
                  </a:lnTo>
                  <a:lnTo>
                    <a:pt x="983" y="789"/>
                  </a:lnTo>
                  <a:cubicBezTo>
                    <a:pt x="979" y="789"/>
                    <a:pt x="983" y="786"/>
                    <a:pt x="983" y="786"/>
                  </a:cubicBezTo>
                  <a:lnTo>
                    <a:pt x="983" y="778"/>
                  </a:lnTo>
                  <a:lnTo>
                    <a:pt x="983" y="774"/>
                  </a:lnTo>
                  <a:cubicBezTo>
                    <a:pt x="983" y="767"/>
                    <a:pt x="987" y="764"/>
                    <a:pt x="987" y="760"/>
                  </a:cubicBezTo>
                  <a:lnTo>
                    <a:pt x="987" y="756"/>
                  </a:lnTo>
                  <a:cubicBezTo>
                    <a:pt x="987" y="752"/>
                    <a:pt x="990" y="752"/>
                    <a:pt x="990" y="752"/>
                  </a:cubicBezTo>
                  <a:lnTo>
                    <a:pt x="990" y="749"/>
                  </a:lnTo>
                  <a:cubicBezTo>
                    <a:pt x="990" y="745"/>
                    <a:pt x="994" y="742"/>
                    <a:pt x="994" y="738"/>
                  </a:cubicBezTo>
                  <a:lnTo>
                    <a:pt x="994" y="730"/>
                  </a:lnTo>
                  <a:cubicBezTo>
                    <a:pt x="994" y="727"/>
                    <a:pt x="997" y="727"/>
                    <a:pt x="997" y="723"/>
                  </a:cubicBezTo>
                  <a:lnTo>
                    <a:pt x="997" y="720"/>
                  </a:lnTo>
                  <a:cubicBezTo>
                    <a:pt x="997" y="716"/>
                    <a:pt x="1001" y="712"/>
                    <a:pt x="1001" y="708"/>
                  </a:cubicBezTo>
                  <a:cubicBezTo>
                    <a:pt x="997" y="701"/>
                    <a:pt x="997" y="698"/>
                    <a:pt x="1001" y="694"/>
                  </a:cubicBezTo>
                  <a:lnTo>
                    <a:pt x="1005" y="686"/>
                  </a:lnTo>
                  <a:cubicBezTo>
                    <a:pt x="1005" y="683"/>
                    <a:pt x="1009" y="683"/>
                    <a:pt x="1005" y="679"/>
                  </a:cubicBezTo>
                  <a:cubicBezTo>
                    <a:pt x="1005" y="679"/>
                    <a:pt x="1005" y="676"/>
                    <a:pt x="1009" y="676"/>
                  </a:cubicBezTo>
                  <a:cubicBezTo>
                    <a:pt x="1009" y="672"/>
                    <a:pt x="1009" y="672"/>
                    <a:pt x="1012" y="668"/>
                  </a:cubicBezTo>
                  <a:cubicBezTo>
                    <a:pt x="1012" y="661"/>
                    <a:pt x="1016" y="650"/>
                    <a:pt x="1019" y="642"/>
                  </a:cubicBezTo>
                  <a:lnTo>
                    <a:pt x="1019" y="635"/>
                  </a:lnTo>
                  <a:lnTo>
                    <a:pt x="1023" y="632"/>
                  </a:lnTo>
                  <a:cubicBezTo>
                    <a:pt x="1023" y="628"/>
                    <a:pt x="1023" y="624"/>
                    <a:pt x="1027" y="624"/>
                  </a:cubicBezTo>
                  <a:lnTo>
                    <a:pt x="1027" y="617"/>
                  </a:lnTo>
                  <a:cubicBezTo>
                    <a:pt x="1027" y="617"/>
                    <a:pt x="1027" y="613"/>
                    <a:pt x="1031" y="613"/>
                  </a:cubicBezTo>
                  <a:lnTo>
                    <a:pt x="1031" y="606"/>
                  </a:lnTo>
                  <a:cubicBezTo>
                    <a:pt x="1031" y="602"/>
                    <a:pt x="1034" y="602"/>
                    <a:pt x="1034" y="598"/>
                  </a:cubicBezTo>
                  <a:lnTo>
                    <a:pt x="1034" y="591"/>
                  </a:lnTo>
                  <a:cubicBezTo>
                    <a:pt x="1034" y="591"/>
                    <a:pt x="1038" y="588"/>
                    <a:pt x="1034" y="584"/>
                  </a:cubicBezTo>
                  <a:lnTo>
                    <a:pt x="1038" y="580"/>
                  </a:lnTo>
                  <a:lnTo>
                    <a:pt x="1038" y="573"/>
                  </a:lnTo>
                  <a:cubicBezTo>
                    <a:pt x="1041" y="569"/>
                    <a:pt x="1041" y="566"/>
                    <a:pt x="1041" y="566"/>
                  </a:cubicBezTo>
                  <a:cubicBezTo>
                    <a:pt x="1041" y="562"/>
                    <a:pt x="1041" y="558"/>
                    <a:pt x="1045" y="558"/>
                  </a:cubicBezTo>
                  <a:lnTo>
                    <a:pt x="1045" y="554"/>
                  </a:lnTo>
                  <a:cubicBezTo>
                    <a:pt x="1049" y="551"/>
                    <a:pt x="1045" y="551"/>
                    <a:pt x="1049" y="547"/>
                  </a:cubicBezTo>
                  <a:lnTo>
                    <a:pt x="1049" y="544"/>
                  </a:lnTo>
                  <a:lnTo>
                    <a:pt x="1049" y="536"/>
                  </a:lnTo>
                  <a:cubicBezTo>
                    <a:pt x="1049" y="532"/>
                    <a:pt x="1053" y="532"/>
                    <a:pt x="1053" y="529"/>
                  </a:cubicBezTo>
                  <a:lnTo>
                    <a:pt x="1049" y="525"/>
                  </a:lnTo>
                  <a:lnTo>
                    <a:pt x="1053" y="525"/>
                  </a:lnTo>
                  <a:lnTo>
                    <a:pt x="1053" y="522"/>
                  </a:lnTo>
                  <a:lnTo>
                    <a:pt x="1053" y="518"/>
                  </a:lnTo>
                  <a:lnTo>
                    <a:pt x="1053" y="514"/>
                  </a:lnTo>
                  <a:lnTo>
                    <a:pt x="1056" y="514"/>
                  </a:lnTo>
                  <a:cubicBezTo>
                    <a:pt x="1053" y="510"/>
                    <a:pt x="1053" y="507"/>
                    <a:pt x="1056" y="503"/>
                  </a:cubicBezTo>
                  <a:lnTo>
                    <a:pt x="1060" y="500"/>
                  </a:lnTo>
                  <a:cubicBezTo>
                    <a:pt x="1060" y="500"/>
                    <a:pt x="1056" y="500"/>
                    <a:pt x="1056" y="496"/>
                  </a:cubicBezTo>
                  <a:lnTo>
                    <a:pt x="1060" y="496"/>
                  </a:lnTo>
                  <a:lnTo>
                    <a:pt x="1056" y="492"/>
                  </a:lnTo>
                  <a:cubicBezTo>
                    <a:pt x="1060" y="492"/>
                    <a:pt x="1060" y="488"/>
                    <a:pt x="1060" y="488"/>
                  </a:cubicBezTo>
                  <a:cubicBezTo>
                    <a:pt x="1060" y="485"/>
                    <a:pt x="1063" y="485"/>
                    <a:pt x="1063" y="481"/>
                  </a:cubicBezTo>
                  <a:cubicBezTo>
                    <a:pt x="1060" y="478"/>
                    <a:pt x="1063" y="474"/>
                    <a:pt x="1063" y="470"/>
                  </a:cubicBezTo>
                  <a:lnTo>
                    <a:pt x="1060" y="470"/>
                  </a:lnTo>
                  <a:cubicBezTo>
                    <a:pt x="1063" y="466"/>
                    <a:pt x="1063" y="463"/>
                    <a:pt x="1063" y="459"/>
                  </a:cubicBezTo>
                  <a:cubicBezTo>
                    <a:pt x="1063" y="456"/>
                    <a:pt x="1063" y="448"/>
                    <a:pt x="1067" y="444"/>
                  </a:cubicBezTo>
                  <a:lnTo>
                    <a:pt x="1067" y="434"/>
                  </a:lnTo>
                  <a:cubicBezTo>
                    <a:pt x="1067" y="430"/>
                    <a:pt x="1067" y="430"/>
                    <a:pt x="1071" y="422"/>
                  </a:cubicBezTo>
                  <a:lnTo>
                    <a:pt x="1067" y="419"/>
                  </a:lnTo>
                  <a:cubicBezTo>
                    <a:pt x="1067" y="415"/>
                    <a:pt x="1071" y="415"/>
                    <a:pt x="1067" y="412"/>
                  </a:cubicBezTo>
                  <a:cubicBezTo>
                    <a:pt x="1067" y="408"/>
                    <a:pt x="1067" y="404"/>
                    <a:pt x="1071" y="404"/>
                  </a:cubicBezTo>
                  <a:lnTo>
                    <a:pt x="1071" y="397"/>
                  </a:lnTo>
                  <a:cubicBezTo>
                    <a:pt x="1071" y="397"/>
                    <a:pt x="1075" y="393"/>
                    <a:pt x="1071" y="393"/>
                  </a:cubicBezTo>
                  <a:cubicBezTo>
                    <a:pt x="1071" y="390"/>
                    <a:pt x="1075" y="390"/>
                    <a:pt x="1075" y="386"/>
                  </a:cubicBezTo>
                  <a:lnTo>
                    <a:pt x="1075" y="382"/>
                  </a:lnTo>
                  <a:cubicBezTo>
                    <a:pt x="1078" y="368"/>
                    <a:pt x="1078" y="356"/>
                    <a:pt x="1082" y="346"/>
                  </a:cubicBezTo>
                  <a:cubicBezTo>
                    <a:pt x="1082" y="346"/>
                    <a:pt x="1082" y="342"/>
                    <a:pt x="1078" y="342"/>
                  </a:cubicBezTo>
                  <a:lnTo>
                    <a:pt x="1082" y="338"/>
                  </a:lnTo>
                  <a:lnTo>
                    <a:pt x="1082" y="331"/>
                  </a:lnTo>
                  <a:cubicBezTo>
                    <a:pt x="1085" y="327"/>
                    <a:pt x="1082" y="324"/>
                    <a:pt x="1085" y="324"/>
                  </a:cubicBezTo>
                  <a:lnTo>
                    <a:pt x="1085" y="320"/>
                  </a:lnTo>
                  <a:cubicBezTo>
                    <a:pt x="1082" y="320"/>
                    <a:pt x="1082" y="316"/>
                    <a:pt x="1082" y="316"/>
                  </a:cubicBezTo>
                  <a:cubicBezTo>
                    <a:pt x="1085" y="312"/>
                    <a:pt x="1085" y="309"/>
                    <a:pt x="1085" y="305"/>
                  </a:cubicBezTo>
                  <a:lnTo>
                    <a:pt x="1085" y="298"/>
                  </a:lnTo>
                  <a:lnTo>
                    <a:pt x="1085" y="294"/>
                  </a:lnTo>
                  <a:cubicBezTo>
                    <a:pt x="1085" y="294"/>
                    <a:pt x="1085" y="290"/>
                    <a:pt x="1089" y="290"/>
                  </a:cubicBezTo>
                  <a:lnTo>
                    <a:pt x="1089" y="283"/>
                  </a:lnTo>
                  <a:lnTo>
                    <a:pt x="1089" y="276"/>
                  </a:lnTo>
                  <a:lnTo>
                    <a:pt x="1089" y="265"/>
                  </a:lnTo>
                  <a:cubicBezTo>
                    <a:pt x="1093" y="261"/>
                    <a:pt x="1093" y="258"/>
                    <a:pt x="1093" y="254"/>
                  </a:cubicBezTo>
                  <a:lnTo>
                    <a:pt x="1093" y="243"/>
                  </a:lnTo>
                  <a:lnTo>
                    <a:pt x="1093" y="236"/>
                  </a:lnTo>
                  <a:cubicBezTo>
                    <a:pt x="1093" y="236"/>
                    <a:pt x="1093" y="232"/>
                    <a:pt x="1097" y="232"/>
                  </a:cubicBezTo>
                  <a:lnTo>
                    <a:pt x="1097" y="228"/>
                  </a:lnTo>
                  <a:lnTo>
                    <a:pt x="1097" y="224"/>
                  </a:lnTo>
                  <a:lnTo>
                    <a:pt x="1097" y="217"/>
                  </a:lnTo>
                  <a:lnTo>
                    <a:pt x="1100" y="217"/>
                  </a:lnTo>
                  <a:cubicBezTo>
                    <a:pt x="1100" y="214"/>
                    <a:pt x="1104" y="214"/>
                    <a:pt x="1100" y="210"/>
                  </a:cubicBezTo>
                  <a:cubicBezTo>
                    <a:pt x="1100" y="206"/>
                    <a:pt x="1104" y="206"/>
                    <a:pt x="1104" y="206"/>
                  </a:cubicBezTo>
                  <a:lnTo>
                    <a:pt x="1104" y="199"/>
                  </a:lnTo>
                  <a:cubicBezTo>
                    <a:pt x="1104" y="195"/>
                    <a:pt x="1107" y="195"/>
                    <a:pt x="1107" y="192"/>
                  </a:cubicBezTo>
                  <a:cubicBezTo>
                    <a:pt x="1107" y="192"/>
                    <a:pt x="1111" y="184"/>
                    <a:pt x="1115" y="180"/>
                  </a:cubicBezTo>
                  <a:cubicBezTo>
                    <a:pt x="1119" y="180"/>
                    <a:pt x="1119" y="177"/>
                    <a:pt x="1119" y="173"/>
                  </a:cubicBezTo>
                  <a:lnTo>
                    <a:pt x="1115" y="173"/>
                  </a:lnTo>
                  <a:cubicBezTo>
                    <a:pt x="1119" y="170"/>
                    <a:pt x="1119" y="166"/>
                    <a:pt x="1119" y="162"/>
                  </a:cubicBezTo>
                  <a:cubicBezTo>
                    <a:pt x="1115" y="162"/>
                    <a:pt x="1115" y="158"/>
                    <a:pt x="1119" y="155"/>
                  </a:cubicBezTo>
                  <a:lnTo>
                    <a:pt x="1115" y="155"/>
                  </a:lnTo>
                  <a:cubicBezTo>
                    <a:pt x="1107" y="155"/>
                    <a:pt x="1104" y="151"/>
                    <a:pt x="1100" y="148"/>
                  </a:cubicBezTo>
                  <a:cubicBezTo>
                    <a:pt x="1104" y="144"/>
                    <a:pt x="1097" y="144"/>
                    <a:pt x="1097" y="140"/>
                  </a:cubicBezTo>
                  <a:lnTo>
                    <a:pt x="1093" y="136"/>
                  </a:lnTo>
                  <a:lnTo>
                    <a:pt x="1082" y="136"/>
                  </a:lnTo>
                  <a:cubicBezTo>
                    <a:pt x="1078" y="136"/>
                    <a:pt x="1075" y="133"/>
                    <a:pt x="1075" y="133"/>
                  </a:cubicBezTo>
                  <a:lnTo>
                    <a:pt x="1075" y="129"/>
                  </a:lnTo>
                  <a:lnTo>
                    <a:pt x="1071" y="133"/>
                  </a:lnTo>
                  <a:cubicBezTo>
                    <a:pt x="1067" y="133"/>
                    <a:pt x="1067" y="129"/>
                    <a:pt x="1063" y="129"/>
                  </a:cubicBezTo>
                  <a:cubicBezTo>
                    <a:pt x="1063" y="126"/>
                    <a:pt x="1060" y="126"/>
                    <a:pt x="1056" y="126"/>
                  </a:cubicBezTo>
                  <a:cubicBezTo>
                    <a:pt x="1053" y="129"/>
                    <a:pt x="1049" y="133"/>
                    <a:pt x="1041" y="133"/>
                  </a:cubicBezTo>
                  <a:cubicBezTo>
                    <a:pt x="1038" y="133"/>
                    <a:pt x="1034" y="133"/>
                    <a:pt x="1031" y="136"/>
                  </a:cubicBezTo>
                  <a:lnTo>
                    <a:pt x="1031" y="133"/>
                  </a:lnTo>
                  <a:lnTo>
                    <a:pt x="983" y="133"/>
                  </a:lnTo>
                  <a:lnTo>
                    <a:pt x="983" y="129"/>
                  </a:lnTo>
                  <a:lnTo>
                    <a:pt x="979" y="133"/>
                  </a:lnTo>
                  <a:cubicBezTo>
                    <a:pt x="975" y="133"/>
                    <a:pt x="972" y="133"/>
                    <a:pt x="968" y="136"/>
                  </a:cubicBezTo>
                  <a:lnTo>
                    <a:pt x="965" y="136"/>
                  </a:lnTo>
                  <a:cubicBezTo>
                    <a:pt x="965" y="133"/>
                    <a:pt x="965" y="133"/>
                    <a:pt x="961" y="133"/>
                  </a:cubicBezTo>
                  <a:lnTo>
                    <a:pt x="953" y="133"/>
                  </a:lnTo>
                  <a:cubicBezTo>
                    <a:pt x="950" y="133"/>
                    <a:pt x="946" y="129"/>
                    <a:pt x="943" y="129"/>
                  </a:cubicBezTo>
                  <a:lnTo>
                    <a:pt x="939" y="129"/>
                  </a:lnTo>
                  <a:cubicBezTo>
                    <a:pt x="938" y="128"/>
                    <a:pt x="936" y="128"/>
                    <a:pt x="935" y="128"/>
                  </a:cubicBezTo>
                  <a:cubicBezTo>
                    <a:pt x="933" y="128"/>
                    <a:pt x="931" y="129"/>
                    <a:pt x="931" y="129"/>
                  </a:cubicBezTo>
                  <a:lnTo>
                    <a:pt x="928" y="129"/>
                  </a:lnTo>
                  <a:cubicBezTo>
                    <a:pt x="924" y="133"/>
                    <a:pt x="924" y="133"/>
                    <a:pt x="921" y="133"/>
                  </a:cubicBezTo>
                  <a:lnTo>
                    <a:pt x="909" y="133"/>
                  </a:lnTo>
                  <a:cubicBezTo>
                    <a:pt x="909" y="134"/>
                    <a:pt x="908" y="135"/>
                    <a:pt x="907" y="135"/>
                  </a:cubicBezTo>
                  <a:cubicBezTo>
                    <a:pt x="907" y="135"/>
                    <a:pt x="906" y="134"/>
                    <a:pt x="906" y="133"/>
                  </a:cubicBezTo>
                  <a:lnTo>
                    <a:pt x="895" y="133"/>
                  </a:lnTo>
                  <a:cubicBezTo>
                    <a:pt x="892" y="133"/>
                    <a:pt x="891" y="134"/>
                    <a:pt x="890" y="134"/>
                  </a:cubicBezTo>
                  <a:cubicBezTo>
                    <a:pt x="889" y="134"/>
                    <a:pt x="888" y="134"/>
                    <a:pt x="887" y="133"/>
                  </a:cubicBezTo>
                  <a:lnTo>
                    <a:pt x="884" y="133"/>
                  </a:lnTo>
                  <a:cubicBezTo>
                    <a:pt x="884" y="133"/>
                    <a:pt x="880" y="133"/>
                    <a:pt x="880" y="129"/>
                  </a:cubicBezTo>
                  <a:cubicBezTo>
                    <a:pt x="877" y="129"/>
                    <a:pt x="873" y="129"/>
                    <a:pt x="873" y="126"/>
                  </a:cubicBezTo>
                  <a:lnTo>
                    <a:pt x="869" y="126"/>
                  </a:lnTo>
                  <a:lnTo>
                    <a:pt x="869" y="122"/>
                  </a:lnTo>
                  <a:cubicBezTo>
                    <a:pt x="865" y="122"/>
                    <a:pt x="862" y="118"/>
                    <a:pt x="862" y="118"/>
                  </a:cubicBezTo>
                  <a:cubicBezTo>
                    <a:pt x="858" y="118"/>
                    <a:pt x="858" y="114"/>
                    <a:pt x="855" y="114"/>
                  </a:cubicBezTo>
                  <a:lnTo>
                    <a:pt x="855" y="111"/>
                  </a:lnTo>
                  <a:lnTo>
                    <a:pt x="851" y="111"/>
                  </a:lnTo>
                  <a:cubicBezTo>
                    <a:pt x="847" y="107"/>
                    <a:pt x="847" y="107"/>
                    <a:pt x="843" y="107"/>
                  </a:cubicBezTo>
                  <a:cubicBezTo>
                    <a:pt x="843" y="107"/>
                    <a:pt x="843" y="104"/>
                    <a:pt x="840" y="104"/>
                  </a:cubicBezTo>
                  <a:lnTo>
                    <a:pt x="833" y="104"/>
                  </a:lnTo>
                  <a:cubicBezTo>
                    <a:pt x="829" y="104"/>
                    <a:pt x="821" y="100"/>
                    <a:pt x="818" y="96"/>
                  </a:cubicBezTo>
                  <a:cubicBezTo>
                    <a:pt x="818" y="92"/>
                    <a:pt x="818" y="92"/>
                    <a:pt x="814" y="92"/>
                  </a:cubicBezTo>
                  <a:cubicBezTo>
                    <a:pt x="812" y="92"/>
                    <a:pt x="811" y="91"/>
                    <a:pt x="810" y="91"/>
                  </a:cubicBezTo>
                  <a:cubicBezTo>
                    <a:pt x="809" y="91"/>
                    <a:pt x="808" y="91"/>
                    <a:pt x="807" y="92"/>
                  </a:cubicBezTo>
                  <a:lnTo>
                    <a:pt x="803" y="89"/>
                  </a:lnTo>
                  <a:lnTo>
                    <a:pt x="792" y="89"/>
                  </a:lnTo>
                  <a:lnTo>
                    <a:pt x="792" y="85"/>
                  </a:lnTo>
                  <a:cubicBezTo>
                    <a:pt x="789" y="86"/>
                    <a:pt x="786" y="86"/>
                    <a:pt x="783" y="86"/>
                  </a:cubicBezTo>
                  <a:cubicBezTo>
                    <a:pt x="775" y="86"/>
                    <a:pt x="768" y="83"/>
                    <a:pt x="763" y="78"/>
                  </a:cubicBezTo>
                  <a:cubicBezTo>
                    <a:pt x="763" y="82"/>
                    <a:pt x="759" y="82"/>
                    <a:pt x="759" y="85"/>
                  </a:cubicBezTo>
                  <a:cubicBezTo>
                    <a:pt x="757" y="87"/>
                    <a:pt x="756" y="88"/>
                    <a:pt x="755" y="88"/>
                  </a:cubicBezTo>
                  <a:cubicBezTo>
                    <a:pt x="754" y="88"/>
                    <a:pt x="753" y="87"/>
                    <a:pt x="752" y="85"/>
                  </a:cubicBezTo>
                  <a:lnTo>
                    <a:pt x="748" y="82"/>
                  </a:lnTo>
                  <a:lnTo>
                    <a:pt x="745" y="82"/>
                  </a:lnTo>
                  <a:cubicBezTo>
                    <a:pt x="741" y="78"/>
                    <a:pt x="741" y="78"/>
                    <a:pt x="741" y="74"/>
                  </a:cubicBezTo>
                  <a:lnTo>
                    <a:pt x="741" y="70"/>
                  </a:lnTo>
                  <a:lnTo>
                    <a:pt x="737" y="70"/>
                  </a:lnTo>
                  <a:cubicBezTo>
                    <a:pt x="737" y="72"/>
                    <a:pt x="737" y="72"/>
                    <a:pt x="736" y="72"/>
                  </a:cubicBezTo>
                  <a:cubicBezTo>
                    <a:pt x="736" y="72"/>
                    <a:pt x="735" y="72"/>
                    <a:pt x="733" y="74"/>
                  </a:cubicBezTo>
                  <a:cubicBezTo>
                    <a:pt x="733" y="72"/>
                    <a:pt x="732" y="72"/>
                    <a:pt x="731" y="72"/>
                  </a:cubicBezTo>
                  <a:cubicBezTo>
                    <a:pt x="730" y="72"/>
                    <a:pt x="728" y="72"/>
                    <a:pt x="726" y="70"/>
                  </a:cubicBezTo>
                  <a:cubicBezTo>
                    <a:pt x="725" y="71"/>
                    <a:pt x="724" y="72"/>
                    <a:pt x="724" y="72"/>
                  </a:cubicBezTo>
                  <a:cubicBezTo>
                    <a:pt x="722" y="72"/>
                    <a:pt x="721" y="70"/>
                    <a:pt x="719" y="70"/>
                  </a:cubicBezTo>
                  <a:cubicBezTo>
                    <a:pt x="719" y="70"/>
                    <a:pt x="715" y="70"/>
                    <a:pt x="715" y="67"/>
                  </a:cubicBezTo>
                  <a:cubicBezTo>
                    <a:pt x="715" y="63"/>
                    <a:pt x="711" y="63"/>
                    <a:pt x="711" y="60"/>
                  </a:cubicBezTo>
                  <a:lnTo>
                    <a:pt x="708" y="60"/>
                  </a:lnTo>
                  <a:cubicBezTo>
                    <a:pt x="708" y="58"/>
                    <a:pt x="707" y="58"/>
                    <a:pt x="707" y="58"/>
                  </a:cubicBezTo>
                  <a:cubicBezTo>
                    <a:pt x="706" y="58"/>
                    <a:pt x="704" y="60"/>
                    <a:pt x="704" y="60"/>
                  </a:cubicBezTo>
                  <a:cubicBezTo>
                    <a:pt x="703" y="60"/>
                    <a:pt x="703" y="61"/>
                    <a:pt x="702" y="61"/>
                  </a:cubicBezTo>
                  <a:cubicBezTo>
                    <a:pt x="701" y="61"/>
                    <a:pt x="701" y="59"/>
                    <a:pt x="701" y="59"/>
                  </a:cubicBezTo>
                  <a:cubicBezTo>
                    <a:pt x="701" y="59"/>
                    <a:pt x="701" y="59"/>
                    <a:pt x="701" y="60"/>
                  </a:cubicBezTo>
                  <a:cubicBezTo>
                    <a:pt x="697" y="56"/>
                    <a:pt x="693" y="56"/>
                    <a:pt x="693" y="56"/>
                  </a:cubicBezTo>
                  <a:cubicBezTo>
                    <a:pt x="693" y="52"/>
                    <a:pt x="689" y="52"/>
                    <a:pt x="689" y="48"/>
                  </a:cubicBezTo>
                  <a:lnTo>
                    <a:pt x="689" y="52"/>
                  </a:lnTo>
                  <a:cubicBezTo>
                    <a:pt x="686" y="56"/>
                    <a:pt x="686" y="56"/>
                    <a:pt x="682" y="56"/>
                  </a:cubicBezTo>
                  <a:lnTo>
                    <a:pt x="679" y="56"/>
                  </a:lnTo>
                  <a:cubicBezTo>
                    <a:pt x="679" y="52"/>
                    <a:pt x="671" y="52"/>
                    <a:pt x="671" y="52"/>
                  </a:cubicBezTo>
                  <a:cubicBezTo>
                    <a:pt x="667" y="52"/>
                    <a:pt x="664" y="52"/>
                    <a:pt x="664" y="56"/>
                  </a:cubicBezTo>
                  <a:lnTo>
                    <a:pt x="660" y="60"/>
                  </a:lnTo>
                  <a:cubicBezTo>
                    <a:pt x="657" y="60"/>
                    <a:pt x="653" y="56"/>
                    <a:pt x="649" y="56"/>
                  </a:cubicBezTo>
                  <a:lnTo>
                    <a:pt x="645" y="56"/>
                  </a:lnTo>
                  <a:cubicBezTo>
                    <a:pt x="645" y="52"/>
                    <a:pt x="642" y="52"/>
                    <a:pt x="638" y="52"/>
                  </a:cubicBezTo>
                  <a:lnTo>
                    <a:pt x="638" y="45"/>
                  </a:lnTo>
                  <a:lnTo>
                    <a:pt x="638" y="41"/>
                  </a:lnTo>
                  <a:cubicBezTo>
                    <a:pt x="635" y="45"/>
                    <a:pt x="635" y="45"/>
                    <a:pt x="631" y="45"/>
                  </a:cubicBezTo>
                  <a:cubicBezTo>
                    <a:pt x="631" y="48"/>
                    <a:pt x="627" y="48"/>
                    <a:pt x="627" y="48"/>
                  </a:cubicBezTo>
                  <a:cubicBezTo>
                    <a:pt x="623" y="45"/>
                    <a:pt x="620" y="45"/>
                    <a:pt x="620" y="41"/>
                  </a:cubicBezTo>
                  <a:cubicBezTo>
                    <a:pt x="616" y="41"/>
                    <a:pt x="616" y="41"/>
                    <a:pt x="620" y="38"/>
                  </a:cubicBezTo>
                  <a:lnTo>
                    <a:pt x="616" y="38"/>
                  </a:lnTo>
                  <a:cubicBezTo>
                    <a:pt x="613" y="38"/>
                    <a:pt x="613" y="41"/>
                    <a:pt x="609" y="41"/>
                  </a:cubicBezTo>
                  <a:cubicBezTo>
                    <a:pt x="605" y="45"/>
                    <a:pt x="601" y="45"/>
                    <a:pt x="598" y="45"/>
                  </a:cubicBezTo>
                  <a:cubicBezTo>
                    <a:pt x="595" y="45"/>
                    <a:pt x="593" y="43"/>
                    <a:pt x="592" y="43"/>
                  </a:cubicBezTo>
                  <a:cubicBezTo>
                    <a:pt x="591" y="43"/>
                    <a:pt x="591" y="43"/>
                    <a:pt x="591" y="45"/>
                  </a:cubicBezTo>
                  <a:lnTo>
                    <a:pt x="583" y="45"/>
                  </a:lnTo>
                  <a:cubicBezTo>
                    <a:pt x="583" y="45"/>
                    <a:pt x="579" y="45"/>
                    <a:pt x="579" y="41"/>
                  </a:cubicBezTo>
                  <a:lnTo>
                    <a:pt x="579" y="38"/>
                  </a:lnTo>
                  <a:lnTo>
                    <a:pt x="576" y="41"/>
                  </a:lnTo>
                  <a:cubicBezTo>
                    <a:pt x="576" y="41"/>
                    <a:pt x="572" y="41"/>
                    <a:pt x="572" y="45"/>
                  </a:cubicBezTo>
                  <a:cubicBezTo>
                    <a:pt x="572" y="45"/>
                    <a:pt x="569" y="45"/>
                    <a:pt x="569" y="48"/>
                  </a:cubicBezTo>
                  <a:lnTo>
                    <a:pt x="561" y="48"/>
                  </a:lnTo>
                  <a:cubicBezTo>
                    <a:pt x="561" y="48"/>
                    <a:pt x="559" y="47"/>
                    <a:pt x="557" y="47"/>
                  </a:cubicBezTo>
                  <a:cubicBezTo>
                    <a:pt x="556" y="47"/>
                    <a:pt x="555" y="47"/>
                    <a:pt x="554" y="48"/>
                  </a:cubicBezTo>
                  <a:cubicBezTo>
                    <a:pt x="554" y="48"/>
                    <a:pt x="550" y="45"/>
                    <a:pt x="547" y="45"/>
                  </a:cubicBezTo>
                  <a:lnTo>
                    <a:pt x="543" y="45"/>
                  </a:lnTo>
                  <a:cubicBezTo>
                    <a:pt x="539" y="45"/>
                    <a:pt x="539" y="45"/>
                    <a:pt x="535" y="48"/>
                  </a:cubicBezTo>
                  <a:lnTo>
                    <a:pt x="532" y="48"/>
                  </a:lnTo>
                  <a:cubicBezTo>
                    <a:pt x="528" y="48"/>
                    <a:pt x="525" y="48"/>
                    <a:pt x="521" y="45"/>
                  </a:cubicBezTo>
                  <a:lnTo>
                    <a:pt x="517" y="45"/>
                  </a:lnTo>
                  <a:lnTo>
                    <a:pt x="517" y="41"/>
                  </a:lnTo>
                  <a:lnTo>
                    <a:pt x="513" y="38"/>
                  </a:lnTo>
                  <a:lnTo>
                    <a:pt x="510" y="38"/>
                  </a:lnTo>
                  <a:cubicBezTo>
                    <a:pt x="510" y="36"/>
                    <a:pt x="509" y="36"/>
                    <a:pt x="508" y="36"/>
                  </a:cubicBezTo>
                  <a:cubicBezTo>
                    <a:pt x="507" y="36"/>
                    <a:pt x="506" y="36"/>
                    <a:pt x="506" y="34"/>
                  </a:cubicBezTo>
                  <a:lnTo>
                    <a:pt x="503" y="30"/>
                  </a:lnTo>
                  <a:lnTo>
                    <a:pt x="503" y="26"/>
                  </a:lnTo>
                  <a:lnTo>
                    <a:pt x="491" y="26"/>
                  </a:lnTo>
                  <a:cubicBezTo>
                    <a:pt x="488" y="23"/>
                    <a:pt x="484" y="23"/>
                    <a:pt x="484" y="23"/>
                  </a:cubicBezTo>
                  <a:lnTo>
                    <a:pt x="481" y="19"/>
                  </a:lnTo>
                  <a:cubicBezTo>
                    <a:pt x="477" y="16"/>
                    <a:pt x="477" y="12"/>
                    <a:pt x="473" y="8"/>
                  </a:cubicBezTo>
                  <a:cubicBezTo>
                    <a:pt x="469" y="8"/>
                    <a:pt x="469" y="12"/>
                    <a:pt x="469" y="12"/>
                  </a:cubicBezTo>
                  <a:cubicBezTo>
                    <a:pt x="469" y="16"/>
                    <a:pt x="466" y="16"/>
                    <a:pt x="466" y="16"/>
                  </a:cubicBezTo>
                  <a:lnTo>
                    <a:pt x="466" y="19"/>
                  </a:lnTo>
                  <a:lnTo>
                    <a:pt x="451" y="19"/>
                  </a:lnTo>
                  <a:cubicBezTo>
                    <a:pt x="444" y="16"/>
                    <a:pt x="444" y="16"/>
                    <a:pt x="440" y="8"/>
                  </a:cubicBezTo>
                  <a:cubicBezTo>
                    <a:pt x="437" y="8"/>
                    <a:pt x="437" y="1"/>
                    <a:pt x="4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31"/>
            <p:cNvSpPr/>
            <p:nvPr/>
          </p:nvSpPr>
          <p:spPr>
            <a:xfrm>
              <a:off x="754513" y="3020325"/>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31"/>
            <p:cNvSpPr/>
            <p:nvPr/>
          </p:nvSpPr>
          <p:spPr>
            <a:xfrm>
              <a:off x="756713" y="301052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31"/>
            <p:cNvSpPr/>
            <p:nvPr/>
          </p:nvSpPr>
          <p:spPr>
            <a:xfrm>
              <a:off x="741763" y="2975325"/>
              <a:ext cx="125" cy="100"/>
            </a:xfrm>
            <a:custGeom>
              <a:avLst/>
              <a:gdLst/>
              <a:ahLst/>
              <a:cxnLst/>
              <a:rect l="l" t="t" r="r" b="b"/>
              <a:pathLst>
                <a:path w="5" h="4" extrusionOk="0">
                  <a:moveTo>
                    <a:pt x="1" y="0"/>
                  </a:moveTo>
                  <a:lnTo>
                    <a:pt x="4" y="4"/>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31"/>
            <p:cNvSpPr/>
            <p:nvPr/>
          </p:nvSpPr>
          <p:spPr>
            <a:xfrm>
              <a:off x="568513" y="3029975"/>
              <a:ext cx="60600" cy="48500"/>
            </a:xfrm>
            <a:custGeom>
              <a:avLst/>
              <a:gdLst/>
              <a:ahLst/>
              <a:cxnLst/>
              <a:rect l="l" t="t" r="r" b="b"/>
              <a:pathLst>
                <a:path w="2424" h="1940" extrusionOk="0">
                  <a:moveTo>
                    <a:pt x="506" y="99"/>
                  </a:moveTo>
                  <a:lnTo>
                    <a:pt x="506" y="102"/>
                  </a:lnTo>
                  <a:lnTo>
                    <a:pt x="506" y="106"/>
                  </a:lnTo>
                  <a:cubicBezTo>
                    <a:pt x="506" y="102"/>
                    <a:pt x="506" y="102"/>
                    <a:pt x="503" y="102"/>
                  </a:cubicBezTo>
                  <a:lnTo>
                    <a:pt x="506" y="99"/>
                  </a:lnTo>
                  <a:close/>
                  <a:moveTo>
                    <a:pt x="701" y="183"/>
                  </a:moveTo>
                  <a:lnTo>
                    <a:pt x="704" y="187"/>
                  </a:lnTo>
                  <a:lnTo>
                    <a:pt x="701" y="187"/>
                  </a:lnTo>
                  <a:lnTo>
                    <a:pt x="701" y="183"/>
                  </a:lnTo>
                  <a:close/>
                  <a:moveTo>
                    <a:pt x="723" y="264"/>
                  </a:moveTo>
                  <a:lnTo>
                    <a:pt x="723" y="268"/>
                  </a:lnTo>
                  <a:lnTo>
                    <a:pt x="718" y="264"/>
                  </a:lnTo>
                  <a:close/>
                  <a:moveTo>
                    <a:pt x="1852" y="972"/>
                  </a:moveTo>
                  <a:cubicBezTo>
                    <a:pt x="1852" y="975"/>
                    <a:pt x="1852" y="975"/>
                    <a:pt x="1855" y="975"/>
                  </a:cubicBezTo>
                  <a:lnTo>
                    <a:pt x="1855" y="975"/>
                  </a:lnTo>
                  <a:cubicBezTo>
                    <a:pt x="1854" y="974"/>
                    <a:pt x="1853" y="973"/>
                    <a:pt x="1852" y="972"/>
                  </a:cubicBezTo>
                  <a:close/>
                  <a:moveTo>
                    <a:pt x="440" y="0"/>
                  </a:moveTo>
                  <a:cubicBezTo>
                    <a:pt x="440" y="7"/>
                    <a:pt x="437" y="7"/>
                    <a:pt x="429" y="11"/>
                  </a:cubicBezTo>
                  <a:cubicBezTo>
                    <a:pt x="427" y="10"/>
                    <a:pt x="427" y="9"/>
                    <a:pt x="426" y="9"/>
                  </a:cubicBezTo>
                  <a:cubicBezTo>
                    <a:pt x="425" y="9"/>
                    <a:pt x="424" y="11"/>
                    <a:pt x="422" y="11"/>
                  </a:cubicBezTo>
                  <a:cubicBezTo>
                    <a:pt x="418" y="11"/>
                    <a:pt x="418" y="11"/>
                    <a:pt x="415" y="14"/>
                  </a:cubicBezTo>
                  <a:cubicBezTo>
                    <a:pt x="415" y="18"/>
                    <a:pt x="410" y="18"/>
                    <a:pt x="407" y="22"/>
                  </a:cubicBezTo>
                  <a:cubicBezTo>
                    <a:pt x="407" y="26"/>
                    <a:pt x="407" y="26"/>
                    <a:pt x="403" y="26"/>
                  </a:cubicBezTo>
                  <a:lnTo>
                    <a:pt x="400" y="29"/>
                  </a:lnTo>
                  <a:cubicBezTo>
                    <a:pt x="403" y="29"/>
                    <a:pt x="403" y="29"/>
                    <a:pt x="403" y="33"/>
                  </a:cubicBezTo>
                  <a:lnTo>
                    <a:pt x="396" y="33"/>
                  </a:lnTo>
                  <a:cubicBezTo>
                    <a:pt x="393" y="33"/>
                    <a:pt x="393" y="36"/>
                    <a:pt x="393" y="40"/>
                  </a:cubicBezTo>
                  <a:lnTo>
                    <a:pt x="393" y="58"/>
                  </a:lnTo>
                  <a:cubicBezTo>
                    <a:pt x="388" y="62"/>
                    <a:pt x="388" y="62"/>
                    <a:pt x="388" y="70"/>
                  </a:cubicBezTo>
                  <a:cubicBezTo>
                    <a:pt x="385" y="70"/>
                    <a:pt x="385" y="73"/>
                    <a:pt x="385" y="73"/>
                  </a:cubicBezTo>
                  <a:cubicBezTo>
                    <a:pt x="385" y="77"/>
                    <a:pt x="381" y="77"/>
                    <a:pt x="381" y="80"/>
                  </a:cubicBezTo>
                  <a:lnTo>
                    <a:pt x="381" y="84"/>
                  </a:lnTo>
                  <a:cubicBezTo>
                    <a:pt x="378" y="88"/>
                    <a:pt x="378" y="92"/>
                    <a:pt x="374" y="95"/>
                  </a:cubicBezTo>
                  <a:cubicBezTo>
                    <a:pt x="374" y="95"/>
                    <a:pt x="371" y="99"/>
                    <a:pt x="371" y="102"/>
                  </a:cubicBezTo>
                  <a:lnTo>
                    <a:pt x="371" y="106"/>
                  </a:lnTo>
                  <a:lnTo>
                    <a:pt x="371" y="114"/>
                  </a:lnTo>
                  <a:lnTo>
                    <a:pt x="363" y="114"/>
                  </a:lnTo>
                  <a:cubicBezTo>
                    <a:pt x="366" y="114"/>
                    <a:pt x="366" y="117"/>
                    <a:pt x="366" y="117"/>
                  </a:cubicBezTo>
                  <a:cubicBezTo>
                    <a:pt x="363" y="117"/>
                    <a:pt x="363" y="121"/>
                    <a:pt x="366" y="124"/>
                  </a:cubicBezTo>
                  <a:cubicBezTo>
                    <a:pt x="366" y="128"/>
                    <a:pt x="366" y="128"/>
                    <a:pt x="363" y="132"/>
                  </a:cubicBezTo>
                  <a:lnTo>
                    <a:pt x="359" y="136"/>
                  </a:lnTo>
                  <a:cubicBezTo>
                    <a:pt x="356" y="136"/>
                    <a:pt x="356" y="139"/>
                    <a:pt x="356" y="139"/>
                  </a:cubicBezTo>
                  <a:cubicBezTo>
                    <a:pt x="352" y="143"/>
                    <a:pt x="352" y="146"/>
                    <a:pt x="349" y="150"/>
                  </a:cubicBezTo>
                  <a:lnTo>
                    <a:pt x="349" y="154"/>
                  </a:lnTo>
                  <a:cubicBezTo>
                    <a:pt x="344" y="154"/>
                    <a:pt x="344" y="158"/>
                    <a:pt x="344" y="158"/>
                  </a:cubicBezTo>
                  <a:lnTo>
                    <a:pt x="344" y="161"/>
                  </a:lnTo>
                  <a:lnTo>
                    <a:pt x="344" y="172"/>
                  </a:lnTo>
                  <a:cubicBezTo>
                    <a:pt x="341" y="172"/>
                    <a:pt x="344" y="176"/>
                    <a:pt x="341" y="180"/>
                  </a:cubicBezTo>
                  <a:cubicBezTo>
                    <a:pt x="344" y="183"/>
                    <a:pt x="341" y="183"/>
                    <a:pt x="337" y="187"/>
                  </a:cubicBezTo>
                  <a:lnTo>
                    <a:pt x="334" y="187"/>
                  </a:lnTo>
                  <a:lnTo>
                    <a:pt x="334" y="194"/>
                  </a:lnTo>
                  <a:lnTo>
                    <a:pt x="334" y="202"/>
                  </a:lnTo>
                  <a:lnTo>
                    <a:pt x="330" y="205"/>
                  </a:lnTo>
                  <a:lnTo>
                    <a:pt x="327" y="205"/>
                  </a:lnTo>
                  <a:cubicBezTo>
                    <a:pt x="323" y="208"/>
                    <a:pt x="323" y="210"/>
                    <a:pt x="321" y="210"/>
                  </a:cubicBezTo>
                  <a:cubicBezTo>
                    <a:pt x="320" y="210"/>
                    <a:pt x="320" y="210"/>
                    <a:pt x="319" y="209"/>
                  </a:cubicBezTo>
                  <a:lnTo>
                    <a:pt x="315" y="212"/>
                  </a:lnTo>
                  <a:cubicBezTo>
                    <a:pt x="312" y="216"/>
                    <a:pt x="308" y="216"/>
                    <a:pt x="305" y="216"/>
                  </a:cubicBezTo>
                  <a:cubicBezTo>
                    <a:pt x="305" y="220"/>
                    <a:pt x="300" y="220"/>
                    <a:pt x="297" y="220"/>
                  </a:cubicBezTo>
                  <a:lnTo>
                    <a:pt x="293" y="220"/>
                  </a:lnTo>
                  <a:lnTo>
                    <a:pt x="293" y="224"/>
                  </a:lnTo>
                  <a:cubicBezTo>
                    <a:pt x="290" y="224"/>
                    <a:pt x="290" y="227"/>
                    <a:pt x="286" y="227"/>
                  </a:cubicBezTo>
                  <a:cubicBezTo>
                    <a:pt x="286" y="227"/>
                    <a:pt x="286" y="231"/>
                    <a:pt x="283" y="231"/>
                  </a:cubicBezTo>
                  <a:lnTo>
                    <a:pt x="278" y="234"/>
                  </a:lnTo>
                  <a:cubicBezTo>
                    <a:pt x="278" y="238"/>
                    <a:pt x="271" y="246"/>
                    <a:pt x="268" y="246"/>
                  </a:cubicBezTo>
                  <a:cubicBezTo>
                    <a:pt x="264" y="246"/>
                    <a:pt x="261" y="246"/>
                    <a:pt x="261" y="249"/>
                  </a:cubicBezTo>
                  <a:lnTo>
                    <a:pt x="256" y="253"/>
                  </a:lnTo>
                  <a:cubicBezTo>
                    <a:pt x="256" y="256"/>
                    <a:pt x="253" y="256"/>
                    <a:pt x="253" y="256"/>
                  </a:cubicBezTo>
                  <a:cubicBezTo>
                    <a:pt x="249" y="260"/>
                    <a:pt x="249" y="264"/>
                    <a:pt x="249" y="268"/>
                  </a:cubicBezTo>
                  <a:lnTo>
                    <a:pt x="246" y="268"/>
                  </a:lnTo>
                  <a:cubicBezTo>
                    <a:pt x="246" y="278"/>
                    <a:pt x="239" y="286"/>
                    <a:pt x="227" y="290"/>
                  </a:cubicBezTo>
                  <a:cubicBezTo>
                    <a:pt x="227" y="290"/>
                    <a:pt x="227" y="293"/>
                    <a:pt x="231" y="297"/>
                  </a:cubicBezTo>
                  <a:cubicBezTo>
                    <a:pt x="234" y="300"/>
                    <a:pt x="231" y="304"/>
                    <a:pt x="227" y="304"/>
                  </a:cubicBezTo>
                  <a:lnTo>
                    <a:pt x="224" y="304"/>
                  </a:lnTo>
                  <a:cubicBezTo>
                    <a:pt x="224" y="304"/>
                    <a:pt x="224" y="308"/>
                    <a:pt x="220" y="308"/>
                  </a:cubicBezTo>
                  <a:lnTo>
                    <a:pt x="209" y="308"/>
                  </a:lnTo>
                  <a:cubicBezTo>
                    <a:pt x="212" y="308"/>
                    <a:pt x="209" y="312"/>
                    <a:pt x="209" y="312"/>
                  </a:cubicBezTo>
                  <a:cubicBezTo>
                    <a:pt x="205" y="312"/>
                    <a:pt x="209" y="319"/>
                    <a:pt x="205" y="319"/>
                  </a:cubicBezTo>
                  <a:cubicBezTo>
                    <a:pt x="205" y="322"/>
                    <a:pt x="205" y="322"/>
                    <a:pt x="202" y="326"/>
                  </a:cubicBezTo>
                  <a:cubicBezTo>
                    <a:pt x="202" y="326"/>
                    <a:pt x="200" y="328"/>
                    <a:pt x="198" y="328"/>
                  </a:cubicBezTo>
                  <a:cubicBezTo>
                    <a:pt x="197" y="328"/>
                    <a:pt x="196" y="327"/>
                    <a:pt x="195" y="326"/>
                  </a:cubicBezTo>
                  <a:cubicBezTo>
                    <a:pt x="190" y="326"/>
                    <a:pt x="190" y="326"/>
                    <a:pt x="187" y="330"/>
                  </a:cubicBezTo>
                  <a:cubicBezTo>
                    <a:pt x="183" y="330"/>
                    <a:pt x="183" y="334"/>
                    <a:pt x="183" y="334"/>
                  </a:cubicBezTo>
                  <a:cubicBezTo>
                    <a:pt x="187" y="337"/>
                    <a:pt x="180" y="337"/>
                    <a:pt x="183" y="337"/>
                  </a:cubicBezTo>
                  <a:cubicBezTo>
                    <a:pt x="176" y="337"/>
                    <a:pt x="176" y="341"/>
                    <a:pt x="176" y="344"/>
                  </a:cubicBezTo>
                  <a:cubicBezTo>
                    <a:pt x="173" y="344"/>
                    <a:pt x="173" y="344"/>
                    <a:pt x="168" y="341"/>
                  </a:cubicBezTo>
                  <a:lnTo>
                    <a:pt x="168" y="341"/>
                  </a:lnTo>
                  <a:cubicBezTo>
                    <a:pt x="168" y="344"/>
                    <a:pt x="173" y="344"/>
                    <a:pt x="173" y="348"/>
                  </a:cubicBezTo>
                  <a:lnTo>
                    <a:pt x="173" y="352"/>
                  </a:lnTo>
                  <a:lnTo>
                    <a:pt x="173" y="356"/>
                  </a:lnTo>
                  <a:cubicBezTo>
                    <a:pt x="168" y="356"/>
                    <a:pt x="165" y="359"/>
                    <a:pt x="165" y="363"/>
                  </a:cubicBezTo>
                  <a:cubicBezTo>
                    <a:pt x="161" y="366"/>
                    <a:pt x="161" y="366"/>
                    <a:pt x="165" y="370"/>
                  </a:cubicBezTo>
                  <a:lnTo>
                    <a:pt x="165" y="378"/>
                  </a:lnTo>
                  <a:cubicBezTo>
                    <a:pt x="165" y="381"/>
                    <a:pt x="161" y="381"/>
                    <a:pt x="158" y="381"/>
                  </a:cubicBezTo>
                  <a:lnTo>
                    <a:pt x="158" y="385"/>
                  </a:lnTo>
                  <a:cubicBezTo>
                    <a:pt x="154" y="385"/>
                    <a:pt x="154" y="388"/>
                    <a:pt x="151" y="388"/>
                  </a:cubicBezTo>
                  <a:lnTo>
                    <a:pt x="146" y="388"/>
                  </a:lnTo>
                  <a:cubicBezTo>
                    <a:pt x="143" y="388"/>
                    <a:pt x="143" y="388"/>
                    <a:pt x="139" y="385"/>
                  </a:cubicBezTo>
                  <a:lnTo>
                    <a:pt x="139" y="385"/>
                  </a:lnTo>
                  <a:cubicBezTo>
                    <a:pt x="143" y="388"/>
                    <a:pt x="143" y="392"/>
                    <a:pt x="143" y="396"/>
                  </a:cubicBezTo>
                  <a:cubicBezTo>
                    <a:pt x="143" y="396"/>
                    <a:pt x="143" y="400"/>
                    <a:pt x="139" y="400"/>
                  </a:cubicBezTo>
                  <a:cubicBezTo>
                    <a:pt x="139" y="403"/>
                    <a:pt x="136" y="403"/>
                    <a:pt x="132" y="407"/>
                  </a:cubicBezTo>
                  <a:lnTo>
                    <a:pt x="129" y="403"/>
                  </a:lnTo>
                  <a:lnTo>
                    <a:pt x="129" y="414"/>
                  </a:lnTo>
                  <a:cubicBezTo>
                    <a:pt x="129" y="418"/>
                    <a:pt x="129" y="425"/>
                    <a:pt x="124" y="425"/>
                  </a:cubicBezTo>
                  <a:lnTo>
                    <a:pt x="124" y="432"/>
                  </a:lnTo>
                  <a:lnTo>
                    <a:pt x="121" y="436"/>
                  </a:lnTo>
                  <a:cubicBezTo>
                    <a:pt x="121" y="440"/>
                    <a:pt x="121" y="440"/>
                    <a:pt x="117" y="440"/>
                  </a:cubicBezTo>
                  <a:lnTo>
                    <a:pt x="114" y="440"/>
                  </a:lnTo>
                  <a:lnTo>
                    <a:pt x="117" y="444"/>
                  </a:lnTo>
                  <a:cubicBezTo>
                    <a:pt x="114" y="444"/>
                    <a:pt x="117" y="447"/>
                    <a:pt x="117" y="447"/>
                  </a:cubicBezTo>
                  <a:lnTo>
                    <a:pt x="117" y="451"/>
                  </a:lnTo>
                  <a:lnTo>
                    <a:pt x="121" y="454"/>
                  </a:lnTo>
                  <a:cubicBezTo>
                    <a:pt x="121" y="454"/>
                    <a:pt x="121" y="458"/>
                    <a:pt x="117" y="462"/>
                  </a:cubicBezTo>
                  <a:lnTo>
                    <a:pt x="114" y="466"/>
                  </a:lnTo>
                  <a:cubicBezTo>
                    <a:pt x="114" y="469"/>
                    <a:pt x="110" y="473"/>
                    <a:pt x="110" y="473"/>
                  </a:cubicBezTo>
                  <a:lnTo>
                    <a:pt x="107" y="476"/>
                  </a:lnTo>
                  <a:lnTo>
                    <a:pt x="107" y="484"/>
                  </a:lnTo>
                  <a:lnTo>
                    <a:pt x="107" y="491"/>
                  </a:lnTo>
                  <a:cubicBezTo>
                    <a:pt x="102" y="495"/>
                    <a:pt x="102" y="495"/>
                    <a:pt x="95" y="498"/>
                  </a:cubicBezTo>
                  <a:lnTo>
                    <a:pt x="88" y="498"/>
                  </a:lnTo>
                  <a:cubicBezTo>
                    <a:pt x="88" y="501"/>
                    <a:pt x="88" y="504"/>
                    <a:pt x="87" y="504"/>
                  </a:cubicBezTo>
                  <a:cubicBezTo>
                    <a:pt x="86" y="504"/>
                    <a:pt x="86" y="503"/>
                    <a:pt x="85" y="502"/>
                  </a:cubicBezTo>
                  <a:cubicBezTo>
                    <a:pt x="85" y="502"/>
                    <a:pt x="85" y="506"/>
                    <a:pt x="80" y="506"/>
                  </a:cubicBezTo>
                  <a:lnTo>
                    <a:pt x="70" y="506"/>
                  </a:lnTo>
                  <a:lnTo>
                    <a:pt x="70" y="510"/>
                  </a:lnTo>
                  <a:lnTo>
                    <a:pt x="70" y="513"/>
                  </a:lnTo>
                  <a:lnTo>
                    <a:pt x="66" y="517"/>
                  </a:lnTo>
                  <a:cubicBezTo>
                    <a:pt x="63" y="517"/>
                    <a:pt x="63" y="520"/>
                    <a:pt x="58" y="520"/>
                  </a:cubicBezTo>
                  <a:lnTo>
                    <a:pt x="55" y="520"/>
                  </a:lnTo>
                  <a:cubicBezTo>
                    <a:pt x="51" y="520"/>
                    <a:pt x="48" y="520"/>
                    <a:pt x="41" y="524"/>
                  </a:cubicBezTo>
                  <a:lnTo>
                    <a:pt x="44" y="528"/>
                  </a:lnTo>
                  <a:cubicBezTo>
                    <a:pt x="44" y="532"/>
                    <a:pt x="48" y="532"/>
                    <a:pt x="48" y="535"/>
                  </a:cubicBezTo>
                  <a:lnTo>
                    <a:pt x="48" y="542"/>
                  </a:lnTo>
                  <a:lnTo>
                    <a:pt x="48" y="546"/>
                  </a:lnTo>
                  <a:cubicBezTo>
                    <a:pt x="44" y="546"/>
                    <a:pt x="44" y="550"/>
                    <a:pt x="44" y="550"/>
                  </a:cubicBezTo>
                  <a:cubicBezTo>
                    <a:pt x="41" y="554"/>
                    <a:pt x="36" y="554"/>
                    <a:pt x="29" y="554"/>
                  </a:cubicBezTo>
                  <a:lnTo>
                    <a:pt x="26" y="554"/>
                  </a:lnTo>
                  <a:cubicBezTo>
                    <a:pt x="26" y="554"/>
                    <a:pt x="22" y="554"/>
                    <a:pt x="22" y="557"/>
                  </a:cubicBezTo>
                  <a:cubicBezTo>
                    <a:pt x="26" y="557"/>
                    <a:pt x="26" y="561"/>
                    <a:pt x="29" y="561"/>
                  </a:cubicBezTo>
                  <a:cubicBezTo>
                    <a:pt x="33" y="561"/>
                    <a:pt x="33" y="568"/>
                    <a:pt x="36" y="568"/>
                  </a:cubicBezTo>
                  <a:cubicBezTo>
                    <a:pt x="36" y="572"/>
                    <a:pt x="33" y="572"/>
                    <a:pt x="33" y="576"/>
                  </a:cubicBezTo>
                  <a:cubicBezTo>
                    <a:pt x="33" y="576"/>
                    <a:pt x="33" y="579"/>
                    <a:pt x="29" y="579"/>
                  </a:cubicBezTo>
                  <a:cubicBezTo>
                    <a:pt x="33" y="583"/>
                    <a:pt x="33" y="586"/>
                    <a:pt x="33" y="586"/>
                  </a:cubicBezTo>
                  <a:cubicBezTo>
                    <a:pt x="33" y="590"/>
                    <a:pt x="33" y="594"/>
                    <a:pt x="29" y="598"/>
                  </a:cubicBezTo>
                  <a:cubicBezTo>
                    <a:pt x="29" y="598"/>
                    <a:pt x="29" y="601"/>
                    <a:pt x="26" y="601"/>
                  </a:cubicBezTo>
                  <a:cubicBezTo>
                    <a:pt x="22" y="601"/>
                    <a:pt x="19" y="605"/>
                    <a:pt x="14" y="605"/>
                  </a:cubicBezTo>
                  <a:cubicBezTo>
                    <a:pt x="14" y="608"/>
                    <a:pt x="7" y="605"/>
                    <a:pt x="7" y="612"/>
                  </a:cubicBezTo>
                  <a:cubicBezTo>
                    <a:pt x="7" y="612"/>
                    <a:pt x="7" y="616"/>
                    <a:pt x="4" y="616"/>
                  </a:cubicBezTo>
                  <a:cubicBezTo>
                    <a:pt x="4" y="620"/>
                    <a:pt x="4" y="623"/>
                    <a:pt x="0" y="627"/>
                  </a:cubicBezTo>
                  <a:cubicBezTo>
                    <a:pt x="0" y="630"/>
                    <a:pt x="0" y="630"/>
                    <a:pt x="4" y="638"/>
                  </a:cubicBezTo>
                  <a:cubicBezTo>
                    <a:pt x="7" y="642"/>
                    <a:pt x="11" y="642"/>
                    <a:pt x="11" y="645"/>
                  </a:cubicBezTo>
                  <a:cubicBezTo>
                    <a:pt x="11" y="649"/>
                    <a:pt x="14" y="649"/>
                    <a:pt x="14" y="652"/>
                  </a:cubicBezTo>
                  <a:cubicBezTo>
                    <a:pt x="19" y="656"/>
                    <a:pt x="22" y="660"/>
                    <a:pt x="22" y="664"/>
                  </a:cubicBezTo>
                  <a:cubicBezTo>
                    <a:pt x="19" y="664"/>
                    <a:pt x="19" y="667"/>
                    <a:pt x="19" y="667"/>
                  </a:cubicBezTo>
                  <a:cubicBezTo>
                    <a:pt x="14" y="667"/>
                    <a:pt x="14" y="667"/>
                    <a:pt x="14" y="671"/>
                  </a:cubicBezTo>
                  <a:lnTo>
                    <a:pt x="14" y="674"/>
                  </a:lnTo>
                  <a:lnTo>
                    <a:pt x="19" y="674"/>
                  </a:lnTo>
                  <a:cubicBezTo>
                    <a:pt x="26" y="678"/>
                    <a:pt x="29" y="682"/>
                    <a:pt x="36" y="686"/>
                  </a:cubicBezTo>
                  <a:cubicBezTo>
                    <a:pt x="41" y="689"/>
                    <a:pt x="48" y="693"/>
                    <a:pt x="51" y="696"/>
                  </a:cubicBezTo>
                  <a:cubicBezTo>
                    <a:pt x="55" y="700"/>
                    <a:pt x="58" y="704"/>
                    <a:pt x="66" y="704"/>
                  </a:cubicBezTo>
                  <a:cubicBezTo>
                    <a:pt x="66" y="708"/>
                    <a:pt x="70" y="708"/>
                    <a:pt x="70" y="711"/>
                  </a:cubicBezTo>
                  <a:cubicBezTo>
                    <a:pt x="73" y="711"/>
                    <a:pt x="73" y="711"/>
                    <a:pt x="77" y="715"/>
                  </a:cubicBezTo>
                  <a:cubicBezTo>
                    <a:pt x="77" y="715"/>
                    <a:pt x="80" y="715"/>
                    <a:pt x="85" y="718"/>
                  </a:cubicBezTo>
                  <a:cubicBezTo>
                    <a:pt x="92" y="722"/>
                    <a:pt x="99" y="730"/>
                    <a:pt x="107" y="733"/>
                  </a:cubicBezTo>
                  <a:cubicBezTo>
                    <a:pt x="114" y="740"/>
                    <a:pt x="121" y="744"/>
                    <a:pt x="129" y="752"/>
                  </a:cubicBezTo>
                  <a:cubicBezTo>
                    <a:pt x="136" y="755"/>
                    <a:pt x="146" y="759"/>
                    <a:pt x="154" y="766"/>
                  </a:cubicBezTo>
                  <a:cubicBezTo>
                    <a:pt x="154" y="770"/>
                    <a:pt x="158" y="770"/>
                    <a:pt x="161" y="774"/>
                  </a:cubicBezTo>
                  <a:cubicBezTo>
                    <a:pt x="161" y="774"/>
                    <a:pt x="165" y="774"/>
                    <a:pt x="168" y="777"/>
                  </a:cubicBezTo>
                  <a:cubicBezTo>
                    <a:pt x="173" y="777"/>
                    <a:pt x="173" y="781"/>
                    <a:pt x="176" y="784"/>
                  </a:cubicBezTo>
                  <a:cubicBezTo>
                    <a:pt x="180" y="784"/>
                    <a:pt x="183" y="788"/>
                    <a:pt x="183" y="788"/>
                  </a:cubicBezTo>
                  <a:cubicBezTo>
                    <a:pt x="187" y="792"/>
                    <a:pt x="190" y="792"/>
                    <a:pt x="190" y="792"/>
                  </a:cubicBezTo>
                  <a:lnTo>
                    <a:pt x="190" y="796"/>
                  </a:lnTo>
                  <a:cubicBezTo>
                    <a:pt x="198" y="799"/>
                    <a:pt x="205" y="799"/>
                    <a:pt x="209" y="803"/>
                  </a:cubicBezTo>
                  <a:cubicBezTo>
                    <a:pt x="220" y="810"/>
                    <a:pt x="224" y="818"/>
                    <a:pt x="234" y="821"/>
                  </a:cubicBezTo>
                  <a:cubicBezTo>
                    <a:pt x="246" y="832"/>
                    <a:pt x="264" y="840"/>
                    <a:pt x="275" y="850"/>
                  </a:cubicBezTo>
                  <a:cubicBezTo>
                    <a:pt x="278" y="850"/>
                    <a:pt x="278" y="854"/>
                    <a:pt x="283" y="854"/>
                  </a:cubicBezTo>
                  <a:lnTo>
                    <a:pt x="286" y="858"/>
                  </a:lnTo>
                  <a:cubicBezTo>
                    <a:pt x="290" y="862"/>
                    <a:pt x="293" y="862"/>
                    <a:pt x="297" y="869"/>
                  </a:cubicBezTo>
                  <a:cubicBezTo>
                    <a:pt x="300" y="869"/>
                    <a:pt x="300" y="872"/>
                    <a:pt x="305" y="872"/>
                  </a:cubicBezTo>
                  <a:cubicBezTo>
                    <a:pt x="308" y="872"/>
                    <a:pt x="308" y="872"/>
                    <a:pt x="312" y="876"/>
                  </a:cubicBezTo>
                  <a:cubicBezTo>
                    <a:pt x="315" y="880"/>
                    <a:pt x="319" y="880"/>
                    <a:pt x="322" y="884"/>
                  </a:cubicBezTo>
                  <a:cubicBezTo>
                    <a:pt x="327" y="887"/>
                    <a:pt x="327" y="887"/>
                    <a:pt x="327" y="891"/>
                  </a:cubicBezTo>
                  <a:lnTo>
                    <a:pt x="330" y="891"/>
                  </a:lnTo>
                  <a:lnTo>
                    <a:pt x="334" y="894"/>
                  </a:lnTo>
                  <a:cubicBezTo>
                    <a:pt x="337" y="898"/>
                    <a:pt x="341" y="902"/>
                    <a:pt x="344" y="902"/>
                  </a:cubicBezTo>
                  <a:cubicBezTo>
                    <a:pt x="349" y="906"/>
                    <a:pt x="349" y="909"/>
                    <a:pt x="352" y="913"/>
                  </a:cubicBezTo>
                  <a:cubicBezTo>
                    <a:pt x="356" y="913"/>
                    <a:pt x="356" y="913"/>
                    <a:pt x="359" y="916"/>
                  </a:cubicBezTo>
                  <a:cubicBezTo>
                    <a:pt x="359" y="916"/>
                    <a:pt x="359" y="920"/>
                    <a:pt x="363" y="920"/>
                  </a:cubicBezTo>
                  <a:lnTo>
                    <a:pt x="366" y="924"/>
                  </a:lnTo>
                  <a:cubicBezTo>
                    <a:pt x="371" y="924"/>
                    <a:pt x="371" y="928"/>
                    <a:pt x="374" y="931"/>
                  </a:cubicBezTo>
                  <a:lnTo>
                    <a:pt x="378" y="935"/>
                  </a:lnTo>
                  <a:lnTo>
                    <a:pt x="381" y="938"/>
                  </a:lnTo>
                  <a:cubicBezTo>
                    <a:pt x="385" y="942"/>
                    <a:pt x="388" y="942"/>
                    <a:pt x="388" y="946"/>
                  </a:cubicBezTo>
                  <a:cubicBezTo>
                    <a:pt x="393" y="950"/>
                    <a:pt x="396" y="950"/>
                    <a:pt x="400" y="953"/>
                  </a:cubicBezTo>
                  <a:cubicBezTo>
                    <a:pt x="400" y="957"/>
                    <a:pt x="403" y="957"/>
                    <a:pt x="407" y="960"/>
                  </a:cubicBezTo>
                  <a:lnTo>
                    <a:pt x="410" y="964"/>
                  </a:lnTo>
                  <a:cubicBezTo>
                    <a:pt x="415" y="968"/>
                    <a:pt x="415" y="968"/>
                    <a:pt x="415" y="972"/>
                  </a:cubicBezTo>
                  <a:lnTo>
                    <a:pt x="418" y="972"/>
                  </a:lnTo>
                  <a:cubicBezTo>
                    <a:pt x="425" y="979"/>
                    <a:pt x="432" y="982"/>
                    <a:pt x="440" y="990"/>
                  </a:cubicBezTo>
                  <a:cubicBezTo>
                    <a:pt x="440" y="990"/>
                    <a:pt x="444" y="994"/>
                    <a:pt x="447" y="994"/>
                  </a:cubicBezTo>
                  <a:cubicBezTo>
                    <a:pt x="447" y="997"/>
                    <a:pt x="451" y="997"/>
                    <a:pt x="451" y="1001"/>
                  </a:cubicBezTo>
                  <a:cubicBezTo>
                    <a:pt x="454" y="1004"/>
                    <a:pt x="459" y="1004"/>
                    <a:pt x="462" y="1004"/>
                  </a:cubicBezTo>
                  <a:lnTo>
                    <a:pt x="462" y="1008"/>
                  </a:lnTo>
                  <a:cubicBezTo>
                    <a:pt x="462" y="1012"/>
                    <a:pt x="466" y="1012"/>
                    <a:pt x="469" y="1012"/>
                  </a:cubicBezTo>
                  <a:cubicBezTo>
                    <a:pt x="469" y="1016"/>
                    <a:pt x="473" y="1016"/>
                    <a:pt x="473" y="1019"/>
                  </a:cubicBezTo>
                  <a:cubicBezTo>
                    <a:pt x="476" y="1019"/>
                    <a:pt x="481" y="1023"/>
                    <a:pt x="481" y="1023"/>
                  </a:cubicBezTo>
                  <a:cubicBezTo>
                    <a:pt x="484" y="1023"/>
                    <a:pt x="484" y="1026"/>
                    <a:pt x="488" y="1026"/>
                  </a:cubicBezTo>
                  <a:cubicBezTo>
                    <a:pt x="488" y="1030"/>
                    <a:pt x="491" y="1030"/>
                    <a:pt x="495" y="1034"/>
                  </a:cubicBezTo>
                  <a:cubicBezTo>
                    <a:pt x="506" y="1041"/>
                    <a:pt x="520" y="1052"/>
                    <a:pt x="535" y="1063"/>
                  </a:cubicBezTo>
                  <a:lnTo>
                    <a:pt x="539" y="1067"/>
                  </a:lnTo>
                  <a:cubicBezTo>
                    <a:pt x="542" y="1070"/>
                    <a:pt x="542" y="1074"/>
                    <a:pt x="547" y="1074"/>
                  </a:cubicBezTo>
                  <a:lnTo>
                    <a:pt x="550" y="1074"/>
                  </a:lnTo>
                  <a:cubicBezTo>
                    <a:pt x="554" y="1078"/>
                    <a:pt x="557" y="1082"/>
                    <a:pt x="561" y="1085"/>
                  </a:cubicBezTo>
                  <a:cubicBezTo>
                    <a:pt x="569" y="1089"/>
                    <a:pt x="576" y="1096"/>
                    <a:pt x="583" y="1100"/>
                  </a:cubicBezTo>
                  <a:cubicBezTo>
                    <a:pt x="583" y="1104"/>
                    <a:pt x="583" y="1104"/>
                    <a:pt x="586" y="1104"/>
                  </a:cubicBezTo>
                  <a:cubicBezTo>
                    <a:pt x="591" y="1107"/>
                    <a:pt x="594" y="1107"/>
                    <a:pt x="594" y="1114"/>
                  </a:cubicBezTo>
                  <a:lnTo>
                    <a:pt x="598" y="1114"/>
                  </a:lnTo>
                  <a:cubicBezTo>
                    <a:pt x="601" y="1114"/>
                    <a:pt x="601" y="1118"/>
                    <a:pt x="601" y="1118"/>
                  </a:cubicBezTo>
                  <a:cubicBezTo>
                    <a:pt x="608" y="1118"/>
                    <a:pt x="608" y="1126"/>
                    <a:pt x="616" y="1126"/>
                  </a:cubicBezTo>
                  <a:lnTo>
                    <a:pt x="616" y="1129"/>
                  </a:lnTo>
                  <a:cubicBezTo>
                    <a:pt x="616" y="1131"/>
                    <a:pt x="618" y="1131"/>
                    <a:pt x="620" y="1131"/>
                  </a:cubicBezTo>
                  <a:cubicBezTo>
                    <a:pt x="621" y="1131"/>
                    <a:pt x="623" y="1131"/>
                    <a:pt x="623" y="1133"/>
                  </a:cubicBezTo>
                  <a:cubicBezTo>
                    <a:pt x="627" y="1133"/>
                    <a:pt x="627" y="1136"/>
                    <a:pt x="630" y="1140"/>
                  </a:cubicBezTo>
                  <a:cubicBezTo>
                    <a:pt x="642" y="1148"/>
                    <a:pt x="652" y="1155"/>
                    <a:pt x="664" y="1166"/>
                  </a:cubicBezTo>
                  <a:lnTo>
                    <a:pt x="671" y="1166"/>
                  </a:lnTo>
                  <a:lnTo>
                    <a:pt x="674" y="1170"/>
                  </a:lnTo>
                  <a:cubicBezTo>
                    <a:pt x="679" y="1173"/>
                    <a:pt x="679" y="1173"/>
                    <a:pt x="682" y="1173"/>
                  </a:cubicBezTo>
                  <a:cubicBezTo>
                    <a:pt x="686" y="1177"/>
                    <a:pt x="689" y="1180"/>
                    <a:pt x="693" y="1180"/>
                  </a:cubicBezTo>
                  <a:lnTo>
                    <a:pt x="704" y="1192"/>
                  </a:lnTo>
                  <a:cubicBezTo>
                    <a:pt x="708" y="1195"/>
                    <a:pt x="715" y="1195"/>
                    <a:pt x="718" y="1199"/>
                  </a:cubicBezTo>
                  <a:lnTo>
                    <a:pt x="723" y="1199"/>
                  </a:lnTo>
                  <a:lnTo>
                    <a:pt x="726" y="1202"/>
                  </a:lnTo>
                  <a:cubicBezTo>
                    <a:pt x="726" y="1206"/>
                    <a:pt x="730" y="1206"/>
                    <a:pt x="733" y="1210"/>
                  </a:cubicBezTo>
                  <a:cubicBezTo>
                    <a:pt x="737" y="1210"/>
                    <a:pt x="740" y="1214"/>
                    <a:pt x="745" y="1217"/>
                  </a:cubicBezTo>
                  <a:cubicBezTo>
                    <a:pt x="748" y="1217"/>
                    <a:pt x="748" y="1221"/>
                    <a:pt x="752" y="1221"/>
                  </a:cubicBezTo>
                  <a:lnTo>
                    <a:pt x="755" y="1224"/>
                  </a:lnTo>
                  <a:lnTo>
                    <a:pt x="759" y="1228"/>
                  </a:lnTo>
                  <a:cubicBezTo>
                    <a:pt x="762" y="1228"/>
                    <a:pt x="762" y="1228"/>
                    <a:pt x="767" y="1232"/>
                  </a:cubicBezTo>
                  <a:cubicBezTo>
                    <a:pt x="770" y="1236"/>
                    <a:pt x="774" y="1239"/>
                    <a:pt x="781" y="1243"/>
                  </a:cubicBezTo>
                  <a:lnTo>
                    <a:pt x="784" y="1243"/>
                  </a:lnTo>
                  <a:cubicBezTo>
                    <a:pt x="784" y="1243"/>
                    <a:pt x="789" y="1246"/>
                    <a:pt x="792" y="1246"/>
                  </a:cubicBezTo>
                  <a:cubicBezTo>
                    <a:pt x="792" y="1250"/>
                    <a:pt x="796" y="1250"/>
                    <a:pt x="796" y="1254"/>
                  </a:cubicBezTo>
                  <a:cubicBezTo>
                    <a:pt x="814" y="1265"/>
                    <a:pt x="828" y="1280"/>
                    <a:pt x="847" y="1290"/>
                  </a:cubicBezTo>
                  <a:cubicBezTo>
                    <a:pt x="850" y="1290"/>
                    <a:pt x="850" y="1294"/>
                    <a:pt x="855" y="1294"/>
                  </a:cubicBezTo>
                  <a:cubicBezTo>
                    <a:pt x="858" y="1298"/>
                    <a:pt x="858" y="1298"/>
                    <a:pt x="862" y="1302"/>
                  </a:cubicBezTo>
                  <a:cubicBezTo>
                    <a:pt x="869" y="1305"/>
                    <a:pt x="872" y="1309"/>
                    <a:pt x="880" y="1312"/>
                  </a:cubicBezTo>
                  <a:lnTo>
                    <a:pt x="884" y="1316"/>
                  </a:lnTo>
                  <a:cubicBezTo>
                    <a:pt x="887" y="1316"/>
                    <a:pt x="891" y="1320"/>
                    <a:pt x="894" y="1324"/>
                  </a:cubicBezTo>
                  <a:lnTo>
                    <a:pt x="899" y="1324"/>
                  </a:lnTo>
                  <a:cubicBezTo>
                    <a:pt x="899" y="1324"/>
                    <a:pt x="902" y="1327"/>
                    <a:pt x="906" y="1327"/>
                  </a:cubicBezTo>
                  <a:cubicBezTo>
                    <a:pt x="906" y="1331"/>
                    <a:pt x="909" y="1331"/>
                    <a:pt x="913" y="1334"/>
                  </a:cubicBezTo>
                  <a:cubicBezTo>
                    <a:pt x="928" y="1342"/>
                    <a:pt x="938" y="1353"/>
                    <a:pt x="950" y="1360"/>
                  </a:cubicBezTo>
                  <a:cubicBezTo>
                    <a:pt x="953" y="1364"/>
                    <a:pt x="957" y="1368"/>
                    <a:pt x="965" y="1368"/>
                  </a:cubicBezTo>
                  <a:cubicBezTo>
                    <a:pt x="975" y="1375"/>
                    <a:pt x="982" y="1378"/>
                    <a:pt x="994" y="1386"/>
                  </a:cubicBezTo>
                  <a:lnTo>
                    <a:pt x="994" y="1390"/>
                  </a:lnTo>
                  <a:cubicBezTo>
                    <a:pt x="995" y="1389"/>
                    <a:pt x="996" y="1388"/>
                    <a:pt x="996" y="1388"/>
                  </a:cubicBezTo>
                  <a:cubicBezTo>
                    <a:pt x="998" y="1388"/>
                    <a:pt x="998" y="1390"/>
                    <a:pt x="1001" y="1390"/>
                  </a:cubicBezTo>
                  <a:cubicBezTo>
                    <a:pt x="1009" y="1397"/>
                    <a:pt x="1016" y="1400"/>
                    <a:pt x="1023" y="1408"/>
                  </a:cubicBezTo>
                  <a:lnTo>
                    <a:pt x="1026" y="1408"/>
                  </a:lnTo>
                  <a:cubicBezTo>
                    <a:pt x="1031" y="1412"/>
                    <a:pt x="1034" y="1412"/>
                    <a:pt x="1038" y="1415"/>
                  </a:cubicBezTo>
                  <a:lnTo>
                    <a:pt x="1041" y="1415"/>
                  </a:lnTo>
                  <a:cubicBezTo>
                    <a:pt x="1045" y="1419"/>
                    <a:pt x="1048" y="1419"/>
                    <a:pt x="1053" y="1422"/>
                  </a:cubicBezTo>
                  <a:lnTo>
                    <a:pt x="1056" y="1426"/>
                  </a:lnTo>
                  <a:cubicBezTo>
                    <a:pt x="1063" y="1426"/>
                    <a:pt x="1067" y="1430"/>
                    <a:pt x="1070" y="1434"/>
                  </a:cubicBezTo>
                  <a:cubicBezTo>
                    <a:pt x="1075" y="1437"/>
                    <a:pt x="1078" y="1437"/>
                    <a:pt x="1082" y="1441"/>
                  </a:cubicBezTo>
                  <a:cubicBezTo>
                    <a:pt x="1078" y="1437"/>
                    <a:pt x="1078" y="1437"/>
                    <a:pt x="1075" y="1434"/>
                  </a:cubicBezTo>
                  <a:lnTo>
                    <a:pt x="1075" y="1434"/>
                  </a:lnTo>
                  <a:cubicBezTo>
                    <a:pt x="1078" y="1437"/>
                    <a:pt x="1078" y="1437"/>
                    <a:pt x="1082" y="1437"/>
                  </a:cubicBezTo>
                  <a:cubicBezTo>
                    <a:pt x="1082" y="1441"/>
                    <a:pt x="1085" y="1441"/>
                    <a:pt x="1085" y="1441"/>
                  </a:cubicBezTo>
                  <a:cubicBezTo>
                    <a:pt x="1089" y="1441"/>
                    <a:pt x="1089" y="1444"/>
                    <a:pt x="1089" y="1444"/>
                  </a:cubicBezTo>
                  <a:cubicBezTo>
                    <a:pt x="1092" y="1444"/>
                    <a:pt x="1092" y="1444"/>
                    <a:pt x="1097" y="1448"/>
                  </a:cubicBezTo>
                  <a:lnTo>
                    <a:pt x="1100" y="1452"/>
                  </a:lnTo>
                  <a:cubicBezTo>
                    <a:pt x="1100" y="1448"/>
                    <a:pt x="1100" y="1448"/>
                    <a:pt x="1097" y="1445"/>
                  </a:cubicBezTo>
                  <a:lnTo>
                    <a:pt x="1097" y="1445"/>
                  </a:lnTo>
                  <a:lnTo>
                    <a:pt x="1100" y="1448"/>
                  </a:lnTo>
                  <a:cubicBezTo>
                    <a:pt x="1107" y="1456"/>
                    <a:pt x="1114" y="1459"/>
                    <a:pt x="1122" y="1463"/>
                  </a:cubicBezTo>
                  <a:cubicBezTo>
                    <a:pt x="1126" y="1466"/>
                    <a:pt x="1129" y="1466"/>
                    <a:pt x="1133" y="1466"/>
                  </a:cubicBezTo>
                  <a:cubicBezTo>
                    <a:pt x="1136" y="1470"/>
                    <a:pt x="1141" y="1470"/>
                    <a:pt x="1141" y="1474"/>
                  </a:cubicBezTo>
                  <a:lnTo>
                    <a:pt x="1144" y="1474"/>
                  </a:lnTo>
                  <a:cubicBezTo>
                    <a:pt x="1148" y="1478"/>
                    <a:pt x="1151" y="1478"/>
                    <a:pt x="1151" y="1481"/>
                  </a:cubicBezTo>
                  <a:cubicBezTo>
                    <a:pt x="1155" y="1481"/>
                    <a:pt x="1158" y="1481"/>
                    <a:pt x="1158" y="1485"/>
                  </a:cubicBezTo>
                  <a:cubicBezTo>
                    <a:pt x="1163" y="1488"/>
                    <a:pt x="1166" y="1488"/>
                    <a:pt x="1170" y="1492"/>
                  </a:cubicBezTo>
                  <a:cubicBezTo>
                    <a:pt x="1177" y="1492"/>
                    <a:pt x="1180" y="1496"/>
                    <a:pt x="1188" y="1500"/>
                  </a:cubicBezTo>
                  <a:cubicBezTo>
                    <a:pt x="1192" y="1503"/>
                    <a:pt x="1195" y="1507"/>
                    <a:pt x="1199" y="1507"/>
                  </a:cubicBezTo>
                  <a:cubicBezTo>
                    <a:pt x="1202" y="1510"/>
                    <a:pt x="1207" y="1514"/>
                    <a:pt x="1210" y="1514"/>
                  </a:cubicBezTo>
                  <a:cubicBezTo>
                    <a:pt x="1214" y="1518"/>
                    <a:pt x="1217" y="1522"/>
                    <a:pt x="1221" y="1522"/>
                  </a:cubicBezTo>
                  <a:cubicBezTo>
                    <a:pt x="1224" y="1525"/>
                    <a:pt x="1232" y="1529"/>
                    <a:pt x="1236" y="1532"/>
                  </a:cubicBezTo>
                  <a:cubicBezTo>
                    <a:pt x="1239" y="1532"/>
                    <a:pt x="1239" y="1532"/>
                    <a:pt x="1243" y="1536"/>
                  </a:cubicBezTo>
                  <a:cubicBezTo>
                    <a:pt x="1246" y="1536"/>
                    <a:pt x="1246" y="1540"/>
                    <a:pt x="1246" y="1540"/>
                  </a:cubicBezTo>
                  <a:cubicBezTo>
                    <a:pt x="1254" y="1544"/>
                    <a:pt x="1261" y="1551"/>
                    <a:pt x="1268" y="1554"/>
                  </a:cubicBezTo>
                  <a:cubicBezTo>
                    <a:pt x="1268" y="1554"/>
                    <a:pt x="1273" y="1554"/>
                    <a:pt x="1273" y="1558"/>
                  </a:cubicBezTo>
                  <a:cubicBezTo>
                    <a:pt x="1273" y="1558"/>
                    <a:pt x="1276" y="1562"/>
                    <a:pt x="1280" y="1562"/>
                  </a:cubicBezTo>
                  <a:cubicBezTo>
                    <a:pt x="1280" y="1562"/>
                    <a:pt x="1283" y="1562"/>
                    <a:pt x="1283" y="1566"/>
                  </a:cubicBezTo>
                  <a:cubicBezTo>
                    <a:pt x="1287" y="1566"/>
                    <a:pt x="1287" y="1566"/>
                    <a:pt x="1290" y="1569"/>
                  </a:cubicBezTo>
                  <a:lnTo>
                    <a:pt x="1295" y="1573"/>
                  </a:lnTo>
                  <a:lnTo>
                    <a:pt x="1298" y="1573"/>
                  </a:lnTo>
                  <a:lnTo>
                    <a:pt x="1302" y="1576"/>
                  </a:lnTo>
                  <a:lnTo>
                    <a:pt x="1305" y="1576"/>
                  </a:lnTo>
                  <a:cubicBezTo>
                    <a:pt x="1305" y="1576"/>
                    <a:pt x="1305" y="1580"/>
                    <a:pt x="1309" y="1580"/>
                  </a:cubicBezTo>
                  <a:lnTo>
                    <a:pt x="1312" y="1584"/>
                  </a:lnTo>
                  <a:cubicBezTo>
                    <a:pt x="1317" y="1588"/>
                    <a:pt x="1320" y="1591"/>
                    <a:pt x="1327" y="1595"/>
                  </a:cubicBezTo>
                  <a:cubicBezTo>
                    <a:pt x="1327" y="1595"/>
                    <a:pt x="1331" y="1595"/>
                    <a:pt x="1331" y="1598"/>
                  </a:cubicBezTo>
                  <a:cubicBezTo>
                    <a:pt x="1334" y="1598"/>
                    <a:pt x="1334" y="1602"/>
                    <a:pt x="1334" y="1602"/>
                  </a:cubicBezTo>
                  <a:cubicBezTo>
                    <a:pt x="1342" y="1602"/>
                    <a:pt x="1346" y="1606"/>
                    <a:pt x="1349" y="1610"/>
                  </a:cubicBezTo>
                  <a:cubicBezTo>
                    <a:pt x="1353" y="1613"/>
                    <a:pt x="1356" y="1613"/>
                    <a:pt x="1361" y="1617"/>
                  </a:cubicBezTo>
                  <a:cubicBezTo>
                    <a:pt x="1361" y="1620"/>
                    <a:pt x="1364" y="1620"/>
                    <a:pt x="1368" y="1624"/>
                  </a:cubicBezTo>
                  <a:cubicBezTo>
                    <a:pt x="1371" y="1628"/>
                    <a:pt x="1375" y="1628"/>
                    <a:pt x="1378" y="1632"/>
                  </a:cubicBezTo>
                  <a:cubicBezTo>
                    <a:pt x="1383" y="1635"/>
                    <a:pt x="1383" y="1635"/>
                    <a:pt x="1386" y="1639"/>
                  </a:cubicBezTo>
                  <a:cubicBezTo>
                    <a:pt x="1390" y="1642"/>
                    <a:pt x="1393" y="1642"/>
                    <a:pt x="1397" y="1646"/>
                  </a:cubicBezTo>
                  <a:cubicBezTo>
                    <a:pt x="1397" y="1646"/>
                    <a:pt x="1405" y="1646"/>
                    <a:pt x="1405" y="1654"/>
                  </a:cubicBezTo>
                  <a:lnTo>
                    <a:pt x="1408" y="1654"/>
                  </a:lnTo>
                  <a:cubicBezTo>
                    <a:pt x="1408" y="1654"/>
                    <a:pt x="1412" y="1654"/>
                    <a:pt x="1412" y="1657"/>
                  </a:cubicBezTo>
                  <a:lnTo>
                    <a:pt x="1415" y="1657"/>
                  </a:lnTo>
                  <a:cubicBezTo>
                    <a:pt x="1419" y="1657"/>
                    <a:pt x="1419" y="1661"/>
                    <a:pt x="1419" y="1661"/>
                  </a:cubicBezTo>
                  <a:lnTo>
                    <a:pt x="1422" y="1664"/>
                  </a:lnTo>
                  <a:lnTo>
                    <a:pt x="1427" y="1664"/>
                  </a:lnTo>
                  <a:cubicBezTo>
                    <a:pt x="1434" y="1672"/>
                    <a:pt x="1441" y="1676"/>
                    <a:pt x="1452" y="1683"/>
                  </a:cubicBezTo>
                  <a:cubicBezTo>
                    <a:pt x="1452" y="1683"/>
                    <a:pt x="1456" y="1686"/>
                    <a:pt x="1459" y="1686"/>
                  </a:cubicBezTo>
                  <a:cubicBezTo>
                    <a:pt x="1459" y="1690"/>
                    <a:pt x="1463" y="1690"/>
                    <a:pt x="1466" y="1694"/>
                  </a:cubicBezTo>
                  <a:cubicBezTo>
                    <a:pt x="1471" y="1694"/>
                    <a:pt x="1471" y="1698"/>
                    <a:pt x="1474" y="1698"/>
                  </a:cubicBezTo>
                  <a:cubicBezTo>
                    <a:pt x="1474" y="1701"/>
                    <a:pt x="1478" y="1701"/>
                    <a:pt x="1478" y="1701"/>
                  </a:cubicBezTo>
                  <a:cubicBezTo>
                    <a:pt x="1481" y="1705"/>
                    <a:pt x="1481" y="1705"/>
                    <a:pt x="1485" y="1705"/>
                  </a:cubicBezTo>
                  <a:lnTo>
                    <a:pt x="1488" y="1708"/>
                  </a:lnTo>
                  <a:lnTo>
                    <a:pt x="1488" y="1712"/>
                  </a:lnTo>
                  <a:cubicBezTo>
                    <a:pt x="1490" y="1711"/>
                    <a:pt x="1491" y="1710"/>
                    <a:pt x="1491" y="1710"/>
                  </a:cubicBezTo>
                  <a:cubicBezTo>
                    <a:pt x="1493" y="1710"/>
                    <a:pt x="1494" y="1712"/>
                    <a:pt x="1496" y="1712"/>
                  </a:cubicBezTo>
                  <a:cubicBezTo>
                    <a:pt x="1496" y="1716"/>
                    <a:pt x="1500" y="1716"/>
                    <a:pt x="1500" y="1720"/>
                  </a:cubicBezTo>
                  <a:cubicBezTo>
                    <a:pt x="1503" y="1720"/>
                    <a:pt x="1503" y="1720"/>
                    <a:pt x="1507" y="1723"/>
                  </a:cubicBezTo>
                  <a:lnTo>
                    <a:pt x="1510" y="1727"/>
                  </a:lnTo>
                  <a:lnTo>
                    <a:pt x="1515" y="1727"/>
                  </a:lnTo>
                  <a:cubicBezTo>
                    <a:pt x="1515" y="1729"/>
                    <a:pt x="1516" y="1729"/>
                    <a:pt x="1516" y="1729"/>
                  </a:cubicBezTo>
                  <a:cubicBezTo>
                    <a:pt x="1517" y="1729"/>
                    <a:pt x="1518" y="1729"/>
                    <a:pt x="1518" y="1730"/>
                  </a:cubicBezTo>
                  <a:cubicBezTo>
                    <a:pt x="1518" y="1730"/>
                    <a:pt x="1520" y="1732"/>
                    <a:pt x="1522" y="1732"/>
                  </a:cubicBezTo>
                  <a:cubicBezTo>
                    <a:pt x="1523" y="1732"/>
                    <a:pt x="1524" y="1732"/>
                    <a:pt x="1525" y="1730"/>
                  </a:cubicBezTo>
                  <a:cubicBezTo>
                    <a:pt x="1525" y="1730"/>
                    <a:pt x="1525" y="1727"/>
                    <a:pt x="1522" y="1727"/>
                  </a:cubicBezTo>
                  <a:cubicBezTo>
                    <a:pt x="1518" y="1723"/>
                    <a:pt x="1515" y="1716"/>
                    <a:pt x="1507" y="1712"/>
                  </a:cubicBezTo>
                  <a:cubicBezTo>
                    <a:pt x="1507" y="1712"/>
                    <a:pt x="1503" y="1708"/>
                    <a:pt x="1500" y="1705"/>
                  </a:cubicBezTo>
                  <a:cubicBezTo>
                    <a:pt x="1496" y="1705"/>
                    <a:pt x="1496" y="1705"/>
                    <a:pt x="1493" y="1701"/>
                  </a:cubicBezTo>
                  <a:cubicBezTo>
                    <a:pt x="1488" y="1698"/>
                    <a:pt x="1481" y="1694"/>
                    <a:pt x="1474" y="1686"/>
                  </a:cubicBezTo>
                  <a:cubicBezTo>
                    <a:pt x="1471" y="1686"/>
                    <a:pt x="1471" y="1686"/>
                    <a:pt x="1471" y="1683"/>
                  </a:cubicBezTo>
                  <a:cubicBezTo>
                    <a:pt x="1463" y="1679"/>
                    <a:pt x="1463" y="1679"/>
                    <a:pt x="1456" y="1676"/>
                  </a:cubicBezTo>
                  <a:cubicBezTo>
                    <a:pt x="1459" y="1674"/>
                    <a:pt x="1461" y="1673"/>
                    <a:pt x="1463" y="1673"/>
                  </a:cubicBezTo>
                  <a:cubicBezTo>
                    <a:pt x="1465" y="1673"/>
                    <a:pt x="1467" y="1674"/>
                    <a:pt x="1471" y="1676"/>
                  </a:cubicBezTo>
                  <a:lnTo>
                    <a:pt x="1474" y="1679"/>
                  </a:lnTo>
                  <a:cubicBezTo>
                    <a:pt x="1478" y="1679"/>
                    <a:pt x="1481" y="1683"/>
                    <a:pt x="1481" y="1683"/>
                  </a:cubicBezTo>
                  <a:cubicBezTo>
                    <a:pt x="1485" y="1686"/>
                    <a:pt x="1493" y="1690"/>
                    <a:pt x="1496" y="1694"/>
                  </a:cubicBezTo>
                  <a:cubicBezTo>
                    <a:pt x="1500" y="1698"/>
                    <a:pt x="1503" y="1698"/>
                    <a:pt x="1507" y="1701"/>
                  </a:cubicBezTo>
                  <a:cubicBezTo>
                    <a:pt x="1510" y="1701"/>
                    <a:pt x="1510" y="1705"/>
                    <a:pt x="1510" y="1705"/>
                  </a:cubicBezTo>
                  <a:cubicBezTo>
                    <a:pt x="1515" y="1708"/>
                    <a:pt x="1515" y="1708"/>
                    <a:pt x="1518" y="1708"/>
                  </a:cubicBezTo>
                  <a:cubicBezTo>
                    <a:pt x="1518" y="1712"/>
                    <a:pt x="1522" y="1712"/>
                    <a:pt x="1522" y="1716"/>
                  </a:cubicBezTo>
                  <a:cubicBezTo>
                    <a:pt x="1525" y="1716"/>
                    <a:pt x="1525" y="1720"/>
                    <a:pt x="1529" y="1720"/>
                  </a:cubicBezTo>
                  <a:cubicBezTo>
                    <a:pt x="1532" y="1720"/>
                    <a:pt x="1537" y="1723"/>
                    <a:pt x="1537" y="1723"/>
                  </a:cubicBezTo>
                  <a:cubicBezTo>
                    <a:pt x="1540" y="1727"/>
                    <a:pt x="1540" y="1727"/>
                    <a:pt x="1544" y="1730"/>
                  </a:cubicBezTo>
                  <a:lnTo>
                    <a:pt x="1547" y="1734"/>
                  </a:lnTo>
                  <a:lnTo>
                    <a:pt x="1551" y="1738"/>
                  </a:lnTo>
                  <a:lnTo>
                    <a:pt x="1554" y="1738"/>
                  </a:lnTo>
                  <a:cubicBezTo>
                    <a:pt x="1559" y="1742"/>
                    <a:pt x="1559" y="1742"/>
                    <a:pt x="1559" y="1745"/>
                  </a:cubicBezTo>
                  <a:cubicBezTo>
                    <a:pt x="1569" y="1749"/>
                    <a:pt x="1576" y="1756"/>
                    <a:pt x="1584" y="1764"/>
                  </a:cubicBezTo>
                  <a:cubicBezTo>
                    <a:pt x="1588" y="1764"/>
                    <a:pt x="1591" y="1767"/>
                    <a:pt x="1595" y="1771"/>
                  </a:cubicBezTo>
                  <a:cubicBezTo>
                    <a:pt x="1598" y="1771"/>
                    <a:pt x="1603" y="1771"/>
                    <a:pt x="1603" y="1774"/>
                  </a:cubicBezTo>
                  <a:cubicBezTo>
                    <a:pt x="1610" y="1774"/>
                    <a:pt x="1613" y="1778"/>
                    <a:pt x="1620" y="1782"/>
                  </a:cubicBezTo>
                  <a:lnTo>
                    <a:pt x="1625" y="1786"/>
                  </a:lnTo>
                  <a:cubicBezTo>
                    <a:pt x="1625" y="1786"/>
                    <a:pt x="1628" y="1789"/>
                    <a:pt x="1632" y="1793"/>
                  </a:cubicBezTo>
                  <a:lnTo>
                    <a:pt x="1639" y="1796"/>
                  </a:lnTo>
                  <a:cubicBezTo>
                    <a:pt x="1642" y="1800"/>
                    <a:pt x="1647" y="1804"/>
                    <a:pt x="1650" y="1804"/>
                  </a:cubicBezTo>
                  <a:cubicBezTo>
                    <a:pt x="1654" y="1808"/>
                    <a:pt x="1657" y="1808"/>
                    <a:pt x="1661" y="1815"/>
                  </a:cubicBezTo>
                  <a:lnTo>
                    <a:pt x="1664" y="1815"/>
                  </a:lnTo>
                  <a:cubicBezTo>
                    <a:pt x="1669" y="1818"/>
                    <a:pt x="1672" y="1822"/>
                    <a:pt x="1676" y="1822"/>
                  </a:cubicBezTo>
                  <a:lnTo>
                    <a:pt x="1686" y="1833"/>
                  </a:lnTo>
                  <a:cubicBezTo>
                    <a:pt x="1691" y="1833"/>
                    <a:pt x="1694" y="1837"/>
                    <a:pt x="1694" y="1837"/>
                  </a:cubicBezTo>
                  <a:cubicBezTo>
                    <a:pt x="1698" y="1840"/>
                    <a:pt x="1701" y="1840"/>
                    <a:pt x="1705" y="1840"/>
                  </a:cubicBezTo>
                  <a:lnTo>
                    <a:pt x="1705" y="1848"/>
                  </a:lnTo>
                  <a:cubicBezTo>
                    <a:pt x="1708" y="1848"/>
                    <a:pt x="1713" y="1852"/>
                    <a:pt x="1713" y="1852"/>
                  </a:cubicBezTo>
                  <a:cubicBezTo>
                    <a:pt x="1716" y="1855"/>
                    <a:pt x="1720" y="1859"/>
                    <a:pt x="1723" y="1862"/>
                  </a:cubicBezTo>
                  <a:cubicBezTo>
                    <a:pt x="1730" y="1862"/>
                    <a:pt x="1735" y="1866"/>
                    <a:pt x="1742" y="1870"/>
                  </a:cubicBezTo>
                  <a:cubicBezTo>
                    <a:pt x="1745" y="1877"/>
                    <a:pt x="1752" y="1877"/>
                    <a:pt x="1757" y="1884"/>
                  </a:cubicBezTo>
                  <a:cubicBezTo>
                    <a:pt x="1758" y="1883"/>
                    <a:pt x="1758" y="1883"/>
                    <a:pt x="1759" y="1883"/>
                  </a:cubicBezTo>
                  <a:cubicBezTo>
                    <a:pt x="1760" y="1883"/>
                    <a:pt x="1760" y="1885"/>
                    <a:pt x="1760" y="1888"/>
                  </a:cubicBezTo>
                  <a:lnTo>
                    <a:pt x="1767" y="1888"/>
                  </a:lnTo>
                  <a:cubicBezTo>
                    <a:pt x="1767" y="1892"/>
                    <a:pt x="1771" y="1892"/>
                    <a:pt x="1771" y="1892"/>
                  </a:cubicBezTo>
                  <a:cubicBezTo>
                    <a:pt x="1774" y="1899"/>
                    <a:pt x="1779" y="1899"/>
                    <a:pt x="1786" y="1903"/>
                  </a:cubicBezTo>
                  <a:lnTo>
                    <a:pt x="1789" y="1906"/>
                  </a:lnTo>
                  <a:cubicBezTo>
                    <a:pt x="1789" y="1910"/>
                    <a:pt x="1793" y="1910"/>
                    <a:pt x="1796" y="1910"/>
                  </a:cubicBezTo>
                  <a:cubicBezTo>
                    <a:pt x="1798" y="1912"/>
                    <a:pt x="1800" y="1912"/>
                    <a:pt x="1802" y="1912"/>
                  </a:cubicBezTo>
                  <a:cubicBezTo>
                    <a:pt x="1804" y="1912"/>
                    <a:pt x="1806" y="1912"/>
                    <a:pt x="1808" y="1914"/>
                  </a:cubicBezTo>
                  <a:cubicBezTo>
                    <a:pt x="1811" y="1914"/>
                    <a:pt x="1815" y="1914"/>
                    <a:pt x="1815" y="1918"/>
                  </a:cubicBezTo>
                  <a:cubicBezTo>
                    <a:pt x="1818" y="1918"/>
                    <a:pt x="1818" y="1921"/>
                    <a:pt x="1818" y="1921"/>
                  </a:cubicBezTo>
                  <a:cubicBezTo>
                    <a:pt x="1823" y="1925"/>
                    <a:pt x="1830" y="1925"/>
                    <a:pt x="1833" y="1928"/>
                  </a:cubicBezTo>
                  <a:lnTo>
                    <a:pt x="1845" y="1928"/>
                  </a:lnTo>
                  <a:cubicBezTo>
                    <a:pt x="1845" y="1928"/>
                    <a:pt x="1848" y="1928"/>
                    <a:pt x="1848" y="1932"/>
                  </a:cubicBezTo>
                  <a:cubicBezTo>
                    <a:pt x="1849" y="1931"/>
                    <a:pt x="1850" y="1930"/>
                    <a:pt x="1851" y="1930"/>
                  </a:cubicBezTo>
                  <a:cubicBezTo>
                    <a:pt x="1852" y="1930"/>
                    <a:pt x="1853" y="1932"/>
                    <a:pt x="1855" y="1932"/>
                  </a:cubicBezTo>
                  <a:lnTo>
                    <a:pt x="1859" y="1932"/>
                  </a:lnTo>
                  <a:cubicBezTo>
                    <a:pt x="1862" y="1932"/>
                    <a:pt x="1862" y="1928"/>
                    <a:pt x="1867" y="1928"/>
                  </a:cubicBezTo>
                  <a:cubicBezTo>
                    <a:pt x="1868" y="1930"/>
                    <a:pt x="1869" y="1931"/>
                    <a:pt x="1870" y="1931"/>
                  </a:cubicBezTo>
                  <a:cubicBezTo>
                    <a:pt x="1871" y="1931"/>
                    <a:pt x="1872" y="1930"/>
                    <a:pt x="1874" y="1928"/>
                  </a:cubicBezTo>
                  <a:lnTo>
                    <a:pt x="1881" y="1928"/>
                  </a:lnTo>
                  <a:cubicBezTo>
                    <a:pt x="1883" y="1928"/>
                    <a:pt x="1886" y="1930"/>
                    <a:pt x="1887" y="1930"/>
                  </a:cubicBezTo>
                  <a:cubicBezTo>
                    <a:pt x="1888" y="1930"/>
                    <a:pt x="1889" y="1930"/>
                    <a:pt x="1889" y="1928"/>
                  </a:cubicBezTo>
                  <a:cubicBezTo>
                    <a:pt x="1892" y="1928"/>
                    <a:pt x="1896" y="1932"/>
                    <a:pt x="1896" y="1932"/>
                  </a:cubicBezTo>
                  <a:lnTo>
                    <a:pt x="1925" y="1932"/>
                  </a:lnTo>
                  <a:cubicBezTo>
                    <a:pt x="1927" y="1932"/>
                    <a:pt x="1928" y="1930"/>
                    <a:pt x="1928" y="1930"/>
                  </a:cubicBezTo>
                  <a:cubicBezTo>
                    <a:pt x="1928" y="1930"/>
                    <a:pt x="1928" y="1931"/>
                    <a:pt x="1928" y="1932"/>
                  </a:cubicBezTo>
                  <a:cubicBezTo>
                    <a:pt x="1933" y="1932"/>
                    <a:pt x="1933" y="1932"/>
                    <a:pt x="1936" y="1928"/>
                  </a:cubicBezTo>
                  <a:cubicBezTo>
                    <a:pt x="1940" y="1928"/>
                    <a:pt x="1940" y="1925"/>
                    <a:pt x="1943" y="1925"/>
                  </a:cubicBezTo>
                  <a:cubicBezTo>
                    <a:pt x="1943" y="1925"/>
                    <a:pt x="1943" y="1921"/>
                    <a:pt x="1947" y="1921"/>
                  </a:cubicBezTo>
                  <a:cubicBezTo>
                    <a:pt x="1947" y="1918"/>
                    <a:pt x="1947" y="1918"/>
                    <a:pt x="1950" y="1918"/>
                  </a:cubicBezTo>
                  <a:cubicBezTo>
                    <a:pt x="1950" y="1914"/>
                    <a:pt x="1950" y="1914"/>
                    <a:pt x="1955" y="1914"/>
                  </a:cubicBezTo>
                  <a:cubicBezTo>
                    <a:pt x="1958" y="1914"/>
                    <a:pt x="1958" y="1914"/>
                    <a:pt x="1962" y="1910"/>
                  </a:cubicBezTo>
                  <a:lnTo>
                    <a:pt x="1962" y="1906"/>
                  </a:lnTo>
                  <a:cubicBezTo>
                    <a:pt x="1965" y="1906"/>
                    <a:pt x="1965" y="1903"/>
                    <a:pt x="1965" y="1899"/>
                  </a:cubicBezTo>
                  <a:cubicBezTo>
                    <a:pt x="1969" y="1899"/>
                    <a:pt x="1969" y="1896"/>
                    <a:pt x="1969" y="1896"/>
                  </a:cubicBezTo>
                  <a:cubicBezTo>
                    <a:pt x="1972" y="1896"/>
                    <a:pt x="1969" y="1892"/>
                    <a:pt x="1969" y="1892"/>
                  </a:cubicBezTo>
                  <a:lnTo>
                    <a:pt x="1972" y="1888"/>
                  </a:lnTo>
                  <a:cubicBezTo>
                    <a:pt x="1977" y="1884"/>
                    <a:pt x="1977" y="1881"/>
                    <a:pt x="1977" y="1881"/>
                  </a:cubicBezTo>
                  <a:lnTo>
                    <a:pt x="1980" y="1877"/>
                  </a:lnTo>
                  <a:cubicBezTo>
                    <a:pt x="1977" y="1874"/>
                    <a:pt x="1980" y="1870"/>
                    <a:pt x="1980" y="1866"/>
                  </a:cubicBezTo>
                  <a:lnTo>
                    <a:pt x="1980" y="1859"/>
                  </a:lnTo>
                  <a:lnTo>
                    <a:pt x="1977" y="1855"/>
                  </a:lnTo>
                  <a:cubicBezTo>
                    <a:pt x="1972" y="1852"/>
                    <a:pt x="1972" y="1848"/>
                    <a:pt x="1969" y="1844"/>
                  </a:cubicBezTo>
                  <a:lnTo>
                    <a:pt x="1965" y="1844"/>
                  </a:lnTo>
                  <a:cubicBezTo>
                    <a:pt x="1965" y="1840"/>
                    <a:pt x="1969" y="1840"/>
                    <a:pt x="1969" y="1840"/>
                  </a:cubicBezTo>
                  <a:lnTo>
                    <a:pt x="1969" y="1837"/>
                  </a:lnTo>
                  <a:cubicBezTo>
                    <a:pt x="1965" y="1833"/>
                    <a:pt x="1965" y="1833"/>
                    <a:pt x="1969" y="1833"/>
                  </a:cubicBezTo>
                  <a:cubicBezTo>
                    <a:pt x="1969" y="1833"/>
                    <a:pt x="1969" y="1832"/>
                    <a:pt x="1970" y="1832"/>
                  </a:cubicBezTo>
                  <a:cubicBezTo>
                    <a:pt x="1970" y="1832"/>
                    <a:pt x="1971" y="1832"/>
                    <a:pt x="1972" y="1833"/>
                  </a:cubicBezTo>
                  <a:cubicBezTo>
                    <a:pt x="1974" y="1832"/>
                    <a:pt x="1975" y="1832"/>
                    <a:pt x="1976" y="1832"/>
                  </a:cubicBezTo>
                  <a:cubicBezTo>
                    <a:pt x="1979" y="1832"/>
                    <a:pt x="1981" y="1833"/>
                    <a:pt x="1984" y="1833"/>
                  </a:cubicBezTo>
                  <a:cubicBezTo>
                    <a:pt x="1987" y="1833"/>
                    <a:pt x="1987" y="1837"/>
                    <a:pt x="1991" y="1837"/>
                  </a:cubicBezTo>
                  <a:cubicBezTo>
                    <a:pt x="1993" y="1839"/>
                    <a:pt x="1996" y="1842"/>
                    <a:pt x="1999" y="1842"/>
                  </a:cubicBezTo>
                  <a:cubicBezTo>
                    <a:pt x="2000" y="1842"/>
                    <a:pt x="2001" y="1841"/>
                    <a:pt x="2002" y="1840"/>
                  </a:cubicBezTo>
                  <a:lnTo>
                    <a:pt x="2009" y="1840"/>
                  </a:lnTo>
                  <a:cubicBezTo>
                    <a:pt x="2009" y="1844"/>
                    <a:pt x="2013" y="1848"/>
                    <a:pt x="2013" y="1852"/>
                  </a:cubicBezTo>
                  <a:cubicBezTo>
                    <a:pt x="2016" y="1852"/>
                    <a:pt x="2016" y="1855"/>
                    <a:pt x="2016" y="1855"/>
                  </a:cubicBezTo>
                  <a:lnTo>
                    <a:pt x="2016" y="1874"/>
                  </a:lnTo>
                  <a:lnTo>
                    <a:pt x="2013" y="1870"/>
                  </a:lnTo>
                  <a:lnTo>
                    <a:pt x="2013" y="1874"/>
                  </a:lnTo>
                  <a:cubicBezTo>
                    <a:pt x="2016" y="1877"/>
                    <a:pt x="2016" y="1877"/>
                    <a:pt x="2016" y="1881"/>
                  </a:cubicBezTo>
                  <a:lnTo>
                    <a:pt x="2013" y="1881"/>
                  </a:lnTo>
                  <a:lnTo>
                    <a:pt x="2016" y="1884"/>
                  </a:lnTo>
                  <a:lnTo>
                    <a:pt x="2016" y="1888"/>
                  </a:lnTo>
                  <a:lnTo>
                    <a:pt x="2016" y="1899"/>
                  </a:lnTo>
                  <a:cubicBezTo>
                    <a:pt x="2013" y="1899"/>
                    <a:pt x="2016" y="1896"/>
                    <a:pt x="2013" y="1896"/>
                  </a:cubicBezTo>
                  <a:cubicBezTo>
                    <a:pt x="2013" y="1899"/>
                    <a:pt x="2013" y="1903"/>
                    <a:pt x="2016" y="1903"/>
                  </a:cubicBezTo>
                  <a:lnTo>
                    <a:pt x="2016" y="1906"/>
                  </a:lnTo>
                  <a:lnTo>
                    <a:pt x="2016" y="1910"/>
                  </a:lnTo>
                  <a:cubicBezTo>
                    <a:pt x="2016" y="1910"/>
                    <a:pt x="2021" y="1914"/>
                    <a:pt x="2021" y="1918"/>
                  </a:cubicBezTo>
                  <a:lnTo>
                    <a:pt x="2021" y="1925"/>
                  </a:lnTo>
                  <a:cubicBezTo>
                    <a:pt x="2021" y="1921"/>
                    <a:pt x="2024" y="1921"/>
                    <a:pt x="2024" y="1918"/>
                  </a:cubicBezTo>
                  <a:lnTo>
                    <a:pt x="2031" y="1918"/>
                  </a:lnTo>
                  <a:lnTo>
                    <a:pt x="2028" y="1914"/>
                  </a:lnTo>
                  <a:lnTo>
                    <a:pt x="2028" y="1903"/>
                  </a:lnTo>
                  <a:lnTo>
                    <a:pt x="2028" y="1899"/>
                  </a:lnTo>
                  <a:lnTo>
                    <a:pt x="2028" y="1892"/>
                  </a:lnTo>
                  <a:cubicBezTo>
                    <a:pt x="2031" y="1892"/>
                    <a:pt x="2028" y="1888"/>
                    <a:pt x="2031" y="1888"/>
                  </a:cubicBezTo>
                  <a:cubicBezTo>
                    <a:pt x="2031" y="1892"/>
                    <a:pt x="2035" y="1892"/>
                    <a:pt x="2038" y="1892"/>
                  </a:cubicBezTo>
                  <a:cubicBezTo>
                    <a:pt x="2035" y="1888"/>
                    <a:pt x="2031" y="1888"/>
                    <a:pt x="2028" y="1884"/>
                  </a:cubicBezTo>
                  <a:cubicBezTo>
                    <a:pt x="2028" y="1884"/>
                    <a:pt x="2031" y="1881"/>
                    <a:pt x="2028" y="1881"/>
                  </a:cubicBezTo>
                  <a:cubicBezTo>
                    <a:pt x="2028" y="1877"/>
                    <a:pt x="2028" y="1877"/>
                    <a:pt x="2031" y="1874"/>
                  </a:cubicBezTo>
                  <a:cubicBezTo>
                    <a:pt x="2028" y="1870"/>
                    <a:pt x="2028" y="1866"/>
                    <a:pt x="2028" y="1862"/>
                  </a:cubicBezTo>
                  <a:lnTo>
                    <a:pt x="2028" y="1859"/>
                  </a:lnTo>
                  <a:lnTo>
                    <a:pt x="2028" y="1852"/>
                  </a:lnTo>
                  <a:cubicBezTo>
                    <a:pt x="2028" y="1852"/>
                    <a:pt x="2028" y="1848"/>
                    <a:pt x="2031" y="1844"/>
                  </a:cubicBezTo>
                  <a:lnTo>
                    <a:pt x="2031" y="1840"/>
                  </a:lnTo>
                  <a:lnTo>
                    <a:pt x="2038" y="1840"/>
                  </a:lnTo>
                  <a:cubicBezTo>
                    <a:pt x="2038" y="1837"/>
                    <a:pt x="2043" y="1837"/>
                    <a:pt x="2043" y="1837"/>
                  </a:cubicBezTo>
                  <a:lnTo>
                    <a:pt x="2043" y="1833"/>
                  </a:lnTo>
                  <a:cubicBezTo>
                    <a:pt x="2046" y="1833"/>
                    <a:pt x="2043" y="1830"/>
                    <a:pt x="2043" y="1830"/>
                  </a:cubicBezTo>
                  <a:cubicBezTo>
                    <a:pt x="2038" y="1826"/>
                    <a:pt x="2038" y="1822"/>
                    <a:pt x="2043" y="1818"/>
                  </a:cubicBezTo>
                  <a:lnTo>
                    <a:pt x="2043" y="1815"/>
                  </a:lnTo>
                  <a:lnTo>
                    <a:pt x="2043" y="1811"/>
                  </a:lnTo>
                  <a:cubicBezTo>
                    <a:pt x="2043" y="1804"/>
                    <a:pt x="2043" y="1800"/>
                    <a:pt x="2046" y="1796"/>
                  </a:cubicBezTo>
                  <a:lnTo>
                    <a:pt x="2046" y="1793"/>
                  </a:lnTo>
                  <a:lnTo>
                    <a:pt x="2050" y="1789"/>
                  </a:lnTo>
                  <a:cubicBezTo>
                    <a:pt x="2052" y="1789"/>
                    <a:pt x="2053" y="1788"/>
                    <a:pt x="2053" y="1788"/>
                  </a:cubicBezTo>
                  <a:cubicBezTo>
                    <a:pt x="2053" y="1788"/>
                    <a:pt x="2053" y="1788"/>
                    <a:pt x="2053" y="1789"/>
                  </a:cubicBezTo>
                  <a:cubicBezTo>
                    <a:pt x="2057" y="1789"/>
                    <a:pt x="2053" y="1786"/>
                    <a:pt x="2057" y="1782"/>
                  </a:cubicBezTo>
                  <a:lnTo>
                    <a:pt x="2060" y="1782"/>
                  </a:lnTo>
                  <a:cubicBezTo>
                    <a:pt x="2065" y="1782"/>
                    <a:pt x="2065" y="1782"/>
                    <a:pt x="2068" y="1778"/>
                  </a:cubicBezTo>
                  <a:cubicBezTo>
                    <a:pt x="2072" y="1778"/>
                    <a:pt x="2075" y="1774"/>
                    <a:pt x="2082" y="1774"/>
                  </a:cubicBezTo>
                  <a:cubicBezTo>
                    <a:pt x="2087" y="1774"/>
                    <a:pt x="2087" y="1771"/>
                    <a:pt x="2090" y="1771"/>
                  </a:cubicBezTo>
                  <a:cubicBezTo>
                    <a:pt x="2090" y="1767"/>
                    <a:pt x="2094" y="1767"/>
                    <a:pt x="2097" y="1767"/>
                  </a:cubicBezTo>
                  <a:cubicBezTo>
                    <a:pt x="2101" y="1767"/>
                    <a:pt x="2101" y="1764"/>
                    <a:pt x="2104" y="1764"/>
                  </a:cubicBezTo>
                  <a:cubicBezTo>
                    <a:pt x="2104" y="1760"/>
                    <a:pt x="2109" y="1760"/>
                    <a:pt x="2112" y="1760"/>
                  </a:cubicBezTo>
                  <a:lnTo>
                    <a:pt x="2112" y="1756"/>
                  </a:lnTo>
                  <a:lnTo>
                    <a:pt x="2116" y="1756"/>
                  </a:lnTo>
                  <a:cubicBezTo>
                    <a:pt x="2119" y="1752"/>
                    <a:pt x="2119" y="1752"/>
                    <a:pt x="2123" y="1752"/>
                  </a:cubicBezTo>
                  <a:cubicBezTo>
                    <a:pt x="2123" y="1752"/>
                    <a:pt x="2126" y="1752"/>
                    <a:pt x="2126" y="1749"/>
                  </a:cubicBezTo>
                  <a:cubicBezTo>
                    <a:pt x="2126" y="1745"/>
                    <a:pt x="2131" y="1745"/>
                    <a:pt x="2134" y="1742"/>
                  </a:cubicBezTo>
                  <a:cubicBezTo>
                    <a:pt x="2138" y="1742"/>
                    <a:pt x="2138" y="1742"/>
                    <a:pt x="2141" y="1738"/>
                  </a:cubicBezTo>
                  <a:cubicBezTo>
                    <a:pt x="2141" y="1734"/>
                    <a:pt x="2145" y="1734"/>
                    <a:pt x="2145" y="1734"/>
                  </a:cubicBezTo>
                  <a:cubicBezTo>
                    <a:pt x="2145" y="1734"/>
                    <a:pt x="2148" y="1734"/>
                    <a:pt x="2148" y="1730"/>
                  </a:cubicBezTo>
                  <a:lnTo>
                    <a:pt x="2153" y="1727"/>
                  </a:lnTo>
                  <a:lnTo>
                    <a:pt x="2156" y="1727"/>
                  </a:lnTo>
                  <a:cubicBezTo>
                    <a:pt x="2156" y="1723"/>
                    <a:pt x="2156" y="1723"/>
                    <a:pt x="2160" y="1723"/>
                  </a:cubicBezTo>
                  <a:cubicBezTo>
                    <a:pt x="2160" y="1720"/>
                    <a:pt x="2163" y="1720"/>
                    <a:pt x="2163" y="1716"/>
                  </a:cubicBezTo>
                  <a:lnTo>
                    <a:pt x="2167" y="1716"/>
                  </a:lnTo>
                  <a:cubicBezTo>
                    <a:pt x="2170" y="1712"/>
                    <a:pt x="2170" y="1708"/>
                    <a:pt x="2175" y="1708"/>
                  </a:cubicBezTo>
                  <a:lnTo>
                    <a:pt x="2175" y="1705"/>
                  </a:lnTo>
                  <a:lnTo>
                    <a:pt x="2178" y="1705"/>
                  </a:lnTo>
                  <a:lnTo>
                    <a:pt x="2182" y="1701"/>
                  </a:lnTo>
                  <a:cubicBezTo>
                    <a:pt x="2182" y="1698"/>
                    <a:pt x="2182" y="1698"/>
                    <a:pt x="2185" y="1698"/>
                  </a:cubicBezTo>
                  <a:cubicBezTo>
                    <a:pt x="2189" y="1694"/>
                    <a:pt x="2192" y="1694"/>
                    <a:pt x="2192" y="1690"/>
                  </a:cubicBezTo>
                  <a:cubicBezTo>
                    <a:pt x="2197" y="1690"/>
                    <a:pt x="2197" y="1690"/>
                    <a:pt x="2197" y="1686"/>
                  </a:cubicBezTo>
                  <a:lnTo>
                    <a:pt x="2200" y="1686"/>
                  </a:lnTo>
                  <a:cubicBezTo>
                    <a:pt x="2204" y="1686"/>
                    <a:pt x="2204" y="1683"/>
                    <a:pt x="2204" y="1683"/>
                  </a:cubicBezTo>
                  <a:cubicBezTo>
                    <a:pt x="2207" y="1683"/>
                    <a:pt x="2207" y="1679"/>
                    <a:pt x="2207" y="1676"/>
                  </a:cubicBezTo>
                  <a:cubicBezTo>
                    <a:pt x="2211" y="1672"/>
                    <a:pt x="2211" y="1668"/>
                    <a:pt x="2219" y="1668"/>
                  </a:cubicBezTo>
                  <a:lnTo>
                    <a:pt x="2222" y="1668"/>
                  </a:lnTo>
                  <a:cubicBezTo>
                    <a:pt x="2219" y="1668"/>
                    <a:pt x="2214" y="1664"/>
                    <a:pt x="2214" y="1664"/>
                  </a:cubicBezTo>
                  <a:lnTo>
                    <a:pt x="2214" y="1657"/>
                  </a:lnTo>
                  <a:cubicBezTo>
                    <a:pt x="2214" y="1654"/>
                    <a:pt x="2219" y="1654"/>
                    <a:pt x="2214" y="1650"/>
                  </a:cubicBezTo>
                  <a:cubicBezTo>
                    <a:pt x="2219" y="1646"/>
                    <a:pt x="2219" y="1642"/>
                    <a:pt x="2219" y="1642"/>
                  </a:cubicBezTo>
                  <a:lnTo>
                    <a:pt x="2219" y="1635"/>
                  </a:lnTo>
                  <a:cubicBezTo>
                    <a:pt x="2222" y="1635"/>
                    <a:pt x="2222" y="1635"/>
                    <a:pt x="2222" y="1632"/>
                  </a:cubicBezTo>
                  <a:cubicBezTo>
                    <a:pt x="2219" y="1628"/>
                    <a:pt x="2219" y="1624"/>
                    <a:pt x="2219" y="1620"/>
                  </a:cubicBezTo>
                  <a:cubicBezTo>
                    <a:pt x="2222" y="1620"/>
                    <a:pt x="2219" y="1617"/>
                    <a:pt x="2219" y="1613"/>
                  </a:cubicBezTo>
                  <a:cubicBezTo>
                    <a:pt x="2219" y="1613"/>
                    <a:pt x="2222" y="1613"/>
                    <a:pt x="2219" y="1610"/>
                  </a:cubicBezTo>
                  <a:cubicBezTo>
                    <a:pt x="2214" y="1610"/>
                    <a:pt x="2219" y="1606"/>
                    <a:pt x="2219" y="1606"/>
                  </a:cubicBezTo>
                  <a:lnTo>
                    <a:pt x="2214" y="1602"/>
                  </a:lnTo>
                  <a:cubicBezTo>
                    <a:pt x="2214" y="1602"/>
                    <a:pt x="2219" y="1598"/>
                    <a:pt x="2214" y="1598"/>
                  </a:cubicBezTo>
                  <a:cubicBezTo>
                    <a:pt x="2214" y="1595"/>
                    <a:pt x="2214" y="1595"/>
                    <a:pt x="2211" y="1595"/>
                  </a:cubicBezTo>
                  <a:cubicBezTo>
                    <a:pt x="2211" y="1591"/>
                    <a:pt x="2214" y="1591"/>
                    <a:pt x="2214" y="1591"/>
                  </a:cubicBezTo>
                  <a:lnTo>
                    <a:pt x="2214" y="1584"/>
                  </a:lnTo>
                  <a:cubicBezTo>
                    <a:pt x="2214" y="1580"/>
                    <a:pt x="2214" y="1573"/>
                    <a:pt x="2219" y="1573"/>
                  </a:cubicBezTo>
                  <a:lnTo>
                    <a:pt x="2219" y="1569"/>
                  </a:lnTo>
                  <a:lnTo>
                    <a:pt x="2222" y="1566"/>
                  </a:lnTo>
                  <a:cubicBezTo>
                    <a:pt x="2222" y="1566"/>
                    <a:pt x="2222" y="1564"/>
                    <a:pt x="2223" y="1564"/>
                  </a:cubicBezTo>
                  <a:cubicBezTo>
                    <a:pt x="2224" y="1564"/>
                    <a:pt x="2225" y="1565"/>
                    <a:pt x="2226" y="1566"/>
                  </a:cubicBezTo>
                  <a:cubicBezTo>
                    <a:pt x="2226" y="1562"/>
                    <a:pt x="2229" y="1562"/>
                    <a:pt x="2233" y="1562"/>
                  </a:cubicBezTo>
                  <a:cubicBezTo>
                    <a:pt x="2233" y="1562"/>
                    <a:pt x="2236" y="1562"/>
                    <a:pt x="2236" y="1558"/>
                  </a:cubicBezTo>
                  <a:lnTo>
                    <a:pt x="2241" y="1558"/>
                  </a:lnTo>
                  <a:cubicBezTo>
                    <a:pt x="2241" y="1562"/>
                    <a:pt x="2244" y="1562"/>
                    <a:pt x="2244" y="1562"/>
                  </a:cubicBezTo>
                  <a:cubicBezTo>
                    <a:pt x="2248" y="1562"/>
                    <a:pt x="2248" y="1562"/>
                    <a:pt x="2251" y="1566"/>
                  </a:cubicBezTo>
                  <a:cubicBezTo>
                    <a:pt x="2252" y="1567"/>
                    <a:pt x="2253" y="1567"/>
                    <a:pt x="2254" y="1567"/>
                  </a:cubicBezTo>
                  <a:cubicBezTo>
                    <a:pt x="2255" y="1567"/>
                    <a:pt x="2256" y="1566"/>
                    <a:pt x="2258" y="1566"/>
                  </a:cubicBezTo>
                  <a:cubicBezTo>
                    <a:pt x="2263" y="1562"/>
                    <a:pt x="2266" y="1562"/>
                    <a:pt x="2270" y="1562"/>
                  </a:cubicBezTo>
                  <a:cubicBezTo>
                    <a:pt x="2270" y="1558"/>
                    <a:pt x="2273" y="1558"/>
                    <a:pt x="2273" y="1554"/>
                  </a:cubicBezTo>
                  <a:cubicBezTo>
                    <a:pt x="2277" y="1551"/>
                    <a:pt x="2277" y="1551"/>
                    <a:pt x="2277" y="1547"/>
                  </a:cubicBezTo>
                  <a:cubicBezTo>
                    <a:pt x="2277" y="1547"/>
                    <a:pt x="2280" y="1547"/>
                    <a:pt x="2280" y="1544"/>
                  </a:cubicBezTo>
                  <a:lnTo>
                    <a:pt x="2285" y="1544"/>
                  </a:lnTo>
                  <a:lnTo>
                    <a:pt x="2288" y="1540"/>
                  </a:lnTo>
                  <a:cubicBezTo>
                    <a:pt x="2288" y="1536"/>
                    <a:pt x="2292" y="1536"/>
                    <a:pt x="2295" y="1536"/>
                  </a:cubicBezTo>
                  <a:lnTo>
                    <a:pt x="2299" y="1532"/>
                  </a:lnTo>
                  <a:lnTo>
                    <a:pt x="2310" y="1532"/>
                  </a:lnTo>
                  <a:cubicBezTo>
                    <a:pt x="2314" y="1529"/>
                    <a:pt x="2317" y="1529"/>
                    <a:pt x="2321" y="1529"/>
                  </a:cubicBezTo>
                  <a:lnTo>
                    <a:pt x="2324" y="1525"/>
                  </a:lnTo>
                  <a:cubicBezTo>
                    <a:pt x="2324" y="1522"/>
                    <a:pt x="2329" y="1522"/>
                    <a:pt x="2329" y="1522"/>
                  </a:cubicBezTo>
                  <a:cubicBezTo>
                    <a:pt x="2332" y="1518"/>
                    <a:pt x="2336" y="1518"/>
                    <a:pt x="2336" y="1514"/>
                  </a:cubicBezTo>
                  <a:lnTo>
                    <a:pt x="2339" y="1514"/>
                  </a:lnTo>
                  <a:cubicBezTo>
                    <a:pt x="2343" y="1514"/>
                    <a:pt x="2346" y="1510"/>
                    <a:pt x="2346" y="1510"/>
                  </a:cubicBezTo>
                  <a:cubicBezTo>
                    <a:pt x="2346" y="1509"/>
                    <a:pt x="2347" y="1509"/>
                    <a:pt x="2349" y="1509"/>
                  </a:cubicBezTo>
                  <a:cubicBezTo>
                    <a:pt x="2350" y="1509"/>
                    <a:pt x="2351" y="1509"/>
                    <a:pt x="2351" y="1507"/>
                  </a:cubicBezTo>
                  <a:cubicBezTo>
                    <a:pt x="2351" y="1507"/>
                    <a:pt x="2354" y="1507"/>
                    <a:pt x="2354" y="1503"/>
                  </a:cubicBezTo>
                  <a:cubicBezTo>
                    <a:pt x="2354" y="1500"/>
                    <a:pt x="2358" y="1500"/>
                    <a:pt x="2361" y="1496"/>
                  </a:cubicBezTo>
                  <a:cubicBezTo>
                    <a:pt x="2365" y="1496"/>
                    <a:pt x="2365" y="1492"/>
                    <a:pt x="2368" y="1492"/>
                  </a:cubicBezTo>
                  <a:cubicBezTo>
                    <a:pt x="2376" y="1492"/>
                    <a:pt x="2380" y="1488"/>
                    <a:pt x="2383" y="1488"/>
                  </a:cubicBezTo>
                  <a:lnTo>
                    <a:pt x="2390" y="1488"/>
                  </a:lnTo>
                  <a:cubicBezTo>
                    <a:pt x="2390" y="1485"/>
                    <a:pt x="2398" y="1485"/>
                    <a:pt x="2398" y="1481"/>
                  </a:cubicBezTo>
                  <a:cubicBezTo>
                    <a:pt x="2400" y="1480"/>
                    <a:pt x="2403" y="1480"/>
                    <a:pt x="2405" y="1480"/>
                  </a:cubicBezTo>
                  <a:cubicBezTo>
                    <a:pt x="2407" y="1480"/>
                    <a:pt x="2409" y="1480"/>
                    <a:pt x="2409" y="1478"/>
                  </a:cubicBezTo>
                  <a:cubicBezTo>
                    <a:pt x="2409" y="1477"/>
                    <a:pt x="2409" y="1476"/>
                    <a:pt x="2410" y="1476"/>
                  </a:cubicBezTo>
                  <a:cubicBezTo>
                    <a:pt x="2411" y="1476"/>
                    <a:pt x="2412" y="1478"/>
                    <a:pt x="2412" y="1478"/>
                  </a:cubicBezTo>
                  <a:cubicBezTo>
                    <a:pt x="2417" y="1474"/>
                    <a:pt x="2420" y="1474"/>
                    <a:pt x="2420" y="1474"/>
                  </a:cubicBezTo>
                  <a:lnTo>
                    <a:pt x="2420" y="1466"/>
                  </a:lnTo>
                  <a:lnTo>
                    <a:pt x="2420" y="1459"/>
                  </a:lnTo>
                  <a:lnTo>
                    <a:pt x="2420" y="1452"/>
                  </a:lnTo>
                  <a:cubicBezTo>
                    <a:pt x="2420" y="1448"/>
                    <a:pt x="2420" y="1448"/>
                    <a:pt x="2424" y="1444"/>
                  </a:cubicBezTo>
                  <a:cubicBezTo>
                    <a:pt x="2420" y="1441"/>
                    <a:pt x="2420" y="1437"/>
                    <a:pt x="2420" y="1434"/>
                  </a:cubicBezTo>
                  <a:cubicBezTo>
                    <a:pt x="2417" y="1430"/>
                    <a:pt x="2412" y="1426"/>
                    <a:pt x="2405" y="1422"/>
                  </a:cubicBezTo>
                  <a:lnTo>
                    <a:pt x="2402" y="1419"/>
                  </a:lnTo>
                  <a:cubicBezTo>
                    <a:pt x="2402" y="1415"/>
                    <a:pt x="2398" y="1412"/>
                    <a:pt x="2395" y="1408"/>
                  </a:cubicBezTo>
                  <a:lnTo>
                    <a:pt x="2383" y="1397"/>
                  </a:lnTo>
                  <a:cubicBezTo>
                    <a:pt x="2383" y="1397"/>
                    <a:pt x="2380" y="1393"/>
                    <a:pt x="2376" y="1393"/>
                  </a:cubicBezTo>
                  <a:cubicBezTo>
                    <a:pt x="2376" y="1390"/>
                    <a:pt x="2376" y="1390"/>
                    <a:pt x="2373" y="1386"/>
                  </a:cubicBezTo>
                  <a:lnTo>
                    <a:pt x="2373" y="1382"/>
                  </a:lnTo>
                  <a:cubicBezTo>
                    <a:pt x="2368" y="1382"/>
                    <a:pt x="2368" y="1378"/>
                    <a:pt x="2365" y="1378"/>
                  </a:cubicBezTo>
                  <a:cubicBezTo>
                    <a:pt x="2365" y="1375"/>
                    <a:pt x="2361" y="1375"/>
                    <a:pt x="2361" y="1371"/>
                  </a:cubicBezTo>
                  <a:cubicBezTo>
                    <a:pt x="2354" y="1364"/>
                    <a:pt x="2351" y="1360"/>
                    <a:pt x="2346" y="1356"/>
                  </a:cubicBezTo>
                  <a:lnTo>
                    <a:pt x="2343" y="1353"/>
                  </a:lnTo>
                  <a:cubicBezTo>
                    <a:pt x="2336" y="1353"/>
                    <a:pt x="2336" y="1349"/>
                    <a:pt x="2332" y="1349"/>
                  </a:cubicBezTo>
                  <a:lnTo>
                    <a:pt x="2332" y="1346"/>
                  </a:lnTo>
                  <a:cubicBezTo>
                    <a:pt x="2329" y="1346"/>
                    <a:pt x="2329" y="1346"/>
                    <a:pt x="2324" y="1342"/>
                  </a:cubicBezTo>
                  <a:cubicBezTo>
                    <a:pt x="2324" y="1338"/>
                    <a:pt x="2321" y="1334"/>
                    <a:pt x="2317" y="1331"/>
                  </a:cubicBezTo>
                  <a:lnTo>
                    <a:pt x="2314" y="1331"/>
                  </a:lnTo>
                  <a:cubicBezTo>
                    <a:pt x="2314" y="1331"/>
                    <a:pt x="2310" y="1331"/>
                    <a:pt x="2310" y="1327"/>
                  </a:cubicBezTo>
                  <a:cubicBezTo>
                    <a:pt x="2307" y="1324"/>
                    <a:pt x="2302" y="1320"/>
                    <a:pt x="2299" y="1320"/>
                  </a:cubicBezTo>
                  <a:lnTo>
                    <a:pt x="2295" y="1316"/>
                  </a:lnTo>
                  <a:cubicBezTo>
                    <a:pt x="2292" y="1316"/>
                    <a:pt x="2292" y="1312"/>
                    <a:pt x="2292" y="1312"/>
                  </a:cubicBezTo>
                  <a:cubicBezTo>
                    <a:pt x="2292" y="1309"/>
                    <a:pt x="2292" y="1309"/>
                    <a:pt x="2288" y="1309"/>
                  </a:cubicBezTo>
                  <a:lnTo>
                    <a:pt x="2288" y="1305"/>
                  </a:lnTo>
                  <a:lnTo>
                    <a:pt x="2285" y="1305"/>
                  </a:lnTo>
                  <a:lnTo>
                    <a:pt x="2280" y="1302"/>
                  </a:lnTo>
                  <a:cubicBezTo>
                    <a:pt x="2277" y="1298"/>
                    <a:pt x="2277" y="1298"/>
                    <a:pt x="2273" y="1294"/>
                  </a:cubicBezTo>
                  <a:cubicBezTo>
                    <a:pt x="2266" y="1287"/>
                    <a:pt x="2258" y="1283"/>
                    <a:pt x="2251" y="1276"/>
                  </a:cubicBezTo>
                  <a:lnTo>
                    <a:pt x="2251" y="1272"/>
                  </a:lnTo>
                  <a:cubicBezTo>
                    <a:pt x="2248" y="1272"/>
                    <a:pt x="2244" y="1268"/>
                    <a:pt x="2241" y="1265"/>
                  </a:cubicBezTo>
                  <a:cubicBezTo>
                    <a:pt x="2236" y="1265"/>
                    <a:pt x="2233" y="1261"/>
                    <a:pt x="2233" y="1258"/>
                  </a:cubicBezTo>
                  <a:cubicBezTo>
                    <a:pt x="2229" y="1258"/>
                    <a:pt x="2229" y="1258"/>
                    <a:pt x="2226" y="1254"/>
                  </a:cubicBezTo>
                  <a:cubicBezTo>
                    <a:pt x="2226" y="1250"/>
                    <a:pt x="2222" y="1250"/>
                    <a:pt x="2219" y="1246"/>
                  </a:cubicBezTo>
                  <a:cubicBezTo>
                    <a:pt x="2214" y="1246"/>
                    <a:pt x="2214" y="1243"/>
                    <a:pt x="2211" y="1239"/>
                  </a:cubicBezTo>
                  <a:cubicBezTo>
                    <a:pt x="2204" y="1232"/>
                    <a:pt x="2192" y="1228"/>
                    <a:pt x="2185" y="1221"/>
                  </a:cubicBezTo>
                  <a:cubicBezTo>
                    <a:pt x="2185" y="1221"/>
                    <a:pt x="2182" y="1221"/>
                    <a:pt x="2182" y="1217"/>
                  </a:cubicBezTo>
                  <a:cubicBezTo>
                    <a:pt x="2178" y="1214"/>
                    <a:pt x="2170" y="1214"/>
                    <a:pt x="2170" y="1206"/>
                  </a:cubicBezTo>
                  <a:cubicBezTo>
                    <a:pt x="2163" y="1206"/>
                    <a:pt x="2160" y="1199"/>
                    <a:pt x="2156" y="1199"/>
                  </a:cubicBezTo>
                  <a:cubicBezTo>
                    <a:pt x="2153" y="1195"/>
                    <a:pt x="2145" y="1195"/>
                    <a:pt x="2145" y="1192"/>
                  </a:cubicBezTo>
                  <a:cubicBezTo>
                    <a:pt x="2138" y="1188"/>
                    <a:pt x="2138" y="1188"/>
                    <a:pt x="2134" y="1184"/>
                  </a:cubicBezTo>
                  <a:lnTo>
                    <a:pt x="2131" y="1180"/>
                  </a:lnTo>
                  <a:cubicBezTo>
                    <a:pt x="2126" y="1180"/>
                    <a:pt x="2126" y="1180"/>
                    <a:pt x="2123" y="1177"/>
                  </a:cubicBezTo>
                  <a:cubicBezTo>
                    <a:pt x="2123" y="1177"/>
                    <a:pt x="2119" y="1173"/>
                    <a:pt x="2116" y="1173"/>
                  </a:cubicBezTo>
                  <a:cubicBezTo>
                    <a:pt x="2112" y="1170"/>
                    <a:pt x="2112" y="1166"/>
                    <a:pt x="2109" y="1166"/>
                  </a:cubicBezTo>
                  <a:cubicBezTo>
                    <a:pt x="2104" y="1166"/>
                    <a:pt x="2104" y="1162"/>
                    <a:pt x="2104" y="1162"/>
                  </a:cubicBezTo>
                  <a:cubicBezTo>
                    <a:pt x="2104" y="1160"/>
                    <a:pt x="2103" y="1160"/>
                    <a:pt x="2103" y="1160"/>
                  </a:cubicBezTo>
                  <a:cubicBezTo>
                    <a:pt x="2102" y="1160"/>
                    <a:pt x="2101" y="1160"/>
                    <a:pt x="2101" y="1158"/>
                  </a:cubicBezTo>
                  <a:cubicBezTo>
                    <a:pt x="2090" y="1151"/>
                    <a:pt x="2079" y="1140"/>
                    <a:pt x="2068" y="1133"/>
                  </a:cubicBezTo>
                  <a:cubicBezTo>
                    <a:pt x="2068" y="1133"/>
                    <a:pt x="2065" y="1133"/>
                    <a:pt x="2065" y="1129"/>
                  </a:cubicBezTo>
                  <a:lnTo>
                    <a:pt x="2060" y="1129"/>
                  </a:lnTo>
                  <a:cubicBezTo>
                    <a:pt x="2060" y="1129"/>
                    <a:pt x="2060" y="1126"/>
                    <a:pt x="2057" y="1126"/>
                  </a:cubicBezTo>
                  <a:cubicBezTo>
                    <a:pt x="2057" y="1122"/>
                    <a:pt x="2053" y="1122"/>
                    <a:pt x="2053" y="1122"/>
                  </a:cubicBezTo>
                  <a:cubicBezTo>
                    <a:pt x="2050" y="1122"/>
                    <a:pt x="2046" y="1118"/>
                    <a:pt x="2046" y="1118"/>
                  </a:cubicBezTo>
                  <a:cubicBezTo>
                    <a:pt x="2043" y="1114"/>
                    <a:pt x="2038" y="1111"/>
                    <a:pt x="2035" y="1107"/>
                  </a:cubicBezTo>
                  <a:lnTo>
                    <a:pt x="2031" y="1107"/>
                  </a:lnTo>
                  <a:cubicBezTo>
                    <a:pt x="2031" y="1104"/>
                    <a:pt x="2028" y="1104"/>
                    <a:pt x="2024" y="1100"/>
                  </a:cubicBezTo>
                  <a:cubicBezTo>
                    <a:pt x="2021" y="1100"/>
                    <a:pt x="2021" y="1096"/>
                    <a:pt x="2016" y="1092"/>
                  </a:cubicBezTo>
                  <a:cubicBezTo>
                    <a:pt x="2016" y="1089"/>
                    <a:pt x="2013" y="1089"/>
                    <a:pt x="2013" y="1089"/>
                  </a:cubicBezTo>
                  <a:cubicBezTo>
                    <a:pt x="2006" y="1089"/>
                    <a:pt x="2006" y="1085"/>
                    <a:pt x="2002" y="1082"/>
                  </a:cubicBezTo>
                  <a:cubicBezTo>
                    <a:pt x="1999" y="1082"/>
                    <a:pt x="1999" y="1078"/>
                    <a:pt x="1994" y="1078"/>
                  </a:cubicBezTo>
                  <a:cubicBezTo>
                    <a:pt x="1991" y="1074"/>
                    <a:pt x="1991" y="1074"/>
                    <a:pt x="1987" y="1070"/>
                  </a:cubicBezTo>
                  <a:cubicBezTo>
                    <a:pt x="1987" y="1070"/>
                    <a:pt x="1984" y="1070"/>
                    <a:pt x="1984" y="1067"/>
                  </a:cubicBezTo>
                  <a:cubicBezTo>
                    <a:pt x="1977" y="1063"/>
                    <a:pt x="1969" y="1060"/>
                    <a:pt x="1965" y="1056"/>
                  </a:cubicBezTo>
                  <a:cubicBezTo>
                    <a:pt x="1958" y="1052"/>
                    <a:pt x="1955" y="1045"/>
                    <a:pt x="1947" y="1045"/>
                  </a:cubicBezTo>
                  <a:cubicBezTo>
                    <a:pt x="1940" y="1038"/>
                    <a:pt x="1928" y="1034"/>
                    <a:pt x="1921" y="1026"/>
                  </a:cubicBezTo>
                  <a:cubicBezTo>
                    <a:pt x="1918" y="1023"/>
                    <a:pt x="1911" y="1016"/>
                    <a:pt x="1903" y="1012"/>
                  </a:cubicBezTo>
                  <a:lnTo>
                    <a:pt x="1903" y="1016"/>
                  </a:lnTo>
                  <a:cubicBezTo>
                    <a:pt x="1903" y="1012"/>
                    <a:pt x="1899" y="1012"/>
                    <a:pt x="1899" y="1012"/>
                  </a:cubicBezTo>
                  <a:lnTo>
                    <a:pt x="1903" y="1012"/>
                  </a:lnTo>
                  <a:cubicBezTo>
                    <a:pt x="1896" y="1004"/>
                    <a:pt x="1892" y="1001"/>
                    <a:pt x="1884" y="997"/>
                  </a:cubicBezTo>
                  <a:lnTo>
                    <a:pt x="1884" y="997"/>
                  </a:lnTo>
                  <a:lnTo>
                    <a:pt x="1889" y="1001"/>
                  </a:lnTo>
                  <a:cubicBezTo>
                    <a:pt x="1877" y="997"/>
                    <a:pt x="1870" y="990"/>
                    <a:pt x="1862" y="982"/>
                  </a:cubicBezTo>
                  <a:lnTo>
                    <a:pt x="1867" y="982"/>
                  </a:lnTo>
                  <a:cubicBezTo>
                    <a:pt x="1862" y="979"/>
                    <a:pt x="1859" y="979"/>
                    <a:pt x="1855" y="975"/>
                  </a:cubicBezTo>
                  <a:cubicBezTo>
                    <a:pt x="1855" y="975"/>
                    <a:pt x="1855" y="975"/>
                    <a:pt x="1855" y="975"/>
                  </a:cubicBezTo>
                  <a:lnTo>
                    <a:pt x="1855" y="975"/>
                  </a:lnTo>
                  <a:cubicBezTo>
                    <a:pt x="1857" y="978"/>
                    <a:pt x="1859" y="980"/>
                    <a:pt x="1859" y="982"/>
                  </a:cubicBezTo>
                  <a:cubicBezTo>
                    <a:pt x="1855" y="979"/>
                    <a:pt x="1848" y="975"/>
                    <a:pt x="1845" y="972"/>
                  </a:cubicBezTo>
                  <a:lnTo>
                    <a:pt x="1840" y="975"/>
                  </a:lnTo>
                  <a:cubicBezTo>
                    <a:pt x="1840" y="972"/>
                    <a:pt x="1837" y="972"/>
                    <a:pt x="1837" y="968"/>
                  </a:cubicBezTo>
                  <a:lnTo>
                    <a:pt x="1823" y="968"/>
                  </a:lnTo>
                  <a:lnTo>
                    <a:pt x="1818" y="964"/>
                  </a:lnTo>
                  <a:cubicBezTo>
                    <a:pt x="1818" y="964"/>
                    <a:pt x="1818" y="960"/>
                    <a:pt x="1815" y="960"/>
                  </a:cubicBezTo>
                  <a:lnTo>
                    <a:pt x="1811" y="957"/>
                  </a:lnTo>
                  <a:lnTo>
                    <a:pt x="1808" y="953"/>
                  </a:lnTo>
                  <a:cubicBezTo>
                    <a:pt x="1804" y="953"/>
                    <a:pt x="1804" y="950"/>
                    <a:pt x="1801" y="950"/>
                  </a:cubicBezTo>
                  <a:cubicBezTo>
                    <a:pt x="1793" y="942"/>
                    <a:pt x="1786" y="938"/>
                    <a:pt x="1782" y="935"/>
                  </a:cubicBezTo>
                  <a:cubicBezTo>
                    <a:pt x="1781" y="934"/>
                    <a:pt x="1780" y="933"/>
                    <a:pt x="1780" y="933"/>
                  </a:cubicBezTo>
                  <a:cubicBezTo>
                    <a:pt x="1779" y="933"/>
                    <a:pt x="1779" y="935"/>
                    <a:pt x="1779" y="935"/>
                  </a:cubicBezTo>
                  <a:cubicBezTo>
                    <a:pt x="1774" y="931"/>
                    <a:pt x="1771" y="931"/>
                    <a:pt x="1771" y="928"/>
                  </a:cubicBezTo>
                  <a:lnTo>
                    <a:pt x="1767" y="928"/>
                  </a:lnTo>
                  <a:cubicBezTo>
                    <a:pt x="1767" y="924"/>
                    <a:pt x="1764" y="924"/>
                    <a:pt x="1764" y="920"/>
                  </a:cubicBezTo>
                  <a:cubicBezTo>
                    <a:pt x="1757" y="920"/>
                    <a:pt x="1757" y="916"/>
                    <a:pt x="1749" y="916"/>
                  </a:cubicBezTo>
                  <a:cubicBezTo>
                    <a:pt x="1745" y="909"/>
                    <a:pt x="1738" y="909"/>
                    <a:pt x="1735" y="902"/>
                  </a:cubicBezTo>
                  <a:lnTo>
                    <a:pt x="1730" y="898"/>
                  </a:lnTo>
                  <a:cubicBezTo>
                    <a:pt x="1727" y="898"/>
                    <a:pt x="1727" y="894"/>
                    <a:pt x="1723" y="894"/>
                  </a:cubicBezTo>
                  <a:cubicBezTo>
                    <a:pt x="1720" y="894"/>
                    <a:pt x="1716" y="891"/>
                    <a:pt x="1716" y="891"/>
                  </a:cubicBezTo>
                  <a:lnTo>
                    <a:pt x="1713" y="887"/>
                  </a:lnTo>
                  <a:cubicBezTo>
                    <a:pt x="1708" y="887"/>
                    <a:pt x="1708" y="887"/>
                    <a:pt x="1705" y="884"/>
                  </a:cubicBezTo>
                  <a:cubicBezTo>
                    <a:pt x="1705" y="884"/>
                    <a:pt x="1701" y="884"/>
                    <a:pt x="1701" y="880"/>
                  </a:cubicBezTo>
                  <a:cubicBezTo>
                    <a:pt x="1694" y="880"/>
                    <a:pt x="1691" y="876"/>
                    <a:pt x="1686" y="872"/>
                  </a:cubicBezTo>
                  <a:cubicBezTo>
                    <a:pt x="1679" y="869"/>
                    <a:pt x="1672" y="862"/>
                    <a:pt x="1664" y="858"/>
                  </a:cubicBezTo>
                  <a:cubicBezTo>
                    <a:pt x="1661" y="858"/>
                    <a:pt x="1657" y="854"/>
                    <a:pt x="1650" y="850"/>
                  </a:cubicBezTo>
                  <a:cubicBezTo>
                    <a:pt x="1647" y="850"/>
                    <a:pt x="1647" y="847"/>
                    <a:pt x="1642" y="843"/>
                  </a:cubicBezTo>
                  <a:cubicBezTo>
                    <a:pt x="1639" y="843"/>
                    <a:pt x="1632" y="840"/>
                    <a:pt x="1628" y="836"/>
                  </a:cubicBezTo>
                  <a:cubicBezTo>
                    <a:pt x="1625" y="832"/>
                    <a:pt x="1620" y="832"/>
                    <a:pt x="1617" y="828"/>
                  </a:cubicBezTo>
                  <a:cubicBezTo>
                    <a:pt x="1613" y="828"/>
                    <a:pt x="1613" y="828"/>
                    <a:pt x="1610" y="825"/>
                  </a:cubicBezTo>
                  <a:lnTo>
                    <a:pt x="1606" y="828"/>
                  </a:lnTo>
                  <a:cubicBezTo>
                    <a:pt x="1606" y="825"/>
                    <a:pt x="1603" y="825"/>
                    <a:pt x="1603" y="821"/>
                  </a:cubicBezTo>
                  <a:lnTo>
                    <a:pt x="1598" y="818"/>
                  </a:lnTo>
                  <a:cubicBezTo>
                    <a:pt x="1598" y="819"/>
                    <a:pt x="1597" y="819"/>
                    <a:pt x="1597" y="819"/>
                  </a:cubicBezTo>
                  <a:cubicBezTo>
                    <a:pt x="1595" y="819"/>
                    <a:pt x="1594" y="814"/>
                    <a:pt x="1591" y="814"/>
                  </a:cubicBezTo>
                  <a:cubicBezTo>
                    <a:pt x="1591" y="814"/>
                    <a:pt x="1588" y="814"/>
                    <a:pt x="1584" y="810"/>
                  </a:cubicBezTo>
                  <a:cubicBezTo>
                    <a:pt x="1581" y="806"/>
                    <a:pt x="1576" y="806"/>
                    <a:pt x="1573" y="803"/>
                  </a:cubicBezTo>
                  <a:cubicBezTo>
                    <a:pt x="1566" y="803"/>
                    <a:pt x="1562" y="799"/>
                    <a:pt x="1559" y="796"/>
                  </a:cubicBezTo>
                  <a:cubicBezTo>
                    <a:pt x="1554" y="792"/>
                    <a:pt x="1554" y="788"/>
                    <a:pt x="1551" y="788"/>
                  </a:cubicBezTo>
                  <a:lnTo>
                    <a:pt x="1547" y="788"/>
                  </a:lnTo>
                  <a:cubicBezTo>
                    <a:pt x="1547" y="784"/>
                    <a:pt x="1547" y="784"/>
                    <a:pt x="1544" y="784"/>
                  </a:cubicBezTo>
                  <a:cubicBezTo>
                    <a:pt x="1544" y="784"/>
                    <a:pt x="1540" y="784"/>
                    <a:pt x="1537" y="781"/>
                  </a:cubicBezTo>
                  <a:cubicBezTo>
                    <a:pt x="1537" y="781"/>
                    <a:pt x="1532" y="777"/>
                    <a:pt x="1529" y="777"/>
                  </a:cubicBezTo>
                  <a:cubicBezTo>
                    <a:pt x="1525" y="777"/>
                    <a:pt x="1522" y="774"/>
                    <a:pt x="1518" y="774"/>
                  </a:cubicBezTo>
                  <a:lnTo>
                    <a:pt x="1515" y="774"/>
                  </a:lnTo>
                  <a:lnTo>
                    <a:pt x="1510" y="770"/>
                  </a:lnTo>
                  <a:cubicBezTo>
                    <a:pt x="1507" y="766"/>
                    <a:pt x="1503" y="766"/>
                    <a:pt x="1500" y="766"/>
                  </a:cubicBezTo>
                  <a:lnTo>
                    <a:pt x="1493" y="759"/>
                  </a:lnTo>
                  <a:cubicBezTo>
                    <a:pt x="1488" y="755"/>
                    <a:pt x="1488" y="755"/>
                    <a:pt x="1485" y="755"/>
                  </a:cubicBezTo>
                  <a:lnTo>
                    <a:pt x="1481" y="752"/>
                  </a:lnTo>
                  <a:lnTo>
                    <a:pt x="1478" y="752"/>
                  </a:lnTo>
                  <a:cubicBezTo>
                    <a:pt x="1471" y="748"/>
                    <a:pt x="1466" y="740"/>
                    <a:pt x="1463" y="740"/>
                  </a:cubicBezTo>
                  <a:lnTo>
                    <a:pt x="1459" y="740"/>
                  </a:lnTo>
                  <a:cubicBezTo>
                    <a:pt x="1456" y="737"/>
                    <a:pt x="1456" y="737"/>
                    <a:pt x="1452" y="733"/>
                  </a:cubicBezTo>
                  <a:cubicBezTo>
                    <a:pt x="1452" y="733"/>
                    <a:pt x="1449" y="730"/>
                    <a:pt x="1444" y="730"/>
                  </a:cubicBezTo>
                  <a:cubicBezTo>
                    <a:pt x="1444" y="726"/>
                    <a:pt x="1441" y="726"/>
                    <a:pt x="1437" y="726"/>
                  </a:cubicBezTo>
                  <a:cubicBezTo>
                    <a:pt x="1434" y="726"/>
                    <a:pt x="1434" y="726"/>
                    <a:pt x="1430" y="722"/>
                  </a:cubicBezTo>
                  <a:cubicBezTo>
                    <a:pt x="1434" y="722"/>
                    <a:pt x="1430" y="722"/>
                    <a:pt x="1430" y="718"/>
                  </a:cubicBezTo>
                  <a:lnTo>
                    <a:pt x="1427" y="718"/>
                  </a:lnTo>
                  <a:cubicBezTo>
                    <a:pt x="1422" y="715"/>
                    <a:pt x="1419" y="715"/>
                    <a:pt x="1419" y="715"/>
                  </a:cubicBezTo>
                  <a:cubicBezTo>
                    <a:pt x="1415" y="711"/>
                    <a:pt x="1415" y="711"/>
                    <a:pt x="1412" y="711"/>
                  </a:cubicBezTo>
                  <a:lnTo>
                    <a:pt x="1412" y="708"/>
                  </a:lnTo>
                  <a:cubicBezTo>
                    <a:pt x="1412" y="704"/>
                    <a:pt x="1408" y="704"/>
                    <a:pt x="1405" y="700"/>
                  </a:cubicBezTo>
                  <a:cubicBezTo>
                    <a:pt x="1400" y="700"/>
                    <a:pt x="1400" y="696"/>
                    <a:pt x="1397" y="696"/>
                  </a:cubicBezTo>
                  <a:lnTo>
                    <a:pt x="1393" y="696"/>
                  </a:lnTo>
                  <a:cubicBezTo>
                    <a:pt x="1393" y="695"/>
                    <a:pt x="1393" y="695"/>
                    <a:pt x="1393" y="695"/>
                  </a:cubicBezTo>
                  <a:cubicBezTo>
                    <a:pt x="1392" y="695"/>
                    <a:pt x="1391" y="695"/>
                    <a:pt x="1390" y="693"/>
                  </a:cubicBezTo>
                  <a:lnTo>
                    <a:pt x="1386" y="689"/>
                  </a:lnTo>
                  <a:cubicBezTo>
                    <a:pt x="1378" y="686"/>
                    <a:pt x="1375" y="682"/>
                    <a:pt x="1368" y="674"/>
                  </a:cubicBezTo>
                  <a:lnTo>
                    <a:pt x="1364" y="674"/>
                  </a:lnTo>
                  <a:cubicBezTo>
                    <a:pt x="1361" y="674"/>
                    <a:pt x="1356" y="671"/>
                    <a:pt x="1356" y="667"/>
                  </a:cubicBezTo>
                  <a:cubicBezTo>
                    <a:pt x="1353" y="667"/>
                    <a:pt x="1349" y="664"/>
                    <a:pt x="1346" y="664"/>
                  </a:cubicBezTo>
                  <a:lnTo>
                    <a:pt x="1342" y="660"/>
                  </a:lnTo>
                  <a:lnTo>
                    <a:pt x="1339" y="660"/>
                  </a:lnTo>
                  <a:cubicBezTo>
                    <a:pt x="1334" y="656"/>
                    <a:pt x="1334" y="656"/>
                    <a:pt x="1331" y="656"/>
                  </a:cubicBezTo>
                  <a:cubicBezTo>
                    <a:pt x="1327" y="652"/>
                    <a:pt x="1324" y="652"/>
                    <a:pt x="1324" y="649"/>
                  </a:cubicBezTo>
                  <a:cubicBezTo>
                    <a:pt x="1320" y="649"/>
                    <a:pt x="1317" y="645"/>
                    <a:pt x="1312" y="642"/>
                  </a:cubicBezTo>
                  <a:cubicBezTo>
                    <a:pt x="1312" y="638"/>
                    <a:pt x="1312" y="638"/>
                    <a:pt x="1309" y="638"/>
                  </a:cubicBezTo>
                  <a:cubicBezTo>
                    <a:pt x="1305" y="634"/>
                    <a:pt x="1302" y="630"/>
                    <a:pt x="1298" y="627"/>
                  </a:cubicBezTo>
                  <a:cubicBezTo>
                    <a:pt x="1295" y="623"/>
                    <a:pt x="1287" y="620"/>
                    <a:pt x="1283" y="616"/>
                  </a:cubicBezTo>
                  <a:lnTo>
                    <a:pt x="1276" y="616"/>
                  </a:lnTo>
                  <a:lnTo>
                    <a:pt x="1276" y="612"/>
                  </a:lnTo>
                  <a:lnTo>
                    <a:pt x="1273" y="612"/>
                  </a:lnTo>
                  <a:cubicBezTo>
                    <a:pt x="1268" y="608"/>
                    <a:pt x="1261" y="605"/>
                    <a:pt x="1258" y="601"/>
                  </a:cubicBezTo>
                  <a:lnTo>
                    <a:pt x="1254" y="601"/>
                  </a:lnTo>
                  <a:cubicBezTo>
                    <a:pt x="1254" y="601"/>
                    <a:pt x="1254" y="598"/>
                    <a:pt x="1251" y="598"/>
                  </a:cubicBezTo>
                  <a:lnTo>
                    <a:pt x="1251" y="594"/>
                  </a:lnTo>
                  <a:cubicBezTo>
                    <a:pt x="1246" y="594"/>
                    <a:pt x="1246" y="590"/>
                    <a:pt x="1243" y="590"/>
                  </a:cubicBezTo>
                  <a:lnTo>
                    <a:pt x="1239" y="590"/>
                  </a:lnTo>
                  <a:cubicBezTo>
                    <a:pt x="1239" y="586"/>
                    <a:pt x="1239" y="586"/>
                    <a:pt x="1236" y="586"/>
                  </a:cubicBezTo>
                  <a:lnTo>
                    <a:pt x="1236" y="583"/>
                  </a:lnTo>
                  <a:lnTo>
                    <a:pt x="1229" y="583"/>
                  </a:lnTo>
                  <a:cubicBezTo>
                    <a:pt x="1229" y="583"/>
                    <a:pt x="1229" y="579"/>
                    <a:pt x="1224" y="579"/>
                  </a:cubicBezTo>
                  <a:lnTo>
                    <a:pt x="1221" y="576"/>
                  </a:lnTo>
                  <a:lnTo>
                    <a:pt x="1217" y="572"/>
                  </a:lnTo>
                  <a:cubicBezTo>
                    <a:pt x="1214" y="568"/>
                    <a:pt x="1210" y="568"/>
                    <a:pt x="1207" y="564"/>
                  </a:cubicBezTo>
                  <a:cubicBezTo>
                    <a:pt x="1202" y="561"/>
                    <a:pt x="1199" y="561"/>
                    <a:pt x="1195" y="557"/>
                  </a:cubicBezTo>
                  <a:cubicBezTo>
                    <a:pt x="1192" y="557"/>
                    <a:pt x="1192" y="554"/>
                    <a:pt x="1188" y="554"/>
                  </a:cubicBezTo>
                  <a:cubicBezTo>
                    <a:pt x="1188" y="555"/>
                    <a:pt x="1188" y="555"/>
                    <a:pt x="1188" y="555"/>
                  </a:cubicBezTo>
                  <a:cubicBezTo>
                    <a:pt x="1188" y="555"/>
                    <a:pt x="1187" y="554"/>
                    <a:pt x="1185" y="554"/>
                  </a:cubicBezTo>
                  <a:cubicBezTo>
                    <a:pt x="1185" y="550"/>
                    <a:pt x="1180" y="546"/>
                    <a:pt x="1177" y="546"/>
                  </a:cubicBezTo>
                  <a:cubicBezTo>
                    <a:pt x="1177" y="542"/>
                    <a:pt x="1173" y="542"/>
                    <a:pt x="1173" y="542"/>
                  </a:cubicBezTo>
                  <a:lnTo>
                    <a:pt x="1170" y="542"/>
                  </a:lnTo>
                  <a:cubicBezTo>
                    <a:pt x="1166" y="539"/>
                    <a:pt x="1163" y="539"/>
                    <a:pt x="1163" y="535"/>
                  </a:cubicBezTo>
                  <a:cubicBezTo>
                    <a:pt x="1158" y="532"/>
                    <a:pt x="1155" y="535"/>
                    <a:pt x="1151" y="528"/>
                  </a:cubicBezTo>
                  <a:lnTo>
                    <a:pt x="1148" y="528"/>
                  </a:lnTo>
                  <a:lnTo>
                    <a:pt x="1144" y="524"/>
                  </a:lnTo>
                  <a:cubicBezTo>
                    <a:pt x="1136" y="524"/>
                    <a:pt x="1133" y="517"/>
                    <a:pt x="1126" y="513"/>
                  </a:cubicBezTo>
                  <a:lnTo>
                    <a:pt x="1126" y="510"/>
                  </a:lnTo>
                  <a:cubicBezTo>
                    <a:pt x="1122" y="506"/>
                    <a:pt x="1119" y="506"/>
                    <a:pt x="1111" y="502"/>
                  </a:cubicBezTo>
                  <a:cubicBezTo>
                    <a:pt x="1111" y="498"/>
                    <a:pt x="1107" y="498"/>
                    <a:pt x="1107" y="495"/>
                  </a:cubicBezTo>
                  <a:lnTo>
                    <a:pt x="1104" y="495"/>
                  </a:lnTo>
                  <a:cubicBezTo>
                    <a:pt x="1104" y="491"/>
                    <a:pt x="1100" y="488"/>
                    <a:pt x="1097" y="488"/>
                  </a:cubicBezTo>
                  <a:cubicBezTo>
                    <a:pt x="1092" y="484"/>
                    <a:pt x="1089" y="484"/>
                    <a:pt x="1089" y="480"/>
                  </a:cubicBezTo>
                  <a:lnTo>
                    <a:pt x="1082" y="480"/>
                  </a:lnTo>
                  <a:lnTo>
                    <a:pt x="1078" y="476"/>
                  </a:lnTo>
                  <a:lnTo>
                    <a:pt x="1075" y="473"/>
                  </a:lnTo>
                  <a:cubicBezTo>
                    <a:pt x="1070" y="473"/>
                    <a:pt x="1067" y="469"/>
                    <a:pt x="1067" y="469"/>
                  </a:cubicBezTo>
                  <a:cubicBezTo>
                    <a:pt x="1063" y="466"/>
                    <a:pt x="1060" y="466"/>
                    <a:pt x="1056" y="462"/>
                  </a:cubicBezTo>
                  <a:lnTo>
                    <a:pt x="1056" y="458"/>
                  </a:lnTo>
                  <a:cubicBezTo>
                    <a:pt x="1053" y="454"/>
                    <a:pt x="1053" y="451"/>
                    <a:pt x="1048" y="451"/>
                  </a:cubicBezTo>
                  <a:lnTo>
                    <a:pt x="1045" y="447"/>
                  </a:lnTo>
                  <a:lnTo>
                    <a:pt x="1041" y="444"/>
                  </a:lnTo>
                  <a:lnTo>
                    <a:pt x="1038" y="444"/>
                  </a:lnTo>
                  <a:cubicBezTo>
                    <a:pt x="1034" y="440"/>
                    <a:pt x="1034" y="440"/>
                    <a:pt x="1031" y="440"/>
                  </a:cubicBezTo>
                  <a:cubicBezTo>
                    <a:pt x="1031" y="440"/>
                    <a:pt x="1031" y="436"/>
                    <a:pt x="1026" y="436"/>
                  </a:cubicBezTo>
                  <a:lnTo>
                    <a:pt x="1026" y="432"/>
                  </a:lnTo>
                  <a:cubicBezTo>
                    <a:pt x="1019" y="432"/>
                    <a:pt x="1019" y="429"/>
                    <a:pt x="1012" y="425"/>
                  </a:cubicBezTo>
                  <a:cubicBezTo>
                    <a:pt x="1012" y="425"/>
                    <a:pt x="1012" y="422"/>
                    <a:pt x="1009" y="422"/>
                  </a:cubicBezTo>
                  <a:cubicBezTo>
                    <a:pt x="1009" y="422"/>
                    <a:pt x="1009" y="418"/>
                    <a:pt x="1004" y="418"/>
                  </a:cubicBezTo>
                  <a:lnTo>
                    <a:pt x="1004" y="414"/>
                  </a:lnTo>
                  <a:cubicBezTo>
                    <a:pt x="1001" y="414"/>
                    <a:pt x="997" y="410"/>
                    <a:pt x="990" y="407"/>
                  </a:cubicBezTo>
                  <a:lnTo>
                    <a:pt x="987" y="403"/>
                  </a:lnTo>
                  <a:cubicBezTo>
                    <a:pt x="982" y="400"/>
                    <a:pt x="982" y="400"/>
                    <a:pt x="979" y="396"/>
                  </a:cubicBezTo>
                  <a:lnTo>
                    <a:pt x="975" y="392"/>
                  </a:lnTo>
                  <a:cubicBezTo>
                    <a:pt x="972" y="392"/>
                    <a:pt x="968" y="388"/>
                    <a:pt x="965" y="385"/>
                  </a:cubicBezTo>
                  <a:cubicBezTo>
                    <a:pt x="960" y="385"/>
                    <a:pt x="953" y="381"/>
                    <a:pt x="950" y="378"/>
                  </a:cubicBezTo>
                  <a:cubicBezTo>
                    <a:pt x="946" y="374"/>
                    <a:pt x="946" y="374"/>
                    <a:pt x="943" y="370"/>
                  </a:cubicBezTo>
                  <a:cubicBezTo>
                    <a:pt x="943" y="370"/>
                    <a:pt x="943" y="366"/>
                    <a:pt x="938" y="366"/>
                  </a:cubicBezTo>
                  <a:lnTo>
                    <a:pt x="935" y="363"/>
                  </a:lnTo>
                  <a:cubicBezTo>
                    <a:pt x="935" y="359"/>
                    <a:pt x="931" y="359"/>
                    <a:pt x="931" y="359"/>
                  </a:cubicBezTo>
                  <a:cubicBezTo>
                    <a:pt x="921" y="352"/>
                    <a:pt x="913" y="344"/>
                    <a:pt x="906" y="337"/>
                  </a:cubicBezTo>
                  <a:cubicBezTo>
                    <a:pt x="906" y="334"/>
                    <a:pt x="902" y="334"/>
                    <a:pt x="899" y="330"/>
                  </a:cubicBezTo>
                  <a:lnTo>
                    <a:pt x="894" y="326"/>
                  </a:lnTo>
                  <a:cubicBezTo>
                    <a:pt x="891" y="322"/>
                    <a:pt x="891" y="322"/>
                    <a:pt x="891" y="319"/>
                  </a:cubicBezTo>
                  <a:cubicBezTo>
                    <a:pt x="887" y="319"/>
                    <a:pt x="884" y="319"/>
                    <a:pt x="884" y="315"/>
                  </a:cubicBezTo>
                  <a:cubicBezTo>
                    <a:pt x="884" y="315"/>
                    <a:pt x="880" y="312"/>
                    <a:pt x="877" y="312"/>
                  </a:cubicBezTo>
                  <a:cubicBezTo>
                    <a:pt x="877" y="308"/>
                    <a:pt x="877" y="304"/>
                    <a:pt x="872" y="304"/>
                  </a:cubicBezTo>
                  <a:cubicBezTo>
                    <a:pt x="869" y="304"/>
                    <a:pt x="869" y="300"/>
                    <a:pt x="865" y="300"/>
                  </a:cubicBezTo>
                  <a:lnTo>
                    <a:pt x="862" y="297"/>
                  </a:lnTo>
                  <a:cubicBezTo>
                    <a:pt x="858" y="293"/>
                    <a:pt x="855" y="293"/>
                    <a:pt x="855" y="293"/>
                  </a:cubicBezTo>
                  <a:lnTo>
                    <a:pt x="847" y="290"/>
                  </a:lnTo>
                  <a:cubicBezTo>
                    <a:pt x="847" y="286"/>
                    <a:pt x="843" y="286"/>
                    <a:pt x="843" y="282"/>
                  </a:cubicBezTo>
                  <a:cubicBezTo>
                    <a:pt x="840" y="278"/>
                    <a:pt x="836" y="278"/>
                    <a:pt x="836" y="275"/>
                  </a:cubicBezTo>
                  <a:cubicBezTo>
                    <a:pt x="833" y="271"/>
                    <a:pt x="828" y="271"/>
                    <a:pt x="828" y="268"/>
                  </a:cubicBezTo>
                  <a:lnTo>
                    <a:pt x="825" y="268"/>
                  </a:lnTo>
                  <a:cubicBezTo>
                    <a:pt x="825" y="264"/>
                    <a:pt x="821" y="264"/>
                    <a:pt x="821" y="260"/>
                  </a:cubicBezTo>
                  <a:lnTo>
                    <a:pt x="818" y="260"/>
                  </a:lnTo>
                  <a:lnTo>
                    <a:pt x="811" y="253"/>
                  </a:lnTo>
                  <a:cubicBezTo>
                    <a:pt x="806" y="253"/>
                    <a:pt x="803" y="249"/>
                    <a:pt x="799" y="246"/>
                  </a:cubicBezTo>
                  <a:lnTo>
                    <a:pt x="796" y="246"/>
                  </a:lnTo>
                  <a:lnTo>
                    <a:pt x="792" y="242"/>
                  </a:lnTo>
                  <a:cubicBezTo>
                    <a:pt x="792" y="242"/>
                    <a:pt x="789" y="242"/>
                    <a:pt x="789" y="238"/>
                  </a:cubicBezTo>
                  <a:cubicBezTo>
                    <a:pt x="784" y="238"/>
                    <a:pt x="781" y="234"/>
                    <a:pt x="777" y="231"/>
                  </a:cubicBezTo>
                  <a:lnTo>
                    <a:pt x="774" y="227"/>
                  </a:lnTo>
                  <a:lnTo>
                    <a:pt x="770" y="227"/>
                  </a:lnTo>
                  <a:lnTo>
                    <a:pt x="770" y="224"/>
                  </a:lnTo>
                  <a:lnTo>
                    <a:pt x="767" y="224"/>
                  </a:lnTo>
                  <a:cubicBezTo>
                    <a:pt x="767" y="224"/>
                    <a:pt x="767" y="220"/>
                    <a:pt x="762" y="220"/>
                  </a:cubicBezTo>
                  <a:cubicBezTo>
                    <a:pt x="762" y="216"/>
                    <a:pt x="759" y="216"/>
                    <a:pt x="759" y="216"/>
                  </a:cubicBezTo>
                  <a:cubicBezTo>
                    <a:pt x="755" y="216"/>
                    <a:pt x="752" y="212"/>
                    <a:pt x="748" y="209"/>
                  </a:cubicBezTo>
                  <a:lnTo>
                    <a:pt x="745" y="209"/>
                  </a:lnTo>
                  <a:cubicBezTo>
                    <a:pt x="740" y="205"/>
                    <a:pt x="737" y="205"/>
                    <a:pt x="737" y="202"/>
                  </a:cubicBezTo>
                  <a:cubicBezTo>
                    <a:pt x="730" y="202"/>
                    <a:pt x="726" y="194"/>
                    <a:pt x="723" y="194"/>
                  </a:cubicBezTo>
                  <a:cubicBezTo>
                    <a:pt x="718" y="190"/>
                    <a:pt x="715" y="187"/>
                    <a:pt x="711" y="187"/>
                  </a:cubicBezTo>
                  <a:cubicBezTo>
                    <a:pt x="704" y="183"/>
                    <a:pt x="704" y="183"/>
                    <a:pt x="701" y="180"/>
                  </a:cubicBezTo>
                  <a:cubicBezTo>
                    <a:pt x="701" y="180"/>
                    <a:pt x="699" y="178"/>
                    <a:pt x="697" y="178"/>
                  </a:cubicBezTo>
                  <a:cubicBezTo>
                    <a:pt x="697" y="178"/>
                    <a:pt x="696" y="179"/>
                    <a:pt x="696" y="180"/>
                  </a:cubicBezTo>
                  <a:lnTo>
                    <a:pt x="696" y="176"/>
                  </a:lnTo>
                  <a:cubicBezTo>
                    <a:pt x="693" y="176"/>
                    <a:pt x="689" y="172"/>
                    <a:pt x="689" y="172"/>
                  </a:cubicBezTo>
                  <a:cubicBezTo>
                    <a:pt x="686" y="172"/>
                    <a:pt x="682" y="168"/>
                    <a:pt x="679" y="168"/>
                  </a:cubicBezTo>
                  <a:cubicBezTo>
                    <a:pt x="679" y="165"/>
                    <a:pt x="674" y="165"/>
                    <a:pt x="674" y="165"/>
                  </a:cubicBezTo>
                  <a:cubicBezTo>
                    <a:pt x="672" y="162"/>
                    <a:pt x="671" y="160"/>
                    <a:pt x="670" y="160"/>
                  </a:cubicBezTo>
                  <a:cubicBezTo>
                    <a:pt x="669" y="160"/>
                    <a:pt x="668" y="160"/>
                    <a:pt x="667" y="161"/>
                  </a:cubicBezTo>
                  <a:cubicBezTo>
                    <a:pt x="667" y="161"/>
                    <a:pt x="667" y="158"/>
                    <a:pt x="664" y="158"/>
                  </a:cubicBezTo>
                  <a:lnTo>
                    <a:pt x="660" y="154"/>
                  </a:lnTo>
                  <a:cubicBezTo>
                    <a:pt x="649" y="143"/>
                    <a:pt x="638" y="136"/>
                    <a:pt x="627" y="128"/>
                  </a:cubicBezTo>
                  <a:lnTo>
                    <a:pt x="620" y="128"/>
                  </a:lnTo>
                  <a:lnTo>
                    <a:pt x="620" y="124"/>
                  </a:lnTo>
                  <a:cubicBezTo>
                    <a:pt x="616" y="124"/>
                    <a:pt x="613" y="121"/>
                    <a:pt x="613" y="121"/>
                  </a:cubicBezTo>
                  <a:cubicBezTo>
                    <a:pt x="608" y="117"/>
                    <a:pt x="605" y="117"/>
                    <a:pt x="601" y="114"/>
                  </a:cubicBezTo>
                  <a:cubicBezTo>
                    <a:pt x="598" y="114"/>
                    <a:pt x="598" y="114"/>
                    <a:pt x="594" y="110"/>
                  </a:cubicBezTo>
                  <a:cubicBezTo>
                    <a:pt x="591" y="106"/>
                    <a:pt x="586" y="106"/>
                    <a:pt x="583" y="102"/>
                  </a:cubicBezTo>
                  <a:cubicBezTo>
                    <a:pt x="583" y="102"/>
                    <a:pt x="583" y="99"/>
                    <a:pt x="579" y="99"/>
                  </a:cubicBezTo>
                  <a:lnTo>
                    <a:pt x="576" y="99"/>
                  </a:lnTo>
                  <a:cubicBezTo>
                    <a:pt x="572" y="95"/>
                    <a:pt x="572" y="95"/>
                    <a:pt x="569" y="92"/>
                  </a:cubicBezTo>
                  <a:lnTo>
                    <a:pt x="564" y="92"/>
                  </a:lnTo>
                  <a:cubicBezTo>
                    <a:pt x="561" y="88"/>
                    <a:pt x="561" y="88"/>
                    <a:pt x="557" y="84"/>
                  </a:cubicBezTo>
                  <a:cubicBezTo>
                    <a:pt x="554" y="84"/>
                    <a:pt x="550" y="80"/>
                    <a:pt x="547" y="80"/>
                  </a:cubicBezTo>
                  <a:cubicBezTo>
                    <a:pt x="542" y="77"/>
                    <a:pt x="539" y="73"/>
                    <a:pt x="535" y="70"/>
                  </a:cubicBezTo>
                  <a:cubicBezTo>
                    <a:pt x="532" y="70"/>
                    <a:pt x="528" y="66"/>
                    <a:pt x="525" y="66"/>
                  </a:cubicBezTo>
                  <a:cubicBezTo>
                    <a:pt x="520" y="62"/>
                    <a:pt x="520" y="62"/>
                    <a:pt x="517" y="62"/>
                  </a:cubicBezTo>
                  <a:lnTo>
                    <a:pt x="513" y="58"/>
                  </a:lnTo>
                  <a:lnTo>
                    <a:pt x="510" y="55"/>
                  </a:lnTo>
                  <a:cubicBezTo>
                    <a:pt x="506" y="55"/>
                    <a:pt x="506" y="55"/>
                    <a:pt x="506" y="51"/>
                  </a:cubicBezTo>
                  <a:cubicBezTo>
                    <a:pt x="506" y="51"/>
                    <a:pt x="503" y="51"/>
                    <a:pt x="503" y="48"/>
                  </a:cubicBezTo>
                  <a:lnTo>
                    <a:pt x="498" y="48"/>
                  </a:lnTo>
                  <a:cubicBezTo>
                    <a:pt x="498" y="44"/>
                    <a:pt x="495" y="40"/>
                    <a:pt x="495" y="40"/>
                  </a:cubicBezTo>
                  <a:cubicBezTo>
                    <a:pt x="491" y="40"/>
                    <a:pt x="491" y="36"/>
                    <a:pt x="488" y="36"/>
                  </a:cubicBezTo>
                  <a:lnTo>
                    <a:pt x="484" y="33"/>
                  </a:lnTo>
                  <a:cubicBezTo>
                    <a:pt x="481" y="29"/>
                    <a:pt x="481" y="29"/>
                    <a:pt x="476" y="26"/>
                  </a:cubicBezTo>
                  <a:cubicBezTo>
                    <a:pt x="476" y="26"/>
                    <a:pt x="473" y="18"/>
                    <a:pt x="469" y="14"/>
                  </a:cubicBezTo>
                  <a:cubicBezTo>
                    <a:pt x="469" y="11"/>
                    <a:pt x="469" y="7"/>
                    <a:pt x="466" y="7"/>
                  </a:cubicBezTo>
                  <a:lnTo>
                    <a:pt x="462" y="11"/>
                  </a:lnTo>
                  <a:cubicBezTo>
                    <a:pt x="459" y="4"/>
                    <a:pt x="459" y="4"/>
                    <a:pt x="451" y="4"/>
                  </a:cubicBezTo>
                  <a:cubicBezTo>
                    <a:pt x="447" y="4"/>
                    <a:pt x="444" y="0"/>
                    <a:pt x="440" y="0"/>
                  </a:cubicBezTo>
                  <a:close/>
                  <a:moveTo>
                    <a:pt x="2016" y="1925"/>
                  </a:moveTo>
                  <a:cubicBezTo>
                    <a:pt x="2021" y="1928"/>
                    <a:pt x="2021" y="1928"/>
                    <a:pt x="2021" y="1932"/>
                  </a:cubicBezTo>
                  <a:lnTo>
                    <a:pt x="2021" y="1940"/>
                  </a:lnTo>
                  <a:lnTo>
                    <a:pt x="2024" y="1940"/>
                  </a:lnTo>
                  <a:cubicBezTo>
                    <a:pt x="2021" y="1936"/>
                    <a:pt x="2024" y="1932"/>
                    <a:pt x="2021" y="192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31"/>
            <p:cNvSpPr/>
            <p:nvPr/>
          </p:nvSpPr>
          <p:spPr>
            <a:xfrm>
              <a:off x="624788" y="306187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31"/>
            <p:cNvSpPr/>
            <p:nvPr/>
          </p:nvSpPr>
          <p:spPr>
            <a:xfrm>
              <a:off x="615513" y="3054900"/>
              <a:ext cx="125" cy="25"/>
            </a:xfrm>
            <a:custGeom>
              <a:avLst/>
              <a:gdLst/>
              <a:ahLst/>
              <a:cxnLst/>
              <a:rect l="l" t="t" r="r" b="b"/>
              <a:pathLst>
                <a:path w="5" h="1" extrusionOk="0">
                  <a:moveTo>
                    <a:pt x="4" y="0"/>
                  </a:moveTo>
                  <a:lnTo>
                    <a:pt x="1" y="0"/>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48" name="Google Shape;3048;p31"/>
          <p:cNvGrpSpPr/>
          <p:nvPr/>
        </p:nvGrpSpPr>
        <p:grpSpPr>
          <a:xfrm rot="2717204" flipH="1">
            <a:off x="6150826" y="4246533"/>
            <a:ext cx="851610" cy="1481118"/>
            <a:chOff x="10045273" y="5065245"/>
            <a:chExt cx="634432" cy="1103403"/>
          </a:xfrm>
        </p:grpSpPr>
        <p:sp>
          <p:nvSpPr>
            <p:cNvPr id="3049" name="Google Shape;3049;p31"/>
            <p:cNvSpPr/>
            <p:nvPr/>
          </p:nvSpPr>
          <p:spPr>
            <a:xfrm>
              <a:off x="10148797" y="5313505"/>
              <a:ext cx="322200" cy="855144"/>
            </a:xfrm>
            <a:custGeom>
              <a:avLst/>
              <a:gdLst/>
              <a:ahLst/>
              <a:cxnLst/>
              <a:rect l="l" t="t" r="r" b="b"/>
              <a:pathLst>
                <a:path w="3103" h="8236" extrusionOk="0">
                  <a:moveTo>
                    <a:pt x="2975" y="0"/>
                  </a:moveTo>
                  <a:lnTo>
                    <a:pt x="2857" y="22"/>
                  </a:lnTo>
                  <a:cubicBezTo>
                    <a:pt x="2857" y="29"/>
                    <a:pt x="2975" y="745"/>
                    <a:pt x="2307" y="1789"/>
                  </a:cubicBezTo>
                  <a:cubicBezTo>
                    <a:pt x="1607" y="2894"/>
                    <a:pt x="1571" y="3803"/>
                    <a:pt x="1505" y="5314"/>
                  </a:cubicBezTo>
                  <a:cubicBezTo>
                    <a:pt x="1442" y="6788"/>
                    <a:pt x="16" y="8137"/>
                    <a:pt x="1" y="8152"/>
                  </a:cubicBezTo>
                  <a:lnTo>
                    <a:pt x="82" y="8236"/>
                  </a:lnTo>
                  <a:cubicBezTo>
                    <a:pt x="144" y="8181"/>
                    <a:pt x="1559" y="6843"/>
                    <a:pt x="1625" y="5321"/>
                  </a:cubicBezTo>
                  <a:cubicBezTo>
                    <a:pt x="1688" y="3829"/>
                    <a:pt x="1725" y="2930"/>
                    <a:pt x="2410" y="1855"/>
                  </a:cubicBezTo>
                  <a:cubicBezTo>
                    <a:pt x="3103" y="763"/>
                    <a:pt x="2979" y="29"/>
                    <a:pt x="29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31"/>
            <p:cNvSpPr/>
            <p:nvPr/>
          </p:nvSpPr>
          <p:spPr>
            <a:xfrm>
              <a:off x="10365501" y="5065245"/>
              <a:ext cx="217119" cy="335475"/>
            </a:xfrm>
            <a:custGeom>
              <a:avLst/>
              <a:gdLst/>
              <a:ahLst/>
              <a:cxnLst/>
              <a:rect l="l" t="t" r="r" b="b"/>
              <a:pathLst>
                <a:path w="2091" h="3231" extrusionOk="0">
                  <a:moveTo>
                    <a:pt x="1618" y="0"/>
                  </a:moveTo>
                  <a:lnTo>
                    <a:pt x="807" y="1178"/>
                  </a:lnTo>
                  <a:cubicBezTo>
                    <a:pt x="0" y="2351"/>
                    <a:pt x="774" y="3231"/>
                    <a:pt x="774" y="3231"/>
                  </a:cubicBezTo>
                  <a:cubicBezTo>
                    <a:pt x="2090" y="2582"/>
                    <a:pt x="1618" y="0"/>
                    <a:pt x="16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31"/>
            <p:cNvSpPr/>
            <p:nvPr/>
          </p:nvSpPr>
          <p:spPr>
            <a:xfrm>
              <a:off x="10338400" y="5425953"/>
              <a:ext cx="341306" cy="203091"/>
            </a:xfrm>
            <a:custGeom>
              <a:avLst/>
              <a:gdLst/>
              <a:ahLst/>
              <a:cxnLst/>
              <a:rect l="l" t="t" r="r" b="b"/>
              <a:pathLst>
                <a:path w="3287" h="1956" extrusionOk="0">
                  <a:moveTo>
                    <a:pt x="2893" y="0"/>
                  </a:moveTo>
                  <a:cubicBezTo>
                    <a:pt x="2538" y="0"/>
                    <a:pt x="2029" y="129"/>
                    <a:pt x="1644" y="469"/>
                  </a:cubicBezTo>
                  <a:cubicBezTo>
                    <a:pt x="1057" y="985"/>
                    <a:pt x="1" y="1931"/>
                    <a:pt x="1" y="1931"/>
                  </a:cubicBezTo>
                  <a:cubicBezTo>
                    <a:pt x="67" y="1947"/>
                    <a:pt x="149" y="1955"/>
                    <a:pt x="243" y="1955"/>
                  </a:cubicBezTo>
                  <a:cubicBezTo>
                    <a:pt x="1057" y="1955"/>
                    <a:pt x="2780" y="1354"/>
                    <a:pt x="3287" y="98"/>
                  </a:cubicBezTo>
                  <a:cubicBezTo>
                    <a:pt x="3228" y="37"/>
                    <a:pt x="3083" y="0"/>
                    <a:pt x="2893" y="0"/>
                  </a:cubicBezTo>
                  <a:close/>
                </a:path>
              </a:pathLst>
            </a:custGeom>
            <a:solidFill>
              <a:srgbClr val="F6B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31"/>
            <p:cNvSpPr/>
            <p:nvPr/>
          </p:nvSpPr>
          <p:spPr>
            <a:xfrm>
              <a:off x="10169045" y="5390443"/>
              <a:ext cx="155026" cy="352295"/>
            </a:xfrm>
            <a:custGeom>
              <a:avLst/>
              <a:gdLst/>
              <a:ahLst/>
              <a:cxnLst/>
              <a:rect l="l" t="t" r="r" b="b"/>
              <a:pathLst>
                <a:path w="1493" h="3393" extrusionOk="0">
                  <a:moveTo>
                    <a:pt x="598" y="0"/>
                  </a:moveTo>
                  <a:cubicBezTo>
                    <a:pt x="598" y="0"/>
                    <a:pt x="0" y="454"/>
                    <a:pt x="191" y="1510"/>
                  </a:cubicBezTo>
                  <a:cubicBezTo>
                    <a:pt x="386" y="2571"/>
                    <a:pt x="1493" y="3392"/>
                    <a:pt x="1493" y="3392"/>
                  </a:cubicBezTo>
                  <a:cubicBezTo>
                    <a:pt x="1383" y="2046"/>
                    <a:pt x="598" y="0"/>
                    <a:pt x="598" y="0"/>
                  </a:cubicBezTo>
                  <a:close/>
                </a:path>
              </a:pathLst>
            </a:custGeom>
            <a:solidFill>
              <a:srgbClr val="F6B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31"/>
            <p:cNvSpPr/>
            <p:nvPr/>
          </p:nvSpPr>
          <p:spPr>
            <a:xfrm>
              <a:off x="10310987" y="5680235"/>
              <a:ext cx="352416" cy="185544"/>
            </a:xfrm>
            <a:custGeom>
              <a:avLst/>
              <a:gdLst/>
              <a:ahLst/>
              <a:cxnLst/>
              <a:rect l="l" t="t" r="r" b="b"/>
              <a:pathLst>
                <a:path w="3394" h="1787" extrusionOk="0">
                  <a:moveTo>
                    <a:pt x="2964" y="1"/>
                  </a:moveTo>
                  <a:cubicBezTo>
                    <a:pt x="1885" y="1"/>
                    <a:pt x="1" y="1786"/>
                    <a:pt x="1" y="1786"/>
                  </a:cubicBezTo>
                  <a:cubicBezTo>
                    <a:pt x="1" y="1786"/>
                    <a:pt x="19" y="1786"/>
                    <a:pt x="53" y="1786"/>
                  </a:cubicBezTo>
                  <a:cubicBezTo>
                    <a:pt x="387" y="1786"/>
                    <a:pt x="2255" y="1714"/>
                    <a:pt x="3393" y="139"/>
                  </a:cubicBezTo>
                  <a:cubicBezTo>
                    <a:pt x="3275" y="43"/>
                    <a:pt x="3129" y="1"/>
                    <a:pt x="29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31"/>
            <p:cNvSpPr/>
            <p:nvPr/>
          </p:nvSpPr>
          <p:spPr>
            <a:xfrm>
              <a:off x="10045273" y="5669852"/>
              <a:ext cx="232383" cy="354891"/>
            </a:xfrm>
            <a:custGeom>
              <a:avLst/>
              <a:gdLst/>
              <a:ahLst/>
              <a:cxnLst/>
              <a:rect l="l" t="t" r="r" b="b"/>
              <a:pathLst>
                <a:path w="2238" h="3418" extrusionOk="0">
                  <a:moveTo>
                    <a:pt x="166" y="0"/>
                  </a:moveTo>
                  <a:lnTo>
                    <a:pt x="166" y="0"/>
                  </a:lnTo>
                  <a:cubicBezTo>
                    <a:pt x="0" y="2084"/>
                    <a:pt x="2025" y="3418"/>
                    <a:pt x="2025" y="3418"/>
                  </a:cubicBezTo>
                  <a:cubicBezTo>
                    <a:pt x="2025" y="3418"/>
                    <a:pt x="2238" y="1603"/>
                    <a:pt x="1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31"/>
            <p:cNvSpPr/>
            <p:nvPr/>
          </p:nvSpPr>
          <p:spPr>
            <a:xfrm>
              <a:off x="10186178" y="5989651"/>
              <a:ext cx="316074" cy="148373"/>
            </a:xfrm>
            <a:custGeom>
              <a:avLst/>
              <a:gdLst/>
              <a:ahLst/>
              <a:cxnLst/>
              <a:rect l="l" t="t" r="r" b="b"/>
              <a:pathLst>
                <a:path w="3044" h="1429" extrusionOk="0">
                  <a:moveTo>
                    <a:pt x="2665" y="0"/>
                  </a:moveTo>
                  <a:cubicBezTo>
                    <a:pt x="1333" y="0"/>
                    <a:pt x="0" y="1416"/>
                    <a:pt x="0" y="1416"/>
                  </a:cubicBezTo>
                  <a:cubicBezTo>
                    <a:pt x="0" y="1416"/>
                    <a:pt x="114" y="1429"/>
                    <a:pt x="301" y="1429"/>
                  </a:cubicBezTo>
                  <a:cubicBezTo>
                    <a:pt x="923" y="1429"/>
                    <a:pt x="2352" y="1285"/>
                    <a:pt x="3044" y="41"/>
                  </a:cubicBezTo>
                  <a:cubicBezTo>
                    <a:pt x="2918" y="13"/>
                    <a:pt x="2792" y="0"/>
                    <a:pt x="26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56" name="Google Shape;3056;p31"/>
          <p:cNvGrpSpPr/>
          <p:nvPr/>
        </p:nvGrpSpPr>
        <p:grpSpPr>
          <a:xfrm rot="1311616" flipH="1">
            <a:off x="5785580" y="4478920"/>
            <a:ext cx="752161" cy="1085185"/>
            <a:chOff x="10657901" y="5342473"/>
            <a:chExt cx="640143" cy="923673"/>
          </a:xfrm>
        </p:grpSpPr>
        <p:sp>
          <p:nvSpPr>
            <p:cNvPr id="3057" name="Google Shape;3057;p31"/>
            <p:cNvSpPr/>
            <p:nvPr/>
          </p:nvSpPr>
          <p:spPr>
            <a:xfrm>
              <a:off x="10705457" y="5551381"/>
              <a:ext cx="414405" cy="714766"/>
            </a:xfrm>
            <a:custGeom>
              <a:avLst/>
              <a:gdLst/>
              <a:ahLst/>
              <a:cxnLst/>
              <a:rect l="l" t="t" r="r" b="b"/>
              <a:pathLst>
                <a:path w="3991" h="6884" extrusionOk="0">
                  <a:moveTo>
                    <a:pt x="3880" y="1"/>
                  </a:moveTo>
                  <a:cubicBezTo>
                    <a:pt x="3880" y="9"/>
                    <a:pt x="3870" y="664"/>
                    <a:pt x="3103" y="1490"/>
                  </a:cubicBezTo>
                  <a:cubicBezTo>
                    <a:pt x="2296" y="2359"/>
                    <a:pt x="2113" y="3166"/>
                    <a:pt x="1809" y="4504"/>
                  </a:cubicBezTo>
                  <a:cubicBezTo>
                    <a:pt x="1512" y="5809"/>
                    <a:pt x="16" y="6781"/>
                    <a:pt x="1" y="6792"/>
                  </a:cubicBezTo>
                  <a:lnTo>
                    <a:pt x="60" y="6884"/>
                  </a:lnTo>
                  <a:cubicBezTo>
                    <a:pt x="122" y="6843"/>
                    <a:pt x="1607" y="5879"/>
                    <a:pt x="1915" y="4530"/>
                  </a:cubicBezTo>
                  <a:cubicBezTo>
                    <a:pt x="2216" y="3210"/>
                    <a:pt x="2396" y="2411"/>
                    <a:pt x="3184" y="1563"/>
                  </a:cubicBezTo>
                  <a:cubicBezTo>
                    <a:pt x="3980" y="705"/>
                    <a:pt x="3990" y="31"/>
                    <a:pt x="3990"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31"/>
            <p:cNvSpPr/>
            <p:nvPr/>
          </p:nvSpPr>
          <p:spPr>
            <a:xfrm>
              <a:off x="11037938" y="5342473"/>
              <a:ext cx="190433" cy="285221"/>
            </a:xfrm>
            <a:custGeom>
              <a:avLst/>
              <a:gdLst/>
              <a:ahLst/>
              <a:cxnLst/>
              <a:rect l="l" t="t" r="r" b="b"/>
              <a:pathLst>
                <a:path w="1834" h="2747" extrusionOk="0">
                  <a:moveTo>
                    <a:pt x="1834" y="0"/>
                  </a:moveTo>
                  <a:lnTo>
                    <a:pt x="917" y="916"/>
                  </a:lnTo>
                  <a:cubicBezTo>
                    <a:pt x="1" y="1830"/>
                    <a:pt x="551" y="2747"/>
                    <a:pt x="551" y="2747"/>
                  </a:cubicBezTo>
                  <a:cubicBezTo>
                    <a:pt x="1834" y="2380"/>
                    <a:pt x="1834" y="0"/>
                    <a:pt x="1834"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31"/>
            <p:cNvSpPr/>
            <p:nvPr/>
          </p:nvSpPr>
          <p:spPr>
            <a:xfrm>
              <a:off x="10962138" y="5678989"/>
              <a:ext cx="335906" cy="142247"/>
            </a:xfrm>
            <a:custGeom>
              <a:avLst/>
              <a:gdLst/>
              <a:ahLst/>
              <a:cxnLst/>
              <a:rect l="l" t="t" r="r" b="b"/>
              <a:pathLst>
                <a:path w="3235" h="1370" extrusionOk="0">
                  <a:moveTo>
                    <a:pt x="2609" y="1"/>
                  </a:moveTo>
                  <a:cubicBezTo>
                    <a:pt x="2328" y="1"/>
                    <a:pt x="1998" y="65"/>
                    <a:pt x="1709" y="239"/>
                  </a:cubicBezTo>
                  <a:cubicBezTo>
                    <a:pt x="1097" y="602"/>
                    <a:pt x="0" y="1277"/>
                    <a:pt x="0" y="1277"/>
                  </a:cubicBezTo>
                  <a:cubicBezTo>
                    <a:pt x="135" y="1336"/>
                    <a:pt x="355" y="1370"/>
                    <a:pt x="620" y="1370"/>
                  </a:cubicBezTo>
                  <a:cubicBezTo>
                    <a:pt x="1435" y="1370"/>
                    <a:pt x="2681" y="1051"/>
                    <a:pt x="3234" y="177"/>
                  </a:cubicBezTo>
                  <a:cubicBezTo>
                    <a:pt x="3171" y="80"/>
                    <a:pt x="2921" y="1"/>
                    <a:pt x="2609"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31"/>
            <p:cNvSpPr/>
            <p:nvPr/>
          </p:nvSpPr>
          <p:spPr>
            <a:xfrm>
              <a:off x="10841793" y="5583050"/>
              <a:ext cx="101447" cy="329764"/>
            </a:xfrm>
            <a:custGeom>
              <a:avLst/>
              <a:gdLst/>
              <a:ahLst/>
              <a:cxnLst/>
              <a:rect l="l" t="t" r="r" b="b"/>
              <a:pathLst>
                <a:path w="977" h="3176" extrusionOk="0">
                  <a:moveTo>
                    <a:pt x="609" y="0"/>
                  </a:moveTo>
                  <a:cubicBezTo>
                    <a:pt x="609" y="0"/>
                    <a:pt x="1" y="308"/>
                    <a:pt x="1" y="1284"/>
                  </a:cubicBezTo>
                  <a:cubicBezTo>
                    <a:pt x="1" y="2260"/>
                    <a:pt x="856" y="3176"/>
                    <a:pt x="856" y="3176"/>
                  </a:cubicBezTo>
                  <a:cubicBezTo>
                    <a:pt x="976" y="1955"/>
                    <a:pt x="609" y="0"/>
                    <a:pt x="609"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31"/>
            <p:cNvSpPr/>
            <p:nvPr/>
          </p:nvSpPr>
          <p:spPr>
            <a:xfrm>
              <a:off x="10898591" y="5903575"/>
              <a:ext cx="342344" cy="123765"/>
            </a:xfrm>
            <a:custGeom>
              <a:avLst/>
              <a:gdLst/>
              <a:ahLst/>
              <a:cxnLst/>
              <a:rect l="l" t="t" r="r" b="b"/>
              <a:pathLst>
                <a:path w="3297" h="1192" extrusionOk="0">
                  <a:moveTo>
                    <a:pt x="2741" y="1"/>
                  </a:moveTo>
                  <a:cubicBezTo>
                    <a:pt x="1731" y="1"/>
                    <a:pt x="0" y="1127"/>
                    <a:pt x="0" y="1127"/>
                  </a:cubicBezTo>
                  <a:cubicBezTo>
                    <a:pt x="0" y="1127"/>
                    <a:pt x="285" y="1191"/>
                    <a:pt x="715" y="1191"/>
                  </a:cubicBezTo>
                  <a:cubicBezTo>
                    <a:pt x="1395" y="1191"/>
                    <a:pt x="2437" y="1032"/>
                    <a:pt x="3296" y="210"/>
                  </a:cubicBezTo>
                  <a:cubicBezTo>
                    <a:pt x="3170" y="61"/>
                    <a:pt x="2975" y="1"/>
                    <a:pt x="2741"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31"/>
            <p:cNvSpPr/>
            <p:nvPr/>
          </p:nvSpPr>
          <p:spPr>
            <a:xfrm>
              <a:off x="10657901" y="5805040"/>
              <a:ext cx="215665" cy="348453"/>
            </a:xfrm>
            <a:custGeom>
              <a:avLst/>
              <a:gdLst/>
              <a:ahLst/>
              <a:cxnLst/>
              <a:rect l="l" t="t" r="r" b="b"/>
              <a:pathLst>
                <a:path w="2077" h="3356" extrusionOk="0">
                  <a:moveTo>
                    <a:pt x="488" y="0"/>
                  </a:moveTo>
                  <a:lnTo>
                    <a:pt x="488" y="0"/>
                  </a:lnTo>
                  <a:cubicBezTo>
                    <a:pt x="0" y="1830"/>
                    <a:pt x="1588" y="3356"/>
                    <a:pt x="1588" y="3356"/>
                  </a:cubicBezTo>
                  <a:cubicBezTo>
                    <a:pt x="1588" y="3356"/>
                    <a:pt x="2076" y="1772"/>
                    <a:pt x="488"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31"/>
            <p:cNvSpPr/>
            <p:nvPr/>
          </p:nvSpPr>
          <p:spPr>
            <a:xfrm>
              <a:off x="10742734" y="6153081"/>
              <a:ext cx="305586" cy="101857"/>
            </a:xfrm>
            <a:custGeom>
              <a:avLst/>
              <a:gdLst/>
              <a:ahLst/>
              <a:cxnLst/>
              <a:rect l="l" t="t" r="r" b="b"/>
              <a:pathLst>
                <a:path w="2943" h="981" extrusionOk="0">
                  <a:moveTo>
                    <a:pt x="2271" y="0"/>
                  </a:moveTo>
                  <a:cubicBezTo>
                    <a:pt x="1168" y="0"/>
                    <a:pt x="1" y="858"/>
                    <a:pt x="1" y="858"/>
                  </a:cubicBezTo>
                  <a:cubicBezTo>
                    <a:pt x="1" y="858"/>
                    <a:pt x="407" y="981"/>
                    <a:pt x="950" y="981"/>
                  </a:cubicBezTo>
                  <a:cubicBezTo>
                    <a:pt x="1572" y="981"/>
                    <a:pt x="2372" y="820"/>
                    <a:pt x="2942" y="128"/>
                  </a:cubicBezTo>
                  <a:cubicBezTo>
                    <a:pt x="2729" y="37"/>
                    <a:pt x="2501" y="0"/>
                    <a:pt x="2271"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5">
  <p:cSld name="TITLE_ONLY_1_2">
    <p:spTree>
      <p:nvGrpSpPr>
        <p:cNvPr id="1" name="Shape 3133"/>
        <p:cNvGrpSpPr/>
        <p:nvPr/>
      </p:nvGrpSpPr>
      <p:grpSpPr>
        <a:xfrm>
          <a:off x="0" y="0"/>
          <a:ext cx="0" cy="0"/>
          <a:chOff x="0" y="0"/>
          <a:chExt cx="0" cy="0"/>
        </a:xfrm>
      </p:grpSpPr>
      <p:sp>
        <p:nvSpPr>
          <p:cNvPr id="3134" name="Google Shape;3134;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35" name="Google Shape;3135;p33"/>
          <p:cNvSpPr/>
          <p:nvPr/>
        </p:nvSpPr>
        <p:spPr>
          <a:xfrm>
            <a:off x="6448275" y="-1983075"/>
            <a:ext cx="4840927" cy="3335636"/>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33"/>
          <p:cNvSpPr/>
          <p:nvPr/>
        </p:nvSpPr>
        <p:spPr>
          <a:xfrm rot="-9924944">
            <a:off x="-1320541" y="-1052841"/>
            <a:ext cx="3139922" cy="3443599"/>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7" name="Google Shape;3137;p33"/>
          <p:cNvGrpSpPr/>
          <p:nvPr/>
        </p:nvGrpSpPr>
        <p:grpSpPr>
          <a:xfrm>
            <a:off x="-53152" y="1017721"/>
            <a:ext cx="605132" cy="662703"/>
            <a:chOff x="3252507" y="1111725"/>
            <a:chExt cx="925561" cy="1013928"/>
          </a:xfrm>
        </p:grpSpPr>
        <p:sp>
          <p:nvSpPr>
            <p:cNvPr id="3138" name="Google Shape;3138;p33"/>
            <p:cNvSpPr/>
            <p:nvPr/>
          </p:nvSpPr>
          <p:spPr>
            <a:xfrm>
              <a:off x="3252507" y="1111725"/>
              <a:ext cx="925561" cy="638027"/>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33"/>
            <p:cNvSpPr/>
            <p:nvPr/>
          </p:nvSpPr>
          <p:spPr>
            <a:xfrm>
              <a:off x="3560126" y="1777301"/>
              <a:ext cx="168381" cy="147378"/>
            </a:xfrm>
            <a:custGeom>
              <a:avLst/>
              <a:gdLst/>
              <a:ahLst/>
              <a:cxnLst/>
              <a:rect l="l" t="t" r="r" b="b"/>
              <a:pathLst>
                <a:path w="3311" h="2898" extrusionOk="0">
                  <a:moveTo>
                    <a:pt x="1770" y="0"/>
                  </a:moveTo>
                  <a:cubicBezTo>
                    <a:pt x="1770" y="1"/>
                    <a:pt x="1" y="2898"/>
                    <a:pt x="1814" y="2898"/>
                  </a:cubicBezTo>
                  <a:cubicBezTo>
                    <a:pt x="1816" y="2898"/>
                    <a:pt x="1817" y="2898"/>
                    <a:pt x="1818" y="2898"/>
                  </a:cubicBezTo>
                  <a:cubicBezTo>
                    <a:pt x="3310" y="2898"/>
                    <a:pt x="2584" y="987"/>
                    <a:pt x="1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33"/>
            <p:cNvSpPr/>
            <p:nvPr/>
          </p:nvSpPr>
          <p:spPr>
            <a:xfrm>
              <a:off x="3710451" y="1796473"/>
              <a:ext cx="168330" cy="147429"/>
            </a:xfrm>
            <a:custGeom>
              <a:avLst/>
              <a:gdLst/>
              <a:ahLst/>
              <a:cxnLst/>
              <a:rect l="l" t="t" r="r" b="b"/>
              <a:pathLst>
                <a:path w="3310" h="2899" extrusionOk="0">
                  <a:moveTo>
                    <a:pt x="1773" y="1"/>
                  </a:moveTo>
                  <a:lnTo>
                    <a:pt x="1773" y="1"/>
                  </a:lnTo>
                  <a:cubicBezTo>
                    <a:pt x="1773" y="1"/>
                    <a:pt x="0" y="2898"/>
                    <a:pt x="1814" y="2898"/>
                  </a:cubicBezTo>
                  <a:cubicBezTo>
                    <a:pt x="1815" y="2898"/>
                    <a:pt x="1816" y="2898"/>
                    <a:pt x="1817" y="2898"/>
                  </a:cubicBezTo>
                  <a:cubicBezTo>
                    <a:pt x="3310" y="2898"/>
                    <a:pt x="2587" y="988"/>
                    <a:pt x="17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33"/>
            <p:cNvSpPr/>
            <p:nvPr/>
          </p:nvSpPr>
          <p:spPr>
            <a:xfrm>
              <a:off x="3634932" y="1978326"/>
              <a:ext cx="168330" cy="147327"/>
            </a:xfrm>
            <a:custGeom>
              <a:avLst/>
              <a:gdLst/>
              <a:ahLst/>
              <a:cxnLst/>
              <a:rect l="l" t="t" r="r" b="b"/>
              <a:pathLst>
                <a:path w="3310" h="2897" extrusionOk="0">
                  <a:moveTo>
                    <a:pt x="1769" y="1"/>
                  </a:moveTo>
                  <a:lnTo>
                    <a:pt x="1769" y="1"/>
                  </a:lnTo>
                  <a:cubicBezTo>
                    <a:pt x="1769" y="1"/>
                    <a:pt x="1" y="2897"/>
                    <a:pt x="1813" y="2897"/>
                  </a:cubicBezTo>
                  <a:cubicBezTo>
                    <a:pt x="1815" y="2897"/>
                    <a:pt x="1816" y="2897"/>
                    <a:pt x="1817" y="2897"/>
                  </a:cubicBezTo>
                  <a:cubicBezTo>
                    <a:pt x="3309" y="2897"/>
                    <a:pt x="2583" y="987"/>
                    <a:pt x="17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2" name="Google Shape;3142;p33"/>
          <p:cNvGrpSpPr/>
          <p:nvPr/>
        </p:nvGrpSpPr>
        <p:grpSpPr>
          <a:xfrm>
            <a:off x="814522" y="476415"/>
            <a:ext cx="283999" cy="509924"/>
            <a:chOff x="568513" y="2939200"/>
            <a:chExt cx="293175" cy="526400"/>
          </a:xfrm>
        </p:grpSpPr>
        <p:sp>
          <p:nvSpPr>
            <p:cNvPr id="3143" name="Google Shape;3143;p33"/>
            <p:cNvSpPr/>
            <p:nvPr/>
          </p:nvSpPr>
          <p:spPr>
            <a:xfrm>
              <a:off x="641838" y="3104675"/>
              <a:ext cx="219850" cy="360925"/>
            </a:xfrm>
            <a:custGeom>
              <a:avLst/>
              <a:gdLst/>
              <a:ahLst/>
              <a:cxnLst/>
              <a:rect l="l" t="t" r="r" b="b"/>
              <a:pathLst>
                <a:path w="8794" h="14437" extrusionOk="0">
                  <a:moveTo>
                    <a:pt x="2039" y="0"/>
                  </a:moveTo>
                  <a:cubicBezTo>
                    <a:pt x="1992" y="0"/>
                    <a:pt x="1951" y="34"/>
                    <a:pt x="1940" y="81"/>
                  </a:cubicBezTo>
                  <a:lnTo>
                    <a:pt x="15" y="8225"/>
                  </a:lnTo>
                  <a:cubicBezTo>
                    <a:pt x="0" y="8288"/>
                    <a:pt x="51" y="8350"/>
                    <a:pt x="117" y="8350"/>
                  </a:cubicBezTo>
                  <a:lnTo>
                    <a:pt x="3594" y="8350"/>
                  </a:lnTo>
                  <a:cubicBezTo>
                    <a:pt x="3660" y="8350"/>
                    <a:pt x="3712" y="8416"/>
                    <a:pt x="3693" y="8479"/>
                  </a:cubicBezTo>
                  <a:lnTo>
                    <a:pt x="2219" y="14309"/>
                  </a:lnTo>
                  <a:cubicBezTo>
                    <a:pt x="2202" y="14383"/>
                    <a:pt x="2262" y="14437"/>
                    <a:pt x="2323" y="14437"/>
                  </a:cubicBezTo>
                  <a:cubicBezTo>
                    <a:pt x="2353" y="14437"/>
                    <a:pt x="2384" y="14424"/>
                    <a:pt x="2406" y="14394"/>
                  </a:cubicBezTo>
                  <a:lnTo>
                    <a:pt x="8746" y="5420"/>
                  </a:lnTo>
                  <a:cubicBezTo>
                    <a:pt x="8794" y="5354"/>
                    <a:pt x="8746" y="5258"/>
                    <a:pt x="8662" y="5258"/>
                  </a:cubicBezTo>
                  <a:lnTo>
                    <a:pt x="4126" y="5258"/>
                  </a:lnTo>
                  <a:cubicBezTo>
                    <a:pt x="4045" y="5258"/>
                    <a:pt x="3994" y="5163"/>
                    <a:pt x="4042" y="5097"/>
                  </a:cubicBezTo>
                  <a:lnTo>
                    <a:pt x="7437" y="162"/>
                  </a:lnTo>
                  <a:cubicBezTo>
                    <a:pt x="7481" y="92"/>
                    <a:pt x="7433" y="0"/>
                    <a:pt x="73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33"/>
            <p:cNvSpPr/>
            <p:nvPr/>
          </p:nvSpPr>
          <p:spPr>
            <a:xfrm>
              <a:off x="634513" y="2939200"/>
              <a:ext cx="49325" cy="97475"/>
            </a:xfrm>
            <a:custGeom>
              <a:avLst/>
              <a:gdLst/>
              <a:ahLst/>
              <a:cxnLst/>
              <a:rect l="l" t="t" r="r" b="b"/>
              <a:pathLst>
                <a:path w="1973" h="3899" extrusionOk="0">
                  <a:moveTo>
                    <a:pt x="726" y="221"/>
                  </a:moveTo>
                  <a:lnTo>
                    <a:pt x="726" y="232"/>
                  </a:lnTo>
                  <a:cubicBezTo>
                    <a:pt x="726" y="228"/>
                    <a:pt x="726" y="228"/>
                    <a:pt x="723" y="225"/>
                  </a:cubicBezTo>
                  <a:lnTo>
                    <a:pt x="726" y="221"/>
                  </a:lnTo>
                  <a:close/>
                  <a:moveTo>
                    <a:pt x="730" y="257"/>
                  </a:moveTo>
                  <a:lnTo>
                    <a:pt x="733" y="261"/>
                  </a:lnTo>
                  <a:cubicBezTo>
                    <a:pt x="730" y="261"/>
                    <a:pt x="730" y="261"/>
                    <a:pt x="730" y="257"/>
                  </a:cubicBezTo>
                  <a:close/>
                  <a:moveTo>
                    <a:pt x="748" y="257"/>
                  </a:moveTo>
                  <a:lnTo>
                    <a:pt x="748" y="261"/>
                  </a:lnTo>
                  <a:cubicBezTo>
                    <a:pt x="745" y="261"/>
                    <a:pt x="745" y="261"/>
                    <a:pt x="745" y="257"/>
                  </a:cubicBezTo>
                  <a:close/>
                  <a:moveTo>
                    <a:pt x="711" y="419"/>
                  </a:moveTo>
                  <a:lnTo>
                    <a:pt x="711" y="423"/>
                  </a:lnTo>
                  <a:cubicBezTo>
                    <a:pt x="711" y="423"/>
                    <a:pt x="711" y="419"/>
                    <a:pt x="708" y="419"/>
                  </a:cubicBezTo>
                  <a:close/>
                  <a:moveTo>
                    <a:pt x="740" y="452"/>
                  </a:moveTo>
                  <a:lnTo>
                    <a:pt x="737" y="455"/>
                  </a:lnTo>
                  <a:cubicBezTo>
                    <a:pt x="737" y="452"/>
                    <a:pt x="737" y="452"/>
                    <a:pt x="740" y="452"/>
                  </a:cubicBezTo>
                  <a:close/>
                  <a:moveTo>
                    <a:pt x="880" y="621"/>
                  </a:moveTo>
                  <a:lnTo>
                    <a:pt x="880" y="628"/>
                  </a:lnTo>
                  <a:cubicBezTo>
                    <a:pt x="877" y="624"/>
                    <a:pt x="880" y="624"/>
                    <a:pt x="880" y="621"/>
                  </a:cubicBezTo>
                  <a:close/>
                  <a:moveTo>
                    <a:pt x="880" y="639"/>
                  </a:moveTo>
                  <a:lnTo>
                    <a:pt x="880" y="643"/>
                  </a:lnTo>
                  <a:lnTo>
                    <a:pt x="877" y="643"/>
                  </a:lnTo>
                  <a:lnTo>
                    <a:pt x="877" y="639"/>
                  </a:lnTo>
                  <a:close/>
                  <a:moveTo>
                    <a:pt x="960" y="907"/>
                  </a:moveTo>
                  <a:cubicBezTo>
                    <a:pt x="965" y="910"/>
                    <a:pt x="965" y="914"/>
                    <a:pt x="965" y="914"/>
                  </a:cubicBezTo>
                  <a:lnTo>
                    <a:pt x="960" y="910"/>
                  </a:lnTo>
                  <a:lnTo>
                    <a:pt x="960" y="907"/>
                  </a:lnTo>
                  <a:close/>
                  <a:moveTo>
                    <a:pt x="1177" y="1464"/>
                  </a:moveTo>
                  <a:lnTo>
                    <a:pt x="1177" y="1467"/>
                  </a:lnTo>
                  <a:lnTo>
                    <a:pt x="1173" y="1464"/>
                  </a:lnTo>
                  <a:close/>
                  <a:moveTo>
                    <a:pt x="1232" y="1713"/>
                  </a:moveTo>
                  <a:cubicBezTo>
                    <a:pt x="1236" y="1713"/>
                    <a:pt x="1236" y="1717"/>
                    <a:pt x="1236" y="1717"/>
                  </a:cubicBezTo>
                  <a:lnTo>
                    <a:pt x="1232" y="1713"/>
                  </a:lnTo>
                  <a:close/>
                  <a:moveTo>
                    <a:pt x="677" y="2342"/>
                  </a:moveTo>
                  <a:lnTo>
                    <a:pt x="677" y="2342"/>
                  </a:lnTo>
                  <a:cubicBezTo>
                    <a:pt x="678" y="2343"/>
                    <a:pt x="678" y="2343"/>
                    <a:pt x="679" y="2344"/>
                  </a:cubicBezTo>
                  <a:cubicBezTo>
                    <a:pt x="678" y="2343"/>
                    <a:pt x="678" y="2343"/>
                    <a:pt x="677" y="2342"/>
                  </a:cubicBezTo>
                  <a:close/>
                  <a:moveTo>
                    <a:pt x="689" y="2370"/>
                  </a:moveTo>
                  <a:cubicBezTo>
                    <a:pt x="689" y="2373"/>
                    <a:pt x="689" y="2377"/>
                    <a:pt x="693" y="2381"/>
                  </a:cubicBezTo>
                  <a:cubicBezTo>
                    <a:pt x="689" y="2373"/>
                    <a:pt x="689" y="2373"/>
                    <a:pt x="689" y="2370"/>
                  </a:cubicBezTo>
                  <a:close/>
                  <a:moveTo>
                    <a:pt x="1639" y="2597"/>
                  </a:moveTo>
                  <a:lnTo>
                    <a:pt x="1639" y="2601"/>
                  </a:lnTo>
                  <a:cubicBezTo>
                    <a:pt x="1639" y="2601"/>
                    <a:pt x="1639" y="2601"/>
                    <a:pt x="1639" y="2602"/>
                  </a:cubicBezTo>
                  <a:lnTo>
                    <a:pt x="1639" y="2602"/>
                  </a:lnTo>
                  <a:cubicBezTo>
                    <a:pt x="1639" y="2600"/>
                    <a:pt x="1639" y="2599"/>
                    <a:pt x="1639" y="2597"/>
                  </a:cubicBezTo>
                  <a:close/>
                  <a:moveTo>
                    <a:pt x="1660" y="2664"/>
                  </a:moveTo>
                  <a:cubicBezTo>
                    <a:pt x="1661" y="2665"/>
                    <a:pt x="1661" y="2667"/>
                    <a:pt x="1661" y="2667"/>
                  </a:cubicBezTo>
                  <a:cubicBezTo>
                    <a:pt x="1661" y="2666"/>
                    <a:pt x="1660" y="2665"/>
                    <a:pt x="1660" y="2664"/>
                  </a:cubicBezTo>
                  <a:close/>
                  <a:moveTo>
                    <a:pt x="965" y="3121"/>
                  </a:moveTo>
                  <a:lnTo>
                    <a:pt x="968" y="3125"/>
                  </a:lnTo>
                  <a:lnTo>
                    <a:pt x="965" y="3125"/>
                  </a:lnTo>
                  <a:lnTo>
                    <a:pt x="965" y="3121"/>
                  </a:lnTo>
                  <a:close/>
                  <a:moveTo>
                    <a:pt x="1359" y="3874"/>
                  </a:moveTo>
                  <a:cubicBezTo>
                    <a:pt x="1359" y="3874"/>
                    <a:pt x="1359" y="3875"/>
                    <a:pt x="1361" y="3877"/>
                  </a:cubicBezTo>
                  <a:cubicBezTo>
                    <a:pt x="1361" y="3875"/>
                    <a:pt x="1360" y="3874"/>
                    <a:pt x="1359" y="3874"/>
                  </a:cubicBezTo>
                  <a:close/>
                  <a:moveTo>
                    <a:pt x="693" y="1"/>
                  </a:moveTo>
                  <a:cubicBezTo>
                    <a:pt x="693" y="8"/>
                    <a:pt x="686" y="4"/>
                    <a:pt x="682" y="8"/>
                  </a:cubicBezTo>
                  <a:cubicBezTo>
                    <a:pt x="682" y="8"/>
                    <a:pt x="679" y="8"/>
                    <a:pt x="674" y="4"/>
                  </a:cubicBezTo>
                  <a:lnTo>
                    <a:pt x="674" y="8"/>
                  </a:lnTo>
                  <a:cubicBezTo>
                    <a:pt x="671" y="8"/>
                    <a:pt x="667" y="8"/>
                    <a:pt x="667" y="4"/>
                  </a:cubicBezTo>
                  <a:cubicBezTo>
                    <a:pt x="664" y="4"/>
                    <a:pt x="660" y="4"/>
                    <a:pt x="660" y="8"/>
                  </a:cubicBezTo>
                  <a:cubicBezTo>
                    <a:pt x="657" y="15"/>
                    <a:pt x="652" y="23"/>
                    <a:pt x="652" y="30"/>
                  </a:cubicBezTo>
                  <a:lnTo>
                    <a:pt x="649" y="30"/>
                  </a:lnTo>
                  <a:cubicBezTo>
                    <a:pt x="649" y="34"/>
                    <a:pt x="645" y="34"/>
                    <a:pt x="645" y="37"/>
                  </a:cubicBezTo>
                  <a:lnTo>
                    <a:pt x="642" y="37"/>
                  </a:lnTo>
                  <a:lnTo>
                    <a:pt x="638" y="41"/>
                  </a:lnTo>
                  <a:cubicBezTo>
                    <a:pt x="635" y="41"/>
                    <a:pt x="635" y="41"/>
                    <a:pt x="635" y="45"/>
                  </a:cubicBezTo>
                  <a:cubicBezTo>
                    <a:pt x="630" y="48"/>
                    <a:pt x="630" y="48"/>
                    <a:pt x="627" y="48"/>
                  </a:cubicBezTo>
                  <a:cubicBezTo>
                    <a:pt x="623" y="52"/>
                    <a:pt x="623" y="52"/>
                    <a:pt x="620" y="56"/>
                  </a:cubicBezTo>
                  <a:cubicBezTo>
                    <a:pt x="616" y="56"/>
                    <a:pt x="613" y="59"/>
                    <a:pt x="608" y="59"/>
                  </a:cubicBezTo>
                  <a:lnTo>
                    <a:pt x="608" y="63"/>
                  </a:lnTo>
                  <a:cubicBezTo>
                    <a:pt x="605" y="63"/>
                    <a:pt x="605" y="67"/>
                    <a:pt x="605" y="70"/>
                  </a:cubicBezTo>
                  <a:cubicBezTo>
                    <a:pt x="601" y="70"/>
                    <a:pt x="601" y="67"/>
                    <a:pt x="601" y="67"/>
                  </a:cubicBezTo>
                  <a:cubicBezTo>
                    <a:pt x="598" y="67"/>
                    <a:pt x="601" y="70"/>
                    <a:pt x="598" y="70"/>
                  </a:cubicBezTo>
                  <a:cubicBezTo>
                    <a:pt x="594" y="70"/>
                    <a:pt x="594" y="78"/>
                    <a:pt x="594" y="81"/>
                  </a:cubicBezTo>
                  <a:cubicBezTo>
                    <a:pt x="594" y="85"/>
                    <a:pt x="591" y="85"/>
                    <a:pt x="591" y="85"/>
                  </a:cubicBezTo>
                  <a:cubicBezTo>
                    <a:pt x="591" y="85"/>
                    <a:pt x="589" y="83"/>
                    <a:pt x="588" y="83"/>
                  </a:cubicBezTo>
                  <a:cubicBezTo>
                    <a:pt x="587" y="83"/>
                    <a:pt x="586" y="83"/>
                    <a:pt x="586" y="85"/>
                  </a:cubicBezTo>
                  <a:lnTo>
                    <a:pt x="583" y="89"/>
                  </a:lnTo>
                  <a:cubicBezTo>
                    <a:pt x="583" y="87"/>
                    <a:pt x="582" y="86"/>
                    <a:pt x="581" y="86"/>
                  </a:cubicBezTo>
                  <a:cubicBezTo>
                    <a:pt x="580" y="86"/>
                    <a:pt x="579" y="87"/>
                    <a:pt x="579" y="89"/>
                  </a:cubicBezTo>
                  <a:cubicBezTo>
                    <a:pt x="576" y="89"/>
                    <a:pt x="572" y="92"/>
                    <a:pt x="569" y="92"/>
                  </a:cubicBezTo>
                  <a:cubicBezTo>
                    <a:pt x="569" y="92"/>
                    <a:pt x="569" y="96"/>
                    <a:pt x="564" y="96"/>
                  </a:cubicBezTo>
                  <a:cubicBezTo>
                    <a:pt x="564" y="95"/>
                    <a:pt x="563" y="95"/>
                    <a:pt x="563" y="95"/>
                  </a:cubicBezTo>
                  <a:cubicBezTo>
                    <a:pt x="561" y="95"/>
                    <a:pt x="560" y="100"/>
                    <a:pt x="557" y="100"/>
                  </a:cubicBezTo>
                  <a:cubicBezTo>
                    <a:pt x="557" y="103"/>
                    <a:pt x="554" y="107"/>
                    <a:pt x="554" y="111"/>
                  </a:cubicBezTo>
                  <a:cubicBezTo>
                    <a:pt x="550" y="114"/>
                    <a:pt x="550" y="118"/>
                    <a:pt x="547" y="118"/>
                  </a:cubicBezTo>
                  <a:cubicBezTo>
                    <a:pt x="547" y="122"/>
                    <a:pt x="545" y="124"/>
                    <a:pt x="544" y="124"/>
                  </a:cubicBezTo>
                  <a:cubicBezTo>
                    <a:pt x="543" y="124"/>
                    <a:pt x="542" y="123"/>
                    <a:pt x="542" y="122"/>
                  </a:cubicBezTo>
                  <a:cubicBezTo>
                    <a:pt x="540" y="122"/>
                    <a:pt x="539" y="123"/>
                    <a:pt x="538" y="123"/>
                  </a:cubicBezTo>
                  <a:cubicBezTo>
                    <a:pt x="537" y="123"/>
                    <a:pt x="537" y="123"/>
                    <a:pt x="535" y="122"/>
                  </a:cubicBezTo>
                  <a:lnTo>
                    <a:pt x="532" y="125"/>
                  </a:lnTo>
                  <a:cubicBezTo>
                    <a:pt x="532" y="129"/>
                    <a:pt x="528" y="136"/>
                    <a:pt x="528" y="136"/>
                  </a:cubicBezTo>
                  <a:lnTo>
                    <a:pt x="517" y="136"/>
                  </a:lnTo>
                  <a:cubicBezTo>
                    <a:pt x="517" y="133"/>
                    <a:pt x="513" y="133"/>
                    <a:pt x="510" y="129"/>
                  </a:cubicBezTo>
                  <a:lnTo>
                    <a:pt x="506" y="129"/>
                  </a:lnTo>
                  <a:cubicBezTo>
                    <a:pt x="506" y="133"/>
                    <a:pt x="510" y="133"/>
                    <a:pt x="510" y="136"/>
                  </a:cubicBezTo>
                  <a:cubicBezTo>
                    <a:pt x="506" y="133"/>
                    <a:pt x="506" y="129"/>
                    <a:pt x="503" y="129"/>
                  </a:cubicBezTo>
                  <a:cubicBezTo>
                    <a:pt x="501" y="130"/>
                    <a:pt x="500" y="130"/>
                    <a:pt x="499" y="130"/>
                  </a:cubicBezTo>
                  <a:cubicBezTo>
                    <a:pt x="497" y="130"/>
                    <a:pt x="495" y="128"/>
                    <a:pt x="495" y="125"/>
                  </a:cubicBezTo>
                  <a:cubicBezTo>
                    <a:pt x="491" y="125"/>
                    <a:pt x="488" y="122"/>
                    <a:pt x="488" y="122"/>
                  </a:cubicBezTo>
                  <a:cubicBezTo>
                    <a:pt x="484" y="122"/>
                    <a:pt x="484" y="118"/>
                    <a:pt x="481" y="118"/>
                  </a:cubicBezTo>
                  <a:cubicBezTo>
                    <a:pt x="481" y="119"/>
                    <a:pt x="481" y="120"/>
                    <a:pt x="481" y="120"/>
                  </a:cubicBezTo>
                  <a:cubicBezTo>
                    <a:pt x="480" y="120"/>
                    <a:pt x="479" y="118"/>
                    <a:pt x="476" y="118"/>
                  </a:cubicBezTo>
                  <a:lnTo>
                    <a:pt x="466" y="118"/>
                  </a:lnTo>
                  <a:cubicBezTo>
                    <a:pt x="466" y="118"/>
                    <a:pt x="462" y="118"/>
                    <a:pt x="459" y="122"/>
                  </a:cubicBezTo>
                  <a:cubicBezTo>
                    <a:pt x="459" y="122"/>
                    <a:pt x="447" y="122"/>
                    <a:pt x="444" y="118"/>
                  </a:cubicBezTo>
                  <a:cubicBezTo>
                    <a:pt x="440" y="114"/>
                    <a:pt x="437" y="114"/>
                    <a:pt x="437" y="114"/>
                  </a:cubicBezTo>
                  <a:cubicBezTo>
                    <a:pt x="435" y="116"/>
                    <a:pt x="433" y="116"/>
                    <a:pt x="432" y="116"/>
                  </a:cubicBezTo>
                  <a:cubicBezTo>
                    <a:pt x="432" y="116"/>
                    <a:pt x="431" y="116"/>
                    <a:pt x="429" y="118"/>
                  </a:cubicBezTo>
                  <a:cubicBezTo>
                    <a:pt x="429" y="119"/>
                    <a:pt x="428" y="120"/>
                    <a:pt x="428" y="120"/>
                  </a:cubicBezTo>
                  <a:cubicBezTo>
                    <a:pt x="427" y="120"/>
                    <a:pt x="425" y="118"/>
                    <a:pt x="425" y="118"/>
                  </a:cubicBezTo>
                  <a:cubicBezTo>
                    <a:pt x="422" y="122"/>
                    <a:pt x="418" y="122"/>
                    <a:pt x="418" y="125"/>
                  </a:cubicBezTo>
                  <a:cubicBezTo>
                    <a:pt x="418" y="125"/>
                    <a:pt x="415" y="125"/>
                    <a:pt x="415" y="122"/>
                  </a:cubicBezTo>
                  <a:cubicBezTo>
                    <a:pt x="411" y="129"/>
                    <a:pt x="406" y="132"/>
                    <a:pt x="401" y="132"/>
                  </a:cubicBezTo>
                  <a:cubicBezTo>
                    <a:pt x="396" y="132"/>
                    <a:pt x="391" y="129"/>
                    <a:pt x="385" y="125"/>
                  </a:cubicBezTo>
                  <a:lnTo>
                    <a:pt x="385" y="140"/>
                  </a:lnTo>
                  <a:cubicBezTo>
                    <a:pt x="385" y="145"/>
                    <a:pt x="385" y="148"/>
                    <a:pt x="383" y="148"/>
                  </a:cubicBezTo>
                  <a:cubicBezTo>
                    <a:pt x="383" y="148"/>
                    <a:pt x="382" y="148"/>
                    <a:pt x="381" y="147"/>
                  </a:cubicBezTo>
                  <a:lnTo>
                    <a:pt x="378" y="144"/>
                  </a:lnTo>
                  <a:lnTo>
                    <a:pt x="371" y="144"/>
                  </a:lnTo>
                  <a:cubicBezTo>
                    <a:pt x="366" y="144"/>
                    <a:pt x="366" y="140"/>
                    <a:pt x="363" y="136"/>
                  </a:cubicBezTo>
                  <a:cubicBezTo>
                    <a:pt x="363" y="136"/>
                    <a:pt x="363" y="133"/>
                    <a:pt x="359" y="129"/>
                  </a:cubicBezTo>
                  <a:lnTo>
                    <a:pt x="359" y="133"/>
                  </a:lnTo>
                  <a:lnTo>
                    <a:pt x="359" y="140"/>
                  </a:lnTo>
                  <a:cubicBezTo>
                    <a:pt x="357" y="138"/>
                    <a:pt x="356" y="138"/>
                    <a:pt x="355" y="138"/>
                  </a:cubicBezTo>
                  <a:cubicBezTo>
                    <a:pt x="353" y="138"/>
                    <a:pt x="352" y="141"/>
                    <a:pt x="350" y="141"/>
                  </a:cubicBezTo>
                  <a:cubicBezTo>
                    <a:pt x="350" y="141"/>
                    <a:pt x="349" y="141"/>
                    <a:pt x="349" y="140"/>
                  </a:cubicBezTo>
                  <a:cubicBezTo>
                    <a:pt x="349" y="144"/>
                    <a:pt x="348" y="144"/>
                    <a:pt x="347" y="144"/>
                  </a:cubicBezTo>
                  <a:cubicBezTo>
                    <a:pt x="345" y="144"/>
                    <a:pt x="344" y="144"/>
                    <a:pt x="344" y="144"/>
                  </a:cubicBezTo>
                  <a:cubicBezTo>
                    <a:pt x="343" y="145"/>
                    <a:pt x="342" y="146"/>
                    <a:pt x="341" y="146"/>
                  </a:cubicBezTo>
                  <a:cubicBezTo>
                    <a:pt x="340" y="146"/>
                    <a:pt x="339" y="144"/>
                    <a:pt x="337" y="140"/>
                  </a:cubicBezTo>
                  <a:cubicBezTo>
                    <a:pt x="334" y="136"/>
                    <a:pt x="330" y="136"/>
                    <a:pt x="330" y="136"/>
                  </a:cubicBezTo>
                  <a:cubicBezTo>
                    <a:pt x="328" y="136"/>
                    <a:pt x="327" y="133"/>
                    <a:pt x="327" y="133"/>
                  </a:cubicBezTo>
                  <a:cubicBezTo>
                    <a:pt x="327" y="133"/>
                    <a:pt x="327" y="134"/>
                    <a:pt x="327" y="136"/>
                  </a:cubicBezTo>
                  <a:cubicBezTo>
                    <a:pt x="325" y="135"/>
                    <a:pt x="324" y="135"/>
                    <a:pt x="324" y="135"/>
                  </a:cubicBezTo>
                  <a:cubicBezTo>
                    <a:pt x="322" y="135"/>
                    <a:pt x="322" y="136"/>
                    <a:pt x="322" y="136"/>
                  </a:cubicBezTo>
                  <a:cubicBezTo>
                    <a:pt x="322" y="138"/>
                    <a:pt x="321" y="138"/>
                    <a:pt x="321" y="138"/>
                  </a:cubicBezTo>
                  <a:cubicBezTo>
                    <a:pt x="320" y="138"/>
                    <a:pt x="319" y="138"/>
                    <a:pt x="319" y="140"/>
                  </a:cubicBezTo>
                  <a:cubicBezTo>
                    <a:pt x="317" y="136"/>
                    <a:pt x="315" y="136"/>
                    <a:pt x="314" y="136"/>
                  </a:cubicBezTo>
                  <a:cubicBezTo>
                    <a:pt x="312" y="136"/>
                    <a:pt x="310" y="136"/>
                    <a:pt x="308" y="136"/>
                  </a:cubicBezTo>
                  <a:cubicBezTo>
                    <a:pt x="308" y="136"/>
                    <a:pt x="305" y="133"/>
                    <a:pt x="305" y="129"/>
                  </a:cubicBezTo>
                  <a:lnTo>
                    <a:pt x="305" y="140"/>
                  </a:lnTo>
                  <a:lnTo>
                    <a:pt x="305" y="147"/>
                  </a:lnTo>
                  <a:lnTo>
                    <a:pt x="300" y="147"/>
                  </a:lnTo>
                  <a:cubicBezTo>
                    <a:pt x="299" y="146"/>
                    <a:pt x="298" y="146"/>
                    <a:pt x="297" y="146"/>
                  </a:cubicBezTo>
                  <a:cubicBezTo>
                    <a:pt x="295" y="146"/>
                    <a:pt x="292" y="148"/>
                    <a:pt x="290" y="151"/>
                  </a:cubicBezTo>
                  <a:cubicBezTo>
                    <a:pt x="286" y="151"/>
                    <a:pt x="286" y="155"/>
                    <a:pt x="286" y="158"/>
                  </a:cubicBezTo>
                  <a:lnTo>
                    <a:pt x="286" y="166"/>
                  </a:lnTo>
                  <a:cubicBezTo>
                    <a:pt x="285" y="167"/>
                    <a:pt x="283" y="168"/>
                    <a:pt x="281" y="168"/>
                  </a:cubicBezTo>
                  <a:cubicBezTo>
                    <a:pt x="279" y="168"/>
                    <a:pt x="277" y="167"/>
                    <a:pt x="275" y="166"/>
                  </a:cubicBezTo>
                  <a:cubicBezTo>
                    <a:pt x="275" y="169"/>
                    <a:pt x="271" y="169"/>
                    <a:pt x="271" y="169"/>
                  </a:cubicBezTo>
                  <a:cubicBezTo>
                    <a:pt x="270" y="167"/>
                    <a:pt x="269" y="167"/>
                    <a:pt x="268" y="167"/>
                  </a:cubicBezTo>
                  <a:cubicBezTo>
                    <a:pt x="267" y="167"/>
                    <a:pt x="266" y="167"/>
                    <a:pt x="264" y="166"/>
                  </a:cubicBezTo>
                  <a:lnTo>
                    <a:pt x="261" y="162"/>
                  </a:lnTo>
                  <a:cubicBezTo>
                    <a:pt x="256" y="158"/>
                    <a:pt x="256" y="155"/>
                    <a:pt x="256" y="151"/>
                  </a:cubicBezTo>
                  <a:cubicBezTo>
                    <a:pt x="256" y="155"/>
                    <a:pt x="256" y="158"/>
                    <a:pt x="253" y="162"/>
                  </a:cubicBezTo>
                  <a:cubicBezTo>
                    <a:pt x="253" y="166"/>
                    <a:pt x="253" y="169"/>
                    <a:pt x="249" y="169"/>
                  </a:cubicBezTo>
                  <a:cubicBezTo>
                    <a:pt x="246" y="169"/>
                    <a:pt x="246" y="169"/>
                    <a:pt x="242" y="166"/>
                  </a:cubicBezTo>
                  <a:cubicBezTo>
                    <a:pt x="239" y="166"/>
                    <a:pt x="239" y="166"/>
                    <a:pt x="234" y="155"/>
                  </a:cubicBezTo>
                  <a:lnTo>
                    <a:pt x="234" y="158"/>
                  </a:lnTo>
                  <a:cubicBezTo>
                    <a:pt x="234" y="162"/>
                    <a:pt x="234" y="166"/>
                    <a:pt x="231" y="173"/>
                  </a:cubicBezTo>
                  <a:cubicBezTo>
                    <a:pt x="231" y="177"/>
                    <a:pt x="227" y="184"/>
                    <a:pt x="224" y="184"/>
                  </a:cubicBezTo>
                  <a:cubicBezTo>
                    <a:pt x="220" y="184"/>
                    <a:pt x="220" y="184"/>
                    <a:pt x="220" y="191"/>
                  </a:cubicBezTo>
                  <a:lnTo>
                    <a:pt x="212" y="191"/>
                  </a:lnTo>
                  <a:cubicBezTo>
                    <a:pt x="212" y="193"/>
                    <a:pt x="212" y="194"/>
                    <a:pt x="212" y="194"/>
                  </a:cubicBezTo>
                  <a:cubicBezTo>
                    <a:pt x="211" y="194"/>
                    <a:pt x="211" y="193"/>
                    <a:pt x="209" y="191"/>
                  </a:cubicBezTo>
                  <a:cubicBezTo>
                    <a:pt x="209" y="188"/>
                    <a:pt x="205" y="188"/>
                    <a:pt x="205" y="184"/>
                  </a:cubicBezTo>
                  <a:lnTo>
                    <a:pt x="205" y="191"/>
                  </a:lnTo>
                  <a:lnTo>
                    <a:pt x="205" y="199"/>
                  </a:lnTo>
                  <a:lnTo>
                    <a:pt x="205" y="202"/>
                  </a:lnTo>
                  <a:lnTo>
                    <a:pt x="205" y="210"/>
                  </a:lnTo>
                  <a:cubicBezTo>
                    <a:pt x="205" y="213"/>
                    <a:pt x="202" y="217"/>
                    <a:pt x="198" y="217"/>
                  </a:cubicBezTo>
                  <a:cubicBezTo>
                    <a:pt x="198" y="217"/>
                    <a:pt x="197" y="215"/>
                    <a:pt x="196" y="215"/>
                  </a:cubicBezTo>
                  <a:cubicBezTo>
                    <a:pt x="195" y="215"/>
                    <a:pt x="195" y="215"/>
                    <a:pt x="195" y="217"/>
                  </a:cubicBezTo>
                  <a:cubicBezTo>
                    <a:pt x="190" y="221"/>
                    <a:pt x="187" y="221"/>
                    <a:pt x="187" y="221"/>
                  </a:cubicBezTo>
                  <a:lnTo>
                    <a:pt x="183" y="225"/>
                  </a:lnTo>
                  <a:cubicBezTo>
                    <a:pt x="180" y="225"/>
                    <a:pt x="180" y="225"/>
                    <a:pt x="180" y="232"/>
                  </a:cubicBezTo>
                  <a:cubicBezTo>
                    <a:pt x="180" y="235"/>
                    <a:pt x="176" y="235"/>
                    <a:pt x="176" y="235"/>
                  </a:cubicBezTo>
                  <a:cubicBezTo>
                    <a:pt x="175" y="237"/>
                    <a:pt x="173" y="238"/>
                    <a:pt x="170" y="238"/>
                  </a:cubicBezTo>
                  <a:cubicBezTo>
                    <a:pt x="168" y="238"/>
                    <a:pt x="165" y="237"/>
                    <a:pt x="161" y="235"/>
                  </a:cubicBezTo>
                  <a:lnTo>
                    <a:pt x="158" y="235"/>
                  </a:lnTo>
                  <a:lnTo>
                    <a:pt x="158" y="232"/>
                  </a:lnTo>
                  <a:lnTo>
                    <a:pt x="154" y="232"/>
                  </a:lnTo>
                  <a:cubicBezTo>
                    <a:pt x="154" y="232"/>
                    <a:pt x="153" y="233"/>
                    <a:pt x="152" y="233"/>
                  </a:cubicBezTo>
                  <a:cubicBezTo>
                    <a:pt x="151" y="233"/>
                    <a:pt x="151" y="233"/>
                    <a:pt x="151" y="232"/>
                  </a:cubicBezTo>
                  <a:cubicBezTo>
                    <a:pt x="149" y="229"/>
                    <a:pt x="148" y="228"/>
                    <a:pt x="147" y="228"/>
                  </a:cubicBezTo>
                  <a:cubicBezTo>
                    <a:pt x="146" y="228"/>
                    <a:pt x="146" y="229"/>
                    <a:pt x="145" y="229"/>
                  </a:cubicBezTo>
                  <a:cubicBezTo>
                    <a:pt x="144" y="229"/>
                    <a:pt x="144" y="229"/>
                    <a:pt x="143" y="228"/>
                  </a:cubicBezTo>
                  <a:lnTo>
                    <a:pt x="139" y="228"/>
                  </a:lnTo>
                  <a:cubicBezTo>
                    <a:pt x="136" y="225"/>
                    <a:pt x="136" y="221"/>
                    <a:pt x="132" y="221"/>
                  </a:cubicBezTo>
                  <a:lnTo>
                    <a:pt x="132" y="225"/>
                  </a:lnTo>
                  <a:lnTo>
                    <a:pt x="129" y="228"/>
                  </a:lnTo>
                  <a:lnTo>
                    <a:pt x="124" y="228"/>
                  </a:lnTo>
                  <a:cubicBezTo>
                    <a:pt x="123" y="226"/>
                    <a:pt x="121" y="226"/>
                    <a:pt x="120" y="226"/>
                  </a:cubicBezTo>
                  <a:cubicBezTo>
                    <a:pt x="118" y="226"/>
                    <a:pt x="117" y="226"/>
                    <a:pt x="117" y="225"/>
                  </a:cubicBezTo>
                  <a:lnTo>
                    <a:pt x="114" y="221"/>
                  </a:lnTo>
                  <a:cubicBezTo>
                    <a:pt x="107" y="217"/>
                    <a:pt x="102" y="213"/>
                    <a:pt x="99" y="210"/>
                  </a:cubicBezTo>
                  <a:cubicBezTo>
                    <a:pt x="95" y="213"/>
                    <a:pt x="95" y="217"/>
                    <a:pt x="95" y="221"/>
                  </a:cubicBezTo>
                  <a:cubicBezTo>
                    <a:pt x="99" y="221"/>
                    <a:pt x="99" y="225"/>
                    <a:pt x="99" y="228"/>
                  </a:cubicBezTo>
                  <a:lnTo>
                    <a:pt x="99" y="232"/>
                  </a:lnTo>
                  <a:cubicBezTo>
                    <a:pt x="95" y="232"/>
                    <a:pt x="95" y="239"/>
                    <a:pt x="95" y="239"/>
                  </a:cubicBezTo>
                  <a:lnTo>
                    <a:pt x="92" y="243"/>
                  </a:lnTo>
                  <a:cubicBezTo>
                    <a:pt x="91" y="242"/>
                    <a:pt x="90" y="241"/>
                    <a:pt x="89" y="241"/>
                  </a:cubicBezTo>
                  <a:cubicBezTo>
                    <a:pt x="88" y="241"/>
                    <a:pt x="88" y="243"/>
                    <a:pt x="88" y="243"/>
                  </a:cubicBezTo>
                  <a:cubicBezTo>
                    <a:pt x="80" y="243"/>
                    <a:pt x="77" y="239"/>
                    <a:pt x="73" y="232"/>
                  </a:cubicBezTo>
                  <a:cubicBezTo>
                    <a:pt x="70" y="232"/>
                    <a:pt x="70" y="228"/>
                    <a:pt x="70" y="228"/>
                  </a:cubicBezTo>
                  <a:cubicBezTo>
                    <a:pt x="70" y="229"/>
                    <a:pt x="70" y="229"/>
                    <a:pt x="69" y="229"/>
                  </a:cubicBezTo>
                  <a:cubicBezTo>
                    <a:pt x="68" y="229"/>
                    <a:pt x="66" y="225"/>
                    <a:pt x="63" y="225"/>
                  </a:cubicBezTo>
                  <a:lnTo>
                    <a:pt x="63" y="225"/>
                  </a:lnTo>
                  <a:cubicBezTo>
                    <a:pt x="66" y="232"/>
                    <a:pt x="66" y="235"/>
                    <a:pt x="66" y="239"/>
                  </a:cubicBezTo>
                  <a:cubicBezTo>
                    <a:pt x="70" y="247"/>
                    <a:pt x="66" y="250"/>
                    <a:pt x="70" y="257"/>
                  </a:cubicBezTo>
                  <a:cubicBezTo>
                    <a:pt x="70" y="257"/>
                    <a:pt x="66" y="257"/>
                    <a:pt x="66" y="261"/>
                  </a:cubicBezTo>
                  <a:cubicBezTo>
                    <a:pt x="63" y="261"/>
                    <a:pt x="63" y="265"/>
                    <a:pt x="58" y="265"/>
                  </a:cubicBezTo>
                  <a:cubicBezTo>
                    <a:pt x="63" y="272"/>
                    <a:pt x="58" y="272"/>
                    <a:pt x="58" y="276"/>
                  </a:cubicBezTo>
                  <a:cubicBezTo>
                    <a:pt x="58" y="279"/>
                    <a:pt x="55" y="283"/>
                    <a:pt x="51" y="283"/>
                  </a:cubicBezTo>
                  <a:lnTo>
                    <a:pt x="48" y="287"/>
                  </a:lnTo>
                  <a:cubicBezTo>
                    <a:pt x="44" y="279"/>
                    <a:pt x="36" y="283"/>
                    <a:pt x="33" y="276"/>
                  </a:cubicBezTo>
                  <a:cubicBezTo>
                    <a:pt x="33" y="276"/>
                    <a:pt x="33" y="276"/>
                    <a:pt x="32" y="276"/>
                  </a:cubicBezTo>
                  <a:cubicBezTo>
                    <a:pt x="31" y="276"/>
                    <a:pt x="29" y="273"/>
                    <a:pt x="27" y="273"/>
                  </a:cubicBezTo>
                  <a:cubicBezTo>
                    <a:pt x="26" y="273"/>
                    <a:pt x="26" y="274"/>
                    <a:pt x="26" y="276"/>
                  </a:cubicBezTo>
                  <a:cubicBezTo>
                    <a:pt x="22" y="276"/>
                    <a:pt x="19" y="279"/>
                    <a:pt x="19" y="279"/>
                  </a:cubicBezTo>
                  <a:cubicBezTo>
                    <a:pt x="14" y="283"/>
                    <a:pt x="11" y="283"/>
                    <a:pt x="11" y="287"/>
                  </a:cubicBezTo>
                  <a:cubicBezTo>
                    <a:pt x="7" y="294"/>
                    <a:pt x="7" y="294"/>
                    <a:pt x="7" y="301"/>
                  </a:cubicBezTo>
                  <a:cubicBezTo>
                    <a:pt x="7" y="309"/>
                    <a:pt x="11" y="316"/>
                    <a:pt x="11" y="320"/>
                  </a:cubicBezTo>
                  <a:cubicBezTo>
                    <a:pt x="11" y="323"/>
                    <a:pt x="14" y="327"/>
                    <a:pt x="11" y="331"/>
                  </a:cubicBezTo>
                  <a:cubicBezTo>
                    <a:pt x="14" y="338"/>
                    <a:pt x="14" y="345"/>
                    <a:pt x="11" y="349"/>
                  </a:cubicBezTo>
                  <a:cubicBezTo>
                    <a:pt x="11" y="351"/>
                    <a:pt x="11" y="352"/>
                    <a:pt x="10" y="352"/>
                  </a:cubicBezTo>
                  <a:cubicBezTo>
                    <a:pt x="10" y="352"/>
                    <a:pt x="9" y="351"/>
                    <a:pt x="7" y="349"/>
                  </a:cubicBezTo>
                  <a:cubicBezTo>
                    <a:pt x="6" y="348"/>
                    <a:pt x="6" y="347"/>
                    <a:pt x="5" y="347"/>
                  </a:cubicBezTo>
                  <a:cubicBezTo>
                    <a:pt x="4" y="347"/>
                    <a:pt x="4" y="350"/>
                    <a:pt x="4" y="353"/>
                  </a:cubicBezTo>
                  <a:cubicBezTo>
                    <a:pt x="4" y="353"/>
                    <a:pt x="0" y="353"/>
                    <a:pt x="0" y="357"/>
                  </a:cubicBezTo>
                  <a:cubicBezTo>
                    <a:pt x="4" y="357"/>
                    <a:pt x="4" y="360"/>
                    <a:pt x="4" y="360"/>
                  </a:cubicBezTo>
                  <a:cubicBezTo>
                    <a:pt x="7" y="371"/>
                    <a:pt x="11" y="382"/>
                    <a:pt x="19" y="393"/>
                  </a:cubicBezTo>
                  <a:cubicBezTo>
                    <a:pt x="22" y="404"/>
                    <a:pt x="22" y="411"/>
                    <a:pt x="26" y="423"/>
                  </a:cubicBezTo>
                  <a:cubicBezTo>
                    <a:pt x="29" y="430"/>
                    <a:pt x="33" y="437"/>
                    <a:pt x="36" y="445"/>
                  </a:cubicBezTo>
                  <a:cubicBezTo>
                    <a:pt x="36" y="448"/>
                    <a:pt x="41" y="452"/>
                    <a:pt x="41" y="455"/>
                  </a:cubicBezTo>
                  <a:cubicBezTo>
                    <a:pt x="41" y="459"/>
                    <a:pt x="44" y="463"/>
                    <a:pt x="44" y="467"/>
                  </a:cubicBezTo>
                  <a:cubicBezTo>
                    <a:pt x="44" y="470"/>
                    <a:pt x="44" y="474"/>
                    <a:pt x="48" y="477"/>
                  </a:cubicBezTo>
                  <a:cubicBezTo>
                    <a:pt x="51" y="492"/>
                    <a:pt x="55" y="507"/>
                    <a:pt x="63" y="521"/>
                  </a:cubicBezTo>
                  <a:cubicBezTo>
                    <a:pt x="70" y="536"/>
                    <a:pt x="73" y="551"/>
                    <a:pt x="77" y="565"/>
                  </a:cubicBezTo>
                  <a:cubicBezTo>
                    <a:pt x="80" y="580"/>
                    <a:pt x="88" y="591"/>
                    <a:pt x="92" y="606"/>
                  </a:cubicBezTo>
                  <a:cubicBezTo>
                    <a:pt x="92" y="613"/>
                    <a:pt x="95" y="617"/>
                    <a:pt x="95" y="621"/>
                  </a:cubicBezTo>
                  <a:cubicBezTo>
                    <a:pt x="99" y="628"/>
                    <a:pt x="102" y="631"/>
                    <a:pt x="102" y="635"/>
                  </a:cubicBezTo>
                  <a:cubicBezTo>
                    <a:pt x="107" y="639"/>
                    <a:pt x="107" y="646"/>
                    <a:pt x="107" y="653"/>
                  </a:cubicBezTo>
                  <a:cubicBezTo>
                    <a:pt x="110" y="657"/>
                    <a:pt x="110" y="661"/>
                    <a:pt x="114" y="668"/>
                  </a:cubicBezTo>
                  <a:cubicBezTo>
                    <a:pt x="114" y="672"/>
                    <a:pt x="117" y="672"/>
                    <a:pt x="117" y="679"/>
                  </a:cubicBezTo>
                  <a:cubicBezTo>
                    <a:pt x="121" y="690"/>
                    <a:pt x="124" y="701"/>
                    <a:pt x="129" y="709"/>
                  </a:cubicBezTo>
                  <a:cubicBezTo>
                    <a:pt x="136" y="723"/>
                    <a:pt x="139" y="741"/>
                    <a:pt x="146" y="753"/>
                  </a:cubicBezTo>
                  <a:cubicBezTo>
                    <a:pt x="154" y="782"/>
                    <a:pt x="165" y="804"/>
                    <a:pt x="173" y="833"/>
                  </a:cubicBezTo>
                  <a:cubicBezTo>
                    <a:pt x="173" y="833"/>
                    <a:pt x="176" y="837"/>
                    <a:pt x="176" y="841"/>
                  </a:cubicBezTo>
                  <a:cubicBezTo>
                    <a:pt x="176" y="844"/>
                    <a:pt x="176" y="844"/>
                    <a:pt x="180" y="848"/>
                  </a:cubicBezTo>
                  <a:cubicBezTo>
                    <a:pt x="180" y="855"/>
                    <a:pt x="183" y="866"/>
                    <a:pt x="187" y="873"/>
                  </a:cubicBezTo>
                  <a:cubicBezTo>
                    <a:pt x="187" y="877"/>
                    <a:pt x="187" y="885"/>
                    <a:pt x="190" y="885"/>
                  </a:cubicBezTo>
                  <a:cubicBezTo>
                    <a:pt x="190" y="888"/>
                    <a:pt x="195" y="892"/>
                    <a:pt x="195" y="895"/>
                  </a:cubicBezTo>
                  <a:cubicBezTo>
                    <a:pt x="198" y="903"/>
                    <a:pt x="198" y="910"/>
                    <a:pt x="202" y="917"/>
                  </a:cubicBezTo>
                  <a:cubicBezTo>
                    <a:pt x="202" y="925"/>
                    <a:pt x="205" y="929"/>
                    <a:pt x="202" y="929"/>
                  </a:cubicBezTo>
                  <a:cubicBezTo>
                    <a:pt x="205" y="932"/>
                    <a:pt x="205" y="932"/>
                    <a:pt x="205" y="936"/>
                  </a:cubicBezTo>
                  <a:lnTo>
                    <a:pt x="205" y="939"/>
                  </a:lnTo>
                  <a:lnTo>
                    <a:pt x="205" y="943"/>
                  </a:lnTo>
                  <a:cubicBezTo>
                    <a:pt x="209" y="951"/>
                    <a:pt x="212" y="958"/>
                    <a:pt x="212" y="961"/>
                  </a:cubicBezTo>
                  <a:cubicBezTo>
                    <a:pt x="217" y="969"/>
                    <a:pt x="217" y="976"/>
                    <a:pt x="220" y="983"/>
                  </a:cubicBezTo>
                  <a:lnTo>
                    <a:pt x="220" y="991"/>
                  </a:lnTo>
                  <a:cubicBezTo>
                    <a:pt x="224" y="995"/>
                    <a:pt x="220" y="995"/>
                    <a:pt x="224" y="998"/>
                  </a:cubicBezTo>
                  <a:lnTo>
                    <a:pt x="224" y="1005"/>
                  </a:lnTo>
                  <a:cubicBezTo>
                    <a:pt x="224" y="1009"/>
                    <a:pt x="224" y="1013"/>
                    <a:pt x="227" y="1013"/>
                  </a:cubicBezTo>
                  <a:cubicBezTo>
                    <a:pt x="231" y="1017"/>
                    <a:pt x="227" y="1020"/>
                    <a:pt x="231" y="1024"/>
                  </a:cubicBezTo>
                  <a:lnTo>
                    <a:pt x="231" y="1031"/>
                  </a:lnTo>
                  <a:cubicBezTo>
                    <a:pt x="231" y="1035"/>
                    <a:pt x="231" y="1039"/>
                    <a:pt x="234" y="1046"/>
                  </a:cubicBezTo>
                  <a:cubicBezTo>
                    <a:pt x="234" y="1049"/>
                    <a:pt x="239" y="1053"/>
                    <a:pt x="239" y="1061"/>
                  </a:cubicBezTo>
                  <a:cubicBezTo>
                    <a:pt x="239" y="1064"/>
                    <a:pt x="242" y="1071"/>
                    <a:pt x="242" y="1075"/>
                  </a:cubicBezTo>
                  <a:cubicBezTo>
                    <a:pt x="246" y="1083"/>
                    <a:pt x="246" y="1090"/>
                    <a:pt x="246" y="1093"/>
                  </a:cubicBezTo>
                  <a:cubicBezTo>
                    <a:pt x="249" y="1097"/>
                    <a:pt x="249" y="1101"/>
                    <a:pt x="249" y="1105"/>
                  </a:cubicBezTo>
                  <a:cubicBezTo>
                    <a:pt x="253" y="1108"/>
                    <a:pt x="253" y="1112"/>
                    <a:pt x="253" y="1115"/>
                  </a:cubicBezTo>
                  <a:lnTo>
                    <a:pt x="253" y="1119"/>
                  </a:lnTo>
                  <a:cubicBezTo>
                    <a:pt x="256" y="1134"/>
                    <a:pt x="264" y="1145"/>
                    <a:pt x="264" y="1159"/>
                  </a:cubicBezTo>
                  <a:cubicBezTo>
                    <a:pt x="268" y="1163"/>
                    <a:pt x="268" y="1171"/>
                    <a:pt x="271" y="1174"/>
                  </a:cubicBezTo>
                  <a:cubicBezTo>
                    <a:pt x="271" y="1178"/>
                    <a:pt x="275" y="1185"/>
                    <a:pt x="275" y="1189"/>
                  </a:cubicBezTo>
                  <a:cubicBezTo>
                    <a:pt x="275" y="1193"/>
                    <a:pt x="278" y="1196"/>
                    <a:pt x="278" y="1200"/>
                  </a:cubicBezTo>
                  <a:lnTo>
                    <a:pt x="278" y="1207"/>
                  </a:lnTo>
                  <a:cubicBezTo>
                    <a:pt x="278" y="1211"/>
                    <a:pt x="283" y="1215"/>
                    <a:pt x="283" y="1218"/>
                  </a:cubicBezTo>
                  <a:cubicBezTo>
                    <a:pt x="283" y="1222"/>
                    <a:pt x="286" y="1225"/>
                    <a:pt x="286" y="1229"/>
                  </a:cubicBezTo>
                  <a:cubicBezTo>
                    <a:pt x="290" y="1237"/>
                    <a:pt x="290" y="1240"/>
                    <a:pt x="290" y="1244"/>
                  </a:cubicBezTo>
                  <a:cubicBezTo>
                    <a:pt x="293" y="1247"/>
                    <a:pt x="293" y="1251"/>
                    <a:pt x="297" y="1255"/>
                  </a:cubicBezTo>
                  <a:cubicBezTo>
                    <a:pt x="293" y="1259"/>
                    <a:pt x="297" y="1262"/>
                    <a:pt x="297" y="1266"/>
                  </a:cubicBezTo>
                  <a:cubicBezTo>
                    <a:pt x="308" y="1291"/>
                    <a:pt x="315" y="1317"/>
                    <a:pt x="322" y="1343"/>
                  </a:cubicBezTo>
                  <a:cubicBezTo>
                    <a:pt x="327" y="1350"/>
                    <a:pt x="327" y="1354"/>
                    <a:pt x="327" y="1357"/>
                  </a:cubicBezTo>
                  <a:cubicBezTo>
                    <a:pt x="327" y="1361"/>
                    <a:pt x="330" y="1365"/>
                    <a:pt x="330" y="1369"/>
                  </a:cubicBezTo>
                  <a:cubicBezTo>
                    <a:pt x="334" y="1369"/>
                    <a:pt x="334" y="1372"/>
                    <a:pt x="334" y="1376"/>
                  </a:cubicBezTo>
                  <a:cubicBezTo>
                    <a:pt x="334" y="1383"/>
                    <a:pt x="337" y="1391"/>
                    <a:pt x="337" y="1398"/>
                  </a:cubicBezTo>
                  <a:cubicBezTo>
                    <a:pt x="344" y="1413"/>
                    <a:pt x="349" y="1423"/>
                    <a:pt x="352" y="1438"/>
                  </a:cubicBezTo>
                  <a:lnTo>
                    <a:pt x="352" y="1445"/>
                  </a:lnTo>
                  <a:cubicBezTo>
                    <a:pt x="356" y="1453"/>
                    <a:pt x="359" y="1460"/>
                    <a:pt x="359" y="1464"/>
                  </a:cubicBezTo>
                  <a:lnTo>
                    <a:pt x="359" y="1471"/>
                  </a:lnTo>
                  <a:cubicBezTo>
                    <a:pt x="363" y="1471"/>
                    <a:pt x="363" y="1475"/>
                    <a:pt x="366" y="1479"/>
                  </a:cubicBezTo>
                  <a:cubicBezTo>
                    <a:pt x="366" y="1486"/>
                    <a:pt x="366" y="1493"/>
                    <a:pt x="374" y="1501"/>
                  </a:cubicBezTo>
                  <a:lnTo>
                    <a:pt x="374" y="1504"/>
                  </a:lnTo>
                  <a:cubicBezTo>
                    <a:pt x="371" y="1508"/>
                    <a:pt x="378" y="1511"/>
                    <a:pt x="378" y="1519"/>
                  </a:cubicBezTo>
                  <a:cubicBezTo>
                    <a:pt x="381" y="1523"/>
                    <a:pt x="381" y="1526"/>
                    <a:pt x="381" y="1533"/>
                  </a:cubicBezTo>
                  <a:cubicBezTo>
                    <a:pt x="388" y="1555"/>
                    <a:pt x="396" y="1574"/>
                    <a:pt x="403" y="1596"/>
                  </a:cubicBezTo>
                  <a:cubicBezTo>
                    <a:pt x="403" y="1599"/>
                    <a:pt x="403" y="1603"/>
                    <a:pt x="407" y="1603"/>
                  </a:cubicBezTo>
                  <a:cubicBezTo>
                    <a:pt x="407" y="1607"/>
                    <a:pt x="410" y="1611"/>
                    <a:pt x="410" y="1614"/>
                  </a:cubicBezTo>
                  <a:cubicBezTo>
                    <a:pt x="410" y="1618"/>
                    <a:pt x="415" y="1621"/>
                    <a:pt x="415" y="1625"/>
                  </a:cubicBezTo>
                  <a:cubicBezTo>
                    <a:pt x="418" y="1633"/>
                    <a:pt x="418" y="1640"/>
                    <a:pt x="422" y="1647"/>
                  </a:cubicBezTo>
                  <a:cubicBezTo>
                    <a:pt x="425" y="1655"/>
                    <a:pt x="429" y="1662"/>
                    <a:pt x="429" y="1669"/>
                  </a:cubicBezTo>
                  <a:cubicBezTo>
                    <a:pt x="432" y="1677"/>
                    <a:pt x="437" y="1684"/>
                    <a:pt x="437" y="1691"/>
                  </a:cubicBezTo>
                  <a:cubicBezTo>
                    <a:pt x="437" y="1695"/>
                    <a:pt x="440" y="1695"/>
                    <a:pt x="440" y="1699"/>
                  </a:cubicBezTo>
                  <a:cubicBezTo>
                    <a:pt x="444" y="1699"/>
                    <a:pt x="444" y="1702"/>
                    <a:pt x="444" y="1702"/>
                  </a:cubicBezTo>
                  <a:cubicBezTo>
                    <a:pt x="444" y="1709"/>
                    <a:pt x="444" y="1713"/>
                    <a:pt x="447" y="1717"/>
                  </a:cubicBezTo>
                  <a:cubicBezTo>
                    <a:pt x="451" y="1724"/>
                    <a:pt x="451" y="1731"/>
                    <a:pt x="454" y="1735"/>
                  </a:cubicBezTo>
                  <a:cubicBezTo>
                    <a:pt x="459" y="1743"/>
                    <a:pt x="459" y="1750"/>
                    <a:pt x="462" y="1753"/>
                  </a:cubicBezTo>
                  <a:lnTo>
                    <a:pt x="462" y="1761"/>
                  </a:lnTo>
                  <a:cubicBezTo>
                    <a:pt x="466" y="1765"/>
                    <a:pt x="466" y="1768"/>
                    <a:pt x="466" y="1768"/>
                  </a:cubicBezTo>
                  <a:cubicBezTo>
                    <a:pt x="466" y="1772"/>
                    <a:pt x="469" y="1775"/>
                    <a:pt x="469" y="1775"/>
                  </a:cubicBezTo>
                  <a:cubicBezTo>
                    <a:pt x="473" y="1787"/>
                    <a:pt x="476" y="1797"/>
                    <a:pt x="476" y="1805"/>
                  </a:cubicBezTo>
                  <a:cubicBezTo>
                    <a:pt x="481" y="1809"/>
                    <a:pt x="481" y="1812"/>
                    <a:pt x="481" y="1812"/>
                  </a:cubicBezTo>
                  <a:cubicBezTo>
                    <a:pt x="484" y="1816"/>
                    <a:pt x="484" y="1819"/>
                    <a:pt x="484" y="1823"/>
                  </a:cubicBezTo>
                  <a:cubicBezTo>
                    <a:pt x="488" y="1827"/>
                    <a:pt x="488" y="1834"/>
                    <a:pt x="491" y="1838"/>
                  </a:cubicBezTo>
                  <a:cubicBezTo>
                    <a:pt x="503" y="1867"/>
                    <a:pt x="510" y="1900"/>
                    <a:pt x="520" y="1929"/>
                  </a:cubicBezTo>
                  <a:cubicBezTo>
                    <a:pt x="525" y="1933"/>
                    <a:pt x="525" y="1941"/>
                    <a:pt x="525" y="1944"/>
                  </a:cubicBezTo>
                  <a:cubicBezTo>
                    <a:pt x="528" y="1948"/>
                    <a:pt x="528" y="1955"/>
                    <a:pt x="532" y="1959"/>
                  </a:cubicBezTo>
                  <a:cubicBezTo>
                    <a:pt x="535" y="1970"/>
                    <a:pt x="539" y="1981"/>
                    <a:pt x="539" y="1992"/>
                  </a:cubicBezTo>
                  <a:cubicBezTo>
                    <a:pt x="542" y="1992"/>
                    <a:pt x="542" y="1995"/>
                    <a:pt x="542" y="1995"/>
                  </a:cubicBezTo>
                  <a:cubicBezTo>
                    <a:pt x="547" y="2003"/>
                    <a:pt x="550" y="2010"/>
                    <a:pt x="554" y="2017"/>
                  </a:cubicBezTo>
                  <a:lnTo>
                    <a:pt x="554" y="2021"/>
                  </a:lnTo>
                  <a:cubicBezTo>
                    <a:pt x="557" y="2025"/>
                    <a:pt x="557" y="2029"/>
                    <a:pt x="557" y="2036"/>
                  </a:cubicBezTo>
                  <a:cubicBezTo>
                    <a:pt x="561" y="2039"/>
                    <a:pt x="564" y="2047"/>
                    <a:pt x="564" y="2051"/>
                  </a:cubicBezTo>
                  <a:cubicBezTo>
                    <a:pt x="572" y="2073"/>
                    <a:pt x="579" y="2095"/>
                    <a:pt x="586" y="2120"/>
                  </a:cubicBezTo>
                  <a:cubicBezTo>
                    <a:pt x="591" y="2127"/>
                    <a:pt x="594" y="2135"/>
                    <a:pt x="598" y="2142"/>
                  </a:cubicBezTo>
                  <a:lnTo>
                    <a:pt x="598" y="2146"/>
                  </a:lnTo>
                  <a:cubicBezTo>
                    <a:pt x="605" y="2161"/>
                    <a:pt x="613" y="2175"/>
                    <a:pt x="616" y="2193"/>
                  </a:cubicBezTo>
                  <a:lnTo>
                    <a:pt x="616" y="2197"/>
                  </a:lnTo>
                  <a:lnTo>
                    <a:pt x="620" y="2197"/>
                  </a:lnTo>
                  <a:cubicBezTo>
                    <a:pt x="620" y="2197"/>
                    <a:pt x="623" y="2201"/>
                    <a:pt x="623" y="2205"/>
                  </a:cubicBezTo>
                  <a:cubicBezTo>
                    <a:pt x="627" y="2219"/>
                    <a:pt x="635" y="2234"/>
                    <a:pt x="638" y="2249"/>
                  </a:cubicBezTo>
                  <a:lnTo>
                    <a:pt x="638" y="2252"/>
                  </a:lnTo>
                  <a:cubicBezTo>
                    <a:pt x="642" y="2259"/>
                    <a:pt x="645" y="2267"/>
                    <a:pt x="649" y="2274"/>
                  </a:cubicBezTo>
                  <a:lnTo>
                    <a:pt x="649" y="2278"/>
                  </a:lnTo>
                  <a:cubicBezTo>
                    <a:pt x="652" y="2285"/>
                    <a:pt x="657" y="2289"/>
                    <a:pt x="660" y="2296"/>
                  </a:cubicBezTo>
                  <a:lnTo>
                    <a:pt x="660" y="2303"/>
                  </a:lnTo>
                  <a:cubicBezTo>
                    <a:pt x="664" y="2311"/>
                    <a:pt x="667" y="2318"/>
                    <a:pt x="671" y="2329"/>
                  </a:cubicBezTo>
                  <a:cubicBezTo>
                    <a:pt x="671" y="2333"/>
                    <a:pt x="674" y="2339"/>
                    <a:pt x="677" y="2342"/>
                  </a:cubicBezTo>
                  <a:lnTo>
                    <a:pt x="677" y="2342"/>
                  </a:lnTo>
                  <a:cubicBezTo>
                    <a:pt x="674" y="2339"/>
                    <a:pt x="674" y="2336"/>
                    <a:pt x="674" y="2333"/>
                  </a:cubicBezTo>
                  <a:lnTo>
                    <a:pt x="674" y="2333"/>
                  </a:lnTo>
                  <a:cubicBezTo>
                    <a:pt x="674" y="2337"/>
                    <a:pt x="679" y="2340"/>
                    <a:pt x="679" y="2344"/>
                  </a:cubicBezTo>
                  <a:cubicBezTo>
                    <a:pt x="679" y="2347"/>
                    <a:pt x="679" y="2351"/>
                    <a:pt x="682" y="2351"/>
                  </a:cubicBezTo>
                  <a:cubicBezTo>
                    <a:pt x="682" y="2355"/>
                    <a:pt x="682" y="2359"/>
                    <a:pt x="686" y="2359"/>
                  </a:cubicBezTo>
                  <a:cubicBezTo>
                    <a:pt x="686" y="2362"/>
                    <a:pt x="686" y="2366"/>
                    <a:pt x="689" y="2369"/>
                  </a:cubicBezTo>
                  <a:cubicBezTo>
                    <a:pt x="689" y="2369"/>
                    <a:pt x="689" y="2369"/>
                    <a:pt x="689" y="2369"/>
                  </a:cubicBezTo>
                  <a:lnTo>
                    <a:pt x="689" y="2369"/>
                  </a:lnTo>
                  <a:cubicBezTo>
                    <a:pt x="693" y="2373"/>
                    <a:pt x="693" y="2377"/>
                    <a:pt x="693" y="2377"/>
                  </a:cubicBezTo>
                  <a:cubicBezTo>
                    <a:pt x="696" y="2391"/>
                    <a:pt x="704" y="2403"/>
                    <a:pt x="708" y="2413"/>
                  </a:cubicBezTo>
                  <a:lnTo>
                    <a:pt x="708" y="2417"/>
                  </a:lnTo>
                  <a:cubicBezTo>
                    <a:pt x="711" y="2421"/>
                    <a:pt x="711" y="2428"/>
                    <a:pt x="715" y="2432"/>
                  </a:cubicBezTo>
                  <a:cubicBezTo>
                    <a:pt x="715" y="2439"/>
                    <a:pt x="718" y="2443"/>
                    <a:pt x="723" y="2447"/>
                  </a:cubicBezTo>
                  <a:lnTo>
                    <a:pt x="723" y="2454"/>
                  </a:lnTo>
                  <a:cubicBezTo>
                    <a:pt x="726" y="2457"/>
                    <a:pt x="726" y="2461"/>
                    <a:pt x="726" y="2465"/>
                  </a:cubicBezTo>
                  <a:cubicBezTo>
                    <a:pt x="730" y="2472"/>
                    <a:pt x="733" y="2476"/>
                    <a:pt x="733" y="2479"/>
                  </a:cubicBezTo>
                  <a:cubicBezTo>
                    <a:pt x="737" y="2487"/>
                    <a:pt x="740" y="2491"/>
                    <a:pt x="740" y="2498"/>
                  </a:cubicBezTo>
                  <a:cubicBezTo>
                    <a:pt x="748" y="2505"/>
                    <a:pt x="748" y="2516"/>
                    <a:pt x="752" y="2527"/>
                  </a:cubicBezTo>
                  <a:cubicBezTo>
                    <a:pt x="755" y="2535"/>
                    <a:pt x="759" y="2542"/>
                    <a:pt x="762" y="2549"/>
                  </a:cubicBezTo>
                  <a:cubicBezTo>
                    <a:pt x="762" y="2553"/>
                    <a:pt x="767" y="2560"/>
                    <a:pt x="767" y="2567"/>
                  </a:cubicBezTo>
                  <a:cubicBezTo>
                    <a:pt x="770" y="2575"/>
                    <a:pt x="774" y="2579"/>
                    <a:pt x="774" y="2586"/>
                  </a:cubicBezTo>
                  <a:cubicBezTo>
                    <a:pt x="777" y="2593"/>
                    <a:pt x="781" y="2604"/>
                    <a:pt x="784" y="2611"/>
                  </a:cubicBezTo>
                  <a:cubicBezTo>
                    <a:pt x="789" y="2615"/>
                    <a:pt x="789" y="2619"/>
                    <a:pt x="789" y="2623"/>
                  </a:cubicBezTo>
                  <a:lnTo>
                    <a:pt x="789" y="2626"/>
                  </a:lnTo>
                  <a:cubicBezTo>
                    <a:pt x="792" y="2630"/>
                    <a:pt x="792" y="2630"/>
                    <a:pt x="792" y="2633"/>
                  </a:cubicBezTo>
                  <a:cubicBezTo>
                    <a:pt x="796" y="2645"/>
                    <a:pt x="799" y="2659"/>
                    <a:pt x="806" y="2670"/>
                  </a:cubicBezTo>
                  <a:cubicBezTo>
                    <a:pt x="806" y="2674"/>
                    <a:pt x="806" y="2677"/>
                    <a:pt x="811" y="2681"/>
                  </a:cubicBezTo>
                  <a:lnTo>
                    <a:pt x="811" y="2692"/>
                  </a:lnTo>
                  <a:cubicBezTo>
                    <a:pt x="814" y="2692"/>
                    <a:pt x="814" y="2696"/>
                    <a:pt x="818" y="2699"/>
                  </a:cubicBezTo>
                  <a:cubicBezTo>
                    <a:pt x="818" y="2703"/>
                    <a:pt x="818" y="2707"/>
                    <a:pt x="821" y="2711"/>
                  </a:cubicBezTo>
                  <a:cubicBezTo>
                    <a:pt x="821" y="2714"/>
                    <a:pt x="821" y="2718"/>
                    <a:pt x="825" y="2718"/>
                  </a:cubicBezTo>
                  <a:lnTo>
                    <a:pt x="825" y="2725"/>
                  </a:lnTo>
                  <a:lnTo>
                    <a:pt x="825" y="2729"/>
                  </a:lnTo>
                  <a:cubicBezTo>
                    <a:pt x="828" y="2729"/>
                    <a:pt x="828" y="2733"/>
                    <a:pt x="828" y="2736"/>
                  </a:cubicBezTo>
                  <a:cubicBezTo>
                    <a:pt x="828" y="2736"/>
                    <a:pt x="833" y="2740"/>
                    <a:pt x="833" y="2743"/>
                  </a:cubicBezTo>
                  <a:cubicBezTo>
                    <a:pt x="833" y="2747"/>
                    <a:pt x="833" y="2747"/>
                    <a:pt x="836" y="2751"/>
                  </a:cubicBezTo>
                  <a:cubicBezTo>
                    <a:pt x="836" y="2762"/>
                    <a:pt x="840" y="2769"/>
                    <a:pt x="843" y="2777"/>
                  </a:cubicBezTo>
                  <a:cubicBezTo>
                    <a:pt x="843" y="2780"/>
                    <a:pt x="847" y="2784"/>
                    <a:pt x="847" y="2787"/>
                  </a:cubicBezTo>
                  <a:cubicBezTo>
                    <a:pt x="847" y="2787"/>
                    <a:pt x="847" y="2795"/>
                    <a:pt x="850" y="2799"/>
                  </a:cubicBezTo>
                  <a:cubicBezTo>
                    <a:pt x="855" y="2806"/>
                    <a:pt x="855" y="2813"/>
                    <a:pt x="858" y="2821"/>
                  </a:cubicBezTo>
                  <a:cubicBezTo>
                    <a:pt x="862" y="2824"/>
                    <a:pt x="862" y="2831"/>
                    <a:pt x="865" y="2839"/>
                  </a:cubicBezTo>
                  <a:cubicBezTo>
                    <a:pt x="865" y="2843"/>
                    <a:pt x="869" y="2850"/>
                    <a:pt x="869" y="2857"/>
                  </a:cubicBezTo>
                  <a:cubicBezTo>
                    <a:pt x="872" y="2861"/>
                    <a:pt x="872" y="2868"/>
                    <a:pt x="877" y="2875"/>
                  </a:cubicBezTo>
                  <a:cubicBezTo>
                    <a:pt x="877" y="2879"/>
                    <a:pt x="880" y="2887"/>
                    <a:pt x="880" y="2894"/>
                  </a:cubicBezTo>
                  <a:cubicBezTo>
                    <a:pt x="884" y="2897"/>
                    <a:pt x="884" y="2901"/>
                    <a:pt x="887" y="2909"/>
                  </a:cubicBezTo>
                  <a:cubicBezTo>
                    <a:pt x="887" y="2916"/>
                    <a:pt x="891" y="2919"/>
                    <a:pt x="894" y="2927"/>
                  </a:cubicBezTo>
                  <a:lnTo>
                    <a:pt x="894" y="2931"/>
                  </a:lnTo>
                  <a:cubicBezTo>
                    <a:pt x="894" y="2931"/>
                    <a:pt x="899" y="2934"/>
                    <a:pt x="899" y="2938"/>
                  </a:cubicBezTo>
                  <a:lnTo>
                    <a:pt x="899" y="2945"/>
                  </a:lnTo>
                  <a:cubicBezTo>
                    <a:pt x="902" y="2945"/>
                    <a:pt x="902" y="2949"/>
                    <a:pt x="902" y="2953"/>
                  </a:cubicBezTo>
                  <a:cubicBezTo>
                    <a:pt x="906" y="2953"/>
                    <a:pt x="902" y="2956"/>
                    <a:pt x="906" y="2956"/>
                  </a:cubicBezTo>
                  <a:lnTo>
                    <a:pt x="906" y="2963"/>
                  </a:lnTo>
                  <a:cubicBezTo>
                    <a:pt x="913" y="2978"/>
                    <a:pt x="916" y="2993"/>
                    <a:pt x="924" y="3007"/>
                  </a:cubicBezTo>
                  <a:cubicBezTo>
                    <a:pt x="924" y="3011"/>
                    <a:pt x="924" y="3019"/>
                    <a:pt x="928" y="3022"/>
                  </a:cubicBezTo>
                  <a:cubicBezTo>
                    <a:pt x="928" y="3026"/>
                    <a:pt x="931" y="3033"/>
                    <a:pt x="931" y="3037"/>
                  </a:cubicBezTo>
                  <a:cubicBezTo>
                    <a:pt x="935" y="3041"/>
                    <a:pt x="935" y="3048"/>
                    <a:pt x="938" y="3051"/>
                  </a:cubicBezTo>
                  <a:cubicBezTo>
                    <a:pt x="938" y="3055"/>
                    <a:pt x="938" y="3059"/>
                    <a:pt x="943" y="3059"/>
                  </a:cubicBezTo>
                  <a:lnTo>
                    <a:pt x="943" y="3063"/>
                  </a:lnTo>
                  <a:cubicBezTo>
                    <a:pt x="943" y="3066"/>
                    <a:pt x="943" y="3066"/>
                    <a:pt x="946" y="3070"/>
                  </a:cubicBezTo>
                  <a:lnTo>
                    <a:pt x="946" y="3081"/>
                  </a:lnTo>
                  <a:cubicBezTo>
                    <a:pt x="950" y="3085"/>
                    <a:pt x="950" y="3088"/>
                    <a:pt x="950" y="3092"/>
                  </a:cubicBezTo>
                  <a:cubicBezTo>
                    <a:pt x="953" y="3095"/>
                    <a:pt x="953" y="3095"/>
                    <a:pt x="953" y="3099"/>
                  </a:cubicBezTo>
                  <a:lnTo>
                    <a:pt x="953" y="3103"/>
                  </a:lnTo>
                  <a:cubicBezTo>
                    <a:pt x="957" y="3107"/>
                    <a:pt x="957" y="3107"/>
                    <a:pt x="957" y="3110"/>
                  </a:cubicBezTo>
                  <a:cubicBezTo>
                    <a:pt x="957" y="3114"/>
                    <a:pt x="960" y="3117"/>
                    <a:pt x="960" y="3121"/>
                  </a:cubicBezTo>
                  <a:lnTo>
                    <a:pt x="960" y="3125"/>
                  </a:lnTo>
                  <a:cubicBezTo>
                    <a:pt x="960" y="3129"/>
                    <a:pt x="965" y="3129"/>
                    <a:pt x="965" y="3132"/>
                  </a:cubicBezTo>
                  <a:lnTo>
                    <a:pt x="965" y="3136"/>
                  </a:lnTo>
                  <a:cubicBezTo>
                    <a:pt x="965" y="3135"/>
                    <a:pt x="966" y="3135"/>
                    <a:pt x="966" y="3135"/>
                  </a:cubicBezTo>
                  <a:cubicBezTo>
                    <a:pt x="968" y="3135"/>
                    <a:pt x="969" y="3143"/>
                    <a:pt x="972" y="3143"/>
                  </a:cubicBezTo>
                  <a:lnTo>
                    <a:pt x="972" y="3132"/>
                  </a:lnTo>
                  <a:cubicBezTo>
                    <a:pt x="968" y="3121"/>
                    <a:pt x="968" y="3114"/>
                    <a:pt x="965" y="3103"/>
                  </a:cubicBezTo>
                  <a:cubicBezTo>
                    <a:pt x="960" y="3099"/>
                    <a:pt x="960" y="3092"/>
                    <a:pt x="960" y="3088"/>
                  </a:cubicBezTo>
                  <a:lnTo>
                    <a:pt x="957" y="3085"/>
                  </a:lnTo>
                  <a:cubicBezTo>
                    <a:pt x="957" y="3081"/>
                    <a:pt x="957" y="3081"/>
                    <a:pt x="953" y="3077"/>
                  </a:cubicBezTo>
                  <a:cubicBezTo>
                    <a:pt x="950" y="3066"/>
                    <a:pt x="946" y="3051"/>
                    <a:pt x="943" y="3041"/>
                  </a:cubicBezTo>
                  <a:lnTo>
                    <a:pt x="943" y="3026"/>
                  </a:lnTo>
                  <a:cubicBezTo>
                    <a:pt x="935" y="3019"/>
                    <a:pt x="935" y="3019"/>
                    <a:pt x="931" y="3007"/>
                  </a:cubicBezTo>
                  <a:cubicBezTo>
                    <a:pt x="938" y="3007"/>
                    <a:pt x="943" y="3011"/>
                    <a:pt x="946" y="3019"/>
                  </a:cubicBezTo>
                  <a:cubicBezTo>
                    <a:pt x="946" y="3022"/>
                    <a:pt x="946" y="3026"/>
                    <a:pt x="950" y="3029"/>
                  </a:cubicBezTo>
                  <a:cubicBezTo>
                    <a:pt x="950" y="3033"/>
                    <a:pt x="950" y="3037"/>
                    <a:pt x="953" y="3041"/>
                  </a:cubicBezTo>
                  <a:cubicBezTo>
                    <a:pt x="953" y="3051"/>
                    <a:pt x="957" y="3059"/>
                    <a:pt x="960" y="3066"/>
                  </a:cubicBezTo>
                  <a:cubicBezTo>
                    <a:pt x="960" y="3077"/>
                    <a:pt x="968" y="3081"/>
                    <a:pt x="968" y="3092"/>
                  </a:cubicBezTo>
                  <a:cubicBezTo>
                    <a:pt x="972" y="3092"/>
                    <a:pt x="972" y="3095"/>
                    <a:pt x="972" y="3099"/>
                  </a:cubicBezTo>
                  <a:cubicBezTo>
                    <a:pt x="972" y="3103"/>
                    <a:pt x="972" y="3107"/>
                    <a:pt x="975" y="3107"/>
                  </a:cubicBezTo>
                  <a:lnTo>
                    <a:pt x="975" y="3110"/>
                  </a:lnTo>
                  <a:cubicBezTo>
                    <a:pt x="975" y="3114"/>
                    <a:pt x="975" y="3117"/>
                    <a:pt x="979" y="3121"/>
                  </a:cubicBezTo>
                  <a:lnTo>
                    <a:pt x="979" y="3132"/>
                  </a:lnTo>
                  <a:lnTo>
                    <a:pt x="982" y="3136"/>
                  </a:lnTo>
                  <a:cubicBezTo>
                    <a:pt x="982" y="3139"/>
                    <a:pt x="987" y="3143"/>
                    <a:pt x="987" y="3147"/>
                  </a:cubicBezTo>
                  <a:cubicBezTo>
                    <a:pt x="987" y="3151"/>
                    <a:pt x="990" y="3154"/>
                    <a:pt x="990" y="3158"/>
                  </a:cubicBezTo>
                  <a:lnTo>
                    <a:pt x="990" y="3165"/>
                  </a:lnTo>
                  <a:cubicBezTo>
                    <a:pt x="994" y="3169"/>
                    <a:pt x="994" y="3173"/>
                    <a:pt x="994" y="3173"/>
                  </a:cubicBezTo>
                  <a:cubicBezTo>
                    <a:pt x="994" y="3176"/>
                    <a:pt x="997" y="3180"/>
                    <a:pt x="997" y="3183"/>
                  </a:cubicBezTo>
                  <a:cubicBezTo>
                    <a:pt x="997" y="3187"/>
                    <a:pt x="997" y="3191"/>
                    <a:pt x="1001" y="3191"/>
                  </a:cubicBezTo>
                  <a:cubicBezTo>
                    <a:pt x="1004" y="3209"/>
                    <a:pt x="1009" y="3224"/>
                    <a:pt x="1016" y="3239"/>
                  </a:cubicBezTo>
                  <a:cubicBezTo>
                    <a:pt x="1016" y="3246"/>
                    <a:pt x="1019" y="3253"/>
                    <a:pt x="1019" y="3257"/>
                  </a:cubicBezTo>
                  <a:cubicBezTo>
                    <a:pt x="1023" y="3261"/>
                    <a:pt x="1026" y="3268"/>
                    <a:pt x="1031" y="3271"/>
                  </a:cubicBezTo>
                  <a:cubicBezTo>
                    <a:pt x="1034" y="3283"/>
                    <a:pt x="1038" y="3290"/>
                    <a:pt x="1041" y="3301"/>
                  </a:cubicBezTo>
                  <a:lnTo>
                    <a:pt x="1041" y="3305"/>
                  </a:lnTo>
                  <a:cubicBezTo>
                    <a:pt x="1041" y="3308"/>
                    <a:pt x="1045" y="3319"/>
                    <a:pt x="1045" y="3323"/>
                  </a:cubicBezTo>
                  <a:cubicBezTo>
                    <a:pt x="1048" y="3323"/>
                    <a:pt x="1053" y="3334"/>
                    <a:pt x="1053" y="3337"/>
                  </a:cubicBezTo>
                  <a:cubicBezTo>
                    <a:pt x="1056" y="3341"/>
                    <a:pt x="1056" y="3349"/>
                    <a:pt x="1056" y="3352"/>
                  </a:cubicBezTo>
                  <a:cubicBezTo>
                    <a:pt x="1063" y="3367"/>
                    <a:pt x="1063" y="3367"/>
                    <a:pt x="1067" y="3381"/>
                  </a:cubicBezTo>
                  <a:lnTo>
                    <a:pt x="1067" y="3385"/>
                  </a:lnTo>
                  <a:cubicBezTo>
                    <a:pt x="1070" y="3389"/>
                    <a:pt x="1070" y="3396"/>
                    <a:pt x="1075" y="3400"/>
                  </a:cubicBezTo>
                  <a:lnTo>
                    <a:pt x="1075" y="3407"/>
                  </a:lnTo>
                  <a:cubicBezTo>
                    <a:pt x="1078" y="3411"/>
                    <a:pt x="1078" y="3418"/>
                    <a:pt x="1082" y="3425"/>
                  </a:cubicBezTo>
                  <a:cubicBezTo>
                    <a:pt x="1082" y="3429"/>
                    <a:pt x="1085" y="3437"/>
                    <a:pt x="1085" y="3440"/>
                  </a:cubicBezTo>
                  <a:cubicBezTo>
                    <a:pt x="1089" y="3447"/>
                    <a:pt x="1089" y="3451"/>
                    <a:pt x="1092" y="3455"/>
                  </a:cubicBezTo>
                  <a:lnTo>
                    <a:pt x="1092" y="3462"/>
                  </a:lnTo>
                  <a:cubicBezTo>
                    <a:pt x="1097" y="3469"/>
                    <a:pt x="1097" y="3473"/>
                    <a:pt x="1100" y="3477"/>
                  </a:cubicBezTo>
                  <a:cubicBezTo>
                    <a:pt x="1100" y="3484"/>
                    <a:pt x="1100" y="3491"/>
                    <a:pt x="1104" y="3499"/>
                  </a:cubicBezTo>
                  <a:cubicBezTo>
                    <a:pt x="1107" y="3506"/>
                    <a:pt x="1111" y="3517"/>
                    <a:pt x="1114" y="3528"/>
                  </a:cubicBezTo>
                  <a:cubicBezTo>
                    <a:pt x="1119" y="3535"/>
                    <a:pt x="1126" y="3547"/>
                    <a:pt x="1126" y="3557"/>
                  </a:cubicBezTo>
                  <a:cubicBezTo>
                    <a:pt x="1129" y="3561"/>
                    <a:pt x="1129" y="3561"/>
                    <a:pt x="1129" y="3565"/>
                  </a:cubicBezTo>
                  <a:cubicBezTo>
                    <a:pt x="1129" y="3569"/>
                    <a:pt x="1133" y="3572"/>
                    <a:pt x="1133" y="3576"/>
                  </a:cubicBezTo>
                  <a:cubicBezTo>
                    <a:pt x="1129" y="3579"/>
                    <a:pt x="1133" y="3579"/>
                    <a:pt x="1133" y="3583"/>
                  </a:cubicBezTo>
                  <a:cubicBezTo>
                    <a:pt x="1136" y="3591"/>
                    <a:pt x="1141" y="3601"/>
                    <a:pt x="1144" y="3609"/>
                  </a:cubicBezTo>
                  <a:lnTo>
                    <a:pt x="1144" y="3616"/>
                  </a:lnTo>
                  <a:cubicBezTo>
                    <a:pt x="1144" y="3623"/>
                    <a:pt x="1148" y="3627"/>
                    <a:pt x="1151" y="3631"/>
                  </a:cubicBezTo>
                  <a:cubicBezTo>
                    <a:pt x="1155" y="3635"/>
                    <a:pt x="1158" y="3638"/>
                    <a:pt x="1158" y="3645"/>
                  </a:cubicBezTo>
                  <a:lnTo>
                    <a:pt x="1163" y="3645"/>
                  </a:lnTo>
                  <a:cubicBezTo>
                    <a:pt x="1166" y="3649"/>
                    <a:pt x="1166" y="3653"/>
                    <a:pt x="1166" y="3657"/>
                  </a:cubicBezTo>
                  <a:cubicBezTo>
                    <a:pt x="1170" y="3664"/>
                    <a:pt x="1170" y="3664"/>
                    <a:pt x="1166" y="3667"/>
                  </a:cubicBezTo>
                  <a:cubicBezTo>
                    <a:pt x="1170" y="3675"/>
                    <a:pt x="1173" y="3682"/>
                    <a:pt x="1180" y="3689"/>
                  </a:cubicBezTo>
                  <a:cubicBezTo>
                    <a:pt x="1180" y="3693"/>
                    <a:pt x="1185" y="3697"/>
                    <a:pt x="1188" y="3697"/>
                  </a:cubicBezTo>
                  <a:lnTo>
                    <a:pt x="1188" y="3701"/>
                  </a:lnTo>
                  <a:cubicBezTo>
                    <a:pt x="1192" y="3701"/>
                    <a:pt x="1192" y="3704"/>
                    <a:pt x="1192" y="3708"/>
                  </a:cubicBezTo>
                  <a:cubicBezTo>
                    <a:pt x="1193" y="3707"/>
                    <a:pt x="1193" y="3707"/>
                    <a:pt x="1194" y="3707"/>
                  </a:cubicBezTo>
                  <a:cubicBezTo>
                    <a:pt x="1196" y="3707"/>
                    <a:pt x="1196" y="3712"/>
                    <a:pt x="1199" y="3715"/>
                  </a:cubicBezTo>
                  <a:cubicBezTo>
                    <a:pt x="1199" y="3715"/>
                    <a:pt x="1202" y="3719"/>
                    <a:pt x="1202" y="3723"/>
                  </a:cubicBezTo>
                  <a:cubicBezTo>
                    <a:pt x="1204" y="3724"/>
                    <a:pt x="1205" y="3724"/>
                    <a:pt x="1206" y="3724"/>
                  </a:cubicBezTo>
                  <a:cubicBezTo>
                    <a:pt x="1207" y="3724"/>
                    <a:pt x="1208" y="3723"/>
                    <a:pt x="1210" y="3723"/>
                  </a:cubicBezTo>
                  <a:cubicBezTo>
                    <a:pt x="1210" y="3726"/>
                    <a:pt x="1214" y="3730"/>
                    <a:pt x="1217" y="3730"/>
                  </a:cubicBezTo>
                  <a:cubicBezTo>
                    <a:pt x="1221" y="3733"/>
                    <a:pt x="1224" y="3733"/>
                    <a:pt x="1224" y="3741"/>
                  </a:cubicBezTo>
                  <a:cubicBezTo>
                    <a:pt x="1229" y="3741"/>
                    <a:pt x="1229" y="3748"/>
                    <a:pt x="1232" y="3748"/>
                  </a:cubicBezTo>
                  <a:cubicBezTo>
                    <a:pt x="1236" y="3752"/>
                    <a:pt x="1236" y="3755"/>
                    <a:pt x="1239" y="3759"/>
                  </a:cubicBezTo>
                  <a:cubicBezTo>
                    <a:pt x="1243" y="3763"/>
                    <a:pt x="1246" y="3770"/>
                    <a:pt x="1254" y="3774"/>
                  </a:cubicBezTo>
                  <a:lnTo>
                    <a:pt x="1258" y="3777"/>
                  </a:lnTo>
                  <a:cubicBezTo>
                    <a:pt x="1258" y="3777"/>
                    <a:pt x="1258" y="3781"/>
                    <a:pt x="1261" y="3781"/>
                  </a:cubicBezTo>
                  <a:lnTo>
                    <a:pt x="1265" y="3785"/>
                  </a:lnTo>
                  <a:lnTo>
                    <a:pt x="1265" y="3789"/>
                  </a:lnTo>
                  <a:cubicBezTo>
                    <a:pt x="1267" y="3791"/>
                    <a:pt x="1268" y="3791"/>
                    <a:pt x="1269" y="3791"/>
                  </a:cubicBezTo>
                  <a:cubicBezTo>
                    <a:pt x="1270" y="3791"/>
                    <a:pt x="1271" y="3791"/>
                    <a:pt x="1273" y="3792"/>
                  </a:cubicBezTo>
                  <a:cubicBezTo>
                    <a:pt x="1273" y="3796"/>
                    <a:pt x="1273" y="3796"/>
                    <a:pt x="1276" y="3796"/>
                  </a:cubicBezTo>
                  <a:lnTo>
                    <a:pt x="1287" y="3796"/>
                  </a:lnTo>
                  <a:cubicBezTo>
                    <a:pt x="1287" y="3797"/>
                    <a:pt x="1287" y="3797"/>
                    <a:pt x="1287" y="3797"/>
                  </a:cubicBezTo>
                  <a:cubicBezTo>
                    <a:pt x="1288" y="3797"/>
                    <a:pt x="1289" y="3795"/>
                    <a:pt x="1290" y="3795"/>
                  </a:cubicBezTo>
                  <a:cubicBezTo>
                    <a:pt x="1290" y="3795"/>
                    <a:pt x="1290" y="3795"/>
                    <a:pt x="1290" y="3796"/>
                  </a:cubicBezTo>
                  <a:cubicBezTo>
                    <a:pt x="1290" y="3796"/>
                    <a:pt x="1295" y="3796"/>
                    <a:pt x="1298" y="3799"/>
                  </a:cubicBezTo>
                  <a:lnTo>
                    <a:pt x="1298" y="3796"/>
                  </a:lnTo>
                  <a:cubicBezTo>
                    <a:pt x="1298" y="3795"/>
                    <a:pt x="1298" y="3794"/>
                    <a:pt x="1298" y="3794"/>
                  </a:cubicBezTo>
                  <a:cubicBezTo>
                    <a:pt x="1299" y="3794"/>
                    <a:pt x="1300" y="3796"/>
                    <a:pt x="1302" y="3796"/>
                  </a:cubicBezTo>
                  <a:cubicBezTo>
                    <a:pt x="1305" y="3799"/>
                    <a:pt x="1309" y="3799"/>
                    <a:pt x="1309" y="3799"/>
                  </a:cubicBezTo>
                  <a:lnTo>
                    <a:pt x="1309" y="3796"/>
                  </a:lnTo>
                  <a:lnTo>
                    <a:pt x="1312" y="3796"/>
                  </a:lnTo>
                  <a:cubicBezTo>
                    <a:pt x="1314" y="3797"/>
                    <a:pt x="1315" y="3797"/>
                    <a:pt x="1316" y="3797"/>
                  </a:cubicBezTo>
                  <a:cubicBezTo>
                    <a:pt x="1319" y="3797"/>
                    <a:pt x="1320" y="3795"/>
                    <a:pt x="1320" y="3792"/>
                  </a:cubicBezTo>
                  <a:lnTo>
                    <a:pt x="1324" y="3792"/>
                  </a:lnTo>
                  <a:lnTo>
                    <a:pt x="1324" y="3789"/>
                  </a:lnTo>
                  <a:cubicBezTo>
                    <a:pt x="1325" y="3790"/>
                    <a:pt x="1326" y="3790"/>
                    <a:pt x="1326" y="3790"/>
                  </a:cubicBezTo>
                  <a:cubicBezTo>
                    <a:pt x="1327" y="3790"/>
                    <a:pt x="1327" y="3789"/>
                    <a:pt x="1327" y="3789"/>
                  </a:cubicBezTo>
                  <a:lnTo>
                    <a:pt x="1331" y="3789"/>
                  </a:lnTo>
                  <a:cubicBezTo>
                    <a:pt x="1334" y="3785"/>
                    <a:pt x="1339" y="3781"/>
                    <a:pt x="1342" y="3781"/>
                  </a:cubicBezTo>
                  <a:cubicBezTo>
                    <a:pt x="1342" y="3774"/>
                    <a:pt x="1349" y="3774"/>
                    <a:pt x="1349" y="3763"/>
                  </a:cubicBezTo>
                  <a:lnTo>
                    <a:pt x="1349" y="3759"/>
                  </a:lnTo>
                  <a:cubicBezTo>
                    <a:pt x="1353" y="3755"/>
                    <a:pt x="1349" y="3752"/>
                    <a:pt x="1353" y="3752"/>
                  </a:cubicBezTo>
                  <a:cubicBezTo>
                    <a:pt x="1349" y="3745"/>
                    <a:pt x="1353" y="3741"/>
                    <a:pt x="1349" y="3733"/>
                  </a:cubicBezTo>
                  <a:lnTo>
                    <a:pt x="1349" y="3730"/>
                  </a:lnTo>
                  <a:lnTo>
                    <a:pt x="1346" y="3726"/>
                  </a:lnTo>
                  <a:lnTo>
                    <a:pt x="1349" y="3726"/>
                  </a:lnTo>
                  <a:cubicBezTo>
                    <a:pt x="1349" y="3723"/>
                    <a:pt x="1353" y="3723"/>
                    <a:pt x="1353" y="3723"/>
                  </a:cubicBezTo>
                  <a:cubicBezTo>
                    <a:pt x="1350" y="3720"/>
                    <a:pt x="1351" y="3717"/>
                    <a:pt x="1352" y="3717"/>
                  </a:cubicBezTo>
                  <a:lnTo>
                    <a:pt x="1352" y="3717"/>
                  </a:lnTo>
                  <a:cubicBezTo>
                    <a:pt x="1353" y="3717"/>
                    <a:pt x="1353" y="3718"/>
                    <a:pt x="1353" y="3719"/>
                  </a:cubicBezTo>
                  <a:cubicBezTo>
                    <a:pt x="1355" y="3719"/>
                    <a:pt x="1356" y="3718"/>
                    <a:pt x="1357" y="3718"/>
                  </a:cubicBezTo>
                  <a:cubicBezTo>
                    <a:pt x="1358" y="3718"/>
                    <a:pt x="1359" y="3719"/>
                    <a:pt x="1361" y="3723"/>
                  </a:cubicBezTo>
                  <a:cubicBezTo>
                    <a:pt x="1364" y="3723"/>
                    <a:pt x="1364" y="3730"/>
                    <a:pt x="1368" y="3733"/>
                  </a:cubicBezTo>
                  <a:cubicBezTo>
                    <a:pt x="1371" y="3737"/>
                    <a:pt x="1371" y="3745"/>
                    <a:pt x="1371" y="3745"/>
                  </a:cubicBezTo>
                  <a:lnTo>
                    <a:pt x="1371" y="3748"/>
                  </a:lnTo>
                  <a:cubicBezTo>
                    <a:pt x="1375" y="3755"/>
                    <a:pt x="1378" y="3759"/>
                    <a:pt x="1383" y="3759"/>
                  </a:cubicBezTo>
                  <a:cubicBezTo>
                    <a:pt x="1386" y="3763"/>
                    <a:pt x="1390" y="3767"/>
                    <a:pt x="1390" y="3770"/>
                  </a:cubicBezTo>
                  <a:lnTo>
                    <a:pt x="1390" y="3781"/>
                  </a:lnTo>
                  <a:lnTo>
                    <a:pt x="1390" y="3785"/>
                  </a:lnTo>
                  <a:lnTo>
                    <a:pt x="1390" y="3792"/>
                  </a:lnTo>
                  <a:cubicBezTo>
                    <a:pt x="1390" y="3799"/>
                    <a:pt x="1386" y="3807"/>
                    <a:pt x="1383" y="3811"/>
                  </a:cubicBezTo>
                  <a:cubicBezTo>
                    <a:pt x="1378" y="3811"/>
                    <a:pt x="1378" y="3807"/>
                    <a:pt x="1378" y="3807"/>
                  </a:cubicBezTo>
                  <a:lnTo>
                    <a:pt x="1378" y="3811"/>
                  </a:lnTo>
                  <a:lnTo>
                    <a:pt x="1378" y="3821"/>
                  </a:lnTo>
                  <a:cubicBezTo>
                    <a:pt x="1375" y="3821"/>
                    <a:pt x="1375" y="3821"/>
                    <a:pt x="1375" y="3818"/>
                  </a:cubicBezTo>
                  <a:lnTo>
                    <a:pt x="1375" y="3825"/>
                  </a:lnTo>
                  <a:lnTo>
                    <a:pt x="1375" y="3833"/>
                  </a:lnTo>
                  <a:cubicBezTo>
                    <a:pt x="1371" y="3836"/>
                    <a:pt x="1371" y="3840"/>
                    <a:pt x="1371" y="3843"/>
                  </a:cubicBezTo>
                  <a:lnTo>
                    <a:pt x="1368" y="3847"/>
                  </a:lnTo>
                  <a:lnTo>
                    <a:pt x="1368" y="3836"/>
                  </a:lnTo>
                  <a:cubicBezTo>
                    <a:pt x="1364" y="3840"/>
                    <a:pt x="1368" y="3843"/>
                    <a:pt x="1368" y="3851"/>
                  </a:cubicBezTo>
                  <a:lnTo>
                    <a:pt x="1368" y="3858"/>
                  </a:lnTo>
                  <a:cubicBezTo>
                    <a:pt x="1364" y="3858"/>
                    <a:pt x="1364" y="3865"/>
                    <a:pt x="1364" y="3869"/>
                  </a:cubicBezTo>
                  <a:cubicBezTo>
                    <a:pt x="1364" y="3873"/>
                    <a:pt x="1364" y="3873"/>
                    <a:pt x="1361" y="3877"/>
                  </a:cubicBezTo>
                  <a:cubicBezTo>
                    <a:pt x="1361" y="3880"/>
                    <a:pt x="1356" y="3884"/>
                    <a:pt x="1356" y="3884"/>
                  </a:cubicBezTo>
                  <a:lnTo>
                    <a:pt x="1356" y="3895"/>
                  </a:lnTo>
                  <a:lnTo>
                    <a:pt x="1356" y="3899"/>
                  </a:lnTo>
                  <a:cubicBezTo>
                    <a:pt x="1356" y="3891"/>
                    <a:pt x="1364" y="3887"/>
                    <a:pt x="1364" y="3880"/>
                  </a:cubicBezTo>
                  <a:cubicBezTo>
                    <a:pt x="1364" y="3873"/>
                    <a:pt x="1368" y="3877"/>
                    <a:pt x="1371" y="3873"/>
                  </a:cubicBezTo>
                  <a:cubicBezTo>
                    <a:pt x="1371" y="3876"/>
                    <a:pt x="1371" y="3878"/>
                    <a:pt x="1373" y="3878"/>
                  </a:cubicBezTo>
                  <a:cubicBezTo>
                    <a:pt x="1373" y="3878"/>
                    <a:pt x="1374" y="3878"/>
                    <a:pt x="1375" y="3877"/>
                  </a:cubicBezTo>
                  <a:lnTo>
                    <a:pt x="1375" y="3873"/>
                  </a:lnTo>
                  <a:lnTo>
                    <a:pt x="1378" y="3862"/>
                  </a:lnTo>
                  <a:lnTo>
                    <a:pt x="1378" y="3855"/>
                  </a:lnTo>
                  <a:cubicBezTo>
                    <a:pt x="1383" y="3851"/>
                    <a:pt x="1383" y="3847"/>
                    <a:pt x="1386" y="3847"/>
                  </a:cubicBezTo>
                  <a:cubicBezTo>
                    <a:pt x="1390" y="3851"/>
                    <a:pt x="1390" y="3855"/>
                    <a:pt x="1393" y="3858"/>
                  </a:cubicBezTo>
                  <a:lnTo>
                    <a:pt x="1393" y="3855"/>
                  </a:lnTo>
                  <a:cubicBezTo>
                    <a:pt x="1390" y="3851"/>
                    <a:pt x="1390" y="3843"/>
                    <a:pt x="1386" y="3840"/>
                  </a:cubicBezTo>
                  <a:cubicBezTo>
                    <a:pt x="1390" y="3840"/>
                    <a:pt x="1390" y="3836"/>
                    <a:pt x="1390" y="3836"/>
                  </a:cubicBezTo>
                  <a:cubicBezTo>
                    <a:pt x="1390" y="3833"/>
                    <a:pt x="1393" y="3829"/>
                    <a:pt x="1393" y="3829"/>
                  </a:cubicBezTo>
                  <a:cubicBezTo>
                    <a:pt x="1393" y="3821"/>
                    <a:pt x="1397" y="3821"/>
                    <a:pt x="1397" y="3814"/>
                  </a:cubicBezTo>
                  <a:cubicBezTo>
                    <a:pt x="1397" y="3814"/>
                    <a:pt x="1400" y="3811"/>
                    <a:pt x="1400" y="3807"/>
                  </a:cubicBezTo>
                  <a:lnTo>
                    <a:pt x="1400" y="3799"/>
                  </a:lnTo>
                  <a:cubicBezTo>
                    <a:pt x="1405" y="3799"/>
                    <a:pt x="1405" y="3796"/>
                    <a:pt x="1408" y="3796"/>
                  </a:cubicBezTo>
                  <a:lnTo>
                    <a:pt x="1412" y="3796"/>
                  </a:lnTo>
                  <a:cubicBezTo>
                    <a:pt x="1412" y="3794"/>
                    <a:pt x="1413" y="3793"/>
                    <a:pt x="1414" y="3793"/>
                  </a:cubicBezTo>
                  <a:cubicBezTo>
                    <a:pt x="1415" y="3793"/>
                    <a:pt x="1415" y="3794"/>
                    <a:pt x="1415" y="3796"/>
                  </a:cubicBezTo>
                  <a:lnTo>
                    <a:pt x="1419" y="3796"/>
                  </a:lnTo>
                  <a:cubicBezTo>
                    <a:pt x="1419" y="3796"/>
                    <a:pt x="1421" y="3797"/>
                    <a:pt x="1422" y="3797"/>
                  </a:cubicBezTo>
                  <a:cubicBezTo>
                    <a:pt x="1422" y="3797"/>
                    <a:pt x="1422" y="3797"/>
                    <a:pt x="1422" y="3796"/>
                  </a:cubicBezTo>
                  <a:lnTo>
                    <a:pt x="1422" y="3792"/>
                  </a:lnTo>
                  <a:cubicBezTo>
                    <a:pt x="1423" y="3793"/>
                    <a:pt x="1424" y="3793"/>
                    <a:pt x="1425" y="3793"/>
                  </a:cubicBezTo>
                  <a:cubicBezTo>
                    <a:pt x="1427" y="3793"/>
                    <a:pt x="1427" y="3789"/>
                    <a:pt x="1427" y="3789"/>
                  </a:cubicBezTo>
                  <a:cubicBezTo>
                    <a:pt x="1427" y="3781"/>
                    <a:pt x="1427" y="3777"/>
                    <a:pt x="1430" y="3774"/>
                  </a:cubicBezTo>
                  <a:lnTo>
                    <a:pt x="1434" y="3774"/>
                  </a:lnTo>
                  <a:lnTo>
                    <a:pt x="1437" y="3770"/>
                  </a:lnTo>
                  <a:lnTo>
                    <a:pt x="1437" y="3767"/>
                  </a:lnTo>
                  <a:cubicBezTo>
                    <a:pt x="1437" y="3763"/>
                    <a:pt x="1437" y="3755"/>
                    <a:pt x="1444" y="3755"/>
                  </a:cubicBezTo>
                  <a:cubicBezTo>
                    <a:pt x="1444" y="3755"/>
                    <a:pt x="1444" y="3752"/>
                    <a:pt x="1449" y="3748"/>
                  </a:cubicBezTo>
                  <a:lnTo>
                    <a:pt x="1452" y="3752"/>
                  </a:lnTo>
                  <a:cubicBezTo>
                    <a:pt x="1456" y="3752"/>
                    <a:pt x="1456" y="3752"/>
                    <a:pt x="1459" y="3755"/>
                  </a:cubicBezTo>
                  <a:cubicBezTo>
                    <a:pt x="1459" y="3756"/>
                    <a:pt x="1459" y="3756"/>
                    <a:pt x="1459" y="3756"/>
                  </a:cubicBezTo>
                  <a:cubicBezTo>
                    <a:pt x="1459" y="3756"/>
                    <a:pt x="1460" y="3751"/>
                    <a:pt x="1462" y="3751"/>
                  </a:cubicBezTo>
                  <a:cubicBezTo>
                    <a:pt x="1462" y="3751"/>
                    <a:pt x="1462" y="3751"/>
                    <a:pt x="1463" y="3752"/>
                  </a:cubicBezTo>
                  <a:cubicBezTo>
                    <a:pt x="1463" y="3752"/>
                    <a:pt x="1466" y="3752"/>
                    <a:pt x="1466" y="3755"/>
                  </a:cubicBezTo>
                  <a:cubicBezTo>
                    <a:pt x="1471" y="3755"/>
                    <a:pt x="1474" y="3755"/>
                    <a:pt x="1474" y="3759"/>
                  </a:cubicBezTo>
                  <a:cubicBezTo>
                    <a:pt x="1481" y="3759"/>
                    <a:pt x="1485" y="3759"/>
                    <a:pt x="1493" y="3767"/>
                  </a:cubicBezTo>
                  <a:cubicBezTo>
                    <a:pt x="1493" y="3767"/>
                    <a:pt x="1496" y="3770"/>
                    <a:pt x="1500" y="3770"/>
                  </a:cubicBezTo>
                  <a:cubicBezTo>
                    <a:pt x="1501" y="3769"/>
                    <a:pt x="1502" y="3769"/>
                    <a:pt x="1503" y="3769"/>
                  </a:cubicBezTo>
                  <a:cubicBezTo>
                    <a:pt x="1504" y="3769"/>
                    <a:pt x="1505" y="3770"/>
                    <a:pt x="1507" y="3770"/>
                  </a:cubicBezTo>
                  <a:cubicBezTo>
                    <a:pt x="1509" y="3773"/>
                    <a:pt x="1512" y="3775"/>
                    <a:pt x="1515" y="3775"/>
                  </a:cubicBezTo>
                  <a:cubicBezTo>
                    <a:pt x="1516" y="3775"/>
                    <a:pt x="1517" y="3775"/>
                    <a:pt x="1518" y="3774"/>
                  </a:cubicBezTo>
                  <a:cubicBezTo>
                    <a:pt x="1522" y="3774"/>
                    <a:pt x="1522" y="3774"/>
                    <a:pt x="1525" y="3777"/>
                  </a:cubicBezTo>
                  <a:lnTo>
                    <a:pt x="1529" y="3777"/>
                  </a:lnTo>
                  <a:cubicBezTo>
                    <a:pt x="1529" y="3776"/>
                    <a:pt x="1529" y="3776"/>
                    <a:pt x="1529" y="3776"/>
                  </a:cubicBezTo>
                  <a:cubicBezTo>
                    <a:pt x="1529" y="3776"/>
                    <a:pt x="1530" y="3777"/>
                    <a:pt x="1532" y="3777"/>
                  </a:cubicBezTo>
                  <a:lnTo>
                    <a:pt x="1532" y="3781"/>
                  </a:lnTo>
                  <a:cubicBezTo>
                    <a:pt x="1534" y="3780"/>
                    <a:pt x="1535" y="3779"/>
                    <a:pt x="1536" y="3779"/>
                  </a:cubicBezTo>
                  <a:cubicBezTo>
                    <a:pt x="1537" y="3779"/>
                    <a:pt x="1538" y="3781"/>
                    <a:pt x="1540" y="3781"/>
                  </a:cubicBezTo>
                  <a:lnTo>
                    <a:pt x="1544" y="3785"/>
                  </a:lnTo>
                  <a:cubicBezTo>
                    <a:pt x="1545" y="3784"/>
                    <a:pt x="1546" y="3783"/>
                    <a:pt x="1547" y="3783"/>
                  </a:cubicBezTo>
                  <a:cubicBezTo>
                    <a:pt x="1550" y="3783"/>
                    <a:pt x="1552" y="3785"/>
                    <a:pt x="1554" y="3785"/>
                  </a:cubicBezTo>
                  <a:cubicBezTo>
                    <a:pt x="1559" y="3785"/>
                    <a:pt x="1562" y="3785"/>
                    <a:pt x="1566" y="3789"/>
                  </a:cubicBezTo>
                  <a:cubicBezTo>
                    <a:pt x="1566" y="3785"/>
                    <a:pt x="1567" y="3784"/>
                    <a:pt x="1568" y="3784"/>
                  </a:cubicBezTo>
                  <a:cubicBezTo>
                    <a:pt x="1568" y="3784"/>
                    <a:pt x="1569" y="3785"/>
                    <a:pt x="1569" y="3785"/>
                  </a:cubicBezTo>
                  <a:cubicBezTo>
                    <a:pt x="1572" y="3785"/>
                    <a:pt x="1573" y="3787"/>
                    <a:pt x="1573" y="3787"/>
                  </a:cubicBezTo>
                  <a:cubicBezTo>
                    <a:pt x="1573" y="3787"/>
                    <a:pt x="1573" y="3786"/>
                    <a:pt x="1573" y="3785"/>
                  </a:cubicBezTo>
                  <a:cubicBezTo>
                    <a:pt x="1573" y="3784"/>
                    <a:pt x="1573" y="3783"/>
                    <a:pt x="1574" y="3783"/>
                  </a:cubicBezTo>
                  <a:cubicBezTo>
                    <a:pt x="1575" y="3783"/>
                    <a:pt x="1576" y="3785"/>
                    <a:pt x="1576" y="3785"/>
                  </a:cubicBezTo>
                  <a:lnTo>
                    <a:pt x="1581" y="3785"/>
                  </a:lnTo>
                  <a:cubicBezTo>
                    <a:pt x="1584" y="3785"/>
                    <a:pt x="1584" y="3785"/>
                    <a:pt x="1584" y="3789"/>
                  </a:cubicBezTo>
                  <a:cubicBezTo>
                    <a:pt x="1584" y="3785"/>
                    <a:pt x="1588" y="3785"/>
                    <a:pt x="1588" y="3785"/>
                  </a:cubicBezTo>
                  <a:cubicBezTo>
                    <a:pt x="1590" y="3785"/>
                    <a:pt x="1593" y="3787"/>
                    <a:pt x="1594" y="3787"/>
                  </a:cubicBezTo>
                  <a:cubicBezTo>
                    <a:pt x="1595" y="3787"/>
                    <a:pt x="1595" y="3786"/>
                    <a:pt x="1595" y="3785"/>
                  </a:cubicBezTo>
                  <a:lnTo>
                    <a:pt x="1610" y="3785"/>
                  </a:lnTo>
                  <a:cubicBezTo>
                    <a:pt x="1610" y="3785"/>
                    <a:pt x="1610" y="3783"/>
                    <a:pt x="1611" y="3783"/>
                  </a:cubicBezTo>
                  <a:cubicBezTo>
                    <a:pt x="1611" y="3783"/>
                    <a:pt x="1612" y="3784"/>
                    <a:pt x="1613" y="3785"/>
                  </a:cubicBezTo>
                  <a:lnTo>
                    <a:pt x="1617" y="3785"/>
                  </a:lnTo>
                  <a:cubicBezTo>
                    <a:pt x="1620" y="3781"/>
                    <a:pt x="1625" y="3781"/>
                    <a:pt x="1625" y="3781"/>
                  </a:cubicBezTo>
                  <a:lnTo>
                    <a:pt x="1628" y="3781"/>
                  </a:lnTo>
                  <a:cubicBezTo>
                    <a:pt x="1632" y="3785"/>
                    <a:pt x="1635" y="3785"/>
                    <a:pt x="1635" y="3785"/>
                  </a:cubicBezTo>
                  <a:lnTo>
                    <a:pt x="1647" y="3785"/>
                  </a:lnTo>
                  <a:cubicBezTo>
                    <a:pt x="1648" y="3786"/>
                    <a:pt x="1649" y="3787"/>
                    <a:pt x="1649" y="3787"/>
                  </a:cubicBezTo>
                  <a:cubicBezTo>
                    <a:pt x="1650" y="3787"/>
                    <a:pt x="1650" y="3785"/>
                    <a:pt x="1650" y="3785"/>
                  </a:cubicBezTo>
                  <a:cubicBezTo>
                    <a:pt x="1652" y="3786"/>
                    <a:pt x="1653" y="3787"/>
                    <a:pt x="1654" y="3787"/>
                  </a:cubicBezTo>
                  <a:cubicBezTo>
                    <a:pt x="1656" y="3787"/>
                    <a:pt x="1657" y="3785"/>
                    <a:pt x="1657" y="3785"/>
                  </a:cubicBezTo>
                  <a:cubicBezTo>
                    <a:pt x="1659" y="3783"/>
                    <a:pt x="1661" y="3781"/>
                    <a:pt x="1664" y="3781"/>
                  </a:cubicBezTo>
                  <a:cubicBezTo>
                    <a:pt x="1665" y="3781"/>
                    <a:pt x="1667" y="3782"/>
                    <a:pt x="1669" y="3785"/>
                  </a:cubicBezTo>
                  <a:lnTo>
                    <a:pt x="1672" y="3785"/>
                  </a:lnTo>
                  <a:cubicBezTo>
                    <a:pt x="1672" y="3781"/>
                    <a:pt x="1672" y="3777"/>
                    <a:pt x="1669" y="3774"/>
                  </a:cubicBezTo>
                  <a:cubicBezTo>
                    <a:pt x="1672" y="3770"/>
                    <a:pt x="1672" y="3767"/>
                    <a:pt x="1672" y="3767"/>
                  </a:cubicBezTo>
                  <a:cubicBezTo>
                    <a:pt x="1672" y="3763"/>
                    <a:pt x="1676" y="3767"/>
                    <a:pt x="1676" y="3759"/>
                  </a:cubicBezTo>
                  <a:cubicBezTo>
                    <a:pt x="1679" y="3759"/>
                    <a:pt x="1683" y="3755"/>
                    <a:pt x="1683" y="3752"/>
                  </a:cubicBezTo>
                  <a:cubicBezTo>
                    <a:pt x="1686" y="3752"/>
                    <a:pt x="1686" y="3748"/>
                    <a:pt x="1686" y="3748"/>
                  </a:cubicBezTo>
                  <a:cubicBezTo>
                    <a:pt x="1691" y="3748"/>
                    <a:pt x="1691" y="3748"/>
                    <a:pt x="1691" y="3745"/>
                  </a:cubicBezTo>
                  <a:cubicBezTo>
                    <a:pt x="1691" y="3741"/>
                    <a:pt x="1691" y="3733"/>
                    <a:pt x="1694" y="3730"/>
                  </a:cubicBezTo>
                  <a:cubicBezTo>
                    <a:pt x="1698" y="3730"/>
                    <a:pt x="1694" y="3723"/>
                    <a:pt x="1694" y="3719"/>
                  </a:cubicBezTo>
                  <a:cubicBezTo>
                    <a:pt x="1698" y="3719"/>
                    <a:pt x="1698" y="3719"/>
                    <a:pt x="1698" y="3715"/>
                  </a:cubicBezTo>
                  <a:cubicBezTo>
                    <a:pt x="1698" y="3711"/>
                    <a:pt x="1701" y="3711"/>
                    <a:pt x="1701" y="3711"/>
                  </a:cubicBezTo>
                  <a:cubicBezTo>
                    <a:pt x="1701" y="3708"/>
                    <a:pt x="1698" y="3708"/>
                    <a:pt x="1698" y="3704"/>
                  </a:cubicBezTo>
                  <a:cubicBezTo>
                    <a:pt x="1701" y="3704"/>
                    <a:pt x="1701" y="3704"/>
                    <a:pt x="1701" y="3697"/>
                  </a:cubicBezTo>
                  <a:lnTo>
                    <a:pt x="1701" y="3689"/>
                  </a:lnTo>
                  <a:cubicBezTo>
                    <a:pt x="1701" y="3688"/>
                    <a:pt x="1701" y="3688"/>
                    <a:pt x="1702" y="3688"/>
                  </a:cubicBezTo>
                  <a:cubicBezTo>
                    <a:pt x="1702" y="3688"/>
                    <a:pt x="1703" y="3689"/>
                    <a:pt x="1705" y="3689"/>
                  </a:cubicBezTo>
                  <a:cubicBezTo>
                    <a:pt x="1705" y="3686"/>
                    <a:pt x="1705" y="3682"/>
                    <a:pt x="1708" y="3679"/>
                  </a:cubicBezTo>
                  <a:cubicBezTo>
                    <a:pt x="1708" y="3675"/>
                    <a:pt x="1708" y="3671"/>
                    <a:pt x="1716" y="3671"/>
                  </a:cubicBezTo>
                  <a:lnTo>
                    <a:pt x="1716" y="3675"/>
                  </a:lnTo>
                  <a:cubicBezTo>
                    <a:pt x="1716" y="3667"/>
                    <a:pt x="1720" y="3667"/>
                    <a:pt x="1720" y="3667"/>
                  </a:cubicBezTo>
                  <a:cubicBezTo>
                    <a:pt x="1722" y="3669"/>
                    <a:pt x="1723" y="3669"/>
                    <a:pt x="1723" y="3669"/>
                  </a:cubicBezTo>
                  <a:cubicBezTo>
                    <a:pt x="1724" y="3669"/>
                    <a:pt x="1725" y="3669"/>
                    <a:pt x="1727" y="3671"/>
                  </a:cubicBezTo>
                  <a:cubicBezTo>
                    <a:pt x="1728" y="3670"/>
                    <a:pt x="1728" y="3670"/>
                    <a:pt x="1729" y="3670"/>
                  </a:cubicBezTo>
                  <a:cubicBezTo>
                    <a:pt x="1731" y="3670"/>
                    <a:pt x="1731" y="3675"/>
                    <a:pt x="1735" y="3675"/>
                  </a:cubicBezTo>
                  <a:lnTo>
                    <a:pt x="1738" y="3675"/>
                  </a:lnTo>
                  <a:lnTo>
                    <a:pt x="1742" y="3679"/>
                  </a:lnTo>
                  <a:cubicBezTo>
                    <a:pt x="1742" y="3686"/>
                    <a:pt x="1745" y="3686"/>
                    <a:pt x="1745" y="3689"/>
                  </a:cubicBezTo>
                  <a:cubicBezTo>
                    <a:pt x="1749" y="3693"/>
                    <a:pt x="1749" y="3693"/>
                    <a:pt x="1749" y="3697"/>
                  </a:cubicBezTo>
                  <a:cubicBezTo>
                    <a:pt x="1752" y="3704"/>
                    <a:pt x="1757" y="3704"/>
                    <a:pt x="1757" y="3704"/>
                  </a:cubicBezTo>
                  <a:cubicBezTo>
                    <a:pt x="1760" y="3704"/>
                    <a:pt x="1767" y="3708"/>
                    <a:pt x="1771" y="3708"/>
                  </a:cubicBezTo>
                  <a:lnTo>
                    <a:pt x="1771" y="3711"/>
                  </a:lnTo>
                  <a:cubicBezTo>
                    <a:pt x="1774" y="3711"/>
                    <a:pt x="1779" y="3711"/>
                    <a:pt x="1779" y="3708"/>
                  </a:cubicBezTo>
                  <a:cubicBezTo>
                    <a:pt x="1782" y="3708"/>
                    <a:pt x="1782" y="3708"/>
                    <a:pt x="1786" y="3704"/>
                  </a:cubicBezTo>
                  <a:cubicBezTo>
                    <a:pt x="1786" y="3704"/>
                    <a:pt x="1787" y="3706"/>
                    <a:pt x="1789" y="3706"/>
                  </a:cubicBezTo>
                  <a:cubicBezTo>
                    <a:pt x="1789" y="3706"/>
                    <a:pt x="1789" y="3705"/>
                    <a:pt x="1789" y="3704"/>
                  </a:cubicBezTo>
                  <a:lnTo>
                    <a:pt x="1793" y="3704"/>
                  </a:lnTo>
                  <a:cubicBezTo>
                    <a:pt x="1793" y="3708"/>
                    <a:pt x="1796" y="3708"/>
                    <a:pt x="1796" y="3708"/>
                  </a:cubicBezTo>
                  <a:cubicBezTo>
                    <a:pt x="1799" y="3706"/>
                    <a:pt x="1801" y="3705"/>
                    <a:pt x="1803" y="3705"/>
                  </a:cubicBezTo>
                  <a:cubicBezTo>
                    <a:pt x="1804" y="3705"/>
                    <a:pt x="1806" y="3706"/>
                    <a:pt x="1808" y="3708"/>
                  </a:cubicBezTo>
                  <a:lnTo>
                    <a:pt x="1811" y="3708"/>
                  </a:lnTo>
                  <a:cubicBezTo>
                    <a:pt x="1815" y="3711"/>
                    <a:pt x="1815" y="3715"/>
                    <a:pt x="1818" y="3719"/>
                  </a:cubicBezTo>
                  <a:lnTo>
                    <a:pt x="1826" y="3719"/>
                  </a:lnTo>
                  <a:cubicBezTo>
                    <a:pt x="1830" y="3723"/>
                    <a:pt x="1833" y="3723"/>
                    <a:pt x="1837" y="3726"/>
                  </a:cubicBezTo>
                  <a:lnTo>
                    <a:pt x="1848" y="3726"/>
                  </a:lnTo>
                  <a:cubicBezTo>
                    <a:pt x="1852" y="3726"/>
                    <a:pt x="1855" y="3730"/>
                    <a:pt x="1855" y="3730"/>
                  </a:cubicBezTo>
                  <a:cubicBezTo>
                    <a:pt x="1857" y="3729"/>
                    <a:pt x="1857" y="3728"/>
                    <a:pt x="1858" y="3728"/>
                  </a:cubicBezTo>
                  <a:cubicBezTo>
                    <a:pt x="1859" y="3728"/>
                    <a:pt x="1859" y="3730"/>
                    <a:pt x="1859" y="3730"/>
                  </a:cubicBezTo>
                  <a:cubicBezTo>
                    <a:pt x="1862" y="3730"/>
                    <a:pt x="1867" y="3733"/>
                    <a:pt x="1870" y="3733"/>
                  </a:cubicBezTo>
                  <a:cubicBezTo>
                    <a:pt x="1870" y="3732"/>
                    <a:pt x="1870" y="3732"/>
                    <a:pt x="1871" y="3732"/>
                  </a:cubicBezTo>
                  <a:cubicBezTo>
                    <a:pt x="1871" y="3732"/>
                    <a:pt x="1872" y="3733"/>
                    <a:pt x="1874" y="3733"/>
                  </a:cubicBezTo>
                  <a:cubicBezTo>
                    <a:pt x="1874" y="3732"/>
                    <a:pt x="1875" y="3732"/>
                    <a:pt x="1876" y="3732"/>
                  </a:cubicBezTo>
                  <a:cubicBezTo>
                    <a:pt x="1877" y="3732"/>
                    <a:pt x="1877" y="3732"/>
                    <a:pt x="1877" y="3730"/>
                  </a:cubicBezTo>
                  <a:lnTo>
                    <a:pt x="1889" y="3730"/>
                  </a:lnTo>
                  <a:cubicBezTo>
                    <a:pt x="1891" y="3732"/>
                    <a:pt x="1892" y="3732"/>
                    <a:pt x="1894" y="3732"/>
                  </a:cubicBezTo>
                  <a:cubicBezTo>
                    <a:pt x="1895" y="3732"/>
                    <a:pt x="1896" y="3732"/>
                    <a:pt x="1896" y="3733"/>
                  </a:cubicBezTo>
                  <a:lnTo>
                    <a:pt x="1899" y="3737"/>
                  </a:lnTo>
                  <a:cubicBezTo>
                    <a:pt x="1903" y="3741"/>
                    <a:pt x="1906" y="3741"/>
                    <a:pt x="1914" y="3745"/>
                  </a:cubicBezTo>
                  <a:cubicBezTo>
                    <a:pt x="1914" y="3748"/>
                    <a:pt x="1918" y="3748"/>
                    <a:pt x="1921" y="3748"/>
                  </a:cubicBezTo>
                  <a:cubicBezTo>
                    <a:pt x="1925" y="3748"/>
                    <a:pt x="1928" y="3755"/>
                    <a:pt x="1933" y="3755"/>
                  </a:cubicBezTo>
                  <a:cubicBezTo>
                    <a:pt x="1934" y="3755"/>
                    <a:pt x="1934" y="3754"/>
                    <a:pt x="1935" y="3754"/>
                  </a:cubicBezTo>
                  <a:cubicBezTo>
                    <a:pt x="1939" y="3754"/>
                    <a:pt x="1944" y="3759"/>
                    <a:pt x="1947" y="3759"/>
                  </a:cubicBezTo>
                  <a:cubicBezTo>
                    <a:pt x="1947" y="3759"/>
                    <a:pt x="1947" y="3763"/>
                    <a:pt x="1950" y="3763"/>
                  </a:cubicBezTo>
                  <a:cubicBezTo>
                    <a:pt x="1950" y="3762"/>
                    <a:pt x="1951" y="3761"/>
                    <a:pt x="1952" y="3761"/>
                  </a:cubicBezTo>
                  <a:cubicBezTo>
                    <a:pt x="1953" y="3761"/>
                    <a:pt x="1956" y="3764"/>
                    <a:pt x="1958" y="3767"/>
                  </a:cubicBezTo>
                  <a:lnTo>
                    <a:pt x="1958" y="3759"/>
                  </a:lnTo>
                  <a:cubicBezTo>
                    <a:pt x="1962" y="3755"/>
                    <a:pt x="1965" y="3752"/>
                    <a:pt x="1962" y="3745"/>
                  </a:cubicBezTo>
                  <a:cubicBezTo>
                    <a:pt x="1965" y="3745"/>
                    <a:pt x="1965" y="3745"/>
                    <a:pt x="1969" y="3741"/>
                  </a:cubicBezTo>
                  <a:cubicBezTo>
                    <a:pt x="1969" y="3741"/>
                    <a:pt x="1969" y="3737"/>
                    <a:pt x="1972" y="3737"/>
                  </a:cubicBezTo>
                  <a:lnTo>
                    <a:pt x="1972" y="3733"/>
                  </a:lnTo>
                  <a:lnTo>
                    <a:pt x="1972" y="3719"/>
                  </a:lnTo>
                  <a:cubicBezTo>
                    <a:pt x="1972" y="3708"/>
                    <a:pt x="1969" y="3701"/>
                    <a:pt x="1965" y="3693"/>
                  </a:cubicBezTo>
                  <a:lnTo>
                    <a:pt x="1965" y="3686"/>
                  </a:lnTo>
                  <a:cubicBezTo>
                    <a:pt x="1965" y="3679"/>
                    <a:pt x="1962" y="3667"/>
                    <a:pt x="1962" y="3660"/>
                  </a:cubicBezTo>
                  <a:cubicBezTo>
                    <a:pt x="1958" y="3653"/>
                    <a:pt x="1958" y="3649"/>
                    <a:pt x="1958" y="3642"/>
                  </a:cubicBezTo>
                  <a:cubicBezTo>
                    <a:pt x="1955" y="3638"/>
                    <a:pt x="1955" y="3631"/>
                    <a:pt x="1955" y="3627"/>
                  </a:cubicBezTo>
                  <a:cubicBezTo>
                    <a:pt x="1950" y="3623"/>
                    <a:pt x="1950" y="3620"/>
                    <a:pt x="1950" y="3616"/>
                  </a:cubicBezTo>
                  <a:lnTo>
                    <a:pt x="1950" y="3613"/>
                  </a:lnTo>
                  <a:lnTo>
                    <a:pt x="1950" y="3598"/>
                  </a:lnTo>
                  <a:cubicBezTo>
                    <a:pt x="1947" y="3594"/>
                    <a:pt x="1947" y="3591"/>
                    <a:pt x="1947" y="3587"/>
                  </a:cubicBezTo>
                  <a:lnTo>
                    <a:pt x="1947" y="3583"/>
                  </a:lnTo>
                  <a:cubicBezTo>
                    <a:pt x="1943" y="3572"/>
                    <a:pt x="1940" y="3561"/>
                    <a:pt x="1936" y="3554"/>
                  </a:cubicBezTo>
                  <a:lnTo>
                    <a:pt x="1936" y="3543"/>
                  </a:lnTo>
                  <a:cubicBezTo>
                    <a:pt x="1933" y="3539"/>
                    <a:pt x="1933" y="3532"/>
                    <a:pt x="1928" y="3528"/>
                  </a:cubicBezTo>
                  <a:lnTo>
                    <a:pt x="1933" y="3525"/>
                  </a:lnTo>
                  <a:cubicBezTo>
                    <a:pt x="1928" y="3521"/>
                    <a:pt x="1925" y="3521"/>
                    <a:pt x="1925" y="3513"/>
                  </a:cubicBezTo>
                  <a:cubicBezTo>
                    <a:pt x="1925" y="3506"/>
                    <a:pt x="1925" y="3503"/>
                    <a:pt x="1921" y="3495"/>
                  </a:cubicBezTo>
                  <a:lnTo>
                    <a:pt x="1921" y="3491"/>
                  </a:lnTo>
                  <a:cubicBezTo>
                    <a:pt x="1918" y="3488"/>
                    <a:pt x="1918" y="3484"/>
                    <a:pt x="1918" y="3484"/>
                  </a:cubicBezTo>
                  <a:cubicBezTo>
                    <a:pt x="1918" y="3473"/>
                    <a:pt x="1914" y="3466"/>
                    <a:pt x="1911" y="3459"/>
                  </a:cubicBezTo>
                  <a:lnTo>
                    <a:pt x="1911" y="3455"/>
                  </a:lnTo>
                  <a:cubicBezTo>
                    <a:pt x="1906" y="3451"/>
                    <a:pt x="1906" y="3447"/>
                    <a:pt x="1906" y="3444"/>
                  </a:cubicBezTo>
                  <a:lnTo>
                    <a:pt x="1906" y="3437"/>
                  </a:lnTo>
                  <a:lnTo>
                    <a:pt x="1903" y="3433"/>
                  </a:lnTo>
                  <a:lnTo>
                    <a:pt x="1903" y="3429"/>
                  </a:lnTo>
                  <a:lnTo>
                    <a:pt x="1903" y="3422"/>
                  </a:lnTo>
                  <a:cubicBezTo>
                    <a:pt x="1899" y="3418"/>
                    <a:pt x="1899" y="3411"/>
                    <a:pt x="1899" y="3407"/>
                  </a:cubicBezTo>
                  <a:cubicBezTo>
                    <a:pt x="1892" y="3393"/>
                    <a:pt x="1889" y="3378"/>
                    <a:pt x="1884" y="3363"/>
                  </a:cubicBezTo>
                  <a:lnTo>
                    <a:pt x="1884" y="3359"/>
                  </a:lnTo>
                  <a:cubicBezTo>
                    <a:pt x="1884" y="3352"/>
                    <a:pt x="1881" y="3345"/>
                    <a:pt x="1881" y="3337"/>
                  </a:cubicBezTo>
                  <a:cubicBezTo>
                    <a:pt x="1877" y="3334"/>
                    <a:pt x="1874" y="3327"/>
                    <a:pt x="1874" y="3319"/>
                  </a:cubicBezTo>
                  <a:cubicBezTo>
                    <a:pt x="1874" y="3319"/>
                    <a:pt x="1870" y="3315"/>
                    <a:pt x="1870" y="3312"/>
                  </a:cubicBezTo>
                  <a:cubicBezTo>
                    <a:pt x="1870" y="3305"/>
                    <a:pt x="1867" y="3301"/>
                    <a:pt x="1867" y="3293"/>
                  </a:cubicBezTo>
                  <a:cubicBezTo>
                    <a:pt x="1862" y="3290"/>
                    <a:pt x="1862" y="3283"/>
                    <a:pt x="1862" y="3279"/>
                  </a:cubicBezTo>
                  <a:cubicBezTo>
                    <a:pt x="1855" y="3261"/>
                    <a:pt x="1852" y="3246"/>
                    <a:pt x="1848" y="3231"/>
                  </a:cubicBezTo>
                  <a:cubicBezTo>
                    <a:pt x="1845" y="3227"/>
                    <a:pt x="1845" y="3224"/>
                    <a:pt x="1845" y="3220"/>
                  </a:cubicBezTo>
                  <a:cubicBezTo>
                    <a:pt x="1840" y="3213"/>
                    <a:pt x="1837" y="3205"/>
                    <a:pt x="1837" y="3198"/>
                  </a:cubicBezTo>
                  <a:cubicBezTo>
                    <a:pt x="1833" y="3191"/>
                    <a:pt x="1833" y="3180"/>
                    <a:pt x="1826" y="3173"/>
                  </a:cubicBezTo>
                  <a:cubicBezTo>
                    <a:pt x="1826" y="3165"/>
                    <a:pt x="1823" y="3161"/>
                    <a:pt x="1818" y="3154"/>
                  </a:cubicBezTo>
                  <a:cubicBezTo>
                    <a:pt x="1815" y="3143"/>
                    <a:pt x="1815" y="3143"/>
                    <a:pt x="1811" y="3132"/>
                  </a:cubicBezTo>
                  <a:lnTo>
                    <a:pt x="1811" y="3125"/>
                  </a:lnTo>
                  <a:cubicBezTo>
                    <a:pt x="1808" y="3125"/>
                    <a:pt x="1808" y="3121"/>
                    <a:pt x="1808" y="3117"/>
                  </a:cubicBezTo>
                  <a:cubicBezTo>
                    <a:pt x="1804" y="3110"/>
                    <a:pt x="1804" y="3107"/>
                    <a:pt x="1804" y="3103"/>
                  </a:cubicBezTo>
                  <a:cubicBezTo>
                    <a:pt x="1801" y="3095"/>
                    <a:pt x="1801" y="3092"/>
                    <a:pt x="1796" y="3085"/>
                  </a:cubicBezTo>
                  <a:lnTo>
                    <a:pt x="1796" y="3077"/>
                  </a:lnTo>
                  <a:cubicBezTo>
                    <a:pt x="1796" y="3073"/>
                    <a:pt x="1793" y="3073"/>
                    <a:pt x="1793" y="3070"/>
                  </a:cubicBezTo>
                  <a:cubicBezTo>
                    <a:pt x="1786" y="3048"/>
                    <a:pt x="1779" y="3029"/>
                    <a:pt x="1771" y="3007"/>
                  </a:cubicBezTo>
                  <a:lnTo>
                    <a:pt x="1771" y="3000"/>
                  </a:lnTo>
                  <a:lnTo>
                    <a:pt x="1767" y="2997"/>
                  </a:lnTo>
                  <a:cubicBezTo>
                    <a:pt x="1767" y="2993"/>
                    <a:pt x="1771" y="2989"/>
                    <a:pt x="1767" y="2989"/>
                  </a:cubicBezTo>
                  <a:lnTo>
                    <a:pt x="1767" y="2985"/>
                  </a:lnTo>
                  <a:cubicBezTo>
                    <a:pt x="1767" y="2982"/>
                    <a:pt x="1764" y="2982"/>
                    <a:pt x="1764" y="2978"/>
                  </a:cubicBezTo>
                  <a:cubicBezTo>
                    <a:pt x="1764" y="2975"/>
                    <a:pt x="1760" y="2971"/>
                    <a:pt x="1760" y="2967"/>
                  </a:cubicBezTo>
                  <a:cubicBezTo>
                    <a:pt x="1760" y="2960"/>
                    <a:pt x="1757" y="2953"/>
                    <a:pt x="1752" y="2945"/>
                  </a:cubicBezTo>
                  <a:lnTo>
                    <a:pt x="1752" y="2941"/>
                  </a:lnTo>
                  <a:cubicBezTo>
                    <a:pt x="1752" y="2934"/>
                    <a:pt x="1749" y="2931"/>
                    <a:pt x="1745" y="2923"/>
                  </a:cubicBezTo>
                  <a:lnTo>
                    <a:pt x="1745" y="2909"/>
                  </a:lnTo>
                  <a:cubicBezTo>
                    <a:pt x="1745" y="2905"/>
                    <a:pt x="1742" y="2897"/>
                    <a:pt x="1738" y="2897"/>
                  </a:cubicBezTo>
                  <a:cubicBezTo>
                    <a:pt x="1738" y="2890"/>
                    <a:pt x="1735" y="2887"/>
                    <a:pt x="1735" y="2879"/>
                  </a:cubicBezTo>
                  <a:cubicBezTo>
                    <a:pt x="1730" y="2875"/>
                    <a:pt x="1730" y="2872"/>
                    <a:pt x="1727" y="2868"/>
                  </a:cubicBezTo>
                  <a:cubicBezTo>
                    <a:pt x="1727" y="2861"/>
                    <a:pt x="1727" y="2857"/>
                    <a:pt x="1723" y="2853"/>
                  </a:cubicBezTo>
                  <a:cubicBezTo>
                    <a:pt x="1723" y="2850"/>
                    <a:pt x="1723" y="2846"/>
                    <a:pt x="1720" y="2843"/>
                  </a:cubicBezTo>
                  <a:cubicBezTo>
                    <a:pt x="1716" y="2831"/>
                    <a:pt x="1713" y="2821"/>
                    <a:pt x="1708" y="2809"/>
                  </a:cubicBezTo>
                  <a:cubicBezTo>
                    <a:pt x="1705" y="2799"/>
                    <a:pt x="1705" y="2787"/>
                    <a:pt x="1698" y="2780"/>
                  </a:cubicBezTo>
                  <a:cubicBezTo>
                    <a:pt x="1694" y="2762"/>
                    <a:pt x="1686" y="2747"/>
                    <a:pt x="1683" y="2733"/>
                  </a:cubicBezTo>
                  <a:cubicBezTo>
                    <a:pt x="1679" y="2721"/>
                    <a:pt x="1676" y="2711"/>
                    <a:pt x="1672" y="2699"/>
                  </a:cubicBezTo>
                  <a:lnTo>
                    <a:pt x="1672" y="2696"/>
                  </a:lnTo>
                  <a:lnTo>
                    <a:pt x="1669" y="2699"/>
                  </a:lnTo>
                  <a:lnTo>
                    <a:pt x="1669" y="2692"/>
                  </a:lnTo>
                  <a:cubicBezTo>
                    <a:pt x="1664" y="2681"/>
                    <a:pt x="1664" y="2674"/>
                    <a:pt x="1661" y="2663"/>
                  </a:cubicBezTo>
                  <a:lnTo>
                    <a:pt x="1659" y="2663"/>
                  </a:lnTo>
                  <a:cubicBezTo>
                    <a:pt x="1653" y="2649"/>
                    <a:pt x="1650" y="2632"/>
                    <a:pt x="1642" y="2619"/>
                  </a:cubicBezTo>
                  <a:cubicBezTo>
                    <a:pt x="1647" y="2619"/>
                    <a:pt x="1647" y="2623"/>
                    <a:pt x="1647" y="2623"/>
                  </a:cubicBezTo>
                  <a:cubicBezTo>
                    <a:pt x="1647" y="2615"/>
                    <a:pt x="1643" y="2608"/>
                    <a:pt x="1639" y="2602"/>
                  </a:cubicBezTo>
                  <a:lnTo>
                    <a:pt x="1639" y="2602"/>
                  </a:lnTo>
                  <a:cubicBezTo>
                    <a:pt x="1640" y="2606"/>
                    <a:pt x="1642" y="2609"/>
                    <a:pt x="1642" y="2615"/>
                  </a:cubicBezTo>
                  <a:cubicBezTo>
                    <a:pt x="1639" y="2604"/>
                    <a:pt x="1635" y="2597"/>
                    <a:pt x="1632" y="2589"/>
                  </a:cubicBezTo>
                  <a:lnTo>
                    <a:pt x="1628" y="2589"/>
                  </a:lnTo>
                  <a:cubicBezTo>
                    <a:pt x="1628" y="2586"/>
                    <a:pt x="1625" y="2579"/>
                    <a:pt x="1625" y="2579"/>
                  </a:cubicBezTo>
                  <a:cubicBezTo>
                    <a:pt x="1620" y="2571"/>
                    <a:pt x="1617" y="2567"/>
                    <a:pt x="1613" y="2564"/>
                  </a:cubicBezTo>
                  <a:cubicBezTo>
                    <a:pt x="1613" y="2560"/>
                    <a:pt x="1610" y="2557"/>
                    <a:pt x="1610" y="2553"/>
                  </a:cubicBezTo>
                  <a:lnTo>
                    <a:pt x="1610" y="2549"/>
                  </a:lnTo>
                  <a:cubicBezTo>
                    <a:pt x="1610" y="2545"/>
                    <a:pt x="1606" y="2538"/>
                    <a:pt x="1606" y="2535"/>
                  </a:cubicBezTo>
                  <a:lnTo>
                    <a:pt x="1606" y="2531"/>
                  </a:lnTo>
                  <a:cubicBezTo>
                    <a:pt x="1603" y="2527"/>
                    <a:pt x="1603" y="2520"/>
                    <a:pt x="1603" y="2516"/>
                  </a:cubicBezTo>
                  <a:cubicBezTo>
                    <a:pt x="1595" y="2505"/>
                    <a:pt x="1591" y="2491"/>
                    <a:pt x="1588" y="2479"/>
                  </a:cubicBezTo>
                  <a:cubicBezTo>
                    <a:pt x="1588" y="2476"/>
                    <a:pt x="1588" y="2476"/>
                    <a:pt x="1584" y="2476"/>
                  </a:cubicBezTo>
                  <a:cubicBezTo>
                    <a:pt x="1584" y="2472"/>
                    <a:pt x="1581" y="2465"/>
                    <a:pt x="1581" y="2461"/>
                  </a:cubicBezTo>
                  <a:lnTo>
                    <a:pt x="1581" y="2457"/>
                  </a:lnTo>
                  <a:cubicBezTo>
                    <a:pt x="1581" y="2454"/>
                    <a:pt x="1576" y="2450"/>
                    <a:pt x="1576" y="2447"/>
                  </a:cubicBezTo>
                  <a:cubicBezTo>
                    <a:pt x="1573" y="2443"/>
                    <a:pt x="1573" y="2432"/>
                    <a:pt x="1566" y="2425"/>
                  </a:cubicBezTo>
                  <a:cubicBezTo>
                    <a:pt x="1566" y="2417"/>
                    <a:pt x="1559" y="2406"/>
                    <a:pt x="1559" y="2395"/>
                  </a:cubicBezTo>
                  <a:cubicBezTo>
                    <a:pt x="1559" y="2391"/>
                    <a:pt x="1559" y="2388"/>
                    <a:pt x="1554" y="2388"/>
                  </a:cubicBezTo>
                  <a:cubicBezTo>
                    <a:pt x="1554" y="2384"/>
                    <a:pt x="1554" y="2377"/>
                    <a:pt x="1551" y="2373"/>
                  </a:cubicBezTo>
                  <a:cubicBezTo>
                    <a:pt x="1547" y="2369"/>
                    <a:pt x="1547" y="2366"/>
                    <a:pt x="1544" y="2362"/>
                  </a:cubicBezTo>
                  <a:lnTo>
                    <a:pt x="1544" y="2355"/>
                  </a:lnTo>
                  <a:cubicBezTo>
                    <a:pt x="1540" y="2351"/>
                    <a:pt x="1540" y="2347"/>
                    <a:pt x="1540" y="2344"/>
                  </a:cubicBezTo>
                  <a:cubicBezTo>
                    <a:pt x="1537" y="2340"/>
                    <a:pt x="1537" y="2337"/>
                    <a:pt x="1532" y="2333"/>
                  </a:cubicBezTo>
                  <a:cubicBezTo>
                    <a:pt x="1532" y="2325"/>
                    <a:pt x="1529" y="2318"/>
                    <a:pt x="1525" y="2311"/>
                  </a:cubicBezTo>
                  <a:cubicBezTo>
                    <a:pt x="1522" y="2296"/>
                    <a:pt x="1518" y="2285"/>
                    <a:pt x="1510" y="2274"/>
                  </a:cubicBezTo>
                  <a:cubicBezTo>
                    <a:pt x="1510" y="2267"/>
                    <a:pt x="1503" y="2256"/>
                    <a:pt x="1503" y="2249"/>
                  </a:cubicBezTo>
                  <a:cubicBezTo>
                    <a:pt x="1500" y="2245"/>
                    <a:pt x="1500" y="2237"/>
                    <a:pt x="1496" y="2234"/>
                  </a:cubicBezTo>
                  <a:cubicBezTo>
                    <a:pt x="1493" y="2227"/>
                    <a:pt x="1488" y="2215"/>
                    <a:pt x="1485" y="2208"/>
                  </a:cubicBezTo>
                  <a:cubicBezTo>
                    <a:pt x="1485" y="2201"/>
                    <a:pt x="1481" y="2193"/>
                    <a:pt x="1478" y="2186"/>
                  </a:cubicBezTo>
                  <a:cubicBezTo>
                    <a:pt x="1478" y="2186"/>
                    <a:pt x="1474" y="2183"/>
                    <a:pt x="1474" y="2179"/>
                  </a:cubicBezTo>
                  <a:lnTo>
                    <a:pt x="1471" y="2175"/>
                  </a:lnTo>
                  <a:cubicBezTo>
                    <a:pt x="1471" y="2171"/>
                    <a:pt x="1466" y="2168"/>
                    <a:pt x="1466" y="2164"/>
                  </a:cubicBezTo>
                  <a:lnTo>
                    <a:pt x="1466" y="2161"/>
                  </a:lnTo>
                  <a:cubicBezTo>
                    <a:pt x="1463" y="2157"/>
                    <a:pt x="1463" y="2149"/>
                    <a:pt x="1459" y="2146"/>
                  </a:cubicBezTo>
                  <a:cubicBezTo>
                    <a:pt x="1459" y="2142"/>
                    <a:pt x="1456" y="2139"/>
                    <a:pt x="1456" y="2135"/>
                  </a:cubicBezTo>
                  <a:cubicBezTo>
                    <a:pt x="1452" y="2127"/>
                    <a:pt x="1449" y="2120"/>
                    <a:pt x="1449" y="2113"/>
                  </a:cubicBezTo>
                  <a:lnTo>
                    <a:pt x="1449" y="2109"/>
                  </a:lnTo>
                  <a:cubicBezTo>
                    <a:pt x="1441" y="2105"/>
                    <a:pt x="1441" y="2095"/>
                    <a:pt x="1437" y="2087"/>
                  </a:cubicBezTo>
                  <a:cubicBezTo>
                    <a:pt x="1437" y="2083"/>
                    <a:pt x="1437" y="2076"/>
                    <a:pt x="1434" y="2073"/>
                  </a:cubicBezTo>
                  <a:lnTo>
                    <a:pt x="1430" y="2069"/>
                  </a:lnTo>
                  <a:lnTo>
                    <a:pt x="1430" y="2061"/>
                  </a:lnTo>
                  <a:cubicBezTo>
                    <a:pt x="1427" y="2058"/>
                    <a:pt x="1427" y="2054"/>
                    <a:pt x="1422" y="2051"/>
                  </a:cubicBezTo>
                  <a:cubicBezTo>
                    <a:pt x="1422" y="2047"/>
                    <a:pt x="1419" y="2043"/>
                    <a:pt x="1415" y="2036"/>
                  </a:cubicBezTo>
                  <a:cubicBezTo>
                    <a:pt x="1412" y="2032"/>
                    <a:pt x="1412" y="2025"/>
                    <a:pt x="1408" y="2021"/>
                  </a:cubicBezTo>
                  <a:lnTo>
                    <a:pt x="1405" y="2017"/>
                  </a:lnTo>
                  <a:cubicBezTo>
                    <a:pt x="1405" y="2014"/>
                    <a:pt x="1405" y="2010"/>
                    <a:pt x="1400" y="2007"/>
                  </a:cubicBezTo>
                  <a:cubicBezTo>
                    <a:pt x="1400" y="2003"/>
                    <a:pt x="1397" y="1999"/>
                    <a:pt x="1397" y="1995"/>
                  </a:cubicBezTo>
                  <a:cubicBezTo>
                    <a:pt x="1393" y="1988"/>
                    <a:pt x="1393" y="1985"/>
                    <a:pt x="1390" y="1977"/>
                  </a:cubicBezTo>
                  <a:cubicBezTo>
                    <a:pt x="1390" y="1973"/>
                    <a:pt x="1386" y="1970"/>
                    <a:pt x="1386" y="1966"/>
                  </a:cubicBezTo>
                  <a:cubicBezTo>
                    <a:pt x="1386" y="1963"/>
                    <a:pt x="1386" y="1963"/>
                    <a:pt x="1383" y="1959"/>
                  </a:cubicBezTo>
                  <a:cubicBezTo>
                    <a:pt x="1383" y="1959"/>
                    <a:pt x="1378" y="1955"/>
                    <a:pt x="1378" y="1951"/>
                  </a:cubicBezTo>
                  <a:cubicBezTo>
                    <a:pt x="1375" y="1944"/>
                    <a:pt x="1375" y="1933"/>
                    <a:pt x="1368" y="1926"/>
                  </a:cubicBezTo>
                  <a:lnTo>
                    <a:pt x="1368" y="1919"/>
                  </a:lnTo>
                  <a:cubicBezTo>
                    <a:pt x="1364" y="1919"/>
                    <a:pt x="1368" y="1915"/>
                    <a:pt x="1364" y="1911"/>
                  </a:cubicBezTo>
                  <a:cubicBezTo>
                    <a:pt x="1361" y="1907"/>
                    <a:pt x="1361" y="1900"/>
                    <a:pt x="1361" y="1897"/>
                  </a:cubicBezTo>
                  <a:cubicBezTo>
                    <a:pt x="1356" y="1889"/>
                    <a:pt x="1356" y="1885"/>
                    <a:pt x="1353" y="1882"/>
                  </a:cubicBezTo>
                  <a:cubicBezTo>
                    <a:pt x="1349" y="1878"/>
                    <a:pt x="1349" y="1878"/>
                    <a:pt x="1346" y="1875"/>
                  </a:cubicBezTo>
                  <a:cubicBezTo>
                    <a:pt x="1349" y="1875"/>
                    <a:pt x="1349" y="1871"/>
                    <a:pt x="1346" y="1867"/>
                  </a:cubicBezTo>
                  <a:lnTo>
                    <a:pt x="1346" y="1863"/>
                  </a:lnTo>
                  <a:cubicBezTo>
                    <a:pt x="1346" y="1856"/>
                    <a:pt x="1342" y="1853"/>
                    <a:pt x="1339" y="1849"/>
                  </a:cubicBezTo>
                  <a:cubicBezTo>
                    <a:pt x="1339" y="1845"/>
                    <a:pt x="1339" y="1841"/>
                    <a:pt x="1334" y="1838"/>
                  </a:cubicBezTo>
                  <a:cubicBezTo>
                    <a:pt x="1334" y="1831"/>
                    <a:pt x="1334" y="1827"/>
                    <a:pt x="1331" y="1823"/>
                  </a:cubicBezTo>
                  <a:cubicBezTo>
                    <a:pt x="1331" y="1816"/>
                    <a:pt x="1331" y="1812"/>
                    <a:pt x="1327" y="1809"/>
                  </a:cubicBezTo>
                  <a:lnTo>
                    <a:pt x="1324" y="1805"/>
                  </a:lnTo>
                  <a:cubicBezTo>
                    <a:pt x="1327" y="1805"/>
                    <a:pt x="1324" y="1801"/>
                    <a:pt x="1324" y="1797"/>
                  </a:cubicBezTo>
                  <a:cubicBezTo>
                    <a:pt x="1324" y="1797"/>
                    <a:pt x="1320" y="1794"/>
                    <a:pt x="1320" y="1790"/>
                  </a:cubicBezTo>
                  <a:cubicBezTo>
                    <a:pt x="1317" y="1779"/>
                    <a:pt x="1312" y="1765"/>
                    <a:pt x="1309" y="1753"/>
                  </a:cubicBezTo>
                  <a:cubicBezTo>
                    <a:pt x="1305" y="1750"/>
                    <a:pt x="1305" y="1746"/>
                    <a:pt x="1305" y="1746"/>
                  </a:cubicBezTo>
                  <a:cubicBezTo>
                    <a:pt x="1302" y="1743"/>
                    <a:pt x="1302" y="1739"/>
                    <a:pt x="1302" y="1731"/>
                  </a:cubicBezTo>
                  <a:cubicBezTo>
                    <a:pt x="1298" y="1728"/>
                    <a:pt x="1298" y="1724"/>
                    <a:pt x="1295" y="1721"/>
                  </a:cubicBezTo>
                  <a:cubicBezTo>
                    <a:pt x="1295" y="1717"/>
                    <a:pt x="1290" y="1713"/>
                    <a:pt x="1290" y="1709"/>
                  </a:cubicBezTo>
                  <a:cubicBezTo>
                    <a:pt x="1290" y="1709"/>
                    <a:pt x="1290" y="1706"/>
                    <a:pt x="1287" y="1702"/>
                  </a:cubicBezTo>
                  <a:cubicBezTo>
                    <a:pt x="1287" y="1702"/>
                    <a:pt x="1283" y="1699"/>
                    <a:pt x="1283" y="1695"/>
                  </a:cubicBezTo>
                  <a:cubicBezTo>
                    <a:pt x="1283" y="1695"/>
                    <a:pt x="1283" y="1691"/>
                    <a:pt x="1280" y="1691"/>
                  </a:cubicBezTo>
                  <a:cubicBezTo>
                    <a:pt x="1280" y="1687"/>
                    <a:pt x="1280" y="1680"/>
                    <a:pt x="1276" y="1677"/>
                  </a:cubicBezTo>
                  <a:cubicBezTo>
                    <a:pt x="1276" y="1669"/>
                    <a:pt x="1273" y="1665"/>
                    <a:pt x="1273" y="1658"/>
                  </a:cubicBezTo>
                  <a:lnTo>
                    <a:pt x="1273" y="1647"/>
                  </a:lnTo>
                  <a:cubicBezTo>
                    <a:pt x="1268" y="1640"/>
                    <a:pt x="1265" y="1633"/>
                    <a:pt x="1261" y="1621"/>
                  </a:cubicBezTo>
                  <a:cubicBezTo>
                    <a:pt x="1261" y="1614"/>
                    <a:pt x="1258" y="1607"/>
                    <a:pt x="1254" y="1599"/>
                  </a:cubicBezTo>
                  <a:cubicBezTo>
                    <a:pt x="1254" y="1596"/>
                    <a:pt x="1251" y="1592"/>
                    <a:pt x="1246" y="1589"/>
                  </a:cubicBezTo>
                  <a:cubicBezTo>
                    <a:pt x="1246" y="1585"/>
                    <a:pt x="1251" y="1585"/>
                    <a:pt x="1251" y="1581"/>
                  </a:cubicBezTo>
                  <a:lnTo>
                    <a:pt x="1246" y="1581"/>
                  </a:lnTo>
                  <a:cubicBezTo>
                    <a:pt x="1243" y="1570"/>
                    <a:pt x="1239" y="1563"/>
                    <a:pt x="1236" y="1552"/>
                  </a:cubicBezTo>
                  <a:lnTo>
                    <a:pt x="1236" y="1548"/>
                  </a:lnTo>
                  <a:cubicBezTo>
                    <a:pt x="1232" y="1548"/>
                    <a:pt x="1232" y="1545"/>
                    <a:pt x="1232" y="1541"/>
                  </a:cubicBezTo>
                  <a:lnTo>
                    <a:pt x="1232" y="1537"/>
                  </a:lnTo>
                  <a:cubicBezTo>
                    <a:pt x="1232" y="1533"/>
                    <a:pt x="1229" y="1530"/>
                    <a:pt x="1229" y="1530"/>
                  </a:cubicBezTo>
                  <a:cubicBezTo>
                    <a:pt x="1229" y="1526"/>
                    <a:pt x="1229" y="1523"/>
                    <a:pt x="1224" y="1523"/>
                  </a:cubicBezTo>
                  <a:lnTo>
                    <a:pt x="1224" y="1515"/>
                  </a:lnTo>
                  <a:cubicBezTo>
                    <a:pt x="1224" y="1511"/>
                    <a:pt x="1221" y="1511"/>
                    <a:pt x="1221" y="1508"/>
                  </a:cubicBezTo>
                  <a:cubicBezTo>
                    <a:pt x="1221" y="1508"/>
                    <a:pt x="1217" y="1504"/>
                    <a:pt x="1217" y="1501"/>
                  </a:cubicBezTo>
                  <a:lnTo>
                    <a:pt x="1217" y="1493"/>
                  </a:lnTo>
                  <a:cubicBezTo>
                    <a:pt x="1214" y="1493"/>
                    <a:pt x="1214" y="1489"/>
                    <a:pt x="1214" y="1486"/>
                  </a:cubicBezTo>
                  <a:cubicBezTo>
                    <a:pt x="1210" y="1486"/>
                    <a:pt x="1210" y="1482"/>
                    <a:pt x="1210" y="1479"/>
                  </a:cubicBezTo>
                  <a:cubicBezTo>
                    <a:pt x="1210" y="1471"/>
                    <a:pt x="1207" y="1464"/>
                    <a:pt x="1202" y="1460"/>
                  </a:cubicBezTo>
                  <a:cubicBezTo>
                    <a:pt x="1202" y="1453"/>
                    <a:pt x="1199" y="1445"/>
                    <a:pt x="1199" y="1438"/>
                  </a:cubicBezTo>
                  <a:lnTo>
                    <a:pt x="1195" y="1435"/>
                  </a:lnTo>
                  <a:lnTo>
                    <a:pt x="1192" y="1431"/>
                  </a:lnTo>
                  <a:lnTo>
                    <a:pt x="1188" y="1423"/>
                  </a:lnTo>
                  <a:cubicBezTo>
                    <a:pt x="1188" y="1420"/>
                    <a:pt x="1188" y="1413"/>
                    <a:pt x="1185" y="1405"/>
                  </a:cubicBezTo>
                  <a:cubicBezTo>
                    <a:pt x="1185" y="1401"/>
                    <a:pt x="1185" y="1401"/>
                    <a:pt x="1180" y="1398"/>
                  </a:cubicBezTo>
                  <a:lnTo>
                    <a:pt x="1180" y="1394"/>
                  </a:lnTo>
                  <a:cubicBezTo>
                    <a:pt x="1177" y="1387"/>
                    <a:pt x="1173" y="1383"/>
                    <a:pt x="1173" y="1376"/>
                  </a:cubicBezTo>
                  <a:cubicBezTo>
                    <a:pt x="1173" y="1372"/>
                    <a:pt x="1166" y="1369"/>
                    <a:pt x="1170" y="1361"/>
                  </a:cubicBezTo>
                  <a:lnTo>
                    <a:pt x="1166" y="1357"/>
                  </a:lnTo>
                  <a:lnTo>
                    <a:pt x="1163" y="1354"/>
                  </a:lnTo>
                  <a:lnTo>
                    <a:pt x="1163" y="1347"/>
                  </a:lnTo>
                  <a:cubicBezTo>
                    <a:pt x="1155" y="1335"/>
                    <a:pt x="1155" y="1325"/>
                    <a:pt x="1151" y="1313"/>
                  </a:cubicBezTo>
                  <a:cubicBezTo>
                    <a:pt x="1148" y="1306"/>
                    <a:pt x="1144" y="1295"/>
                    <a:pt x="1144" y="1288"/>
                  </a:cubicBezTo>
                  <a:cubicBezTo>
                    <a:pt x="1141" y="1284"/>
                    <a:pt x="1136" y="1281"/>
                    <a:pt x="1141" y="1273"/>
                  </a:cubicBezTo>
                  <a:cubicBezTo>
                    <a:pt x="1136" y="1266"/>
                    <a:pt x="1136" y="1259"/>
                    <a:pt x="1133" y="1251"/>
                  </a:cubicBezTo>
                  <a:cubicBezTo>
                    <a:pt x="1129" y="1247"/>
                    <a:pt x="1129" y="1244"/>
                    <a:pt x="1129" y="1240"/>
                  </a:cubicBezTo>
                  <a:lnTo>
                    <a:pt x="1126" y="1229"/>
                  </a:lnTo>
                  <a:cubicBezTo>
                    <a:pt x="1122" y="1229"/>
                    <a:pt x="1122" y="1225"/>
                    <a:pt x="1122" y="1225"/>
                  </a:cubicBezTo>
                  <a:lnTo>
                    <a:pt x="1119" y="1215"/>
                  </a:lnTo>
                  <a:cubicBezTo>
                    <a:pt x="1114" y="1211"/>
                    <a:pt x="1114" y="1203"/>
                    <a:pt x="1111" y="1200"/>
                  </a:cubicBezTo>
                  <a:cubicBezTo>
                    <a:pt x="1111" y="1196"/>
                    <a:pt x="1107" y="1189"/>
                    <a:pt x="1107" y="1185"/>
                  </a:cubicBezTo>
                  <a:lnTo>
                    <a:pt x="1107" y="1178"/>
                  </a:lnTo>
                  <a:cubicBezTo>
                    <a:pt x="1107" y="1174"/>
                    <a:pt x="1107" y="1167"/>
                    <a:pt x="1104" y="1159"/>
                  </a:cubicBezTo>
                  <a:lnTo>
                    <a:pt x="1104" y="1156"/>
                  </a:lnTo>
                  <a:cubicBezTo>
                    <a:pt x="1104" y="1152"/>
                    <a:pt x="1100" y="1149"/>
                    <a:pt x="1100" y="1149"/>
                  </a:cubicBezTo>
                  <a:cubicBezTo>
                    <a:pt x="1100" y="1145"/>
                    <a:pt x="1100" y="1145"/>
                    <a:pt x="1097" y="1141"/>
                  </a:cubicBezTo>
                  <a:cubicBezTo>
                    <a:pt x="1097" y="1137"/>
                    <a:pt x="1097" y="1137"/>
                    <a:pt x="1092" y="1134"/>
                  </a:cubicBezTo>
                  <a:lnTo>
                    <a:pt x="1092" y="1123"/>
                  </a:lnTo>
                  <a:lnTo>
                    <a:pt x="1089" y="1119"/>
                  </a:lnTo>
                  <a:cubicBezTo>
                    <a:pt x="1085" y="1115"/>
                    <a:pt x="1085" y="1105"/>
                    <a:pt x="1082" y="1097"/>
                  </a:cubicBezTo>
                  <a:lnTo>
                    <a:pt x="1082" y="1090"/>
                  </a:lnTo>
                  <a:cubicBezTo>
                    <a:pt x="1078" y="1086"/>
                    <a:pt x="1078" y="1083"/>
                    <a:pt x="1078" y="1079"/>
                  </a:cubicBezTo>
                  <a:lnTo>
                    <a:pt x="1078" y="1075"/>
                  </a:lnTo>
                  <a:cubicBezTo>
                    <a:pt x="1075" y="1068"/>
                    <a:pt x="1075" y="1061"/>
                    <a:pt x="1070" y="1053"/>
                  </a:cubicBezTo>
                  <a:cubicBezTo>
                    <a:pt x="1067" y="1053"/>
                    <a:pt x="1067" y="1049"/>
                    <a:pt x="1067" y="1046"/>
                  </a:cubicBezTo>
                  <a:cubicBezTo>
                    <a:pt x="1067" y="1039"/>
                    <a:pt x="1063" y="1039"/>
                    <a:pt x="1063" y="1031"/>
                  </a:cubicBezTo>
                  <a:cubicBezTo>
                    <a:pt x="1063" y="1027"/>
                    <a:pt x="1060" y="1024"/>
                    <a:pt x="1060" y="1024"/>
                  </a:cubicBezTo>
                  <a:cubicBezTo>
                    <a:pt x="1060" y="1017"/>
                    <a:pt x="1056" y="1009"/>
                    <a:pt x="1056" y="1002"/>
                  </a:cubicBezTo>
                  <a:cubicBezTo>
                    <a:pt x="1048" y="995"/>
                    <a:pt x="1045" y="987"/>
                    <a:pt x="1045" y="976"/>
                  </a:cubicBezTo>
                  <a:cubicBezTo>
                    <a:pt x="1041" y="969"/>
                    <a:pt x="1041" y="969"/>
                    <a:pt x="1041" y="961"/>
                  </a:cubicBezTo>
                  <a:cubicBezTo>
                    <a:pt x="1041" y="958"/>
                    <a:pt x="1041" y="954"/>
                    <a:pt x="1038" y="954"/>
                  </a:cubicBezTo>
                  <a:cubicBezTo>
                    <a:pt x="1038" y="951"/>
                    <a:pt x="1034" y="947"/>
                    <a:pt x="1034" y="939"/>
                  </a:cubicBezTo>
                  <a:lnTo>
                    <a:pt x="1034" y="932"/>
                  </a:lnTo>
                  <a:cubicBezTo>
                    <a:pt x="1026" y="917"/>
                    <a:pt x="1023" y="899"/>
                    <a:pt x="1019" y="885"/>
                  </a:cubicBezTo>
                  <a:cubicBezTo>
                    <a:pt x="1019" y="881"/>
                    <a:pt x="1016" y="877"/>
                    <a:pt x="1016" y="870"/>
                  </a:cubicBezTo>
                  <a:cubicBezTo>
                    <a:pt x="1016" y="866"/>
                    <a:pt x="1016" y="863"/>
                    <a:pt x="1012" y="859"/>
                  </a:cubicBezTo>
                  <a:lnTo>
                    <a:pt x="1012" y="848"/>
                  </a:lnTo>
                  <a:cubicBezTo>
                    <a:pt x="1009" y="844"/>
                    <a:pt x="1009" y="841"/>
                    <a:pt x="1009" y="837"/>
                  </a:cubicBezTo>
                  <a:cubicBezTo>
                    <a:pt x="1009" y="833"/>
                    <a:pt x="1004" y="829"/>
                    <a:pt x="1004" y="826"/>
                  </a:cubicBezTo>
                  <a:cubicBezTo>
                    <a:pt x="1001" y="819"/>
                    <a:pt x="1004" y="815"/>
                    <a:pt x="1001" y="811"/>
                  </a:cubicBezTo>
                  <a:cubicBezTo>
                    <a:pt x="997" y="807"/>
                    <a:pt x="1001" y="804"/>
                    <a:pt x="997" y="800"/>
                  </a:cubicBezTo>
                  <a:cubicBezTo>
                    <a:pt x="997" y="797"/>
                    <a:pt x="997" y="793"/>
                    <a:pt x="994" y="789"/>
                  </a:cubicBezTo>
                  <a:cubicBezTo>
                    <a:pt x="994" y="785"/>
                    <a:pt x="990" y="782"/>
                    <a:pt x="990" y="775"/>
                  </a:cubicBezTo>
                  <a:cubicBezTo>
                    <a:pt x="987" y="775"/>
                    <a:pt x="987" y="771"/>
                    <a:pt x="987" y="767"/>
                  </a:cubicBezTo>
                  <a:cubicBezTo>
                    <a:pt x="987" y="763"/>
                    <a:pt x="982" y="760"/>
                    <a:pt x="982" y="753"/>
                  </a:cubicBezTo>
                  <a:cubicBezTo>
                    <a:pt x="982" y="749"/>
                    <a:pt x="979" y="741"/>
                    <a:pt x="979" y="738"/>
                  </a:cubicBezTo>
                  <a:cubicBezTo>
                    <a:pt x="975" y="734"/>
                    <a:pt x="975" y="727"/>
                    <a:pt x="975" y="723"/>
                  </a:cubicBezTo>
                  <a:lnTo>
                    <a:pt x="975" y="719"/>
                  </a:lnTo>
                  <a:cubicBezTo>
                    <a:pt x="975" y="716"/>
                    <a:pt x="972" y="712"/>
                    <a:pt x="972" y="705"/>
                  </a:cubicBezTo>
                  <a:lnTo>
                    <a:pt x="968" y="701"/>
                  </a:lnTo>
                  <a:cubicBezTo>
                    <a:pt x="965" y="697"/>
                    <a:pt x="965" y="697"/>
                    <a:pt x="965" y="687"/>
                  </a:cubicBezTo>
                  <a:cubicBezTo>
                    <a:pt x="960" y="683"/>
                    <a:pt x="960" y="679"/>
                    <a:pt x="960" y="672"/>
                  </a:cubicBezTo>
                  <a:lnTo>
                    <a:pt x="957" y="672"/>
                  </a:lnTo>
                  <a:lnTo>
                    <a:pt x="957" y="665"/>
                  </a:lnTo>
                  <a:lnTo>
                    <a:pt x="953" y="665"/>
                  </a:lnTo>
                  <a:lnTo>
                    <a:pt x="953" y="657"/>
                  </a:lnTo>
                  <a:cubicBezTo>
                    <a:pt x="953" y="653"/>
                    <a:pt x="950" y="653"/>
                    <a:pt x="950" y="650"/>
                  </a:cubicBezTo>
                  <a:lnTo>
                    <a:pt x="950" y="646"/>
                  </a:lnTo>
                  <a:cubicBezTo>
                    <a:pt x="946" y="643"/>
                    <a:pt x="946" y="635"/>
                    <a:pt x="946" y="628"/>
                  </a:cubicBezTo>
                  <a:cubicBezTo>
                    <a:pt x="943" y="624"/>
                    <a:pt x="943" y="624"/>
                    <a:pt x="943" y="621"/>
                  </a:cubicBezTo>
                  <a:cubicBezTo>
                    <a:pt x="943" y="619"/>
                    <a:pt x="943" y="619"/>
                    <a:pt x="942" y="619"/>
                  </a:cubicBezTo>
                  <a:cubicBezTo>
                    <a:pt x="942" y="619"/>
                    <a:pt x="941" y="619"/>
                    <a:pt x="938" y="617"/>
                  </a:cubicBezTo>
                  <a:lnTo>
                    <a:pt x="938" y="609"/>
                  </a:lnTo>
                  <a:lnTo>
                    <a:pt x="935" y="609"/>
                  </a:lnTo>
                  <a:lnTo>
                    <a:pt x="935" y="602"/>
                  </a:lnTo>
                  <a:cubicBezTo>
                    <a:pt x="935" y="599"/>
                    <a:pt x="935" y="591"/>
                    <a:pt x="931" y="591"/>
                  </a:cubicBezTo>
                  <a:cubicBezTo>
                    <a:pt x="928" y="584"/>
                    <a:pt x="928" y="577"/>
                    <a:pt x="924" y="569"/>
                  </a:cubicBezTo>
                  <a:lnTo>
                    <a:pt x="921" y="569"/>
                  </a:lnTo>
                  <a:cubicBezTo>
                    <a:pt x="921" y="562"/>
                    <a:pt x="921" y="558"/>
                    <a:pt x="916" y="551"/>
                  </a:cubicBezTo>
                  <a:cubicBezTo>
                    <a:pt x="913" y="543"/>
                    <a:pt x="909" y="536"/>
                    <a:pt x="906" y="525"/>
                  </a:cubicBezTo>
                  <a:cubicBezTo>
                    <a:pt x="906" y="521"/>
                    <a:pt x="902" y="514"/>
                    <a:pt x="899" y="507"/>
                  </a:cubicBezTo>
                  <a:cubicBezTo>
                    <a:pt x="894" y="499"/>
                    <a:pt x="894" y="499"/>
                    <a:pt x="894" y="489"/>
                  </a:cubicBezTo>
                  <a:cubicBezTo>
                    <a:pt x="894" y="486"/>
                    <a:pt x="893" y="483"/>
                    <a:pt x="892" y="483"/>
                  </a:cubicBezTo>
                  <a:cubicBezTo>
                    <a:pt x="891" y="483"/>
                    <a:pt x="891" y="484"/>
                    <a:pt x="891" y="485"/>
                  </a:cubicBezTo>
                  <a:lnTo>
                    <a:pt x="891" y="481"/>
                  </a:lnTo>
                  <a:cubicBezTo>
                    <a:pt x="887" y="477"/>
                    <a:pt x="887" y="474"/>
                    <a:pt x="884" y="467"/>
                  </a:cubicBezTo>
                  <a:cubicBezTo>
                    <a:pt x="880" y="463"/>
                    <a:pt x="880" y="459"/>
                    <a:pt x="877" y="452"/>
                  </a:cubicBezTo>
                  <a:lnTo>
                    <a:pt x="877" y="445"/>
                  </a:lnTo>
                  <a:cubicBezTo>
                    <a:pt x="872" y="441"/>
                    <a:pt x="872" y="433"/>
                    <a:pt x="872" y="433"/>
                  </a:cubicBezTo>
                  <a:cubicBezTo>
                    <a:pt x="869" y="430"/>
                    <a:pt x="872" y="426"/>
                    <a:pt x="869" y="423"/>
                  </a:cubicBezTo>
                  <a:cubicBezTo>
                    <a:pt x="865" y="423"/>
                    <a:pt x="865" y="419"/>
                    <a:pt x="865" y="415"/>
                  </a:cubicBezTo>
                  <a:cubicBezTo>
                    <a:pt x="858" y="393"/>
                    <a:pt x="850" y="375"/>
                    <a:pt x="843" y="353"/>
                  </a:cubicBezTo>
                  <a:cubicBezTo>
                    <a:pt x="843" y="349"/>
                    <a:pt x="843" y="349"/>
                    <a:pt x="840" y="345"/>
                  </a:cubicBezTo>
                  <a:lnTo>
                    <a:pt x="840" y="342"/>
                  </a:lnTo>
                  <a:cubicBezTo>
                    <a:pt x="836" y="338"/>
                    <a:pt x="836" y="331"/>
                    <a:pt x="836" y="327"/>
                  </a:cubicBezTo>
                  <a:cubicBezTo>
                    <a:pt x="833" y="323"/>
                    <a:pt x="828" y="320"/>
                    <a:pt x="828" y="313"/>
                  </a:cubicBezTo>
                  <a:lnTo>
                    <a:pt x="828" y="309"/>
                  </a:lnTo>
                  <a:cubicBezTo>
                    <a:pt x="825" y="309"/>
                    <a:pt x="825" y="305"/>
                    <a:pt x="825" y="301"/>
                  </a:cubicBezTo>
                  <a:cubicBezTo>
                    <a:pt x="821" y="294"/>
                    <a:pt x="818" y="287"/>
                    <a:pt x="818" y="279"/>
                  </a:cubicBezTo>
                  <a:cubicBezTo>
                    <a:pt x="814" y="276"/>
                    <a:pt x="814" y="272"/>
                    <a:pt x="814" y="272"/>
                  </a:cubicBezTo>
                  <a:cubicBezTo>
                    <a:pt x="814" y="269"/>
                    <a:pt x="811" y="265"/>
                    <a:pt x="811" y="265"/>
                  </a:cubicBezTo>
                  <a:cubicBezTo>
                    <a:pt x="806" y="261"/>
                    <a:pt x="806" y="257"/>
                    <a:pt x="806" y="254"/>
                  </a:cubicBezTo>
                  <a:cubicBezTo>
                    <a:pt x="806" y="254"/>
                    <a:pt x="806" y="250"/>
                    <a:pt x="803" y="247"/>
                  </a:cubicBezTo>
                  <a:cubicBezTo>
                    <a:pt x="799" y="243"/>
                    <a:pt x="799" y="235"/>
                    <a:pt x="799" y="232"/>
                  </a:cubicBezTo>
                  <a:cubicBezTo>
                    <a:pt x="796" y="225"/>
                    <a:pt x="792" y="221"/>
                    <a:pt x="792" y="213"/>
                  </a:cubicBezTo>
                  <a:cubicBezTo>
                    <a:pt x="789" y="206"/>
                    <a:pt x="789" y="199"/>
                    <a:pt x="784" y="191"/>
                  </a:cubicBezTo>
                  <a:cubicBezTo>
                    <a:pt x="781" y="188"/>
                    <a:pt x="781" y="180"/>
                    <a:pt x="777" y="173"/>
                  </a:cubicBezTo>
                  <a:cubicBezTo>
                    <a:pt x="774" y="173"/>
                    <a:pt x="774" y="166"/>
                    <a:pt x="770" y="162"/>
                  </a:cubicBezTo>
                  <a:lnTo>
                    <a:pt x="770" y="155"/>
                  </a:lnTo>
                  <a:cubicBezTo>
                    <a:pt x="767" y="151"/>
                    <a:pt x="767" y="151"/>
                    <a:pt x="767" y="147"/>
                  </a:cubicBezTo>
                  <a:cubicBezTo>
                    <a:pt x="767" y="144"/>
                    <a:pt x="762" y="144"/>
                    <a:pt x="762" y="140"/>
                  </a:cubicBezTo>
                  <a:lnTo>
                    <a:pt x="762" y="133"/>
                  </a:lnTo>
                  <a:cubicBezTo>
                    <a:pt x="759" y="129"/>
                    <a:pt x="759" y="129"/>
                    <a:pt x="759" y="125"/>
                  </a:cubicBezTo>
                  <a:lnTo>
                    <a:pt x="759" y="114"/>
                  </a:lnTo>
                  <a:cubicBezTo>
                    <a:pt x="755" y="111"/>
                    <a:pt x="755" y="107"/>
                    <a:pt x="755" y="103"/>
                  </a:cubicBezTo>
                  <a:cubicBezTo>
                    <a:pt x="752" y="100"/>
                    <a:pt x="752" y="96"/>
                    <a:pt x="752" y="92"/>
                  </a:cubicBezTo>
                  <a:cubicBezTo>
                    <a:pt x="752" y="89"/>
                    <a:pt x="748" y="85"/>
                    <a:pt x="748" y="85"/>
                  </a:cubicBezTo>
                  <a:lnTo>
                    <a:pt x="748" y="59"/>
                  </a:lnTo>
                  <a:cubicBezTo>
                    <a:pt x="748" y="56"/>
                    <a:pt x="748" y="52"/>
                    <a:pt x="745" y="45"/>
                  </a:cubicBezTo>
                  <a:lnTo>
                    <a:pt x="740" y="45"/>
                  </a:lnTo>
                  <a:cubicBezTo>
                    <a:pt x="740" y="37"/>
                    <a:pt x="740" y="34"/>
                    <a:pt x="733" y="26"/>
                  </a:cubicBezTo>
                  <a:cubicBezTo>
                    <a:pt x="730" y="23"/>
                    <a:pt x="730" y="19"/>
                    <a:pt x="726" y="12"/>
                  </a:cubicBezTo>
                  <a:cubicBezTo>
                    <a:pt x="725" y="15"/>
                    <a:pt x="723" y="16"/>
                    <a:pt x="720" y="16"/>
                  </a:cubicBezTo>
                  <a:cubicBezTo>
                    <a:pt x="717" y="16"/>
                    <a:pt x="713" y="14"/>
                    <a:pt x="711" y="12"/>
                  </a:cubicBezTo>
                  <a:cubicBezTo>
                    <a:pt x="708" y="8"/>
                    <a:pt x="704" y="8"/>
                    <a:pt x="701" y="4"/>
                  </a:cubicBezTo>
                  <a:cubicBezTo>
                    <a:pt x="701" y="1"/>
                    <a:pt x="696" y="1"/>
                    <a:pt x="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33"/>
            <p:cNvSpPr/>
            <p:nvPr/>
          </p:nvSpPr>
          <p:spPr>
            <a:xfrm>
              <a:off x="681613" y="3023250"/>
              <a:ext cx="125" cy="25"/>
            </a:xfrm>
            <a:custGeom>
              <a:avLst/>
              <a:gdLst/>
              <a:ahLst/>
              <a:cxnLst/>
              <a:rect l="l" t="t" r="r" b="b"/>
              <a:pathLst>
                <a:path w="5" h="1" extrusionOk="0">
                  <a:moveTo>
                    <a:pt x="5"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33"/>
            <p:cNvSpPr/>
            <p:nvPr/>
          </p:nvSpPr>
          <p:spPr>
            <a:xfrm>
              <a:off x="675938" y="300565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33"/>
            <p:cNvSpPr/>
            <p:nvPr/>
          </p:nvSpPr>
          <p:spPr>
            <a:xfrm>
              <a:off x="637263" y="2957800"/>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33"/>
            <p:cNvSpPr/>
            <p:nvPr/>
          </p:nvSpPr>
          <p:spPr>
            <a:xfrm>
              <a:off x="735263" y="2969175"/>
              <a:ext cx="27975" cy="56300"/>
            </a:xfrm>
            <a:custGeom>
              <a:avLst/>
              <a:gdLst/>
              <a:ahLst/>
              <a:cxnLst/>
              <a:rect l="l" t="t" r="r" b="b"/>
              <a:pathLst>
                <a:path w="1119" h="2252" extrusionOk="0">
                  <a:moveTo>
                    <a:pt x="1053" y="239"/>
                  </a:moveTo>
                  <a:cubicBezTo>
                    <a:pt x="1053" y="239"/>
                    <a:pt x="1053" y="243"/>
                    <a:pt x="1049" y="243"/>
                  </a:cubicBezTo>
                  <a:cubicBezTo>
                    <a:pt x="1049" y="239"/>
                    <a:pt x="1049" y="239"/>
                    <a:pt x="1053" y="239"/>
                  </a:cubicBezTo>
                  <a:close/>
                  <a:moveTo>
                    <a:pt x="1027" y="246"/>
                  </a:moveTo>
                  <a:cubicBezTo>
                    <a:pt x="1031" y="246"/>
                    <a:pt x="1027" y="246"/>
                    <a:pt x="1027" y="250"/>
                  </a:cubicBezTo>
                  <a:lnTo>
                    <a:pt x="1027" y="246"/>
                  </a:lnTo>
                  <a:close/>
                  <a:moveTo>
                    <a:pt x="1019" y="261"/>
                  </a:moveTo>
                  <a:lnTo>
                    <a:pt x="1019" y="265"/>
                  </a:lnTo>
                  <a:cubicBezTo>
                    <a:pt x="1016" y="265"/>
                    <a:pt x="1016" y="265"/>
                    <a:pt x="1019" y="261"/>
                  </a:cubicBezTo>
                  <a:close/>
                  <a:moveTo>
                    <a:pt x="931" y="324"/>
                  </a:moveTo>
                  <a:lnTo>
                    <a:pt x="935" y="327"/>
                  </a:lnTo>
                  <a:lnTo>
                    <a:pt x="931" y="327"/>
                  </a:lnTo>
                  <a:lnTo>
                    <a:pt x="931" y="324"/>
                  </a:lnTo>
                  <a:close/>
                  <a:moveTo>
                    <a:pt x="1001" y="478"/>
                  </a:moveTo>
                  <a:lnTo>
                    <a:pt x="997" y="481"/>
                  </a:lnTo>
                  <a:cubicBezTo>
                    <a:pt x="997" y="478"/>
                    <a:pt x="1001" y="478"/>
                    <a:pt x="1001" y="478"/>
                  </a:cubicBezTo>
                  <a:close/>
                  <a:moveTo>
                    <a:pt x="865" y="1622"/>
                  </a:moveTo>
                  <a:cubicBezTo>
                    <a:pt x="862" y="1625"/>
                    <a:pt x="862" y="1629"/>
                    <a:pt x="862" y="1632"/>
                  </a:cubicBezTo>
                  <a:lnTo>
                    <a:pt x="862" y="1636"/>
                  </a:lnTo>
                  <a:cubicBezTo>
                    <a:pt x="862" y="1632"/>
                    <a:pt x="862" y="1629"/>
                    <a:pt x="865" y="1625"/>
                  </a:cubicBezTo>
                  <a:lnTo>
                    <a:pt x="865" y="1622"/>
                  </a:lnTo>
                  <a:close/>
                  <a:moveTo>
                    <a:pt x="80" y="2086"/>
                  </a:moveTo>
                  <a:cubicBezTo>
                    <a:pt x="79" y="2086"/>
                    <a:pt x="78" y="2086"/>
                    <a:pt x="77" y="2087"/>
                  </a:cubicBezTo>
                  <a:cubicBezTo>
                    <a:pt x="79" y="2087"/>
                    <a:pt x="80" y="2086"/>
                    <a:pt x="80" y="2086"/>
                  </a:cubicBezTo>
                  <a:close/>
                  <a:moveTo>
                    <a:pt x="437" y="1"/>
                  </a:moveTo>
                  <a:cubicBezTo>
                    <a:pt x="437" y="4"/>
                    <a:pt x="433" y="8"/>
                    <a:pt x="433" y="12"/>
                  </a:cubicBezTo>
                  <a:cubicBezTo>
                    <a:pt x="433" y="16"/>
                    <a:pt x="429" y="16"/>
                    <a:pt x="429" y="19"/>
                  </a:cubicBezTo>
                  <a:lnTo>
                    <a:pt x="418" y="19"/>
                  </a:lnTo>
                  <a:cubicBezTo>
                    <a:pt x="415" y="23"/>
                    <a:pt x="415" y="23"/>
                    <a:pt x="411" y="23"/>
                  </a:cubicBezTo>
                  <a:cubicBezTo>
                    <a:pt x="409" y="24"/>
                    <a:pt x="407" y="25"/>
                    <a:pt x="405" y="25"/>
                  </a:cubicBezTo>
                  <a:cubicBezTo>
                    <a:pt x="403" y="25"/>
                    <a:pt x="401" y="24"/>
                    <a:pt x="400" y="23"/>
                  </a:cubicBezTo>
                  <a:lnTo>
                    <a:pt x="396" y="23"/>
                  </a:lnTo>
                  <a:cubicBezTo>
                    <a:pt x="396" y="19"/>
                    <a:pt x="389" y="19"/>
                    <a:pt x="389" y="16"/>
                  </a:cubicBezTo>
                  <a:cubicBezTo>
                    <a:pt x="386" y="16"/>
                    <a:pt x="385" y="11"/>
                    <a:pt x="383" y="11"/>
                  </a:cubicBezTo>
                  <a:cubicBezTo>
                    <a:pt x="383" y="11"/>
                    <a:pt x="382" y="11"/>
                    <a:pt x="381" y="12"/>
                  </a:cubicBezTo>
                  <a:lnTo>
                    <a:pt x="363" y="12"/>
                  </a:lnTo>
                  <a:cubicBezTo>
                    <a:pt x="359" y="12"/>
                    <a:pt x="359" y="12"/>
                    <a:pt x="356" y="16"/>
                  </a:cubicBezTo>
                  <a:cubicBezTo>
                    <a:pt x="352" y="19"/>
                    <a:pt x="352" y="23"/>
                    <a:pt x="349" y="26"/>
                  </a:cubicBezTo>
                  <a:cubicBezTo>
                    <a:pt x="349" y="26"/>
                    <a:pt x="349" y="30"/>
                    <a:pt x="345" y="30"/>
                  </a:cubicBezTo>
                  <a:cubicBezTo>
                    <a:pt x="345" y="34"/>
                    <a:pt x="341" y="38"/>
                    <a:pt x="337" y="38"/>
                  </a:cubicBezTo>
                  <a:lnTo>
                    <a:pt x="334" y="38"/>
                  </a:lnTo>
                  <a:cubicBezTo>
                    <a:pt x="334" y="36"/>
                    <a:pt x="333" y="35"/>
                    <a:pt x="332" y="35"/>
                  </a:cubicBezTo>
                  <a:cubicBezTo>
                    <a:pt x="331" y="35"/>
                    <a:pt x="330" y="36"/>
                    <a:pt x="330" y="38"/>
                  </a:cubicBezTo>
                  <a:lnTo>
                    <a:pt x="327" y="38"/>
                  </a:lnTo>
                  <a:lnTo>
                    <a:pt x="327" y="41"/>
                  </a:lnTo>
                  <a:cubicBezTo>
                    <a:pt x="327" y="48"/>
                    <a:pt x="327" y="52"/>
                    <a:pt x="323" y="60"/>
                  </a:cubicBezTo>
                  <a:lnTo>
                    <a:pt x="323" y="74"/>
                  </a:lnTo>
                  <a:cubicBezTo>
                    <a:pt x="323" y="78"/>
                    <a:pt x="319" y="85"/>
                    <a:pt x="319" y="89"/>
                  </a:cubicBezTo>
                  <a:lnTo>
                    <a:pt x="319" y="96"/>
                  </a:lnTo>
                  <a:lnTo>
                    <a:pt x="319" y="100"/>
                  </a:lnTo>
                  <a:lnTo>
                    <a:pt x="319" y="107"/>
                  </a:lnTo>
                  <a:cubicBezTo>
                    <a:pt x="315" y="114"/>
                    <a:pt x="315" y="126"/>
                    <a:pt x="312" y="133"/>
                  </a:cubicBezTo>
                  <a:cubicBezTo>
                    <a:pt x="312" y="140"/>
                    <a:pt x="312" y="148"/>
                    <a:pt x="308" y="155"/>
                  </a:cubicBezTo>
                  <a:cubicBezTo>
                    <a:pt x="308" y="166"/>
                    <a:pt x="308" y="173"/>
                    <a:pt x="305" y="180"/>
                  </a:cubicBezTo>
                  <a:cubicBezTo>
                    <a:pt x="305" y="184"/>
                    <a:pt x="305" y="188"/>
                    <a:pt x="301" y="188"/>
                  </a:cubicBezTo>
                  <a:cubicBezTo>
                    <a:pt x="301" y="192"/>
                    <a:pt x="305" y="195"/>
                    <a:pt x="301" y="195"/>
                  </a:cubicBezTo>
                  <a:lnTo>
                    <a:pt x="301" y="206"/>
                  </a:lnTo>
                  <a:cubicBezTo>
                    <a:pt x="301" y="210"/>
                    <a:pt x="297" y="214"/>
                    <a:pt x="297" y="214"/>
                  </a:cubicBezTo>
                  <a:lnTo>
                    <a:pt x="297" y="221"/>
                  </a:lnTo>
                  <a:lnTo>
                    <a:pt x="297" y="239"/>
                  </a:lnTo>
                  <a:cubicBezTo>
                    <a:pt x="293" y="246"/>
                    <a:pt x="290" y="258"/>
                    <a:pt x="290" y="265"/>
                  </a:cubicBezTo>
                  <a:cubicBezTo>
                    <a:pt x="286" y="280"/>
                    <a:pt x="286" y="294"/>
                    <a:pt x="283" y="309"/>
                  </a:cubicBezTo>
                  <a:lnTo>
                    <a:pt x="283" y="312"/>
                  </a:lnTo>
                  <a:lnTo>
                    <a:pt x="283" y="316"/>
                  </a:lnTo>
                  <a:cubicBezTo>
                    <a:pt x="283" y="324"/>
                    <a:pt x="283" y="327"/>
                    <a:pt x="279" y="331"/>
                  </a:cubicBezTo>
                  <a:cubicBezTo>
                    <a:pt x="275" y="334"/>
                    <a:pt x="275" y="338"/>
                    <a:pt x="275" y="338"/>
                  </a:cubicBezTo>
                  <a:cubicBezTo>
                    <a:pt x="279" y="342"/>
                    <a:pt x="275" y="342"/>
                    <a:pt x="275" y="346"/>
                  </a:cubicBezTo>
                  <a:lnTo>
                    <a:pt x="275" y="356"/>
                  </a:lnTo>
                  <a:lnTo>
                    <a:pt x="268" y="364"/>
                  </a:lnTo>
                  <a:lnTo>
                    <a:pt x="271" y="368"/>
                  </a:lnTo>
                  <a:lnTo>
                    <a:pt x="268" y="368"/>
                  </a:lnTo>
                  <a:lnTo>
                    <a:pt x="268" y="371"/>
                  </a:lnTo>
                  <a:cubicBezTo>
                    <a:pt x="268" y="375"/>
                    <a:pt x="268" y="378"/>
                    <a:pt x="264" y="382"/>
                  </a:cubicBezTo>
                  <a:cubicBezTo>
                    <a:pt x="264" y="386"/>
                    <a:pt x="264" y="390"/>
                    <a:pt x="261" y="393"/>
                  </a:cubicBezTo>
                  <a:lnTo>
                    <a:pt x="261" y="397"/>
                  </a:lnTo>
                  <a:lnTo>
                    <a:pt x="261" y="400"/>
                  </a:lnTo>
                  <a:lnTo>
                    <a:pt x="257" y="404"/>
                  </a:lnTo>
                  <a:lnTo>
                    <a:pt x="257" y="408"/>
                  </a:lnTo>
                  <a:cubicBezTo>
                    <a:pt x="257" y="412"/>
                    <a:pt x="257" y="412"/>
                    <a:pt x="253" y="415"/>
                  </a:cubicBezTo>
                  <a:lnTo>
                    <a:pt x="253" y="419"/>
                  </a:lnTo>
                  <a:cubicBezTo>
                    <a:pt x="253" y="419"/>
                    <a:pt x="249" y="422"/>
                    <a:pt x="249" y="426"/>
                  </a:cubicBezTo>
                  <a:lnTo>
                    <a:pt x="249" y="434"/>
                  </a:lnTo>
                  <a:cubicBezTo>
                    <a:pt x="246" y="434"/>
                    <a:pt x="246" y="437"/>
                    <a:pt x="246" y="441"/>
                  </a:cubicBezTo>
                  <a:cubicBezTo>
                    <a:pt x="246" y="444"/>
                    <a:pt x="242" y="448"/>
                    <a:pt x="242" y="452"/>
                  </a:cubicBezTo>
                  <a:lnTo>
                    <a:pt x="242" y="456"/>
                  </a:lnTo>
                  <a:cubicBezTo>
                    <a:pt x="239" y="459"/>
                    <a:pt x="239" y="459"/>
                    <a:pt x="239" y="463"/>
                  </a:cubicBezTo>
                  <a:cubicBezTo>
                    <a:pt x="235" y="470"/>
                    <a:pt x="235" y="481"/>
                    <a:pt x="231" y="488"/>
                  </a:cubicBezTo>
                  <a:cubicBezTo>
                    <a:pt x="231" y="488"/>
                    <a:pt x="231" y="492"/>
                    <a:pt x="227" y="496"/>
                  </a:cubicBezTo>
                  <a:lnTo>
                    <a:pt x="227" y="503"/>
                  </a:lnTo>
                  <a:cubicBezTo>
                    <a:pt x="224" y="503"/>
                    <a:pt x="227" y="507"/>
                    <a:pt x="227" y="510"/>
                  </a:cubicBezTo>
                  <a:lnTo>
                    <a:pt x="224" y="510"/>
                  </a:lnTo>
                  <a:lnTo>
                    <a:pt x="224" y="518"/>
                  </a:lnTo>
                  <a:cubicBezTo>
                    <a:pt x="224" y="522"/>
                    <a:pt x="220" y="522"/>
                    <a:pt x="220" y="525"/>
                  </a:cubicBezTo>
                  <a:lnTo>
                    <a:pt x="220" y="532"/>
                  </a:lnTo>
                  <a:cubicBezTo>
                    <a:pt x="220" y="536"/>
                    <a:pt x="217" y="536"/>
                    <a:pt x="220" y="540"/>
                  </a:cubicBezTo>
                  <a:cubicBezTo>
                    <a:pt x="217" y="540"/>
                    <a:pt x="217" y="544"/>
                    <a:pt x="217" y="547"/>
                  </a:cubicBezTo>
                  <a:cubicBezTo>
                    <a:pt x="213" y="562"/>
                    <a:pt x="209" y="573"/>
                    <a:pt x="205" y="588"/>
                  </a:cubicBezTo>
                  <a:lnTo>
                    <a:pt x="205" y="595"/>
                  </a:lnTo>
                  <a:cubicBezTo>
                    <a:pt x="205" y="598"/>
                    <a:pt x="202" y="598"/>
                    <a:pt x="205" y="602"/>
                  </a:cubicBezTo>
                  <a:lnTo>
                    <a:pt x="202" y="606"/>
                  </a:lnTo>
                  <a:cubicBezTo>
                    <a:pt x="202" y="610"/>
                    <a:pt x="198" y="613"/>
                    <a:pt x="198" y="617"/>
                  </a:cubicBezTo>
                  <a:cubicBezTo>
                    <a:pt x="198" y="624"/>
                    <a:pt x="195" y="632"/>
                    <a:pt x="195" y="639"/>
                  </a:cubicBezTo>
                  <a:cubicBezTo>
                    <a:pt x="195" y="642"/>
                    <a:pt x="191" y="642"/>
                    <a:pt x="191" y="646"/>
                  </a:cubicBezTo>
                  <a:lnTo>
                    <a:pt x="191" y="654"/>
                  </a:lnTo>
                  <a:lnTo>
                    <a:pt x="187" y="657"/>
                  </a:lnTo>
                  <a:cubicBezTo>
                    <a:pt x="191" y="661"/>
                    <a:pt x="187" y="661"/>
                    <a:pt x="187" y="664"/>
                  </a:cubicBezTo>
                  <a:cubicBezTo>
                    <a:pt x="187" y="668"/>
                    <a:pt x="183" y="672"/>
                    <a:pt x="187" y="676"/>
                  </a:cubicBezTo>
                  <a:cubicBezTo>
                    <a:pt x="183" y="679"/>
                    <a:pt x="183" y="683"/>
                    <a:pt x="183" y="683"/>
                  </a:cubicBezTo>
                  <a:lnTo>
                    <a:pt x="183" y="694"/>
                  </a:lnTo>
                  <a:cubicBezTo>
                    <a:pt x="180" y="705"/>
                    <a:pt x="176" y="716"/>
                    <a:pt x="173" y="730"/>
                  </a:cubicBezTo>
                  <a:lnTo>
                    <a:pt x="173" y="734"/>
                  </a:lnTo>
                  <a:lnTo>
                    <a:pt x="173" y="738"/>
                  </a:lnTo>
                  <a:lnTo>
                    <a:pt x="173" y="745"/>
                  </a:lnTo>
                  <a:lnTo>
                    <a:pt x="173" y="756"/>
                  </a:lnTo>
                  <a:cubicBezTo>
                    <a:pt x="173" y="764"/>
                    <a:pt x="169" y="767"/>
                    <a:pt x="169" y="771"/>
                  </a:cubicBezTo>
                  <a:cubicBezTo>
                    <a:pt x="169" y="774"/>
                    <a:pt x="169" y="778"/>
                    <a:pt x="165" y="782"/>
                  </a:cubicBezTo>
                  <a:lnTo>
                    <a:pt x="165" y="786"/>
                  </a:lnTo>
                  <a:lnTo>
                    <a:pt x="165" y="789"/>
                  </a:lnTo>
                  <a:lnTo>
                    <a:pt x="165" y="796"/>
                  </a:lnTo>
                  <a:cubicBezTo>
                    <a:pt x="165" y="800"/>
                    <a:pt x="161" y="804"/>
                    <a:pt x="161" y="808"/>
                  </a:cubicBezTo>
                  <a:lnTo>
                    <a:pt x="161" y="818"/>
                  </a:lnTo>
                  <a:cubicBezTo>
                    <a:pt x="161" y="822"/>
                    <a:pt x="158" y="822"/>
                    <a:pt x="161" y="822"/>
                  </a:cubicBezTo>
                  <a:lnTo>
                    <a:pt x="158" y="826"/>
                  </a:lnTo>
                  <a:lnTo>
                    <a:pt x="158" y="833"/>
                  </a:lnTo>
                  <a:cubicBezTo>
                    <a:pt x="158" y="837"/>
                    <a:pt x="158" y="844"/>
                    <a:pt x="154" y="848"/>
                  </a:cubicBezTo>
                  <a:lnTo>
                    <a:pt x="154" y="852"/>
                  </a:lnTo>
                  <a:lnTo>
                    <a:pt x="154" y="859"/>
                  </a:lnTo>
                  <a:cubicBezTo>
                    <a:pt x="154" y="862"/>
                    <a:pt x="154" y="862"/>
                    <a:pt x="151" y="866"/>
                  </a:cubicBezTo>
                  <a:cubicBezTo>
                    <a:pt x="151" y="884"/>
                    <a:pt x="143" y="899"/>
                    <a:pt x="143" y="918"/>
                  </a:cubicBezTo>
                  <a:cubicBezTo>
                    <a:pt x="143" y="921"/>
                    <a:pt x="139" y="921"/>
                    <a:pt x="139" y="925"/>
                  </a:cubicBezTo>
                  <a:lnTo>
                    <a:pt x="139" y="936"/>
                  </a:lnTo>
                  <a:cubicBezTo>
                    <a:pt x="136" y="940"/>
                    <a:pt x="136" y="947"/>
                    <a:pt x="136" y="950"/>
                  </a:cubicBezTo>
                  <a:lnTo>
                    <a:pt x="136" y="954"/>
                  </a:lnTo>
                  <a:cubicBezTo>
                    <a:pt x="136" y="962"/>
                    <a:pt x="136" y="965"/>
                    <a:pt x="132" y="969"/>
                  </a:cubicBezTo>
                  <a:cubicBezTo>
                    <a:pt x="136" y="972"/>
                    <a:pt x="132" y="976"/>
                    <a:pt x="132" y="980"/>
                  </a:cubicBezTo>
                  <a:lnTo>
                    <a:pt x="132" y="987"/>
                  </a:lnTo>
                  <a:cubicBezTo>
                    <a:pt x="129" y="998"/>
                    <a:pt x="125" y="1013"/>
                    <a:pt x="125" y="1024"/>
                  </a:cubicBezTo>
                  <a:cubicBezTo>
                    <a:pt x="125" y="1031"/>
                    <a:pt x="121" y="1035"/>
                    <a:pt x="125" y="1038"/>
                  </a:cubicBezTo>
                  <a:lnTo>
                    <a:pt x="125" y="1042"/>
                  </a:lnTo>
                  <a:cubicBezTo>
                    <a:pt x="121" y="1050"/>
                    <a:pt x="121" y="1060"/>
                    <a:pt x="117" y="1068"/>
                  </a:cubicBezTo>
                  <a:lnTo>
                    <a:pt x="117" y="1072"/>
                  </a:lnTo>
                  <a:cubicBezTo>
                    <a:pt x="121" y="1072"/>
                    <a:pt x="121" y="1075"/>
                    <a:pt x="117" y="1075"/>
                  </a:cubicBezTo>
                  <a:cubicBezTo>
                    <a:pt x="117" y="1082"/>
                    <a:pt x="117" y="1094"/>
                    <a:pt x="114" y="1101"/>
                  </a:cubicBezTo>
                  <a:lnTo>
                    <a:pt x="114" y="1116"/>
                  </a:lnTo>
                  <a:lnTo>
                    <a:pt x="114" y="1119"/>
                  </a:lnTo>
                  <a:lnTo>
                    <a:pt x="114" y="1130"/>
                  </a:lnTo>
                  <a:lnTo>
                    <a:pt x="114" y="1134"/>
                  </a:lnTo>
                  <a:cubicBezTo>
                    <a:pt x="114" y="1138"/>
                    <a:pt x="114" y="1141"/>
                    <a:pt x="110" y="1148"/>
                  </a:cubicBezTo>
                  <a:lnTo>
                    <a:pt x="110" y="1156"/>
                  </a:lnTo>
                  <a:cubicBezTo>
                    <a:pt x="110" y="1156"/>
                    <a:pt x="110" y="1152"/>
                    <a:pt x="114" y="1152"/>
                  </a:cubicBezTo>
                  <a:cubicBezTo>
                    <a:pt x="114" y="1152"/>
                    <a:pt x="114" y="1156"/>
                    <a:pt x="110" y="1156"/>
                  </a:cubicBezTo>
                  <a:lnTo>
                    <a:pt x="110" y="1163"/>
                  </a:lnTo>
                  <a:lnTo>
                    <a:pt x="110" y="1167"/>
                  </a:lnTo>
                  <a:lnTo>
                    <a:pt x="110" y="1170"/>
                  </a:lnTo>
                  <a:lnTo>
                    <a:pt x="110" y="1178"/>
                  </a:lnTo>
                  <a:cubicBezTo>
                    <a:pt x="110" y="1185"/>
                    <a:pt x="110" y="1192"/>
                    <a:pt x="107" y="1200"/>
                  </a:cubicBezTo>
                  <a:lnTo>
                    <a:pt x="107" y="1211"/>
                  </a:lnTo>
                  <a:lnTo>
                    <a:pt x="107" y="1218"/>
                  </a:lnTo>
                  <a:lnTo>
                    <a:pt x="107" y="1222"/>
                  </a:lnTo>
                  <a:lnTo>
                    <a:pt x="107" y="1229"/>
                  </a:lnTo>
                  <a:lnTo>
                    <a:pt x="107" y="1236"/>
                  </a:lnTo>
                  <a:cubicBezTo>
                    <a:pt x="103" y="1240"/>
                    <a:pt x="107" y="1244"/>
                    <a:pt x="103" y="1248"/>
                  </a:cubicBezTo>
                  <a:cubicBezTo>
                    <a:pt x="107" y="1255"/>
                    <a:pt x="103" y="1258"/>
                    <a:pt x="103" y="1266"/>
                  </a:cubicBezTo>
                  <a:lnTo>
                    <a:pt x="103" y="1277"/>
                  </a:lnTo>
                  <a:cubicBezTo>
                    <a:pt x="103" y="1280"/>
                    <a:pt x="99" y="1284"/>
                    <a:pt x="99" y="1288"/>
                  </a:cubicBezTo>
                  <a:lnTo>
                    <a:pt x="99" y="1299"/>
                  </a:lnTo>
                  <a:cubicBezTo>
                    <a:pt x="99" y="1302"/>
                    <a:pt x="95" y="1310"/>
                    <a:pt x="95" y="1314"/>
                  </a:cubicBezTo>
                  <a:lnTo>
                    <a:pt x="95" y="1321"/>
                  </a:lnTo>
                  <a:lnTo>
                    <a:pt x="95" y="1328"/>
                  </a:lnTo>
                  <a:cubicBezTo>
                    <a:pt x="92" y="1332"/>
                    <a:pt x="92" y="1339"/>
                    <a:pt x="92" y="1346"/>
                  </a:cubicBezTo>
                  <a:cubicBezTo>
                    <a:pt x="92" y="1350"/>
                    <a:pt x="92" y="1350"/>
                    <a:pt x="88" y="1354"/>
                  </a:cubicBezTo>
                  <a:lnTo>
                    <a:pt x="88" y="1358"/>
                  </a:lnTo>
                  <a:lnTo>
                    <a:pt x="88" y="1365"/>
                  </a:lnTo>
                  <a:lnTo>
                    <a:pt x="88" y="1368"/>
                  </a:lnTo>
                  <a:cubicBezTo>
                    <a:pt x="88" y="1372"/>
                    <a:pt x="85" y="1372"/>
                    <a:pt x="88" y="1376"/>
                  </a:cubicBezTo>
                  <a:lnTo>
                    <a:pt x="85" y="1380"/>
                  </a:lnTo>
                  <a:cubicBezTo>
                    <a:pt x="88" y="1383"/>
                    <a:pt x="85" y="1383"/>
                    <a:pt x="85" y="1383"/>
                  </a:cubicBezTo>
                  <a:lnTo>
                    <a:pt x="85" y="1390"/>
                  </a:lnTo>
                  <a:lnTo>
                    <a:pt x="85" y="1394"/>
                  </a:lnTo>
                  <a:cubicBezTo>
                    <a:pt x="81" y="1398"/>
                    <a:pt x="81" y="1405"/>
                    <a:pt x="81" y="1409"/>
                  </a:cubicBezTo>
                  <a:lnTo>
                    <a:pt x="81" y="1412"/>
                  </a:lnTo>
                  <a:cubicBezTo>
                    <a:pt x="81" y="1416"/>
                    <a:pt x="77" y="1416"/>
                    <a:pt x="77" y="1420"/>
                  </a:cubicBezTo>
                  <a:lnTo>
                    <a:pt x="77" y="1431"/>
                  </a:lnTo>
                  <a:cubicBezTo>
                    <a:pt x="77" y="1434"/>
                    <a:pt x="73" y="1438"/>
                    <a:pt x="73" y="1442"/>
                  </a:cubicBezTo>
                  <a:lnTo>
                    <a:pt x="73" y="1453"/>
                  </a:lnTo>
                  <a:cubicBezTo>
                    <a:pt x="70" y="1456"/>
                    <a:pt x="70" y="1460"/>
                    <a:pt x="70" y="1464"/>
                  </a:cubicBezTo>
                  <a:cubicBezTo>
                    <a:pt x="70" y="1464"/>
                    <a:pt x="70" y="1468"/>
                    <a:pt x="66" y="1471"/>
                  </a:cubicBezTo>
                  <a:lnTo>
                    <a:pt x="66" y="1482"/>
                  </a:lnTo>
                  <a:cubicBezTo>
                    <a:pt x="63" y="1486"/>
                    <a:pt x="66" y="1490"/>
                    <a:pt x="63" y="1493"/>
                  </a:cubicBezTo>
                  <a:cubicBezTo>
                    <a:pt x="63" y="1497"/>
                    <a:pt x="66" y="1497"/>
                    <a:pt x="63" y="1497"/>
                  </a:cubicBezTo>
                  <a:lnTo>
                    <a:pt x="63" y="1500"/>
                  </a:lnTo>
                  <a:lnTo>
                    <a:pt x="63" y="1508"/>
                  </a:lnTo>
                  <a:lnTo>
                    <a:pt x="59" y="1508"/>
                  </a:lnTo>
                  <a:lnTo>
                    <a:pt x="63" y="1512"/>
                  </a:lnTo>
                  <a:cubicBezTo>
                    <a:pt x="59" y="1522"/>
                    <a:pt x="59" y="1530"/>
                    <a:pt x="55" y="1537"/>
                  </a:cubicBezTo>
                  <a:lnTo>
                    <a:pt x="55" y="1544"/>
                  </a:lnTo>
                  <a:cubicBezTo>
                    <a:pt x="55" y="1548"/>
                    <a:pt x="55" y="1552"/>
                    <a:pt x="51" y="1556"/>
                  </a:cubicBezTo>
                  <a:lnTo>
                    <a:pt x="51" y="1563"/>
                  </a:lnTo>
                  <a:cubicBezTo>
                    <a:pt x="51" y="1566"/>
                    <a:pt x="48" y="1566"/>
                    <a:pt x="51" y="1566"/>
                  </a:cubicBezTo>
                  <a:lnTo>
                    <a:pt x="51" y="1570"/>
                  </a:lnTo>
                  <a:cubicBezTo>
                    <a:pt x="48" y="1570"/>
                    <a:pt x="48" y="1570"/>
                    <a:pt x="51" y="1574"/>
                  </a:cubicBezTo>
                  <a:lnTo>
                    <a:pt x="48" y="1578"/>
                  </a:lnTo>
                  <a:lnTo>
                    <a:pt x="48" y="1581"/>
                  </a:lnTo>
                  <a:lnTo>
                    <a:pt x="48" y="1585"/>
                  </a:lnTo>
                  <a:cubicBezTo>
                    <a:pt x="48" y="1588"/>
                    <a:pt x="48" y="1588"/>
                    <a:pt x="44" y="1588"/>
                  </a:cubicBezTo>
                  <a:lnTo>
                    <a:pt x="44" y="1592"/>
                  </a:lnTo>
                  <a:lnTo>
                    <a:pt x="44" y="1596"/>
                  </a:lnTo>
                  <a:cubicBezTo>
                    <a:pt x="41" y="1596"/>
                    <a:pt x="44" y="1600"/>
                    <a:pt x="44" y="1600"/>
                  </a:cubicBezTo>
                  <a:lnTo>
                    <a:pt x="41" y="1603"/>
                  </a:lnTo>
                  <a:cubicBezTo>
                    <a:pt x="41" y="1607"/>
                    <a:pt x="44" y="1607"/>
                    <a:pt x="41" y="1607"/>
                  </a:cubicBezTo>
                  <a:lnTo>
                    <a:pt x="41" y="1610"/>
                  </a:lnTo>
                  <a:cubicBezTo>
                    <a:pt x="44" y="1610"/>
                    <a:pt x="41" y="1614"/>
                    <a:pt x="44" y="1614"/>
                  </a:cubicBezTo>
                  <a:cubicBezTo>
                    <a:pt x="48" y="1614"/>
                    <a:pt x="48" y="1614"/>
                    <a:pt x="48" y="1610"/>
                  </a:cubicBezTo>
                  <a:cubicBezTo>
                    <a:pt x="48" y="1607"/>
                    <a:pt x="51" y="1600"/>
                    <a:pt x="55" y="1596"/>
                  </a:cubicBezTo>
                  <a:lnTo>
                    <a:pt x="55" y="1588"/>
                  </a:lnTo>
                  <a:lnTo>
                    <a:pt x="55" y="1585"/>
                  </a:lnTo>
                  <a:lnTo>
                    <a:pt x="55" y="1581"/>
                  </a:lnTo>
                  <a:cubicBezTo>
                    <a:pt x="59" y="1574"/>
                    <a:pt x="59" y="1566"/>
                    <a:pt x="63" y="1559"/>
                  </a:cubicBezTo>
                  <a:cubicBezTo>
                    <a:pt x="63" y="1556"/>
                    <a:pt x="63" y="1556"/>
                    <a:pt x="66" y="1552"/>
                  </a:cubicBezTo>
                  <a:cubicBezTo>
                    <a:pt x="63" y="1548"/>
                    <a:pt x="63" y="1548"/>
                    <a:pt x="66" y="1541"/>
                  </a:cubicBezTo>
                  <a:cubicBezTo>
                    <a:pt x="70" y="1544"/>
                    <a:pt x="73" y="1544"/>
                    <a:pt x="70" y="1552"/>
                  </a:cubicBezTo>
                  <a:lnTo>
                    <a:pt x="70" y="1559"/>
                  </a:lnTo>
                  <a:lnTo>
                    <a:pt x="70" y="1563"/>
                  </a:lnTo>
                  <a:cubicBezTo>
                    <a:pt x="66" y="1570"/>
                    <a:pt x="66" y="1574"/>
                    <a:pt x="66" y="1578"/>
                  </a:cubicBezTo>
                  <a:cubicBezTo>
                    <a:pt x="63" y="1581"/>
                    <a:pt x="66" y="1588"/>
                    <a:pt x="63" y="1592"/>
                  </a:cubicBezTo>
                  <a:lnTo>
                    <a:pt x="63" y="1596"/>
                  </a:lnTo>
                  <a:cubicBezTo>
                    <a:pt x="63" y="1596"/>
                    <a:pt x="59" y="1600"/>
                    <a:pt x="63" y="1600"/>
                  </a:cubicBezTo>
                  <a:lnTo>
                    <a:pt x="63" y="1603"/>
                  </a:lnTo>
                  <a:cubicBezTo>
                    <a:pt x="59" y="1603"/>
                    <a:pt x="59" y="1607"/>
                    <a:pt x="59" y="1607"/>
                  </a:cubicBezTo>
                  <a:cubicBezTo>
                    <a:pt x="59" y="1610"/>
                    <a:pt x="59" y="1610"/>
                    <a:pt x="55" y="1614"/>
                  </a:cubicBezTo>
                  <a:cubicBezTo>
                    <a:pt x="59" y="1618"/>
                    <a:pt x="55" y="1622"/>
                    <a:pt x="55" y="1622"/>
                  </a:cubicBezTo>
                  <a:lnTo>
                    <a:pt x="55" y="1629"/>
                  </a:lnTo>
                  <a:lnTo>
                    <a:pt x="51" y="1632"/>
                  </a:lnTo>
                  <a:cubicBezTo>
                    <a:pt x="55" y="1636"/>
                    <a:pt x="51" y="1636"/>
                    <a:pt x="51" y="1636"/>
                  </a:cubicBezTo>
                  <a:lnTo>
                    <a:pt x="51" y="1644"/>
                  </a:lnTo>
                  <a:lnTo>
                    <a:pt x="48" y="1647"/>
                  </a:lnTo>
                  <a:cubicBezTo>
                    <a:pt x="48" y="1654"/>
                    <a:pt x="44" y="1666"/>
                    <a:pt x="44" y="1673"/>
                  </a:cubicBezTo>
                  <a:cubicBezTo>
                    <a:pt x="44" y="1676"/>
                    <a:pt x="41" y="1680"/>
                    <a:pt x="41" y="1684"/>
                  </a:cubicBezTo>
                  <a:lnTo>
                    <a:pt x="41" y="1695"/>
                  </a:lnTo>
                  <a:cubicBezTo>
                    <a:pt x="44" y="1698"/>
                    <a:pt x="41" y="1706"/>
                    <a:pt x="41" y="1710"/>
                  </a:cubicBezTo>
                  <a:lnTo>
                    <a:pt x="41" y="1713"/>
                  </a:lnTo>
                  <a:lnTo>
                    <a:pt x="37" y="1720"/>
                  </a:lnTo>
                  <a:lnTo>
                    <a:pt x="37" y="1732"/>
                  </a:lnTo>
                  <a:cubicBezTo>
                    <a:pt x="37" y="1735"/>
                    <a:pt x="33" y="1735"/>
                    <a:pt x="33" y="1739"/>
                  </a:cubicBezTo>
                  <a:cubicBezTo>
                    <a:pt x="33" y="1746"/>
                    <a:pt x="33" y="1746"/>
                    <a:pt x="29" y="1754"/>
                  </a:cubicBezTo>
                  <a:lnTo>
                    <a:pt x="29" y="1757"/>
                  </a:lnTo>
                  <a:cubicBezTo>
                    <a:pt x="33" y="1761"/>
                    <a:pt x="29" y="1764"/>
                    <a:pt x="29" y="1768"/>
                  </a:cubicBezTo>
                  <a:cubicBezTo>
                    <a:pt x="26" y="1772"/>
                    <a:pt x="26" y="1776"/>
                    <a:pt x="26" y="1779"/>
                  </a:cubicBezTo>
                  <a:cubicBezTo>
                    <a:pt x="26" y="1783"/>
                    <a:pt x="26" y="1786"/>
                    <a:pt x="22" y="1790"/>
                  </a:cubicBezTo>
                  <a:cubicBezTo>
                    <a:pt x="22" y="1790"/>
                    <a:pt x="22" y="1794"/>
                    <a:pt x="26" y="1798"/>
                  </a:cubicBezTo>
                  <a:cubicBezTo>
                    <a:pt x="22" y="1798"/>
                    <a:pt x="22" y="1798"/>
                    <a:pt x="22" y="1801"/>
                  </a:cubicBezTo>
                  <a:cubicBezTo>
                    <a:pt x="22" y="1805"/>
                    <a:pt x="22" y="1805"/>
                    <a:pt x="19" y="1808"/>
                  </a:cubicBezTo>
                  <a:lnTo>
                    <a:pt x="19" y="1820"/>
                  </a:lnTo>
                  <a:cubicBezTo>
                    <a:pt x="15" y="1827"/>
                    <a:pt x="15" y="1830"/>
                    <a:pt x="15" y="1838"/>
                  </a:cubicBezTo>
                  <a:cubicBezTo>
                    <a:pt x="11" y="1842"/>
                    <a:pt x="15" y="1849"/>
                    <a:pt x="11" y="1852"/>
                  </a:cubicBezTo>
                  <a:lnTo>
                    <a:pt x="11" y="1860"/>
                  </a:lnTo>
                  <a:cubicBezTo>
                    <a:pt x="7" y="1860"/>
                    <a:pt x="11" y="1864"/>
                    <a:pt x="7" y="1864"/>
                  </a:cubicBezTo>
                  <a:cubicBezTo>
                    <a:pt x="7" y="1864"/>
                    <a:pt x="11" y="1867"/>
                    <a:pt x="7" y="1867"/>
                  </a:cubicBezTo>
                  <a:cubicBezTo>
                    <a:pt x="4" y="1871"/>
                    <a:pt x="7" y="1878"/>
                    <a:pt x="4" y="1882"/>
                  </a:cubicBezTo>
                  <a:lnTo>
                    <a:pt x="4" y="1886"/>
                  </a:lnTo>
                  <a:cubicBezTo>
                    <a:pt x="0" y="1889"/>
                    <a:pt x="4" y="1893"/>
                    <a:pt x="4" y="1896"/>
                  </a:cubicBezTo>
                  <a:cubicBezTo>
                    <a:pt x="4" y="1900"/>
                    <a:pt x="7" y="1900"/>
                    <a:pt x="4" y="1904"/>
                  </a:cubicBezTo>
                  <a:lnTo>
                    <a:pt x="7" y="1908"/>
                  </a:lnTo>
                  <a:lnTo>
                    <a:pt x="7" y="1911"/>
                  </a:lnTo>
                  <a:cubicBezTo>
                    <a:pt x="7" y="1915"/>
                    <a:pt x="4" y="1915"/>
                    <a:pt x="4" y="1915"/>
                  </a:cubicBezTo>
                  <a:lnTo>
                    <a:pt x="4" y="1930"/>
                  </a:lnTo>
                  <a:cubicBezTo>
                    <a:pt x="4" y="1933"/>
                    <a:pt x="4" y="1937"/>
                    <a:pt x="7" y="1937"/>
                  </a:cubicBezTo>
                  <a:lnTo>
                    <a:pt x="7" y="1940"/>
                  </a:lnTo>
                  <a:lnTo>
                    <a:pt x="7" y="1944"/>
                  </a:lnTo>
                  <a:cubicBezTo>
                    <a:pt x="11" y="1944"/>
                    <a:pt x="7" y="1948"/>
                    <a:pt x="11" y="1948"/>
                  </a:cubicBezTo>
                  <a:lnTo>
                    <a:pt x="11" y="1955"/>
                  </a:lnTo>
                  <a:lnTo>
                    <a:pt x="19" y="1955"/>
                  </a:lnTo>
                  <a:cubicBezTo>
                    <a:pt x="19" y="1959"/>
                    <a:pt x="19" y="1962"/>
                    <a:pt x="22" y="1962"/>
                  </a:cubicBezTo>
                  <a:cubicBezTo>
                    <a:pt x="22" y="1966"/>
                    <a:pt x="26" y="1966"/>
                    <a:pt x="26" y="1970"/>
                  </a:cubicBezTo>
                  <a:lnTo>
                    <a:pt x="26" y="1977"/>
                  </a:lnTo>
                  <a:cubicBezTo>
                    <a:pt x="29" y="1977"/>
                    <a:pt x="29" y="1981"/>
                    <a:pt x="29" y="1984"/>
                  </a:cubicBezTo>
                  <a:cubicBezTo>
                    <a:pt x="29" y="1988"/>
                    <a:pt x="33" y="1992"/>
                    <a:pt x="37" y="1996"/>
                  </a:cubicBezTo>
                  <a:cubicBezTo>
                    <a:pt x="37" y="1999"/>
                    <a:pt x="37" y="2003"/>
                    <a:pt x="41" y="2003"/>
                  </a:cubicBezTo>
                  <a:lnTo>
                    <a:pt x="41" y="2006"/>
                  </a:lnTo>
                  <a:cubicBezTo>
                    <a:pt x="41" y="2008"/>
                    <a:pt x="41" y="2008"/>
                    <a:pt x="42" y="2008"/>
                  </a:cubicBezTo>
                  <a:cubicBezTo>
                    <a:pt x="43" y="2008"/>
                    <a:pt x="44" y="2008"/>
                    <a:pt x="44" y="2010"/>
                  </a:cubicBezTo>
                  <a:cubicBezTo>
                    <a:pt x="44" y="2014"/>
                    <a:pt x="44" y="2014"/>
                    <a:pt x="48" y="2014"/>
                  </a:cubicBezTo>
                  <a:cubicBezTo>
                    <a:pt x="51" y="2014"/>
                    <a:pt x="55" y="2018"/>
                    <a:pt x="55" y="2018"/>
                  </a:cubicBezTo>
                  <a:cubicBezTo>
                    <a:pt x="59" y="2018"/>
                    <a:pt x="59" y="2018"/>
                    <a:pt x="59" y="2021"/>
                  </a:cubicBezTo>
                  <a:cubicBezTo>
                    <a:pt x="60" y="2020"/>
                    <a:pt x="61" y="2020"/>
                    <a:pt x="62" y="2020"/>
                  </a:cubicBezTo>
                  <a:cubicBezTo>
                    <a:pt x="63" y="2020"/>
                    <a:pt x="63" y="2021"/>
                    <a:pt x="63" y="2021"/>
                  </a:cubicBezTo>
                  <a:lnTo>
                    <a:pt x="66" y="2021"/>
                  </a:lnTo>
                  <a:cubicBezTo>
                    <a:pt x="66" y="2021"/>
                    <a:pt x="70" y="2021"/>
                    <a:pt x="70" y="2025"/>
                  </a:cubicBezTo>
                  <a:cubicBezTo>
                    <a:pt x="70" y="2025"/>
                    <a:pt x="73" y="2025"/>
                    <a:pt x="77" y="2028"/>
                  </a:cubicBezTo>
                  <a:lnTo>
                    <a:pt x="77" y="2025"/>
                  </a:lnTo>
                  <a:lnTo>
                    <a:pt x="81" y="2025"/>
                  </a:lnTo>
                  <a:lnTo>
                    <a:pt x="81" y="2028"/>
                  </a:lnTo>
                  <a:lnTo>
                    <a:pt x="92" y="2028"/>
                  </a:lnTo>
                  <a:cubicBezTo>
                    <a:pt x="93" y="2029"/>
                    <a:pt x="94" y="2030"/>
                    <a:pt x="94" y="2030"/>
                  </a:cubicBezTo>
                  <a:cubicBezTo>
                    <a:pt x="95" y="2030"/>
                    <a:pt x="95" y="2028"/>
                    <a:pt x="95" y="2028"/>
                  </a:cubicBezTo>
                  <a:lnTo>
                    <a:pt x="99" y="2032"/>
                  </a:lnTo>
                  <a:cubicBezTo>
                    <a:pt x="102" y="2032"/>
                    <a:pt x="104" y="2030"/>
                    <a:pt x="107" y="2030"/>
                  </a:cubicBezTo>
                  <a:cubicBezTo>
                    <a:pt x="108" y="2030"/>
                    <a:pt x="109" y="2031"/>
                    <a:pt x="110" y="2032"/>
                  </a:cubicBezTo>
                  <a:lnTo>
                    <a:pt x="114" y="2032"/>
                  </a:lnTo>
                  <a:cubicBezTo>
                    <a:pt x="117" y="2028"/>
                    <a:pt x="121" y="2028"/>
                    <a:pt x="125" y="2025"/>
                  </a:cubicBezTo>
                  <a:lnTo>
                    <a:pt x="125" y="2028"/>
                  </a:lnTo>
                  <a:cubicBezTo>
                    <a:pt x="125" y="2025"/>
                    <a:pt x="129" y="2025"/>
                    <a:pt x="129" y="2025"/>
                  </a:cubicBezTo>
                  <a:cubicBezTo>
                    <a:pt x="132" y="2025"/>
                    <a:pt x="132" y="2021"/>
                    <a:pt x="132" y="2021"/>
                  </a:cubicBezTo>
                  <a:cubicBezTo>
                    <a:pt x="132" y="2018"/>
                    <a:pt x="136" y="2018"/>
                    <a:pt x="139" y="2014"/>
                  </a:cubicBezTo>
                  <a:lnTo>
                    <a:pt x="139" y="2010"/>
                  </a:lnTo>
                  <a:lnTo>
                    <a:pt x="143" y="2010"/>
                  </a:lnTo>
                  <a:lnTo>
                    <a:pt x="147" y="2006"/>
                  </a:lnTo>
                  <a:cubicBezTo>
                    <a:pt x="149" y="2008"/>
                    <a:pt x="151" y="2008"/>
                    <a:pt x="151" y="2008"/>
                  </a:cubicBezTo>
                  <a:cubicBezTo>
                    <a:pt x="152" y="2008"/>
                    <a:pt x="152" y="2008"/>
                    <a:pt x="151" y="2010"/>
                  </a:cubicBezTo>
                  <a:cubicBezTo>
                    <a:pt x="154" y="2014"/>
                    <a:pt x="154" y="2018"/>
                    <a:pt x="154" y="2021"/>
                  </a:cubicBezTo>
                  <a:lnTo>
                    <a:pt x="154" y="2028"/>
                  </a:lnTo>
                  <a:cubicBezTo>
                    <a:pt x="151" y="2032"/>
                    <a:pt x="154" y="2036"/>
                    <a:pt x="158" y="2036"/>
                  </a:cubicBezTo>
                  <a:cubicBezTo>
                    <a:pt x="158" y="2040"/>
                    <a:pt x="161" y="2043"/>
                    <a:pt x="158" y="2043"/>
                  </a:cubicBezTo>
                  <a:cubicBezTo>
                    <a:pt x="158" y="2047"/>
                    <a:pt x="158" y="2050"/>
                    <a:pt x="154" y="2050"/>
                  </a:cubicBezTo>
                  <a:lnTo>
                    <a:pt x="151" y="2050"/>
                  </a:lnTo>
                  <a:lnTo>
                    <a:pt x="151" y="2054"/>
                  </a:lnTo>
                  <a:cubicBezTo>
                    <a:pt x="143" y="2058"/>
                    <a:pt x="139" y="2058"/>
                    <a:pt x="136" y="2058"/>
                  </a:cubicBezTo>
                  <a:lnTo>
                    <a:pt x="132" y="2058"/>
                  </a:lnTo>
                  <a:cubicBezTo>
                    <a:pt x="132" y="2062"/>
                    <a:pt x="129" y="2062"/>
                    <a:pt x="125" y="2062"/>
                  </a:cubicBezTo>
                  <a:lnTo>
                    <a:pt x="125" y="2065"/>
                  </a:lnTo>
                  <a:lnTo>
                    <a:pt x="117" y="2065"/>
                  </a:lnTo>
                  <a:cubicBezTo>
                    <a:pt x="117" y="2067"/>
                    <a:pt x="116" y="2067"/>
                    <a:pt x="115" y="2067"/>
                  </a:cubicBezTo>
                  <a:cubicBezTo>
                    <a:pt x="114" y="2067"/>
                    <a:pt x="112" y="2067"/>
                    <a:pt x="110" y="2069"/>
                  </a:cubicBezTo>
                  <a:cubicBezTo>
                    <a:pt x="110" y="2065"/>
                    <a:pt x="114" y="2065"/>
                    <a:pt x="114" y="2065"/>
                  </a:cubicBezTo>
                  <a:cubicBezTo>
                    <a:pt x="110" y="2065"/>
                    <a:pt x="107" y="2069"/>
                    <a:pt x="107" y="2072"/>
                  </a:cubicBezTo>
                  <a:lnTo>
                    <a:pt x="103" y="2072"/>
                  </a:lnTo>
                  <a:cubicBezTo>
                    <a:pt x="99" y="2072"/>
                    <a:pt x="99" y="2076"/>
                    <a:pt x="95" y="2076"/>
                  </a:cubicBezTo>
                  <a:cubicBezTo>
                    <a:pt x="95" y="2080"/>
                    <a:pt x="92" y="2080"/>
                    <a:pt x="92" y="2080"/>
                  </a:cubicBezTo>
                  <a:cubicBezTo>
                    <a:pt x="89" y="2080"/>
                    <a:pt x="88" y="2078"/>
                    <a:pt x="88" y="2078"/>
                  </a:cubicBezTo>
                  <a:cubicBezTo>
                    <a:pt x="88" y="2078"/>
                    <a:pt x="88" y="2079"/>
                    <a:pt x="88" y="2080"/>
                  </a:cubicBezTo>
                  <a:cubicBezTo>
                    <a:pt x="85" y="2080"/>
                    <a:pt x="85" y="2080"/>
                    <a:pt x="81" y="2084"/>
                  </a:cubicBezTo>
                  <a:cubicBezTo>
                    <a:pt x="81" y="2084"/>
                    <a:pt x="81" y="2085"/>
                    <a:pt x="80" y="2086"/>
                  </a:cubicBezTo>
                  <a:lnTo>
                    <a:pt x="80" y="2086"/>
                  </a:lnTo>
                  <a:cubicBezTo>
                    <a:pt x="81" y="2085"/>
                    <a:pt x="82" y="2085"/>
                    <a:pt x="83" y="2085"/>
                  </a:cubicBezTo>
                  <a:cubicBezTo>
                    <a:pt x="85" y="2085"/>
                    <a:pt x="86" y="2085"/>
                    <a:pt x="88" y="2084"/>
                  </a:cubicBezTo>
                  <a:lnTo>
                    <a:pt x="92" y="2084"/>
                  </a:lnTo>
                  <a:cubicBezTo>
                    <a:pt x="92" y="2083"/>
                    <a:pt x="92" y="2082"/>
                    <a:pt x="93" y="2082"/>
                  </a:cubicBezTo>
                  <a:cubicBezTo>
                    <a:pt x="94" y="2082"/>
                    <a:pt x="96" y="2084"/>
                    <a:pt x="99" y="2084"/>
                  </a:cubicBezTo>
                  <a:lnTo>
                    <a:pt x="103" y="2084"/>
                  </a:lnTo>
                  <a:lnTo>
                    <a:pt x="110" y="2080"/>
                  </a:lnTo>
                  <a:cubicBezTo>
                    <a:pt x="114" y="2080"/>
                    <a:pt x="114" y="2080"/>
                    <a:pt x="117" y="2076"/>
                  </a:cubicBezTo>
                  <a:lnTo>
                    <a:pt x="121" y="2076"/>
                  </a:lnTo>
                  <a:cubicBezTo>
                    <a:pt x="122" y="2077"/>
                    <a:pt x="123" y="2078"/>
                    <a:pt x="124" y="2078"/>
                  </a:cubicBezTo>
                  <a:cubicBezTo>
                    <a:pt x="125" y="2078"/>
                    <a:pt x="125" y="2076"/>
                    <a:pt x="125" y="2076"/>
                  </a:cubicBezTo>
                  <a:lnTo>
                    <a:pt x="125" y="2084"/>
                  </a:lnTo>
                  <a:lnTo>
                    <a:pt x="129" y="2084"/>
                  </a:lnTo>
                  <a:lnTo>
                    <a:pt x="129" y="2072"/>
                  </a:lnTo>
                  <a:lnTo>
                    <a:pt x="139" y="2072"/>
                  </a:lnTo>
                  <a:cubicBezTo>
                    <a:pt x="139" y="2069"/>
                    <a:pt x="143" y="2069"/>
                    <a:pt x="147" y="2065"/>
                  </a:cubicBezTo>
                  <a:lnTo>
                    <a:pt x="151" y="2065"/>
                  </a:lnTo>
                  <a:cubicBezTo>
                    <a:pt x="154" y="2062"/>
                    <a:pt x="158" y="2062"/>
                    <a:pt x="158" y="2062"/>
                  </a:cubicBezTo>
                  <a:lnTo>
                    <a:pt x="165" y="2062"/>
                  </a:lnTo>
                  <a:cubicBezTo>
                    <a:pt x="165" y="2063"/>
                    <a:pt x="165" y="2063"/>
                    <a:pt x="166" y="2063"/>
                  </a:cubicBezTo>
                  <a:cubicBezTo>
                    <a:pt x="167" y="2063"/>
                    <a:pt x="169" y="2062"/>
                    <a:pt x="169" y="2062"/>
                  </a:cubicBezTo>
                  <a:cubicBezTo>
                    <a:pt x="169" y="2062"/>
                    <a:pt x="173" y="2062"/>
                    <a:pt x="173" y="2065"/>
                  </a:cubicBezTo>
                  <a:cubicBezTo>
                    <a:pt x="176" y="2065"/>
                    <a:pt x="176" y="2069"/>
                    <a:pt x="176" y="2069"/>
                  </a:cubicBezTo>
                  <a:cubicBezTo>
                    <a:pt x="180" y="2069"/>
                    <a:pt x="180" y="2069"/>
                    <a:pt x="180" y="2065"/>
                  </a:cubicBezTo>
                  <a:cubicBezTo>
                    <a:pt x="181" y="2066"/>
                    <a:pt x="182" y="2067"/>
                    <a:pt x="182" y="2067"/>
                  </a:cubicBezTo>
                  <a:cubicBezTo>
                    <a:pt x="183" y="2067"/>
                    <a:pt x="183" y="2065"/>
                    <a:pt x="183" y="2065"/>
                  </a:cubicBezTo>
                  <a:cubicBezTo>
                    <a:pt x="187" y="2062"/>
                    <a:pt x="191" y="2062"/>
                    <a:pt x="195" y="2062"/>
                  </a:cubicBezTo>
                  <a:lnTo>
                    <a:pt x="202" y="2062"/>
                  </a:lnTo>
                  <a:cubicBezTo>
                    <a:pt x="204" y="2059"/>
                    <a:pt x="207" y="2056"/>
                    <a:pt x="209" y="2056"/>
                  </a:cubicBezTo>
                  <a:cubicBezTo>
                    <a:pt x="211" y="2056"/>
                    <a:pt x="212" y="2057"/>
                    <a:pt x="213" y="2058"/>
                  </a:cubicBezTo>
                  <a:cubicBezTo>
                    <a:pt x="215" y="2058"/>
                    <a:pt x="216" y="2056"/>
                    <a:pt x="216" y="2056"/>
                  </a:cubicBezTo>
                  <a:cubicBezTo>
                    <a:pt x="217" y="2056"/>
                    <a:pt x="217" y="2057"/>
                    <a:pt x="217" y="2058"/>
                  </a:cubicBezTo>
                  <a:lnTo>
                    <a:pt x="220" y="2058"/>
                  </a:lnTo>
                  <a:cubicBezTo>
                    <a:pt x="222" y="2060"/>
                    <a:pt x="224" y="2060"/>
                    <a:pt x="225" y="2060"/>
                  </a:cubicBezTo>
                  <a:cubicBezTo>
                    <a:pt x="226" y="2060"/>
                    <a:pt x="227" y="2060"/>
                    <a:pt x="227" y="2062"/>
                  </a:cubicBezTo>
                  <a:cubicBezTo>
                    <a:pt x="227" y="2063"/>
                    <a:pt x="228" y="2063"/>
                    <a:pt x="228" y="2063"/>
                  </a:cubicBezTo>
                  <a:cubicBezTo>
                    <a:pt x="229" y="2063"/>
                    <a:pt x="231" y="2062"/>
                    <a:pt x="231" y="2062"/>
                  </a:cubicBezTo>
                  <a:lnTo>
                    <a:pt x="235" y="2065"/>
                  </a:lnTo>
                  <a:lnTo>
                    <a:pt x="239" y="2069"/>
                  </a:lnTo>
                  <a:cubicBezTo>
                    <a:pt x="246" y="2072"/>
                    <a:pt x="249" y="2076"/>
                    <a:pt x="253" y="2080"/>
                  </a:cubicBezTo>
                  <a:cubicBezTo>
                    <a:pt x="253" y="2080"/>
                    <a:pt x="253" y="2084"/>
                    <a:pt x="257" y="2084"/>
                  </a:cubicBezTo>
                  <a:cubicBezTo>
                    <a:pt x="261" y="2084"/>
                    <a:pt x="261" y="2087"/>
                    <a:pt x="264" y="2087"/>
                  </a:cubicBezTo>
                  <a:cubicBezTo>
                    <a:pt x="264" y="2091"/>
                    <a:pt x="268" y="2091"/>
                    <a:pt x="271" y="2094"/>
                  </a:cubicBezTo>
                  <a:cubicBezTo>
                    <a:pt x="275" y="2094"/>
                    <a:pt x="275" y="2094"/>
                    <a:pt x="279" y="2098"/>
                  </a:cubicBezTo>
                  <a:lnTo>
                    <a:pt x="283" y="2098"/>
                  </a:lnTo>
                  <a:lnTo>
                    <a:pt x="283" y="2102"/>
                  </a:lnTo>
                  <a:cubicBezTo>
                    <a:pt x="286" y="2102"/>
                    <a:pt x="286" y="2102"/>
                    <a:pt x="290" y="2106"/>
                  </a:cubicBezTo>
                  <a:cubicBezTo>
                    <a:pt x="297" y="2106"/>
                    <a:pt x="297" y="2109"/>
                    <a:pt x="301" y="2113"/>
                  </a:cubicBezTo>
                  <a:cubicBezTo>
                    <a:pt x="305" y="2113"/>
                    <a:pt x="305" y="2113"/>
                    <a:pt x="308" y="2116"/>
                  </a:cubicBezTo>
                  <a:cubicBezTo>
                    <a:pt x="309" y="2115"/>
                    <a:pt x="310" y="2115"/>
                    <a:pt x="311" y="2115"/>
                  </a:cubicBezTo>
                  <a:cubicBezTo>
                    <a:pt x="312" y="2115"/>
                    <a:pt x="313" y="2116"/>
                    <a:pt x="315" y="2116"/>
                  </a:cubicBezTo>
                  <a:cubicBezTo>
                    <a:pt x="315" y="2116"/>
                    <a:pt x="315" y="2118"/>
                    <a:pt x="316" y="2118"/>
                  </a:cubicBezTo>
                  <a:cubicBezTo>
                    <a:pt x="317" y="2118"/>
                    <a:pt x="318" y="2117"/>
                    <a:pt x="319" y="2116"/>
                  </a:cubicBezTo>
                  <a:lnTo>
                    <a:pt x="323" y="2120"/>
                  </a:lnTo>
                  <a:lnTo>
                    <a:pt x="327" y="2120"/>
                  </a:lnTo>
                  <a:lnTo>
                    <a:pt x="327" y="2124"/>
                  </a:lnTo>
                  <a:cubicBezTo>
                    <a:pt x="327" y="2123"/>
                    <a:pt x="327" y="2122"/>
                    <a:pt x="328" y="2122"/>
                  </a:cubicBezTo>
                  <a:cubicBezTo>
                    <a:pt x="329" y="2122"/>
                    <a:pt x="330" y="2124"/>
                    <a:pt x="330" y="2124"/>
                  </a:cubicBezTo>
                  <a:cubicBezTo>
                    <a:pt x="334" y="2124"/>
                    <a:pt x="334" y="2128"/>
                    <a:pt x="337" y="2128"/>
                  </a:cubicBezTo>
                  <a:lnTo>
                    <a:pt x="341" y="2128"/>
                  </a:lnTo>
                  <a:cubicBezTo>
                    <a:pt x="345" y="2131"/>
                    <a:pt x="349" y="2131"/>
                    <a:pt x="349" y="2131"/>
                  </a:cubicBezTo>
                  <a:lnTo>
                    <a:pt x="352" y="2131"/>
                  </a:lnTo>
                  <a:cubicBezTo>
                    <a:pt x="352" y="2133"/>
                    <a:pt x="353" y="2134"/>
                    <a:pt x="354" y="2134"/>
                  </a:cubicBezTo>
                  <a:cubicBezTo>
                    <a:pt x="355" y="2134"/>
                    <a:pt x="356" y="2133"/>
                    <a:pt x="356" y="2131"/>
                  </a:cubicBezTo>
                  <a:lnTo>
                    <a:pt x="359" y="2135"/>
                  </a:lnTo>
                  <a:lnTo>
                    <a:pt x="363" y="2135"/>
                  </a:lnTo>
                  <a:lnTo>
                    <a:pt x="367" y="2138"/>
                  </a:lnTo>
                  <a:cubicBezTo>
                    <a:pt x="371" y="2138"/>
                    <a:pt x="371" y="2138"/>
                    <a:pt x="374" y="2142"/>
                  </a:cubicBezTo>
                  <a:lnTo>
                    <a:pt x="378" y="2142"/>
                  </a:lnTo>
                  <a:lnTo>
                    <a:pt x="381" y="2146"/>
                  </a:lnTo>
                  <a:cubicBezTo>
                    <a:pt x="381" y="2147"/>
                    <a:pt x="382" y="2148"/>
                    <a:pt x="382" y="2148"/>
                  </a:cubicBezTo>
                  <a:cubicBezTo>
                    <a:pt x="383" y="2148"/>
                    <a:pt x="385" y="2146"/>
                    <a:pt x="385" y="2146"/>
                  </a:cubicBezTo>
                  <a:cubicBezTo>
                    <a:pt x="389" y="2150"/>
                    <a:pt x="389" y="2150"/>
                    <a:pt x="393" y="2150"/>
                  </a:cubicBezTo>
                  <a:cubicBezTo>
                    <a:pt x="396" y="2150"/>
                    <a:pt x="400" y="2150"/>
                    <a:pt x="403" y="2153"/>
                  </a:cubicBezTo>
                  <a:lnTo>
                    <a:pt x="407" y="2157"/>
                  </a:lnTo>
                  <a:lnTo>
                    <a:pt x="407" y="2150"/>
                  </a:lnTo>
                  <a:cubicBezTo>
                    <a:pt x="411" y="2146"/>
                    <a:pt x="411" y="2146"/>
                    <a:pt x="415" y="2146"/>
                  </a:cubicBezTo>
                  <a:lnTo>
                    <a:pt x="429" y="2146"/>
                  </a:lnTo>
                  <a:cubicBezTo>
                    <a:pt x="429" y="2146"/>
                    <a:pt x="431" y="2144"/>
                    <a:pt x="432" y="2144"/>
                  </a:cubicBezTo>
                  <a:cubicBezTo>
                    <a:pt x="433" y="2144"/>
                    <a:pt x="433" y="2145"/>
                    <a:pt x="433" y="2146"/>
                  </a:cubicBezTo>
                  <a:cubicBezTo>
                    <a:pt x="437" y="2146"/>
                    <a:pt x="437" y="2146"/>
                    <a:pt x="437" y="2142"/>
                  </a:cubicBezTo>
                  <a:cubicBezTo>
                    <a:pt x="440" y="2142"/>
                    <a:pt x="444" y="2138"/>
                    <a:pt x="447" y="2138"/>
                  </a:cubicBezTo>
                  <a:cubicBezTo>
                    <a:pt x="451" y="2138"/>
                    <a:pt x="451" y="2135"/>
                    <a:pt x="451" y="2135"/>
                  </a:cubicBezTo>
                  <a:lnTo>
                    <a:pt x="459" y="2135"/>
                  </a:lnTo>
                  <a:cubicBezTo>
                    <a:pt x="459" y="2131"/>
                    <a:pt x="459" y="2131"/>
                    <a:pt x="462" y="2131"/>
                  </a:cubicBezTo>
                  <a:lnTo>
                    <a:pt x="462" y="2128"/>
                  </a:lnTo>
                  <a:cubicBezTo>
                    <a:pt x="464" y="2128"/>
                    <a:pt x="465" y="2129"/>
                    <a:pt x="466" y="2129"/>
                  </a:cubicBezTo>
                  <a:cubicBezTo>
                    <a:pt x="466" y="2129"/>
                    <a:pt x="466" y="2129"/>
                    <a:pt x="466" y="2128"/>
                  </a:cubicBezTo>
                  <a:cubicBezTo>
                    <a:pt x="469" y="2128"/>
                    <a:pt x="466" y="2124"/>
                    <a:pt x="469" y="2124"/>
                  </a:cubicBezTo>
                  <a:lnTo>
                    <a:pt x="473" y="2124"/>
                  </a:lnTo>
                  <a:cubicBezTo>
                    <a:pt x="477" y="2124"/>
                    <a:pt x="477" y="2124"/>
                    <a:pt x="481" y="2120"/>
                  </a:cubicBezTo>
                  <a:cubicBezTo>
                    <a:pt x="483" y="2120"/>
                    <a:pt x="485" y="2118"/>
                    <a:pt x="488" y="2118"/>
                  </a:cubicBezTo>
                  <a:cubicBezTo>
                    <a:pt x="489" y="2118"/>
                    <a:pt x="490" y="2119"/>
                    <a:pt x="491" y="2120"/>
                  </a:cubicBezTo>
                  <a:lnTo>
                    <a:pt x="491" y="2124"/>
                  </a:lnTo>
                  <a:cubicBezTo>
                    <a:pt x="491" y="2120"/>
                    <a:pt x="495" y="2120"/>
                    <a:pt x="495" y="2120"/>
                  </a:cubicBezTo>
                  <a:cubicBezTo>
                    <a:pt x="497" y="2122"/>
                    <a:pt x="499" y="2122"/>
                    <a:pt x="500" y="2122"/>
                  </a:cubicBezTo>
                  <a:cubicBezTo>
                    <a:pt x="502" y="2122"/>
                    <a:pt x="503" y="2122"/>
                    <a:pt x="503" y="2124"/>
                  </a:cubicBezTo>
                  <a:cubicBezTo>
                    <a:pt x="503" y="2124"/>
                    <a:pt x="503" y="2128"/>
                    <a:pt x="506" y="2128"/>
                  </a:cubicBezTo>
                  <a:lnTo>
                    <a:pt x="510" y="2131"/>
                  </a:lnTo>
                  <a:lnTo>
                    <a:pt x="513" y="2135"/>
                  </a:lnTo>
                  <a:cubicBezTo>
                    <a:pt x="510" y="2135"/>
                    <a:pt x="510" y="2138"/>
                    <a:pt x="510" y="2138"/>
                  </a:cubicBezTo>
                  <a:cubicBezTo>
                    <a:pt x="510" y="2142"/>
                    <a:pt x="513" y="2142"/>
                    <a:pt x="513" y="2146"/>
                  </a:cubicBezTo>
                  <a:cubicBezTo>
                    <a:pt x="510" y="2150"/>
                    <a:pt x="513" y="2150"/>
                    <a:pt x="513" y="2150"/>
                  </a:cubicBezTo>
                  <a:cubicBezTo>
                    <a:pt x="517" y="2153"/>
                    <a:pt x="521" y="2157"/>
                    <a:pt x="525" y="2157"/>
                  </a:cubicBezTo>
                  <a:lnTo>
                    <a:pt x="525" y="2160"/>
                  </a:lnTo>
                  <a:lnTo>
                    <a:pt x="539" y="2160"/>
                  </a:lnTo>
                  <a:cubicBezTo>
                    <a:pt x="539" y="2160"/>
                    <a:pt x="539" y="2162"/>
                    <a:pt x="540" y="2162"/>
                  </a:cubicBezTo>
                  <a:cubicBezTo>
                    <a:pt x="541" y="2162"/>
                    <a:pt x="542" y="2161"/>
                    <a:pt x="543" y="2160"/>
                  </a:cubicBezTo>
                  <a:lnTo>
                    <a:pt x="543" y="2164"/>
                  </a:lnTo>
                  <a:lnTo>
                    <a:pt x="550" y="2164"/>
                  </a:lnTo>
                  <a:cubicBezTo>
                    <a:pt x="554" y="2168"/>
                    <a:pt x="557" y="2168"/>
                    <a:pt x="557" y="2172"/>
                  </a:cubicBezTo>
                  <a:lnTo>
                    <a:pt x="561" y="2172"/>
                  </a:lnTo>
                  <a:cubicBezTo>
                    <a:pt x="561" y="2175"/>
                    <a:pt x="565" y="2179"/>
                    <a:pt x="565" y="2179"/>
                  </a:cubicBezTo>
                  <a:lnTo>
                    <a:pt x="569" y="2182"/>
                  </a:lnTo>
                  <a:cubicBezTo>
                    <a:pt x="572" y="2186"/>
                    <a:pt x="576" y="2186"/>
                    <a:pt x="576" y="2190"/>
                  </a:cubicBezTo>
                  <a:lnTo>
                    <a:pt x="579" y="2190"/>
                  </a:lnTo>
                  <a:cubicBezTo>
                    <a:pt x="583" y="2190"/>
                    <a:pt x="583" y="2194"/>
                    <a:pt x="587" y="2194"/>
                  </a:cubicBezTo>
                  <a:cubicBezTo>
                    <a:pt x="587" y="2194"/>
                    <a:pt x="591" y="2197"/>
                    <a:pt x="594" y="2197"/>
                  </a:cubicBezTo>
                  <a:lnTo>
                    <a:pt x="594" y="2201"/>
                  </a:lnTo>
                  <a:cubicBezTo>
                    <a:pt x="598" y="2201"/>
                    <a:pt x="601" y="2204"/>
                    <a:pt x="601" y="2204"/>
                  </a:cubicBezTo>
                  <a:cubicBezTo>
                    <a:pt x="602" y="2203"/>
                    <a:pt x="603" y="2203"/>
                    <a:pt x="604" y="2203"/>
                  </a:cubicBezTo>
                  <a:cubicBezTo>
                    <a:pt x="605" y="2203"/>
                    <a:pt x="605" y="2204"/>
                    <a:pt x="605" y="2204"/>
                  </a:cubicBezTo>
                  <a:cubicBezTo>
                    <a:pt x="609" y="2204"/>
                    <a:pt x="609" y="2204"/>
                    <a:pt x="613" y="2208"/>
                  </a:cubicBezTo>
                  <a:cubicBezTo>
                    <a:pt x="616" y="2208"/>
                    <a:pt x="620" y="2208"/>
                    <a:pt x="623" y="2212"/>
                  </a:cubicBezTo>
                  <a:cubicBezTo>
                    <a:pt x="623" y="2212"/>
                    <a:pt x="627" y="2212"/>
                    <a:pt x="627" y="2216"/>
                  </a:cubicBezTo>
                  <a:cubicBezTo>
                    <a:pt x="631" y="2219"/>
                    <a:pt x="635" y="2223"/>
                    <a:pt x="638" y="2226"/>
                  </a:cubicBezTo>
                  <a:cubicBezTo>
                    <a:pt x="638" y="2226"/>
                    <a:pt x="638" y="2230"/>
                    <a:pt x="642" y="2230"/>
                  </a:cubicBezTo>
                  <a:cubicBezTo>
                    <a:pt x="645" y="2230"/>
                    <a:pt x="645" y="2238"/>
                    <a:pt x="649" y="2238"/>
                  </a:cubicBezTo>
                  <a:cubicBezTo>
                    <a:pt x="657" y="2238"/>
                    <a:pt x="657" y="2245"/>
                    <a:pt x="660" y="2245"/>
                  </a:cubicBezTo>
                  <a:lnTo>
                    <a:pt x="664" y="2245"/>
                  </a:lnTo>
                  <a:cubicBezTo>
                    <a:pt x="664" y="2245"/>
                    <a:pt x="667" y="2248"/>
                    <a:pt x="667" y="2252"/>
                  </a:cubicBezTo>
                  <a:lnTo>
                    <a:pt x="671" y="2248"/>
                  </a:lnTo>
                  <a:cubicBezTo>
                    <a:pt x="675" y="2248"/>
                    <a:pt x="679" y="2248"/>
                    <a:pt x="682" y="2245"/>
                  </a:cubicBezTo>
                  <a:lnTo>
                    <a:pt x="686" y="2245"/>
                  </a:lnTo>
                  <a:cubicBezTo>
                    <a:pt x="689" y="2245"/>
                    <a:pt x="689" y="2245"/>
                    <a:pt x="693" y="2241"/>
                  </a:cubicBezTo>
                  <a:cubicBezTo>
                    <a:pt x="697" y="2241"/>
                    <a:pt x="701" y="2238"/>
                    <a:pt x="701" y="2238"/>
                  </a:cubicBezTo>
                  <a:cubicBezTo>
                    <a:pt x="704" y="2230"/>
                    <a:pt x="704" y="2226"/>
                    <a:pt x="704" y="2223"/>
                  </a:cubicBezTo>
                  <a:lnTo>
                    <a:pt x="708" y="2219"/>
                  </a:lnTo>
                  <a:cubicBezTo>
                    <a:pt x="711" y="2216"/>
                    <a:pt x="711" y="2212"/>
                    <a:pt x="715" y="2208"/>
                  </a:cubicBezTo>
                  <a:cubicBezTo>
                    <a:pt x="715" y="2204"/>
                    <a:pt x="715" y="2201"/>
                    <a:pt x="719" y="2197"/>
                  </a:cubicBezTo>
                  <a:cubicBezTo>
                    <a:pt x="719" y="2194"/>
                    <a:pt x="723" y="2190"/>
                    <a:pt x="723" y="2190"/>
                  </a:cubicBezTo>
                  <a:cubicBezTo>
                    <a:pt x="723" y="2186"/>
                    <a:pt x="723" y="2186"/>
                    <a:pt x="726" y="2182"/>
                  </a:cubicBezTo>
                  <a:cubicBezTo>
                    <a:pt x="730" y="2179"/>
                    <a:pt x="730" y="2175"/>
                    <a:pt x="730" y="2175"/>
                  </a:cubicBezTo>
                  <a:cubicBezTo>
                    <a:pt x="730" y="2172"/>
                    <a:pt x="730" y="2172"/>
                    <a:pt x="733" y="2168"/>
                  </a:cubicBezTo>
                  <a:cubicBezTo>
                    <a:pt x="733" y="2160"/>
                    <a:pt x="737" y="2157"/>
                    <a:pt x="737" y="2150"/>
                  </a:cubicBezTo>
                  <a:lnTo>
                    <a:pt x="741" y="2146"/>
                  </a:lnTo>
                  <a:cubicBezTo>
                    <a:pt x="737" y="2142"/>
                    <a:pt x="745" y="2138"/>
                    <a:pt x="741" y="2138"/>
                  </a:cubicBezTo>
                  <a:lnTo>
                    <a:pt x="745" y="2135"/>
                  </a:lnTo>
                  <a:cubicBezTo>
                    <a:pt x="741" y="2131"/>
                    <a:pt x="741" y="2131"/>
                    <a:pt x="745" y="2128"/>
                  </a:cubicBezTo>
                  <a:cubicBezTo>
                    <a:pt x="745" y="2128"/>
                    <a:pt x="748" y="2124"/>
                    <a:pt x="748" y="2120"/>
                  </a:cubicBezTo>
                  <a:lnTo>
                    <a:pt x="748" y="2116"/>
                  </a:lnTo>
                  <a:lnTo>
                    <a:pt x="748" y="2113"/>
                  </a:lnTo>
                  <a:cubicBezTo>
                    <a:pt x="752" y="2109"/>
                    <a:pt x="752" y="2106"/>
                    <a:pt x="752" y="2102"/>
                  </a:cubicBezTo>
                  <a:lnTo>
                    <a:pt x="755" y="2098"/>
                  </a:lnTo>
                  <a:cubicBezTo>
                    <a:pt x="752" y="2094"/>
                    <a:pt x="755" y="2094"/>
                    <a:pt x="755" y="2091"/>
                  </a:cubicBezTo>
                  <a:lnTo>
                    <a:pt x="759" y="2087"/>
                  </a:lnTo>
                  <a:lnTo>
                    <a:pt x="759" y="2084"/>
                  </a:lnTo>
                  <a:lnTo>
                    <a:pt x="759" y="2080"/>
                  </a:lnTo>
                  <a:cubicBezTo>
                    <a:pt x="759" y="2076"/>
                    <a:pt x="763" y="2076"/>
                    <a:pt x="763" y="2072"/>
                  </a:cubicBezTo>
                  <a:cubicBezTo>
                    <a:pt x="767" y="2065"/>
                    <a:pt x="767" y="2054"/>
                    <a:pt x="770" y="2047"/>
                  </a:cubicBezTo>
                  <a:cubicBezTo>
                    <a:pt x="774" y="2043"/>
                    <a:pt x="774" y="2040"/>
                    <a:pt x="774" y="2036"/>
                  </a:cubicBezTo>
                  <a:cubicBezTo>
                    <a:pt x="774" y="2032"/>
                    <a:pt x="774" y="2028"/>
                    <a:pt x="777" y="2025"/>
                  </a:cubicBezTo>
                  <a:lnTo>
                    <a:pt x="777" y="2021"/>
                  </a:lnTo>
                  <a:cubicBezTo>
                    <a:pt x="781" y="2018"/>
                    <a:pt x="781" y="2014"/>
                    <a:pt x="781" y="2010"/>
                  </a:cubicBezTo>
                  <a:cubicBezTo>
                    <a:pt x="781" y="2006"/>
                    <a:pt x="785" y="2006"/>
                    <a:pt x="785" y="2003"/>
                  </a:cubicBezTo>
                  <a:cubicBezTo>
                    <a:pt x="785" y="1992"/>
                    <a:pt x="789" y="1984"/>
                    <a:pt x="789" y="1977"/>
                  </a:cubicBezTo>
                  <a:cubicBezTo>
                    <a:pt x="789" y="1974"/>
                    <a:pt x="789" y="1974"/>
                    <a:pt x="792" y="1970"/>
                  </a:cubicBezTo>
                  <a:cubicBezTo>
                    <a:pt x="792" y="1966"/>
                    <a:pt x="792" y="1962"/>
                    <a:pt x="796" y="1959"/>
                  </a:cubicBezTo>
                  <a:cubicBezTo>
                    <a:pt x="792" y="1952"/>
                    <a:pt x="796" y="1948"/>
                    <a:pt x="796" y="1944"/>
                  </a:cubicBezTo>
                  <a:cubicBezTo>
                    <a:pt x="799" y="1940"/>
                    <a:pt x="796" y="1937"/>
                    <a:pt x="799" y="1933"/>
                  </a:cubicBezTo>
                  <a:lnTo>
                    <a:pt x="799" y="1918"/>
                  </a:lnTo>
                  <a:cubicBezTo>
                    <a:pt x="799" y="1915"/>
                    <a:pt x="799" y="1915"/>
                    <a:pt x="803" y="1911"/>
                  </a:cubicBezTo>
                  <a:lnTo>
                    <a:pt x="803" y="1904"/>
                  </a:lnTo>
                  <a:cubicBezTo>
                    <a:pt x="803" y="1900"/>
                    <a:pt x="803" y="1896"/>
                    <a:pt x="807" y="1893"/>
                  </a:cubicBezTo>
                  <a:lnTo>
                    <a:pt x="807" y="1889"/>
                  </a:lnTo>
                  <a:lnTo>
                    <a:pt x="807" y="1886"/>
                  </a:lnTo>
                  <a:cubicBezTo>
                    <a:pt x="811" y="1874"/>
                    <a:pt x="814" y="1864"/>
                    <a:pt x="814" y="1849"/>
                  </a:cubicBezTo>
                  <a:lnTo>
                    <a:pt x="818" y="1849"/>
                  </a:lnTo>
                  <a:lnTo>
                    <a:pt x="814" y="1845"/>
                  </a:lnTo>
                  <a:cubicBezTo>
                    <a:pt x="818" y="1842"/>
                    <a:pt x="821" y="1842"/>
                    <a:pt x="818" y="1842"/>
                  </a:cubicBezTo>
                  <a:lnTo>
                    <a:pt x="818" y="1838"/>
                  </a:lnTo>
                  <a:cubicBezTo>
                    <a:pt x="821" y="1838"/>
                    <a:pt x="818" y="1838"/>
                    <a:pt x="818" y="1834"/>
                  </a:cubicBezTo>
                  <a:cubicBezTo>
                    <a:pt x="818" y="1834"/>
                    <a:pt x="821" y="1830"/>
                    <a:pt x="821" y="1827"/>
                  </a:cubicBezTo>
                  <a:cubicBezTo>
                    <a:pt x="825" y="1823"/>
                    <a:pt x="821" y="1820"/>
                    <a:pt x="825" y="1816"/>
                  </a:cubicBezTo>
                  <a:lnTo>
                    <a:pt x="825" y="1812"/>
                  </a:lnTo>
                  <a:cubicBezTo>
                    <a:pt x="825" y="1812"/>
                    <a:pt x="825" y="1808"/>
                    <a:pt x="829" y="1805"/>
                  </a:cubicBezTo>
                  <a:lnTo>
                    <a:pt x="829" y="1798"/>
                  </a:lnTo>
                  <a:cubicBezTo>
                    <a:pt x="833" y="1794"/>
                    <a:pt x="833" y="1794"/>
                    <a:pt x="833" y="1790"/>
                  </a:cubicBezTo>
                  <a:lnTo>
                    <a:pt x="833" y="1779"/>
                  </a:lnTo>
                  <a:lnTo>
                    <a:pt x="833" y="1772"/>
                  </a:lnTo>
                  <a:cubicBezTo>
                    <a:pt x="836" y="1772"/>
                    <a:pt x="836" y="1768"/>
                    <a:pt x="836" y="1764"/>
                  </a:cubicBezTo>
                  <a:lnTo>
                    <a:pt x="836" y="1761"/>
                  </a:lnTo>
                  <a:cubicBezTo>
                    <a:pt x="840" y="1754"/>
                    <a:pt x="840" y="1746"/>
                    <a:pt x="840" y="1742"/>
                  </a:cubicBezTo>
                  <a:cubicBezTo>
                    <a:pt x="843" y="1735"/>
                    <a:pt x="843" y="1732"/>
                    <a:pt x="843" y="1724"/>
                  </a:cubicBezTo>
                  <a:cubicBezTo>
                    <a:pt x="847" y="1713"/>
                    <a:pt x="847" y="1706"/>
                    <a:pt x="847" y="1695"/>
                  </a:cubicBezTo>
                  <a:cubicBezTo>
                    <a:pt x="851" y="1691"/>
                    <a:pt x="851" y="1684"/>
                    <a:pt x="851" y="1676"/>
                  </a:cubicBezTo>
                  <a:lnTo>
                    <a:pt x="851" y="1673"/>
                  </a:lnTo>
                  <a:lnTo>
                    <a:pt x="855" y="1676"/>
                  </a:lnTo>
                  <a:cubicBezTo>
                    <a:pt x="855" y="1669"/>
                    <a:pt x="855" y="1662"/>
                    <a:pt x="858" y="1658"/>
                  </a:cubicBezTo>
                  <a:lnTo>
                    <a:pt x="856" y="1658"/>
                  </a:lnTo>
                  <a:cubicBezTo>
                    <a:pt x="858" y="1649"/>
                    <a:pt x="859" y="1642"/>
                    <a:pt x="862" y="1632"/>
                  </a:cubicBezTo>
                  <a:lnTo>
                    <a:pt x="862" y="1614"/>
                  </a:lnTo>
                  <a:lnTo>
                    <a:pt x="858" y="1614"/>
                  </a:lnTo>
                  <a:cubicBezTo>
                    <a:pt x="862" y="1610"/>
                    <a:pt x="862" y="1610"/>
                    <a:pt x="862" y="1607"/>
                  </a:cubicBezTo>
                  <a:lnTo>
                    <a:pt x="855" y="1600"/>
                  </a:lnTo>
                  <a:cubicBezTo>
                    <a:pt x="858" y="1596"/>
                    <a:pt x="858" y="1592"/>
                    <a:pt x="858" y="1592"/>
                  </a:cubicBezTo>
                  <a:lnTo>
                    <a:pt x="862" y="1588"/>
                  </a:lnTo>
                  <a:lnTo>
                    <a:pt x="862" y="1585"/>
                  </a:lnTo>
                  <a:lnTo>
                    <a:pt x="862" y="1581"/>
                  </a:lnTo>
                  <a:cubicBezTo>
                    <a:pt x="862" y="1578"/>
                    <a:pt x="862" y="1574"/>
                    <a:pt x="865" y="1574"/>
                  </a:cubicBezTo>
                  <a:cubicBezTo>
                    <a:pt x="865" y="1566"/>
                    <a:pt x="865" y="1559"/>
                    <a:pt x="869" y="1552"/>
                  </a:cubicBezTo>
                  <a:cubicBezTo>
                    <a:pt x="869" y="1548"/>
                    <a:pt x="869" y="1548"/>
                    <a:pt x="865" y="1548"/>
                  </a:cubicBezTo>
                  <a:cubicBezTo>
                    <a:pt x="869" y="1544"/>
                    <a:pt x="869" y="1544"/>
                    <a:pt x="869" y="1541"/>
                  </a:cubicBezTo>
                  <a:lnTo>
                    <a:pt x="869" y="1537"/>
                  </a:lnTo>
                  <a:cubicBezTo>
                    <a:pt x="873" y="1537"/>
                    <a:pt x="873" y="1534"/>
                    <a:pt x="873" y="1534"/>
                  </a:cubicBezTo>
                  <a:cubicBezTo>
                    <a:pt x="869" y="1530"/>
                    <a:pt x="873" y="1526"/>
                    <a:pt x="873" y="1519"/>
                  </a:cubicBezTo>
                  <a:cubicBezTo>
                    <a:pt x="873" y="1515"/>
                    <a:pt x="873" y="1508"/>
                    <a:pt x="877" y="1504"/>
                  </a:cubicBezTo>
                  <a:lnTo>
                    <a:pt x="877" y="1500"/>
                  </a:lnTo>
                  <a:cubicBezTo>
                    <a:pt x="877" y="1497"/>
                    <a:pt x="880" y="1493"/>
                    <a:pt x="877" y="1493"/>
                  </a:cubicBezTo>
                  <a:cubicBezTo>
                    <a:pt x="877" y="1490"/>
                    <a:pt x="880" y="1486"/>
                    <a:pt x="880" y="1482"/>
                  </a:cubicBezTo>
                  <a:cubicBezTo>
                    <a:pt x="877" y="1478"/>
                    <a:pt x="880" y="1475"/>
                    <a:pt x="880" y="1475"/>
                  </a:cubicBezTo>
                  <a:lnTo>
                    <a:pt x="880" y="1468"/>
                  </a:lnTo>
                  <a:cubicBezTo>
                    <a:pt x="880" y="1464"/>
                    <a:pt x="880" y="1460"/>
                    <a:pt x="884" y="1453"/>
                  </a:cubicBezTo>
                  <a:lnTo>
                    <a:pt x="884" y="1434"/>
                  </a:lnTo>
                  <a:cubicBezTo>
                    <a:pt x="887" y="1427"/>
                    <a:pt x="884" y="1424"/>
                    <a:pt x="887" y="1420"/>
                  </a:cubicBezTo>
                  <a:lnTo>
                    <a:pt x="887" y="1409"/>
                  </a:lnTo>
                  <a:lnTo>
                    <a:pt x="887" y="1394"/>
                  </a:lnTo>
                  <a:cubicBezTo>
                    <a:pt x="891" y="1390"/>
                    <a:pt x="891" y="1387"/>
                    <a:pt x="891" y="1383"/>
                  </a:cubicBezTo>
                  <a:lnTo>
                    <a:pt x="891" y="1376"/>
                  </a:lnTo>
                  <a:lnTo>
                    <a:pt x="887" y="1376"/>
                  </a:lnTo>
                  <a:cubicBezTo>
                    <a:pt x="887" y="1372"/>
                    <a:pt x="887" y="1372"/>
                    <a:pt x="891" y="1368"/>
                  </a:cubicBezTo>
                  <a:lnTo>
                    <a:pt x="891" y="1365"/>
                  </a:lnTo>
                  <a:cubicBezTo>
                    <a:pt x="891" y="1365"/>
                    <a:pt x="895" y="1361"/>
                    <a:pt x="891" y="1358"/>
                  </a:cubicBezTo>
                  <a:lnTo>
                    <a:pt x="891" y="1350"/>
                  </a:lnTo>
                  <a:cubicBezTo>
                    <a:pt x="895" y="1346"/>
                    <a:pt x="891" y="1343"/>
                    <a:pt x="895" y="1339"/>
                  </a:cubicBezTo>
                  <a:cubicBezTo>
                    <a:pt x="891" y="1332"/>
                    <a:pt x="895" y="1328"/>
                    <a:pt x="895" y="1324"/>
                  </a:cubicBezTo>
                  <a:cubicBezTo>
                    <a:pt x="899" y="1321"/>
                    <a:pt x="899" y="1321"/>
                    <a:pt x="899" y="1317"/>
                  </a:cubicBezTo>
                  <a:lnTo>
                    <a:pt x="899" y="1314"/>
                  </a:lnTo>
                  <a:lnTo>
                    <a:pt x="899" y="1310"/>
                  </a:lnTo>
                  <a:lnTo>
                    <a:pt x="899" y="1302"/>
                  </a:lnTo>
                  <a:lnTo>
                    <a:pt x="899" y="1295"/>
                  </a:lnTo>
                  <a:cubicBezTo>
                    <a:pt x="895" y="1292"/>
                    <a:pt x="895" y="1288"/>
                    <a:pt x="895" y="1284"/>
                  </a:cubicBezTo>
                  <a:cubicBezTo>
                    <a:pt x="895" y="1280"/>
                    <a:pt x="899" y="1277"/>
                    <a:pt x="899" y="1277"/>
                  </a:cubicBezTo>
                  <a:cubicBezTo>
                    <a:pt x="895" y="1273"/>
                    <a:pt x="899" y="1270"/>
                    <a:pt x="899" y="1270"/>
                  </a:cubicBezTo>
                  <a:lnTo>
                    <a:pt x="899" y="1258"/>
                  </a:lnTo>
                  <a:lnTo>
                    <a:pt x="899" y="1251"/>
                  </a:lnTo>
                  <a:lnTo>
                    <a:pt x="902" y="1248"/>
                  </a:lnTo>
                  <a:cubicBezTo>
                    <a:pt x="899" y="1248"/>
                    <a:pt x="899" y="1244"/>
                    <a:pt x="899" y="1244"/>
                  </a:cubicBezTo>
                  <a:cubicBezTo>
                    <a:pt x="899" y="1236"/>
                    <a:pt x="906" y="1233"/>
                    <a:pt x="902" y="1229"/>
                  </a:cubicBezTo>
                  <a:lnTo>
                    <a:pt x="902" y="1226"/>
                  </a:lnTo>
                  <a:lnTo>
                    <a:pt x="902" y="1218"/>
                  </a:lnTo>
                  <a:cubicBezTo>
                    <a:pt x="902" y="1218"/>
                    <a:pt x="902" y="1214"/>
                    <a:pt x="906" y="1211"/>
                  </a:cubicBezTo>
                  <a:cubicBezTo>
                    <a:pt x="906" y="1207"/>
                    <a:pt x="906" y="1207"/>
                    <a:pt x="902" y="1204"/>
                  </a:cubicBezTo>
                  <a:lnTo>
                    <a:pt x="902" y="1196"/>
                  </a:lnTo>
                  <a:cubicBezTo>
                    <a:pt x="903" y="1197"/>
                    <a:pt x="904" y="1198"/>
                    <a:pt x="905" y="1198"/>
                  </a:cubicBezTo>
                  <a:cubicBezTo>
                    <a:pt x="906" y="1198"/>
                    <a:pt x="906" y="1196"/>
                    <a:pt x="906" y="1196"/>
                  </a:cubicBezTo>
                  <a:lnTo>
                    <a:pt x="906" y="1192"/>
                  </a:lnTo>
                  <a:cubicBezTo>
                    <a:pt x="909" y="1189"/>
                    <a:pt x="906" y="1185"/>
                    <a:pt x="906" y="1185"/>
                  </a:cubicBezTo>
                  <a:cubicBezTo>
                    <a:pt x="906" y="1182"/>
                    <a:pt x="909" y="1182"/>
                    <a:pt x="906" y="1178"/>
                  </a:cubicBezTo>
                  <a:lnTo>
                    <a:pt x="909" y="1178"/>
                  </a:lnTo>
                  <a:lnTo>
                    <a:pt x="909" y="1170"/>
                  </a:lnTo>
                  <a:cubicBezTo>
                    <a:pt x="913" y="1167"/>
                    <a:pt x="913" y="1163"/>
                    <a:pt x="909" y="1160"/>
                  </a:cubicBezTo>
                  <a:cubicBezTo>
                    <a:pt x="913" y="1160"/>
                    <a:pt x="913" y="1156"/>
                    <a:pt x="913" y="1156"/>
                  </a:cubicBezTo>
                  <a:lnTo>
                    <a:pt x="913" y="1152"/>
                  </a:lnTo>
                  <a:cubicBezTo>
                    <a:pt x="913" y="1145"/>
                    <a:pt x="917" y="1138"/>
                    <a:pt x="917" y="1130"/>
                  </a:cubicBezTo>
                  <a:lnTo>
                    <a:pt x="917" y="1126"/>
                  </a:lnTo>
                  <a:cubicBezTo>
                    <a:pt x="917" y="1123"/>
                    <a:pt x="917" y="1119"/>
                    <a:pt x="921" y="1119"/>
                  </a:cubicBezTo>
                  <a:lnTo>
                    <a:pt x="921" y="1112"/>
                  </a:lnTo>
                  <a:lnTo>
                    <a:pt x="921" y="1104"/>
                  </a:lnTo>
                  <a:lnTo>
                    <a:pt x="921" y="1101"/>
                  </a:lnTo>
                  <a:lnTo>
                    <a:pt x="921" y="1097"/>
                  </a:lnTo>
                  <a:lnTo>
                    <a:pt x="921" y="1094"/>
                  </a:lnTo>
                  <a:lnTo>
                    <a:pt x="921" y="1086"/>
                  </a:lnTo>
                  <a:cubicBezTo>
                    <a:pt x="921" y="1082"/>
                    <a:pt x="924" y="1079"/>
                    <a:pt x="924" y="1075"/>
                  </a:cubicBezTo>
                  <a:cubicBezTo>
                    <a:pt x="928" y="1075"/>
                    <a:pt x="928" y="1072"/>
                    <a:pt x="928" y="1072"/>
                  </a:cubicBezTo>
                  <a:cubicBezTo>
                    <a:pt x="928" y="1064"/>
                    <a:pt x="931" y="1060"/>
                    <a:pt x="931" y="1057"/>
                  </a:cubicBezTo>
                  <a:lnTo>
                    <a:pt x="931" y="1042"/>
                  </a:lnTo>
                  <a:cubicBezTo>
                    <a:pt x="935" y="1038"/>
                    <a:pt x="931" y="1038"/>
                    <a:pt x="931" y="1035"/>
                  </a:cubicBezTo>
                  <a:lnTo>
                    <a:pt x="935" y="1035"/>
                  </a:lnTo>
                  <a:lnTo>
                    <a:pt x="935" y="1031"/>
                  </a:lnTo>
                  <a:lnTo>
                    <a:pt x="935" y="1016"/>
                  </a:lnTo>
                  <a:lnTo>
                    <a:pt x="935" y="1013"/>
                  </a:lnTo>
                  <a:lnTo>
                    <a:pt x="939" y="1009"/>
                  </a:lnTo>
                  <a:lnTo>
                    <a:pt x="939" y="1006"/>
                  </a:lnTo>
                  <a:lnTo>
                    <a:pt x="939" y="1002"/>
                  </a:lnTo>
                  <a:lnTo>
                    <a:pt x="939" y="998"/>
                  </a:lnTo>
                  <a:lnTo>
                    <a:pt x="943" y="994"/>
                  </a:lnTo>
                  <a:lnTo>
                    <a:pt x="943" y="991"/>
                  </a:lnTo>
                  <a:cubicBezTo>
                    <a:pt x="939" y="991"/>
                    <a:pt x="939" y="987"/>
                    <a:pt x="943" y="987"/>
                  </a:cubicBezTo>
                  <a:cubicBezTo>
                    <a:pt x="939" y="987"/>
                    <a:pt x="943" y="984"/>
                    <a:pt x="943" y="984"/>
                  </a:cubicBezTo>
                  <a:lnTo>
                    <a:pt x="943" y="976"/>
                  </a:lnTo>
                  <a:lnTo>
                    <a:pt x="943" y="972"/>
                  </a:lnTo>
                  <a:cubicBezTo>
                    <a:pt x="946" y="969"/>
                    <a:pt x="946" y="965"/>
                    <a:pt x="946" y="962"/>
                  </a:cubicBezTo>
                  <a:cubicBezTo>
                    <a:pt x="946" y="962"/>
                    <a:pt x="946" y="954"/>
                    <a:pt x="950" y="950"/>
                  </a:cubicBezTo>
                  <a:cubicBezTo>
                    <a:pt x="950" y="947"/>
                    <a:pt x="950" y="947"/>
                    <a:pt x="946" y="947"/>
                  </a:cubicBezTo>
                  <a:lnTo>
                    <a:pt x="946" y="943"/>
                  </a:lnTo>
                  <a:cubicBezTo>
                    <a:pt x="946" y="940"/>
                    <a:pt x="950" y="936"/>
                    <a:pt x="950" y="932"/>
                  </a:cubicBezTo>
                  <a:cubicBezTo>
                    <a:pt x="953" y="932"/>
                    <a:pt x="950" y="928"/>
                    <a:pt x="950" y="928"/>
                  </a:cubicBezTo>
                  <a:lnTo>
                    <a:pt x="950" y="925"/>
                  </a:lnTo>
                  <a:cubicBezTo>
                    <a:pt x="950" y="921"/>
                    <a:pt x="950" y="918"/>
                    <a:pt x="953" y="918"/>
                  </a:cubicBezTo>
                  <a:cubicBezTo>
                    <a:pt x="953" y="914"/>
                    <a:pt x="950" y="910"/>
                    <a:pt x="953" y="906"/>
                  </a:cubicBezTo>
                  <a:lnTo>
                    <a:pt x="953" y="903"/>
                  </a:lnTo>
                  <a:lnTo>
                    <a:pt x="953" y="899"/>
                  </a:lnTo>
                  <a:cubicBezTo>
                    <a:pt x="953" y="892"/>
                    <a:pt x="957" y="884"/>
                    <a:pt x="957" y="881"/>
                  </a:cubicBezTo>
                  <a:lnTo>
                    <a:pt x="961" y="881"/>
                  </a:lnTo>
                  <a:lnTo>
                    <a:pt x="961" y="866"/>
                  </a:lnTo>
                  <a:cubicBezTo>
                    <a:pt x="961" y="862"/>
                    <a:pt x="961" y="859"/>
                    <a:pt x="965" y="859"/>
                  </a:cubicBezTo>
                  <a:cubicBezTo>
                    <a:pt x="965" y="855"/>
                    <a:pt x="968" y="852"/>
                    <a:pt x="968" y="848"/>
                  </a:cubicBezTo>
                  <a:lnTo>
                    <a:pt x="968" y="840"/>
                  </a:lnTo>
                  <a:lnTo>
                    <a:pt x="968" y="833"/>
                  </a:lnTo>
                  <a:lnTo>
                    <a:pt x="968" y="830"/>
                  </a:lnTo>
                  <a:lnTo>
                    <a:pt x="968" y="826"/>
                  </a:lnTo>
                  <a:cubicBezTo>
                    <a:pt x="968" y="822"/>
                    <a:pt x="972" y="818"/>
                    <a:pt x="968" y="815"/>
                  </a:cubicBezTo>
                  <a:cubicBezTo>
                    <a:pt x="972" y="815"/>
                    <a:pt x="972" y="811"/>
                    <a:pt x="972" y="808"/>
                  </a:cubicBezTo>
                  <a:lnTo>
                    <a:pt x="975" y="804"/>
                  </a:lnTo>
                  <a:cubicBezTo>
                    <a:pt x="979" y="800"/>
                    <a:pt x="979" y="800"/>
                    <a:pt x="979" y="796"/>
                  </a:cubicBezTo>
                  <a:lnTo>
                    <a:pt x="979" y="793"/>
                  </a:lnTo>
                  <a:lnTo>
                    <a:pt x="983" y="789"/>
                  </a:lnTo>
                  <a:cubicBezTo>
                    <a:pt x="979" y="789"/>
                    <a:pt x="983" y="786"/>
                    <a:pt x="983" y="786"/>
                  </a:cubicBezTo>
                  <a:lnTo>
                    <a:pt x="983" y="778"/>
                  </a:lnTo>
                  <a:lnTo>
                    <a:pt x="983" y="774"/>
                  </a:lnTo>
                  <a:cubicBezTo>
                    <a:pt x="983" y="767"/>
                    <a:pt x="987" y="764"/>
                    <a:pt x="987" y="760"/>
                  </a:cubicBezTo>
                  <a:lnTo>
                    <a:pt x="987" y="756"/>
                  </a:lnTo>
                  <a:cubicBezTo>
                    <a:pt x="987" y="752"/>
                    <a:pt x="990" y="752"/>
                    <a:pt x="990" y="752"/>
                  </a:cubicBezTo>
                  <a:lnTo>
                    <a:pt x="990" y="749"/>
                  </a:lnTo>
                  <a:cubicBezTo>
                    <a:pt x="990" y="745"/>
                    <a:pt x="994" y="742"/>
                    <a:pt x="994" y="738"/>
                  </a:cubicBezTo>
                  <a:lnTo>
                    <a:pt x="994" y="730"/>
                  </a:lnTo>
                  <a:cubicBezTo>
                    <a:pt x="994" y="727"/>
                    <a:pt x="997" y="727"/>
                    <a:pt x="997" y="723"/>
                  </a:cubicBezTo>
                  <a:lnTo>
                    <a:pt x="997" y="720"/>
                  </a:lnTo>
                  <a:cubicBezTo>
                    <a:pt x="997" y="716"/>
                    <a:pt x="1001" y="712"/>
                    <a:pt x="1001" y="708"/>
                  </a:cubicBezTo>
                  <a:cubicBezTo>
                    <a:pt x="997" y="701"/>
                    <a:pt x="997" y="698"/>
                    <a:pt x="1001" y="694"/>
                  </a:cubicBezTo>
                  <a:lnTo>
                    <a:pt x="1005" y="686"/>
                  </a:lnTo>
                  <a:cubicBezTo>
                    <a:pt x="1005" y="683"/>
                    <a:pt x="1009" y="683"/>
                    <a:pt x="1005" y="679"/>
                  </a:cubicBezTo>
                  <a:cubicBezTo>
                    <a:pt x="1005" y="679"/>
                    <a:pt x="1005" y="676"/>
                    <a:pt x="1009" y="676"/>
                  </a:cubicBezTo>
                  <a:cubicBezTo>
                    <a:pt x="1009" y="672"/>
                    <a:pt x="1009" y="672"/>
                    <a:pt x="1012" y="668"/>
                  </a:cubicBezTo>
                  <a:cubicBezTo>
                    <a:pt x="1012" y="661"/>
                    <a:pt x="1016" y="650"/>
                    <a:pt x="1019" y="642"/>
                  </a:cubicBezTo>
                  <a:lnTo>
                    <a:pt x="1019" y="635"/>
                  </a:lnTo>
                  <a:lnTo>
                    <a:pt x="1023" y="632"/>
                  </a:lnTo>
                  <a:cubicBezTo>
                    <a:pt x="1023" y="628"/>
                    <a:pt x="1023" y="624"/>
                    <a:pt x="1027" y="624"/>
                  </a:cubicBezTo>
                  <a:lnTo>
                    <a:pt x="1027" y="617"/>
                  </a:lnTo>
                  <a:cubicBezTo>
                    <a:pt x="1027" y="617"/>
                    <a:pt x="1027" y="613"/>
                    <a:pt x="1031" y="613"/>
                  </a:cubicBezTo>
                  <a:lnTo>
                    <a:pt x="1031" y="606"/>
                  </a:lnTo>
                  <a:cubicBezTo>
                    <a:pt x="1031" y="602"/>
                    <a:pt x="1034" y="602"/>
                    <a:pt x="1034" y="598"/>
                  </a:cubicBezTo>
                  <a:lnTo>
                    <a:pt x="1034" y="591"/>
                  </a:lnTo>
                  <a:cubicBezTo>
                    <a:pt x="1034" y="591"/>
                    <a:pt x="1038" y="588"/>
                    <a:pt x="1034" y="584"/>
                  </a:cubicBezTo>
                  <a:lnTo>
                    <a:pt x="1038" y="580"/>
                  </a:lnTo>
                  <a:lnTo>
                    <a:pt x="1038" y="573"/>
                  </a:lnTo>
                  <a:cubicBezTo>
                    <a:pt x="1041" y="569"/>
                    <a:pt x="1041" y="566"/>
                    <a:pt x="1041" y="566"/>
                  </a:cubicBezTo>
                  <a:cubicBezTo>
                    <a:pt x="1041" y="562"/>
                    <a:pt x="1041" y="558"/>
                    <a:pt x="1045" y="558"/>
                  </a:cubicBezTo>
                  <a:lnTo>
                    <a:pt x="1045" y="554"/>
                  </a:lnTo>
                  <a:cubicBezTo>
                    <a:pt x="1049" y="551"/>
                    <a:pt x="1045" y="551"/>
                    <a:pt x="1049" y="547"/>
                  </a:cubicBezTo>
                  <a:lnTo>
                    <a:pt x="1049" y="544"/>
                  </a:lnTo>
                  <a:lnTo>
                    <a:pt x="1049" y="536"/>
                  </a:lnTo>
                  <a:cubicBezTo>
                    <a:pt x="1049" y="532"/>
                    <a:pt x="1053" y="532"/>
                    <a:pt x="1053" y="529"/>
                  </a:cubicBezTo>
                  <a:lnTo>
                    <a:pt x="1049" y="525"/>
                  </a:lnTo>
                  <a:lnTo>
                    <a:pt x="1053" y="525"/>
                  </a:lnTo>
                  <a:lnTo>
                    <a:pt x="1053" y="522"/>
                  </a:lnTo>
                  <a:lnTo>
                    <a:pt x="1053" y="518"/>
                  </a:lnTo>
                  <a:lnTo>
                    <a:pt x="1053" y="514"/>
                  </a:lnTo>
                  <a:lnTo>
                    <a:pt x="1056" y="514"/>
                  </a:lnTo>
                  <a:cubicBezTo>
                    <a:pt x="1053" y="510"/>
                    <a:pt x="1053" y="507"/>
                    <a:pt x="1056" y="503"/>
                  </a:cubicBezTo>
                  <a:lnTo>
                    <a:pt x="1060" y="500"/>
                  </a:lnTo>
                  <a:cubicBezTo>
                    <a:pt x="1060" y="500"/>
                    <a:pt x="1056" y="500"/>
                    <a:pt x="1056" y="496"/>
                  </a:cubicBezTo>
                  <a:lnTo>
                    <a:pt x="1060" y="496"/>
                  </a:lnTo>
                  <a:lnTo>
                    <a:pt x="1056" y="492"/>
                  </a:lnTo>
                  <a:cubicBezTo>
                    <a:pt x="1060" y="492"/>
                    <a:pt x="1060" y="488"/>
                    <a:pt x="1060" y="488"/>
                  </a:cubicBezTo>
                  <a:cubicBezTo>
                    <a:pt x="1060" y="485"/>
                    <a:pt x="1063" y="485"/>
                    <a:pt x="1063" y="481"/>
                  </a:cubicBezTo>
                  <a:cubicBezTo>
                    <a:pt x="1060" y="478"/>
                    <a:pt x="1063" y="474"/>
                    <a:pt x="1063" y="470"/>
                  </a:cubicBezTo>
                  <a:lnTo>
                    <a:pt x="1060" y="470"/>
                  </a:lnTo>
                  <a:cubicBezTo>
                    <a:pt x="1063" y="466"/>
                    <a:pt x="1063" y="463"/>
                    <a:pt x="1063" y="459"/>
                  </a:cubicBezTo>
                  <a:cubicBezTo>
                    <a:pt x="1063" y="456"/>
                    <a:pt x="1063" y="448"/>
                    <a:pt x="1067" y="444"/>
                  </a:cubicBezTo>
                  <a:lnTo>
                    <a:pt x="1067" y="434"/>
                  </a:lnTo>
                  <a:cubicBezTo>
                    <a:pt x="1067" y="430"/>
                    <a:pt x="1067" y="430"/>
                    <a:pt x="1071" y="422"/>
                  </a:cubicBezTo>
                  <a:lnTo>
                    <a:pt x="1067" y="419"/>
                  </a:lnTo>
                  <a:cubicBezTo>
                    <a:pt x="1067" y="415"/>
                    <a:pt x="1071" y="415"/>
                    <a:pt x="1067" y="412"/>
                  </a:cubicBezTo>
                  <a:cubicBezTo>
                    <a:pt x="1067" y="408"/>
                    <a:pt x="1067" y="404"/>
                    <a:pt x="1071" y="404"/>
                  </a:cubicBezTo>
                  <a:lnTo>
                    <a:pt x="1071" y="397"/>
                  </a:lnTo>
                  <a:cubicBezTo>
                    <a:pt x="1071" y="397"/>
                    <a:pt x="1075" y="393"/>
                    <a:pt x="1071" y="393"/>
                  </a:cubicBezTo>
                  <a:cubicBezTo>
                    <a:pt x="1071" y="390"/>
                    <a:pt x="1075" y="390"/>
                    <a:pt x="1075" y="386"/>
                  </a:cubicBezTo>
                  <a:lnTo>
                    <a:pt x="1075" y="382"/>
                  </a:lnTo>
                  <a:cubicBezTo>
                    <a:pt x="1078" y="368"/>
                    <a:pt x="1078" y="356"/>
                    <a:pt x="1082" y="346"/>
                  </a:cubicBezTo>
                  <a:cubicBezTo>
                    <a:pt x="1082" y="346"/>
                    <a:pt x="1082" y="342"/>
                    <a:pt x="1078" y="342"/>
                  </a:cubicBezTo>
                  <a:lnTo>
                    <a:pt x="1082" y="338"/>
                  </a:lnTo>
                  <a:lnTo>
                    <a:pt x="1082" y="331"/>
                  </a:lnTo>
                  <a:cubicBezTo>
                    <a:pt x="1085" y="327"/>
                    <a:pt x="1082" y="324"/>
                    <a:pt x="1085" y="324"/>
                  </a:cubicBezTo>
                  <a:lnTo>
                    <a:pt x="1085" y="320"/>
                  </a:lnTo>
                  <a:cubicBezTo>
                    <a:pt x="1082" y="320"/>
                    <a:pt x="1082" y="316"/>
                    <a:pt x="1082" y="316"/>
                  </a:cubicBezTo>
                  <a:cubicBezTo>
                    <a:pt x="1085" y="312"/>
                    <a:pt x="1085" y="309"/>
                    <a:pt x="1085" y="305"/>
                  </a:cubicBezTo>
                  <a:lnTo>
                    <a:pt x="1085" y="298"/>
                  </a:lnTo>
                  <a:lnTo>
                    <a:pt x="1085" y="294"/>
                  </a:lnTo>
                  <a:cubicBezTo>
                    <a:pt x="1085" y="294"/>
                    <a:pt x="1085" y="290"/>
                    <a:pt x="1089" y="290"/>
                  </a:cubicBezTo>
                  <a:lnTo>
                    <a:pt x="1089" y="283"/>
                  </a:lnTo>
                  <a:lnTo>
                    <a:pt x="1089" y="276"/>
                  </a:lnTo>
                  <a:lnTo>
                    <a:pt x="1089" y="265"/>
                  </a:lnTo>
                  <a:cubicBezTo>
                    <a:pt x="1093" y="261"/>
                    <a:pt x="1093" y="258"/>
                    <a:pt x="1093" y="254"/>
                  </a:cubicBezTo>
                  <a:lnTo>
                    <a:pt x="1093" y="243"/>
                  </a:lnTo>
                  <a:lnTo>
                    <a:pt x="1093" y="236"/>
                  </a:lnTo>
                  <a:cubicBezTo>
                    <a:pt x="1093" y="236"/>
                    <a:pt x="1093" y="232"/>
                    <a:pt x="1097" y="232"/>
                  </a:cubicBezTo>
                  <a:lnTo>
                    <a:pt x="1097" y="228"/>
                  </a:lnTo>
                  <a:lnTo>
                    <a:pt x="1097" y="224"/>
                  </a:lnTo>
                  <a:lnTo>
                    <a:pt x="1097" y="217"/>
                  </a:lnTo>
                  <a:lnTo>
                    <a:pt x="1100" y="217"/>
                  </a:lnTo>
                  <a:cubicBezTo>
                    <a:pt x="1100" y="214"/>
                    <a:pt x="1104" y="214"/>
                    <a:pt x="1100" y="210"/>
                  </a:cubicBezTo>
                  <a:cubicBezTo>
                    <a:pt x="1100" y="206"/>
                    <a:pt x="1104" y="206"/>
                    <a:pt x="1104" y="206"/>
                  </a:cubicBezTo>
                  <a:lnTo>
                    <a:pt x="1104" y="199"/>
                  </a:lnTo>
                  <a:cubicBezTo>
                    <a:pt x="1104" y="195"/>
                    <a:pt x="1107" y="195"/>
                    <a:pt x="1107" y="192"/>
                  </a:cubicBezTo>
                  <a:cubicBezTo>
                    <a:pt x="1107" y="192"/>
                    <a:pt x="1111" y="184"/>
                    <a:pt x="1115" y="180"/>
                  </a:cubicBezTo>
                  <a:cubicBezTo>
                    <a:pt x="1119" y="180"/>
                    <a:pt x="1119" y="177"/>
                    <a:pt x="1119" y="173"/>
                  </a:cubicBezTo>
                  <a:lnTo>
                    <a:pt x="1115" y="173"/>
                  </a:lnTo>
                  <a:cubicBezTo>
                    <a:pt x="1119" y="170"/>
                    <a:pt x="1119" y="166"/>
                    <a:pt x="1119" y="162"/>
                  </a:cubicBezTo>
                  <a:cubicBezTo>
                    <a:pt x="1115" y="162"/>
                    <a:pt x="1115" y="158"/>
                    <a:pt x="1119" y="155"/>
                  </a:cubicBezTo>
                  <a:lnTo>
                    <a:pt x="1115" y="155"/>
                  </a:lnTo>
                  <a:cubicBezTo>
                    <a:pt x="1107" y="155"/>
                    <a:pt x="1104" y="151"/>
                    <a:pt x="1100" y="148"/>
                  </a:cubicBezTo>
                  <a:cubicBezTo>
                    <a:pt x="1104" y="144"/>
                    <a:pt x="1097" y="144"/>
                    <a:pt x="1097" y="140"/>
                  </a:cubicBezTo>
                  <a:lnTo>
                    <a:pt x="1093" y="136"/>
                  </a:lnTo>
                  <a:lnTo>
                    <a:pt x="1082" y="136"/>
                  </a:lnTo>
                  <a:cubicBezTo>
                    <a:pt x="1078" y="136"/>
                    <a:pt x="1075" y="133"/>
                    <a:pt x="1075" y="133"/>
                  </a:cubicBezTo>
                  <a:lnTo>
                    <a:pt x="1075" y="129"/>
                  </a:lnTo>
                  <a:lnTo>
                    <a:pt x="1071" y="133"/>
                  </a:lnTo>
                  <a:cubicBezTo>
                    <a:pt x="1067" y="133"/>
                    <a:pt x="1067" y="129"/>
                    <a:pt x="1063" y="129"/>
                  </a:cubicBezTo>
                  <a:cubicBezTo>
                    <a:pt x="1063" y="126"/>
                    <a:pt x="1060" y="126"/>
                    <a:pt x="1056" y="126"/>
                  </a:cubicBezTo>
                  <a:cubicBezTo>
                    <a:pt x="1053" y="129"/>
                    <a:pt x="1049" y="133"/>
                    <a:pt x="1041" y="133"/>
                  </a:cubicBezTo>
                  <a:cubicBezTo>
                    <a:pt x="1038" y="133"/>
                    <a:pt x="1034" y="133"/>
                    <a:pt x="1031" y="136"/>
                  </a:cubicBezTo>
                  <a:lnTo>
                    <a:pt x="1031" y="133"/>
                  </a:lnTo>
                  <a:lnTo>
                    <a:pt x="983" y="133"/>
                  </a:lnTo>
                  <a:lnTo>
                    <a:pt x="983" y="129"/>
                  </a:lnTo>
                  <a:lnTo>
                    <a:pt x="979" y="133"/>
                  </a:lnTo>
                  <a:cubicBezTo>
                    <a:pt x="975" y="133"/>
                    <a:pt x="972" y="133"/>
                    <a:pt x="968" y="136"/>
                  </a:cubicBezTo>
                  <a:lnTo>
                    <a:pt x="965" y="136"/>
                  </a:lnTo>
                  <a:cubicBezTo>
                    <a:pt x="965" y="133"/>
                    <a:pt x="965" y="133"/>
                    <a:pt x="961" y="133"/>
                  </a:cubicBezTo>
                  <a:lnTo>
                    <a:pt x="953" y="133"/>
                  </a:lnTo>
                  <a:cubicBezTo>
                    <a:pt x="950" y="133"/>
                    <a:pt x="946" y="129"/>
                    <a:pt x="943" y="129"/>
                  </a:cubicBezTo>
                  <a:lnTo>
                    <a:pt x="939" y="129"/>
                  </a:lnTo>
                  <a:cubicBezTo>
                    <a:pt x="938" y="128"/>
                    <a:pt x="936" y="128"/>
                    <a:pt x="935" y="128"/>
                  </a:cubicBezTo>
                  <a:cubicBezTo>
                    <a:pt x="933" y="128"/>
                    <a:pt x="931" y="129"/>
                    <a:pt x="931" y="129"/>
                  </a:cubicBezTo>
                  <a:lnTo>
                    <a:pt x="928" y="129"/>
                  </a:lnTo>
                  <a:cubicBezTo>
                    <a:pt x="924" y="133"/>
                    <a:pt x="924" y="133"/>
                    <a:pt x="921" y="133"/>
                  </a:cubicBezTo>
                  <a:lnTo>
                    <a:pt x="909" y="133"/>
                  </a:lnTo>
                  <a:cubicBezTo>
                    <a:pt x="909" y="134"/>
                    <a:pt x="908" y="135"/>
                    <a:pt x="907" y="135"/>
                  </a:cubicBezTo>
                  <a:cubicBezTo>
                    <a:pt x="907" y="135"/>
                    <a:pt x="906" y="134"/>
                    <a:pt x="906" y="133"/>
                  </a:cubicBezTo>
                  <a:lnTo>
                    <a:pt x="895" y="133"/>
                  </a:lnTo>
                  <a:cubicBezTo>
                    <a:pt x="892" y="133"/>
                    <a:pt x="891" y="134"/>
                    <a:pt x="890" y="134"/>
                  </a:cubicBezTo>
                  <a:cubicBezTo>
                    <a:pt x="889" y="134"/>
                    <a:pt x="888" y="134"/>
                    <a:pt x="887" y="133"/>
                  </a:cubicBezTo>
                  <a:lnTo>
                    <a:pt x="884" y="133"/>
                  </a:lnTo>
                  <a:cubicBezTo>
                    <a:pt x="884" y="133"/>
                    <a:pt x="880" y="133"/>
                    <a:pt x="880" y="129"/>
                  </a:cubicBezTo>
                  <a:cubicBezTo>
                    <a:pt x="877" y="129"/>
                    <a:pt x="873" y="129"/>
                    <a:pt x="873" y="126"/>
                  </a:cubicBezTo>
                  <a:lnTo>
                    <a:pt x="869" y="126"/>
                  </a:lnTo>
                  <a:lnTo>
                    <a:pt x="869" y="122"/>
                  </a:lnTo>
                  <a:cubicBezTo>
                    <a:pt x="865" y="122"/>
                    <a:pt x="862" y="118"/>
                    <a:pt x="862" y="118"/>
                  </a:cubicBezTo>
                  <a:cubicBezTo>
                    <a:pt x="858" y="118"/>
                    <a:pt x="858" y="114"/>
                    <a:pt x="855" y="114"/>
                  </a:cubicBezTo>
                  <a:lnTo>
                    <a:pt x="855" y="111"/>
                  </a:lnTo>
                  <a:lnTo>
                    <a:pt x="851" y="111"/>
                  </a:lnTo>
                  <a:cubicBezTo>
                    <a:pt x="847" y="107"/>
                    <a:pt x="847" y="107"/>
                    <a:pt x="843" y="107"/>
                  </a:cubicBezTo>
                  <a:cubicBezTo>
                    <a:pt x="843" y="107"/>
                    <a:pt x="843" y="104"/>
                    <a:pt x="840" y="104"/>
                  </a:cubicBezTo>
                  <a:lnTo>
                    <a:pt x="833" y="104"/>
                  </a:lnTo>
                  <a:cubicBezTo>
                    <a:pt x="829" y="104"/>
                    <a:pt x="821" y="100"/>
                    <a:pt x="818" y="96"/>
                  </a:cubicBezTo>
                  <a:cubicBezTo>
                    <a:pt x="818" y="92"/>
                    <a:pt x="818" y="92"/>
                    <a:pt x="814" y="92"/>
                  </a:cubicBezTo>
                  <a:cubicBezTo>
                    <a:pt x="812" y="92"/>
                    <a:pt x="811" y="91"/>
                    <a:pt x="810" y="91"/>
                  </a:cubicBezTo>
                  <a:cubicBezTo>
                    <a:pt x="809" y="91"/>
                    <a:pt x="808" y="91"/>
                    <a:pt x="807" y="92"/>
                  </a:cubicBezTo>
                  <a:lnTo>
                    <a:pt x="803" y="89"/>
                  </a:lnTo>
                  <a:lnTo>
                    <a:pt x="792" y="89"/>
                  </a:lnTo>
                  <a:lnTo>
                    <a:pt x="792" y="85"/>
                  </a:lnTo>
                  <a:cubicBezTo>
                    <a:pt x="789" y="86"/>
                    <a:pt x="786" y="86"/>
                    <a:pt x="783" y="86"/>
                  </a:cubicBezTo>
                  <a:cubicBezTo>
                    <a:pt x="775" y="86"/>
                    <a:pt x="768" y="83"/>
                    <a:pt x="763" y="78"/>
                  </a:cubicBezTo>
                  <a:cubicBezTo>
                    <a:pt x="763" y="82"/>
                    <a:pt x="759" y="82"/>
                    <a:pt x="759" y="85"/>
                  </a:cubicBezTo>
                  <a:cubicBezTo>
                    <a:pt x="757" y="87"/>
                    <a:pt x="756" y="88"/>
                    <a:pt x="755" y="88"/>
                  </a:cubicBezTo>
                  <a:cubicBezTo>
                    <a:pt x="754" y="88"/>
                    <a:pt x="753" y="87"/>
                    <a:pt x="752" y="85"/>
                  </a:cubicBezTo>
                  <a:lnTo>
                    <a:pt x="748" y="82"/>
                  </a:lnTo>
                  <a:lnTo>
                    <a:pt x="745" y="82"/>
                  </a:lnTo>
                  <a:cubicBezTo>
                    <a:pt x="741" y="78"/>
                    <a:pt x="741" y="78"/>
                    <a:pt x="741" y="74"/>
                  </a:cubicBezTo>
                  <a:lnTo>
                    <a:pt x="741" y="70"/>
                  </a:lnTo>
                  <a:lnTo>
                    <a:pt x="737" y="70"/>
                  </a:lnTo>
                  <a:cubicBezTo>
                    <a:pt x="737" y="72"/>
                    <a:pt x="737" y="72"/>
                    <a:pt x="736" y="72"/>
                  </a:cubicBezTo>
                  <a:cubicBezTo>
                    <a:pt x="736" y="72"/>
                    <a:pt x="735" y="72"/>
                    <a:pt x="733" y="74"/>
                  </a:cubicBezTo>
                  <a:cubicBezTo>
                    <a:pt x="733" y="72"/>
                    <a:pt x="732" y="72"/>
                    <a:pt x="731" y="72"/>
                  </a:cubicBezTo>
                  <a:cubicBezTo>
                    <a:pt x="730" y="72"/>
                    <a:pt x="728" y="72"/>
                    <a:pt x="726" y="70"/>
                  </a:cubicBezTo>
                  <a:cubicBezTo>
                    <a:pt x="725" y="71"/>
                    <a:pt x="724" y="72"/>
                    <a:pt x="724" y="72"/>
                  </a:cubicBezTo>
                  <a:cubicBezTo>
                    <a:pt x="722" y="72"/>
                    <a:pt x="721" y="70"/>
                    <a:pt x="719" y="70"/>
                  </a:cubicBezTo>
                  <a:cubicBezTo>
                    <a:pt x="719" y="70"/>
                    <a:pt x="715" y="70"/>
                    <a:pt x="715" y="67"/>
                  </a:cubicBezTo>
                  <a:cubicBezTo>
                    <a:pt x="715" y="63"/>
                    <a:pt x="711" y="63"/>
                    <a:pt x="711" y="60"/>
                  </a:cubicBezTo>
                  <a:lnTo>
                    <a:pt x="708" y="60"/>
                  </a:lnTo>
                  <a:cubicBezTo>
                    <a:pt x="708" y="58"/>
                    <a:pt x="707" y="58"/>
                    <a:pt x="707" y="58"/>
                  </a:cubicBezTo>
                  <a:cubicBezTo>
                    <a:pt x="706" y="58"/>
                    <a:pt x="704" y="60"/>
                    <a:pt x="704" y="60"/>
                  </a:cubicBezTo>
                  <a:cubicBezTo>
                    <a:pt x="703" y="60"/>
                    <a:pt x="703" y="61"/>
                    <a:pt x="702" y="61"/>
                  </a:cubicBezTo>
                  <a:cubicBezTo>
                    <a:pt x="701" y="61"/>
                    <a:pt x="701" y="59"/>
                    <a:pt x="701" y="59"/>
                  </a:cubicBezTo>
                  <a:cubicBezTo>
                    <a:pt x="701" y="59"/>
                    <a:pt x="701" y="59"/>
                    <a:pt x="701" y="60"/>
                  </a:cubicBezTo>
                  <a:cubicBezTo>
                    <a:pt x="697" y="56"/>
                    <a:pt x="693" y="56"/>
                    <a:pt x="693" y="56"/>
                  </a:cubicBezTo>
                  <a:cubicBezTo>
                    <a:pt x="693" y="52"/>
                    <a:pt x="689" y="52"/>
                    <a:pt x="689" y="48"/>
                  </a:cubicBezTo>
                  <a:lnTo>
                    <a:pt x="689" y="52"/>
                  </a:lnTo>
                  <a:cubicBezTo>
                    <a:pt x="686" y="56"/>
                    <a:pt x="686" y="56"/>
                    <a:pt x="682" y="56"/>
                  </a:cubicBezTo>
                  <a:lnTo>
                    <a:pt x="679" y="56"/>
                  </a:lnTo>
                  <a:cubicBezTo>
                    <a:pt x="679" y="52"/>
                    <a:pt x="671" y="52"/>
                    <a:pt x="671" y="52"/>
                  </a:cubicBezTo>
                  <a:cubicBezTo>
                    <a:pt x="667" y="52"/>
                    <a:pt x="664" y="52"/>
                    <a:pt x="664" y="56"/>
                  </a:cubicBezTo>
                  <a:lnTo>
                    <a:pt x="660" y="60"/>
                  </a:lnTo>
                  <a:cubicBezTo>
                    <a:pt x="657" y="60"/>
                    <a:pt x="653" y="56"/>
                    <a:pt x="649" y="56"/>
                  </a:cubicBezTo>
                  <a:lnTo>
                    <a:pt x="645" y="56"/>
                  </a:lnTo>
                  <a:cubicBezTo>
                    <a:pt x="645" y="52"/>
                    <a:pt x="642" y="52"/>
                    <a:pt x="638" y="52"/>
                  </a:cubicBezTo>
                  <a:lnTo>
                    <a:pt x="638" y="45"/>
                  </a:lnTo>
                  <a:lnTo>
                    <a:pt x="638" y="41"/>
                  </a:lnTo>
                  <a:cubicBezTo>
                    <a:pt x="635" y="45"/>
                    <a:pt x="635" y="45"/>
                    <a:pt x="631" y="45"/>
                  </a:cubicBezTo>
                  <a:cubicBezTo>
                    <a:pt x="631" y="48"/>
                    <a:pt x="627" y="48"/>
                    <a:pt x="627" y="48"/>
                  </a:cubicBezTo>
                  <a:cubicBezTo>
                    <a:pt x="623" y="45"/>
                    <a:pt x="620" y="45"/>
                    <a:pt x="620" y="41"/>
                  </a:cubicBezTo>
                  <a:cubicBezTo>
                    <a:pt x="616" y="41"/>
                    <a:pt x="616" y="41"/>
                    <a:pt x="620" y="38"/>
                  </a:cubicBezTo>
                  <a:lnTo>
                    <a:pt x="616" y="38"/>
                  </a:lnTo>
                  <a:cubicBezTo>
                    <a:pt x="613" y="38"/>
                    <a:pt x="613" y="41"/>
                    <a:pt x="609" y="41"/>
                  </a:cubicBezTo>
                  <a:cubicBezTo>
                    <a:pt x="605" y="45"/>
                    <a:pt x="601" y="45"/>
                    <a:pt x="598" y="45"/>
                  </a:cubicBezTo>
                  <a:cubicBezTo>
                    <a:pt x="595" y="45"/>
                    <a:pt x="593" y="43"/>
                    <a:pt x="592" y="43"/>
                  </a:cubicBezTo>
                  <a:cubicBezTo>
                    <a:pt x="591" y="43"/>
                    <a:pt x="591" y="43"/>
                    <a:pt x="591" y="45"/>
                  </a:cubicBezTo>
                  <a:lnTo>
                    <a:pt x="583" y="45"/>
                  </a:lnTo>
                  <a:cubicBezTo>
                    <a:pt x="583" y="45"/>
                    <a:pt x="579" y="45"/>
                    <a:pt x="579" y="41"/>
                  </a:cubicBezTo>
                  <a:lnTo>
                    <a:pt x="579" y="38"/>
                  </a:lnTo>
                  <a:lnTo>
                    <a:pt x="576" y="41"/>
                  </a:lnTo>
                  <a:cubicBezTo>
                    <a:pt x="576" y="41"/>
                    <a:pt x="572" y="41"/>
                    <a:pt x="572" y="45"/>
                  </a:cubicBezTo>
                  <a:cubicBezTo>
                    <a:pt x="572" y="45"/>
                    <a:pt x="569" y="45"/>
                    <a:pt x="569" y="48"/>
                  </a:cubicBezTo>
                  <a:lnTo>
                    <a:pt x="561" y="48"/>
                  </a:lnTo>
                  <a:cubicBezTo>
                    <a:pt x="561" y="48"/>
                    <a:pt x="559" y="47"/>
                    <a:pt x="557" y="47"/>
                  </a:cubicBezTo>
                  <a:cubicBezTo>
                    <a:pt x="556" y="47"/>
                    <a:pt x="555" y="47"/>
                    <a:pt x="554" y="48"/>
                  </a:cubicBezTo>
                  <a:cubicBezTo>
                    <a:pt x="554" y="48"/>
                    <a:pt x="550" y="45"/>
                    <a:pt x="547" y="45"/>
                  </a:cubicBezTo>
                  <a:lnTo>
                    <a:pt x="543" y="45"/>
                  </a:lnTo>
                  <a:cubicBezTo>
                    <a:pt x="539" y="45"/>
                    <a:pt x="539" y="45"/>
                    <a:pt x="535" y="48"/>
                  </a:cubicBezTo>
                  <a:lnTo>
                    <a:pt x="532" y="48"/>
                  </a:lnTo>
                  <a:cubicBezTo>
                    <a:pt x="528" y="48"/>
                    <a:pt x="525" y="48"/>
                    <a:pt x="521" y="45"/>
                  </a:cubicBezTo>
                  <a:lnTo>
                    <a:pt x="517" y="45"/>
                  </a:lnTo>
                  <a:lnTo>
                    <a:pt x="517" y="41"/>
                  </a:lnTo>
                  <a:lnTo>
                    <a:pt x="513" y="38"/>
                  </a:lnTo>
                  <a:lnTo>
                    <a:pt x="510" y="38"/>
                  </a:lnTo>
                  <a:cubicBezTo>
                    <a:pt x="510" y="36"/>
                    <a:pt x="509" y="36"/>
                    <a:pt x="508" y="36"/>
                  </a:cubicBezTo>
                  <a:cubicBezTo>
                    <a:pt x="507" y="36"/>
                    <a:pt x="506" y="36"/>
                    <a:pt x="506" y="34"/>
                  </a:cubicBezTo>
                  <a:lnTo>
                    <a:pt x="503" y="30"/>
                  </a:lnTo>
                  <a:lnTo>
                    <a:pt x="503" y="26"/>
                  </a:lnTo>
                  <a:lnTo>
                    <a:pt x="491" y="26"/>
                  </a:lnTo>
                  <a:cubicBezTo>
                    <a:pt x="488" y="23"/>
                    <a:pt x="484" y="23"/>
                    <a:pt x="484" y="23"/>
                  </a:cubicBezTo>
                  <a:lnTo>
                    <a:pt x="481" y="19"/>
                  </a:lnTo>
                  <a:cubicBezTo>
                    <a:pt x="477" y="16"/>
                    <a:pt x="477" y="12"/>
                    <a:pt x="473" y="8"/>
                  </a:cubicBezTo>
                  <a:cubicBezTo>
                    <a:pt x="469" y="8"/>
                    <a:pt x="469" y="12"/>
                    <a:pt x="469" y="12"/>
                  </a:cubicBezTo>
                  <a:cubicBezTo>
                    <a:pt x="469" y="16"/>
                    <a:pt x="466" y="16"/>
                    <a:pt x="466" y="16"/>
                  </a:cubicBezTo>
                  <a:lnTo>
                    <a:pt x="466" y="19"/>
                  </a:lnTo>
                  <a:lnTo>
                    <a:pt x="451" y="19"/>
                  </a:lnTo>
                  <a:cubicBezTo>
                    <a:pt x="444" y="16"/>
                    <a:pt x="444" y="16"/>
                    <a:pt x="440" y="8"/>
                  </a:cubicBezTo>
                  <a:cubicBezTo>
                    <a:pt x="437" y="8"/>
                    <a:pt x="437" y="1"/>
                    <a:pt x="4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33"/>
            <p:cNvSpPr/>
            <p:nvPr/>
          </p:nvSpPr>
          <p:spPr>
            <a:xfrm>
              <a:off x="754513" y="3020325"/>
              <a:ext cx="25" cy="25"/>
            </a:xfrm>
            <a:custGeom>
              <a:avLst/>
              <a:gdLst/>
              <a:ahLst/>
              <a:cxnLst/>
              <a:rect l="l" t="t" r="r" b="b"/>
              <a:pathLst>
                <a:path w="1" h="1" extrusionOk="0">
                  <a:moveTo>
                    <a:pt x="0" y="1"/>
                  </a:moveTo>
                  <a:lnTo>
                    <a:pt x="0"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33"/>
            <p:cNvSpPr/>
            <p:nvPr/>
          </p:nvSpPr>
          <p:spPr>
            <a:xfrm>
              <a:off x="756713" y="301052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33"/>
            <p:cNvSpPr/>
            <p:nvPr/>
          </p:nvSpPr>
          <p:spPr>
            <a:xfrm>
              <a:off x="741763" y="2975325"/>
              <a:ext cx="125" cy="100"/>
            </a:xfrm>
            <a:custGeom>
              <a:avLst/>
              <a:gdLst/>
              <a:ahLst/>
              <a:cxnLst/>
              <a:rect l="l" t="t" r="r" b="b"/>
              <a:pathLst>
                <a:path w="5" h="4" extrusionOk="0">
                  <a:moveTo>
                    <a:pt x="1" y="0"/>
                  </a:moveTo>
                  <a:lnTo>
                    <a:pt x="4" y="4"/>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33"/>
            <p:cNvSpPr/>
            <p:nvPr/>
          </p:nvSpPr>
          <p:spPr>
            <a:xfrm>
              <a:off x="568513" y="3029975"/>
              <a:ext cx="60600" cy="48500"/>
            </a:xfrm>
            <a:custGeom>
              <a:avLst/>
              <a:gdLst/>
              <a:ahLst/>
              <a:cxnLst/>
              <a:rect l="l" t="t" r="r" b="b"/>
              <a:pathLst>
                <a:path w="2424" h="1940" extrusionOk="0">
                  <a:moveTo>
                    <a:pt x="506" y="99"/>
                  </a:moveTo>
                  <a:lnTo>
                    <a:pt x="506" y="102"/>
                  </a:lnTo>
                  <a:lnTo>
                    <a:pt x="506" y="106"/>
                  </a:lnTo>
                  <a:cubicBezTo>
                    <a:pt x="506" y="102"/>
                    <a:pt x="506" y="102"/>
                    <a:pt x="503" y="102"/>
                  </a:cubicBezTo>
                  <a:lnTo>
                    <a:pt x="506" y="99"/>
                  </a:lnTo>
                  <a:close/>
                  <a:moveTo>
                    <a:pt x="701" y="183"/>
                  </a:moveTo>
                  <a:lnTo>
                    <a:pt x="704" y="187"/>
                  </a:lnTo>
                  <a:lnTo>
                    <a:pt x="701" y="187"/>
                  </a:lnTo>
                  <a:lnTo>
                    <a:pt x="701" y="183"/>
                  </a:lnTo>
                  <a:close/>
                  <a:moveTo>
                    <a:pt x="723" y="264"/>
                  </a:moveTo>
                  <a:lnTo>
                    <a:pt x="723" y="268"/>
                  </a:lnTo>
                  <a:lnTo>
                    <a:pt x="718" y="264"/>
                  </a:lnTo>
                  <a:close/>
                  <a:moveTo>
                    <a:pt x="1852" y="972"/>
                  </a:moveTo>
                  <a:cubicBezTo>
                    <a:pt x="1852" y="975"/>
                    <a:pt x="1852" y="975"/>
                    <a:pt x="1855" y="975"/>
                  </a:cubicBezTo>
                  <a:lnTo>
                    <a:pt x="1855" y="975"/>
                  </a:lnTo>
                  <a:cubicBezTo>
                    <a:pt x="1854" y="974"/>
                    <a:pt x="1853" y="973"/>
                    <a:pt x="1852" y="972"/>
                  </a:cubicBezTo>
                  <a:close/>
                  <a:moveTo>
                    <a:pt x="440" y="0"/>
                  </a:moveTo>
                  <a:cubicBezTo>
                    <a:pt x="440" y="7"/>
                    <a:pt x="437" y="7"/>
                    <a:pt x="429" y="11"/>
                  </a:cubicBezTo>
                  <a:cubicBezTo>
                    <a:pt x="427" y="10"/>
                    <a:pt x="427" y="9"/>
                    <a:pt x="426" y="9"/>
                  </a:cubicBezTo>
                  <a:cubicBezTo>
                    <a:pt x="425" y="9"/>
                    <a:pt x="424" y="11"/>
                    <a:pt x="422" y="11"/>
                  </a:cubicBezTo>
                  <a:cubicBezTo>
                    <a:pt x="418" y="11"/>
                    <a:pt x="418" y="11"/>
                    <a:pt x="415" y="14"/>
                  </a:cubicBezTo>
                  <a:cubicBezTo>
                    <a:pt x="415" y="18"/>
                    <a:pt x="410" y="18"/>
                    <a:pt x="407" y="22"/>
                  </a:cubicBezTo>
                  <a:cubicBezTo>
                    <a:pt x="407" y="26"/>
                    <a:pt x="407" y="26"/>
                    <a:pt x="403" y="26"/>
                  </a:cubicBezTo>
                  <a:lnTo>
                    <a:pt x="400" y="29"/>
                  </a:lnTo>
                  <a:cubicBezTo>
                    <a:pt x="403" y="29"/>
                    <a:pt x="403" y="29"/>
                    <a:pt x="403" y="33"/>
                  </a:cubicBezTo>
                  <a:lnTo>
                    <a:pt x="396" y="33"/>
                  </a:lnTo>
                  <a:cubicBezTo>
                    <a:pt x="393" y="33"/>
                    <a:pt x="393" y="36"/>
                    <a:pt x="393" y="40"/>
                  </a:cubicBezTo>
                  <a:lnTo>
                    <a:pt x="393" y="58"/>
                  </a:lnTo>
                  <a:cubicBezTo>
                    <a:pt x="388" y="62"/>
                    <a:pt x="388" y="62"/>
                    <a:pt x="388" y="70"/>
                  </a:cubicBezTo>
                  <a:cubicBezTo>
                    <a:pt x="385" y="70"/>
                    <a:pt x="385" y="73"/>
                    <a:pt x="385" y="73"/>
                  </a:cubicBezTo>
                  <a:cubicBezTo>
                    <a:pt x="385" y="77"/>
                    <a:pt x="381" y="77"/>
                    <a:pt x="381" y="80"/>
                  </a:cubicBezTo>
                  <a:lnTo>
                    <a:pt x="381" y="84"/>
                  </a:lnTo>
                  <a:cubicBezTo>
                    <a:pt x="378" y="88"/>
                    <a:pt x="378" y="92"/>
                    <a:pt x="374" y="95"/>
                  </a:cubicBezTo>
                  <a:cubicBezTo>
                    <a:pt x="374" y="95"/>
                    <a:pt x="371" y="99"/>
                    <a:pt x="371" y="102"/>
                  </a:cubicBezTo>
                  <a:lnTo>
                    <a:pt x="371" y="106"/>
                  </a:lnTo>
                  <a:lnTo>
                    <a:pt x="371" y="114"/>
                  </a:lnTo>
                  <a:lnTo>
                    <a:pt x="363" y="114"/>
                  </a:lnTo>
                  <a:cubicBezTo>
                    <a:pt x="366" y="114"/>
                    <a:pt x="366" y="117"/>
                    <a:pt x="366" y="117"/>
                  </a:cubicBezTo>
                  <a:cubicBezTo>
                    <a:pt x="363" y="117"/>
                    <a:pt x="363" y="121"/>
                    <a:pt x="366" y="124"/>
                  </a:cubicBezTo>
                  <a:cubicBezTo>
                    <a:pt x="366" y="128"/>
                    <a:pt x="366" y="128"/>
                    <a:pt x="363" y="132"/>
                  </a:cubicBezTo>
                  <a:lnTo>
                    <a:pt x="359" y="136"/>
                  </a:lnTo>
                  <a:cubicBezTo>
                    <a:pt x="356" y="136"/>
                    <a:pt x="356" y="139"/>
                    <a:pt x="356" y="139"/>
                  </a:cubicBezTo>
                  <a:cubicBezTo>
                    <a:pt x="352" y="143"/>
                    <a:pt x="352" y="146"/>
                    <a:pt x="349" y="150"/>
                  </a:cubicBezTo>
                  <a:lnTo>
                    <a:pt x="349" y="154"/>
                  </a:lnTo>
                  <a:cubicBezTo>
                    <a:pt x="344" y="154"/>
                    <a:pt x="344" y="158"/>
                    <a:pt x="344" y="158"/>
                  </a:cubicBezTo>
                  <a:lnTo>
                    <a:pt x="344" y="161"/>
                  </a:lnTo>
                  <a:lnTo>
                    <a:pt x="344" y="172"/>
                  </a:lnTo>
                  <a:cubicBezTo>
                    <a:pt x="341" y="172"/>
                    <a:pt x="344" y="176"/>
                    <a:pt x="341" y="180"/>
                  </a:cubicBezTo>
                  <a:cubicBezTo>
                    <a:pt x="344" y="183"/>
                    <a:pt x="341" y="183"/>
                    <a:pt x="337" y="187"/>
                  </a:cubicBezTo>
                  <a:lnTo>
                    <a:pt x="334" y="187"/>
                  </a:lnTo>
                  <a:lnTo>
                    <a:pt x="334" y="194"/>
                  </a:lnTo>
                  <a:lnTo>
                    <a:pt x="334" y="202"/>
                  </a:lnTo>
                  <a:lnTo>
                    <a:pt x="330" y="205"/>
                  </a:lnTo>
                  <a:lnTo>
                    <a:pt x="327" y="205"/>
                  </a:lnTo>
                  <a:cubicBezTo>
                    <a:pt x="323" y="208"/>
                    <a:pt x="323" y="210"/>
                    <a:pt x="321" y="210"/>
                  </a:cubicBezTo>
                  <a:cubicBezTo>
                    <a:pt x="320" y="210"/>
                    <a:pt x="320" y="210"/>
                    <a:pt x="319" y="209"/>
                  </a:cubicBezTo>
                  <a:lnTo>
                    <a:pt x="315" y="212"/>
                  </a:lnTo>
                  <a:cubicBezTo>
                    <a:pt x="312" y="216"/>
                    <a:pt x="308" y="216"/>
                    <a:pt x="305" y="216"/>
                  </a:cubicBezTo>
                  <a:cubicBezTo>
                    <a:pt x="305" y="220"/>
                    <a:pt x="300" y="220"/>
                    <a:pt x="297" y="220"/>
                  </a:cubicBezTo>
                  <a:lnTo>
                    <a:pt x="293" y="220"/>
                  </a:lnTo>
                  <a:lnTo>
                    <a:pt x="293" y="224"/>
                  </a:lnTo>
                  <a:cubicBezTo>
                    <a:pt x="290" y="224"/>
                    <a:pt x="290" y="227"/>
                    <a:pt x="286" y="227"/>
                  </a:cubicBezTo>
                  <a:cubicBezTo>
                    <a:pt x="286" y="227"/>
                    <a:pt x="286" y="231"/>
                    <a:pt x="283" y="231"/>
                  </a:cubicBezTo>
                  <a:lnTo>
                    <a:pt x="278" y="234"/>
                  </a:lnTo>
                  <a:cubicBezTo>
                    <a:pt x="278" y="238"/>
                    <a:pt x="271" y="246"/>
                    <a:pt x="268" y="246"/>
                  </a:cubicBezTo>
                  <a:cubicBezTo>
                    <a:pt x="264" y="246"/>
                    <a:pt x="261" y="246"/>
                    <a:pt x="261" y="249"/>
                  </a:cubicBezTo>
                  <a:lnTo>
                    <a:pt x="256" y="253"/>
                  </a:lnTo>
                  <a:cubicBezTo>
                    <a:pt x="256" y="256"/>
                    <a:pt x="253" y="256"/>
                    <a:pt x="253" y="256"/>
                  </a:cubicBezTo>
                  <a:cubicBezTo>
                    <a:pt x="249" y="260"/>
                    <a:pt x="249" y="264"/>
                    <a:pt x="249" y="268"/>
                  </a:cubicBezTo>
                  <a:lnTo>
                    <a:pt x="246" y="268"/>
                  </a:lnTo>
                  <a:cubicBezTo>
                    <a:pt x="246" y="278"/>
                    <a:pt x="239" y="286"/>
                    <a:pt x="227" y="290"/>
                  </a:cubicBezTo>
                  <a:cubicBezTo>
                    <a:pt x="227" y="290"/>
                    <a:pt x="227" y="293"/>
                    <a:pt x="231" y="297"/>
                  </a:cubicBezTo>
                  <a:cubicBezTo>
                    <a:pt x="234" y="300"/>
                    <a:pt x="231" y="304"/>
                    <a:pt x="227" y="304"/>
                  </a:cubicBezTo>
                  <a:lnTo>
                    <a:pt x="224" y="304"/>
                  </a:lnTo>
                  <a:cubicBezTo>
                    <a:pt x="224" y="304"/>
                    <a:pt x="224" y="308"/>
                    <a:pt x="220" y="308"/>
                  </a:cubicBezTo>
                  <a:lnTo>
                    <a:pt x="209" y="308"/>
                  </a:lnTo>
                  <a:cubicBezTo>
                    <a:pt x="212" y="308"/>
                    <a:pt x="209" y="312"/>
                    <a:pt x="209" y="312"/>
                  </a:cubicBezTo>
                  <a:cubicBezTo>
                    <a:pt x="205" y="312"/>
                    <a:pt x="209" y="319"/>
                    <a:pt x="205" y="319"/>
                  </a:cubicBezTo>
                  <a:cubicBezTo>
                    <a:pt x="205" y="322"/>
                    <a:pt x="205" y="322"/>
                    <a:pt x="202" y="326"/>
                  </a:cubicBezTo>
                  <a:cubicBezTo>
                    <a:pt x="202" y="326"/>
                    <a:pt x="200" y="328"/>
                    <a:pt x="198" y="328"/>
                  </a:cubicBezTo>
                  <a:cubicBezTo>
                    <a:pt x="197" y="328"/>
                    <a:pt x="196" y="327"/>
                    <a:pt x="195" y="326"/>
                  </a:cubicBezTo>
                  <a:cubicBezTo>
                    <a:pt x="190" y="326"/>
                    <a:pt x="190" y="326"/>
                    <a:pt x="187" y="330"/>
                  </a:cubicBezTo>
                  <a:cubicBezTo>
                    <a:pt x="183" y="330"/>
                    <a:pt x="183" y="334"/>
                    <a:pt x="183" y="334"/>
                  </a:cubicBezTo>
                  <a:cubicBezTo>
                    <a:pt x="187" y="337"/>
                    <a:pt x="180" y="337"/>
                    <a:pt x="183" y="337"/>
                  </a:cubicBezTo>
                  <a:cubicBezTo>
                    <a:pt x="176" y="337"/>
                    <a:pt x="176" y="341"/>
                    <a:pt x="176" y="344"/>
                  </a:cubicBezTo>
                  <a:cubicBezTo>
                    <a:pt x="173" y="344"/>
                    <a:pt x="173" y="344"/>
                    <a:pt x="168" y="341"/>
                  </a:cubicBezTo>
                  <a:lnTo>
                    <a:pt x="168" y="341"/>
                  </a:lnTo>
                  <a:cubicBezTo>
                    <a:pt x="168" y="344"/>
                    <a:pt x="173" y="344"/>
                    <a:pt x="173" y="348"/>
                  </a:cubicBezTo>
                  <a:lnTo>
                    <a:pt x="173" y="352"/>
                  </a:lnTo>
                  <a:lnTo>
                    <a:pt x="173" y="356"/>
                  </a:lnTo>
                  <a:cubicBezTo>
                    <a:pt x="168" y="356"/>
                    <a:pt x="165" y="359"/>
                    <a:pt x="165" y="363"/>
                  </a:cubicBezTo>
                  <a:cubicBezTo>
                    <a:pt x="161" y="366"/>
                    <a:pt x="161" y="366"/>
                    <a:pt x="165" y="370"/>
                  </a:cubicBezTo>
                  <a:lnTo>
                    <a:pt x="165" y="378"/>
                  </a:lnTo>
                  <a:cubicBezTo>
                    <a:pt x="165" y="381"/>
                    <a:pt x="161" y="381"/>
                    <a:pt x="158" y="381"/>
                  </a:cubicBezTo>
                  <a:lnTo>
                    <a:pt x="158" y="385"/>
                  </a:lnTo>
                  <a:cubicBezTo>
                    <a:pt x="154" y="385"/>
                    <a:pt x="154" y="388"/>
                    <a:pt x="151" y="388"/>
                  </a:cubicBezTo>
                  <a:lnTo>
                    <a:pt x="146" y="388"/>
                  </a:lnTo>
                  <a:cubicBezTo>
                    <a:pt x="143" y="388"/>
                    <a:pt x="143" y="388"/>
                    <a:pt x="139" y="385"/>
                  </a:cubicBezTo>
                  <a:lnTo>
                    <a:pt x="139" y="385"/>
                  </a:lnTo>
                  <a:cubicBezTo>
                    <a:pt x="143" y="388"/>
                    <a:pt x="143" y="392"/>
                    <a:pt x="143" y="396"/>
                  </a:cubicBezTo>
                  <a:cubicBezTo>
                    <a:pt x="143" y="396"/>
                    <a:pt x="143" y="400"/>
                    <a:pt x="139" y="400"/>
                  </a:cubicBezTo>
                  <a:cubicBezTo>
                    <a:pt x="139" y="403"/>
                    <a:pt x="136" y="403"/>
                    <a:pt x="132" y="407"/>
                  </a:cubicBezTo>
                  <a:lnTo>
                    <a:pt x="129" y="403"/>
                  </a:lnTo>
                  <a:lnTo>
                    <a:pt x="129" y="414"/>
                  </a:lnTo>
                  <a:cubicBezTo>
                    <a:pt x="129" y="418"/>
                    <a:pt x="129" y="425"/>
                    <a:pt x="124" y="425"/>
                  </a:cubicBezTo>
                  <a:lnTo>
                    <a:pt x="124" y="432"/>
                  </a:lnTo>
                  <a:lnTo>
                    <a:pt x="121" y="436"/>
                  </a:lnTo>
                  <a:cubicBezTo>
                    <a:pt x="121" y="440"/>
                    <a:pt x="121" y="440"/>
                    <a:pt x="117" y="440"/>
                  </a:cubicBezTo>
                  <a:lnTo>
                    <a:pt x="114" y="440"/>
                  </a:lnTo>
                  <a:lnTo>
                    <a:pt x="117" y="444"/>
                  </a:lnTo>
                  <a:cubicBezTo>
                    <a:pt x="114" y="444"/>
                    <a:pt x="117" y="447"/>
                    <a:pt x="117" y="447"/>
                  </a:cubicBezTo>
                  <a:lnTo>
                    <a:pt x="117" y="451"/>
                  </a:lnTo>
                  <a:lnTo>
                    <a:pt x="121" y="454"/>
                  </a:lnTo>
                  <a:cubicBezTo>
                    <a:pt x="121" y="454"/>
                    <a:pt x="121" y="458"/>
                    <a:pt x="117" y="462"/>
                  </a:cubicBezTo>
                  <a:lnTo>
                    <a:pt x="114" y="466"/>
                  </a:lnTo>
                  <a:cubicBezTo>
                    <a:pt x="114" y="469"/>
                    <a:pt x="110" y="473"/>
                    <a:pt x="110" y="473"/>
                  </a:cubicBezTo>
                  <a:lnTo>
                    <a:pt x="107" y="476"/>
                  </a:lnTo>
                  <a:lnTo>
                    <a:pt x="107" y="484"/>
                  </a:lnTo>
                  <a:lnTo>
                    <a:pt x="107" y="491"/>
                  </a:lnTo>
                  <a:cubicBezTo>
                    <a:pt x="102" y="495"/>
                    <a:pt x="102" y="495"/>
                    <a:pt x="95" y="498"/>
                  </a:cubicBezTo>
                  <a:lnTo>
                    <a:pt x="88" y="498"/>
                  </a:lnTo>
                  <a:cubicBezTo>
                    <a:pt x="88" y="501"/>
                    <a:pt x="88" y="504"/>
                    <a:pt x="87" y="504"/>
                  </a:cubicBezTo>
                  <a:cubicBezTo>
                    <a:pt x="86" y="504"/>
                    <a:pt x="86" y="503"/>
                    <a:pt x="85" y="502"/>
                  </a:cubicBezTo>
                  <a:cubicBezTo>
                    <a:pt x="85" y="502"/>
                    <a:pt x="85" y="506"/>
                    <a:pt x="80" y="506"/>
                  </a:cubicBezTo>
                  <a:lnTo>
                    <a:pt x="70" y="506"/>
                  </a:lnTo>
                  <a:lnTo>
                    <a:pt x="70" y="510"/>
                  </a:lnTo>
                  <a:lnTo>
                    <a:pt x="70" y="513"/>
                  </a:lnTo>
                  <a:lnTo>
                    <a:pt x="66" y="517"/>
                  </a:lnTo>
                  <a:cubicBezTo>
                    <a:pt x="63" y="517"/>
                    <a:pt x="63" y="520"/>
                    <a:pt x="58" y="520"/>
                  </a:cubicBezTo>
                  <a:lnTo>
                    <a:pt x="55" y="520"/>
                  </a:lnTo>
                  <a:cubicBezTo>
                    <a:pt x="51" y="520"/>
                    <a:pt x="48" y="520"/>
                    <a:pt x="41" y="524"/>
                  </a:cubicBezTo>
                  <a:lnTo>
                    <a:pt x="44" y="528"/>
                  </a:lnTo>
                  <a:cubicBezTo>
                    <a:pt x="44" y="532"/>
                    <a:pt x="48" y="532"/>
                    <a:pt x="48" y="535"/>
                  </a:cubicBezTo>
                  <a:lnTo>
                    <a:pt x="48" y="542"/>
                  </a:lnTo>
                  <a:lnTo>
                    <a:pt x="48" y="546"/>
                  </a:lnTo>
                  <a:cubicBezTo>
                    <a:pt x="44" y="546"/>
                    <a:pt x="44" y="550"/>
                    <a:pt x="44" y="550"/>
                  </a:cubicBezTo>
                  <a:cubicBezTo>
                    <a:pt x="41" y="554"/>
                    <a:pt x="36" y="554"/>
                    <a:pt x="29" y="554"/>
                  </a:cubicBezTo>
                  <a:lnTo>
                    <a:pt x="26" y="554"/>
                  </a:lnTo>
                  <a:cubicBezTo>
                    <a:pt x="26" y="554"/>
                    <a:pt x="22" y="554"/>
                    <a:pt x="22" y="557"/>
                  </a:cubicBezTo>
                  <a:cubicBezTo>
                    <a:pt x="26" y="557"/>
                    <a:pt x="26" y="561"/>
                    <a:pt x="29" y="561"/>
                  </a:cubicBezTo>
                  <a:cubicBezTo>
                    <a:pt x="33" y="561"/>
                    <a:pt x="33" y="568"/>
                    <a:pt x="36" y="568"/>
                  </a:cubicBezTo>
                  <a:cubicBezTo>
                    <a:pt x="36" y="572"/>
                    <a:pt x="33" y="572"/>
                    <a:pt x="33" y="576"/>
                  </a:cubicBezTo>
                  <a:cubicBezTo>
                    <a:pt x="33" y="576"/>
                    <a:pt x="33" y="579"/>
                    <a:pt x="29" y="579"/>
                  </a:cubicBezTo>
                  <a:cubicBezTo>
                    <a:pt x="33" y="583"/>
                    <a:pt x="33" y="586"/>
                    <a:pt x="33" y="586"/>
                  </a:cubicBezTo>
                  <a:cubicBezTo>
                    <a:pt x="33" y="590"/>
                    <a:pt x="33" y="594"/>
                    <a:pt x="29" y="598"/>
                  </a:cubicBezTo>
                  <a:cubicBezTo>
                    <a:pt x="29" y="598"/>
                    <a:pt x="29" y="601"/>
                    <a:pt x="26" y="601"/>
                  </a:cubicBezTo>
                  <a:cubicBezTo>
                    <a:pt x="22" y="601"/>
                    <a:pt x="19" y="605"/>
                    <a:pt x="14" y="605"/>
                  </a:cubicBezTo>
                  <a:cubicBezTo>
                    <a:pt x="14" y="608"/>
                    <a:pt x="7" y="605"/>
                    <a:pt x="7" y="612"/>
                  </a:cubicBezTo>
                  <a:cubicBezTo>
                    <a:pt x="7" y="612"/>
                    <a:pt x="7" y="616"/>
                    <a:pt x="4" y="616"/>
                  </a:cubicBezTo>
                  <a:cubicBezTo>
                    <a:pt x="4" y="620"/>
                    <a:pt x="4" y="623"/>
                    <a:pt x="0" y="627"/>
                  </a:cubicBezTo>
                  <a:cubicBezTo>
                    <a:pt x="0" y="630"/>
                    <a:pt x="0" y="630"/>
                    <a:pt x="4" y="638"/>
                  </a:cubicBezTo>
                  <a:cubicBezTo>
                    <a:pt x="7" y="642"/>
                    <a:pt x="11" y="642"/>
                    <a:pt x="11" y="645"/>
                  </a:cubicBezTo>
                  <a:cubicBezTo>
                    <a:pt x="11" y="649"/>
                    <a:pt x="14" y="649"/>
                    <a:pt x="14" y="652"/>
                  </a:cubicBezTo>
                  <a:cubicBezTo>
                    <a:pt x="19" y="656"/>
                    <a:pt x="22" y="660"/>
                    <a:pt x="22" y="664"/>
                  </a:cubicBezTo>
                  <a:cubicBezTo>
                    <a:pt x="19" y="664"/>
                    <a:pt x="19" y="667"/>
                    <a:pt x="19" y="667"/>
                  </a:cubicBezTo>
                  <a:cubicBezTo>
                    <a:pt x="14" y="667"/>
                    <a:pt x="14" y="667"/>
                    <a:pt x="14" y="671"/>
                  </a:cubicBezTo>
                  <a:lnTo>
                    <a:pt x="14" y="674"/>
                  </a:lnTo>
                  <a:lnTo>
                    <a:pt x="19" y="674"/>
                  </a:lnTo>
                  <a:cubicBezTo>
                    <a:pt x="26" y="678"/>
                    <a:pt x="29" y="682"/>
                    <a:pt x="36" y="686"/>
                  </a:cubicBezTo>
                  <a:cubicBezTo>
                    <a:pt x="41" y="689"/>
                    <a:pt x="48" y="693"/>
                    <a:pt x="51" y="696"/>
                  </a:cubicBezTo>
                  <a:cubicBezTo>
                    <a:pt x="55" y="700"/>
                    <a:pt x="58" y="704"/>
                    <a:pt x="66" y="704"/>
                  </a:cubicBezTo>
                  <a:cubicBezTo>
                    <a:pt x="66" y="708"/>
                    <a:pt x="70" y="708"/>
                    <a:pt x="70" y="711"/>
                  </a:cubicBezTo>
                  <a:cubicBezTo>
                    <a:pt x="73" y="711"/>
                    <a:pt x="73" y="711"/>
                    <a:pt x="77" y="715"/>
                  </a:cubicBezTo>
                  <a:cubicBezTo>
                    <a:pt x="77" y="715"/>
                    <a:pt x="80" y="715"/>
                    <a:pt x="85" y="718"/>
                  </a:cubicBezTo>
                  <a:cubicBezTo>
                    <a:pt x="92" y="722"/>
                    <a:pt x="99" y="730"/>
                    <a:pt x="107" y="733"/>
                  </a:cubicBezTo>
                  <a:cubicBezTo>
                    <a:pt x="114" y="740"/>
                    <a:pt x="121" y="744"/>
                    <a:pt x="129" y="752"/>
                  </a:cubicBezTo>
                  <a:cubicBezTo>
                    <a:pt x="136" y="755"/>
                    <a:pt x="146" y="759"/>
                    <a:pt x="154" y="766"/>
                  </a:cubicBezTo>
                  <a:cubicBezTo>
                    <a:pt x="154" y="770"/>
                    <a:pt x="158" y="770"/>
                    <a:pt x="161" y="774"/>
                  </a:cubicBezTo>
                  <a:cubicBezTo>
                    <a:pt x="161" y="774"/>
                    <a:pt x="165" y="774"/>
                    <a:pt x="168" y="777"/>
                  </a:cubicBezTo>
                  <a:cubicBezTo>
                    <a:pt x="173" y="777"/>
                    <a:pt x="173" y="781"/>
                    <a:pt x="176" y="784"/>
                  </a:cubicBezTo>
                  <a:cubicBezTo>
                    <a:pt x="180" y="784"/>
                    <a:pt x="183" y="788"/>
                    <a:pt x="183" y="788"/>
                  </a:cubicBezTo>
                  <a:cubicBezTo>
                    <a:pt x="187" y="792"/>
                    <a:pt x="190" y="792"/>
                    <a:pt x="190" y="792"/>
                  </a:cubicBezTo>
                  <a:lnTo>
                    <a:pt x="190" y="796"/>
                  </a:lnTo>
                  <a:cubicBezTo>
                    <a:pt x="198" y="799"/>
                    <a:pt x="205" y="799"/>
                    <a:pt x="209" y="803"/>
                  </a:cubicBezTo>
                  <a:cubicBezTo>
                    <a:pt x="220" y="810"/>
                    <a:pt x="224" y="818"/>
                    <a:pt x="234" y="821"/>
                  </a:cubicBezTo>
                  <a:cubicBezTo>
                    <a:pt x="246" y="832"/>
                    <a:pt x="264" y="840"/>
                    <a:pt x="275" y="850"/>
                  </a:cubicBezTo>
                  <a:cubicBezTo>
                    <a:pt x="278" y="850"/>
                    <a:pt x="278" y="854"/>
                    <a:pt x="283" y="854"/>
                  </a:cubicBezTo>
                  <a:lnTo>
                    <a:pt x="286" y="858"/>
                  </a:lnTo>
                  <a:cubicBezTo>
                    <a:pt x="290" y="862"/>
                    <a:pt x="293" y="862"/>
                    <a:pt x="297" y="869"/>
                  </a:cubicBezTo>
                  <a:cubicBezTo>
                    <a:pt x="300" y="869"/>
                    <a:pt x="300" y="872"/>
                    <a:pt x="305" y="872"/>
                  </a:cubicBezTo>
                  <a:cubicBezTo>
                    <a:pt x="308" y="872"/>
                    <a:pt x="308" y="872"/>
                    <a:pt x="312" y="876"/>
                  </a:cubicBezTo>
                  <a:cubicBezTo>
                    <a:pt x="315" y="880"/>
                    <a:pt x="319" y="880"/>
                    <a:pt x="322" y="884"/>
                  </a:cubicBezTo>
                  <a:cubicBezTo>
                    <a:pt x="327" y="887"/>
                    <a:pt x="327" y="887"/>
                    <a:pt x="327" y="891"/>
                  </a:cubicBezTo>
                  <a:lnTo>
                    <a:pt x="330" y="891"/>
                  </a:lnTo>
                  <a:lnTo>
                    <a:pt x="334" y="894"/>
                  </a:lnTo>
                  <a:cubicBezTo>
                    <a:pt x="337" y="898"/>
                    <a:pt x="341" y="902"/>
                    <a:pt x="344" y="902"/>
                  </a:cubicBezTo>
                  <a:cubicBezTo>
                    <a:pt x="349" y="906"/>
                    <a:pt x="349" y="909"/>
                    <a:pt x="352" y="913"/>
                  </a:cubicBezTo>
                  <a:cubicBezTo>
                    <a:pt x="356" y="913"/>
                    <a:pt x="356" y="913"/>
                    <a:pt x="359" y="916"/>
                  </a:cubicBezTo>
                  <a:cubicBezTo>
                    <a:pt x="359" y="916"/>
                    <a:pt x="359" y="920"/>
                    <a:pt x="363" y="920"/>
                  </a:cubicBezTo>
                  <a:lnTo>
                    <a:pt x="366" y="924"/>
                  </a:lnTo>
                  <a:cubicBezTo>
                    <a:pt x="371" y="924"/>
                    <a:pt x="371" y="928"/>
                    <a:pt x="374" y="931"/>
                  </a:cubicBezTo>
                  <a:lnTo>
                    <a:pt x="378" y="935"/>
                  </a:lnTo>
                  <a:lnTo>
                    <a:pt x="381" y="938"/>
                  </a:lnTo>
                  <a:cubicBezTo>
                    <a:pt x="385" y="942"/>
                    <a:pt x="388" y="942"/>
                    <a:pt x="388" y="946"/>
                  </a:cubicBezTo>
                  <a:cubicBezTo>
                    <a:pt x="393" y="950"/>
                    <a:pt x="396" y="950"/>
                    <a:pt x="400" y="953"/>
                  </a:cubicBezTo>
                  <a:cubicBezTo>
                    <a:pt x="400" y="957"/>
                    <a:pt x="403" y="957"/>
                    <a:pt x="407" y="960"/>
                  </a:cubicBezTo>
                  <a:lnTo>
                    <a:pt x="410" y="964"/>
                  </a:lnTo>
                  <a:cubicBezTo>
                    <a:pt x="415" y="968"/>
                    <a:pt x="415" y="968"/>
                    <a:pt x="415" y="972"/>
                  </a:cubicBezTo>
                  <a:lnTo>
                    <a:pt x="418" y="972"/>
                  </a:lnTo>
                  <a:cubicBezTo>
                    <a:pt x="425" y="979"/>
                    <a:pt x="432" y="982"/>
                    <a:pt x="440" y="990"/>
                  </a:cubicBezTo>
                  <a:cubicBezTo>
                    <a:pt x="440" y="990"/>
                    <a:pt x="444" y="994"/>
                    <a:pt x="447" y="994"/>
                  </a:cubicBezTo>
                  <a:cubicBezTo>
                    <a:pt x="447" y="997"/>
                    <a:pt x="451" y="997"/>
                    <a:pt x="451" y="1001"/>
                  </a:cubicBezTo>
                  <a:cubicBezTo>
                    <a:pt x="454" y="1004"/>
                    <a:pt x="459" y="1004"/>
                    <a:pt x="462" y="1004"/>
                  </a:cubicBezTo>
                  <a:lnTo>
                    <a:pt x="462" y="1008"/>
                  </a:lnTo>
                  <a:cubicBezTo>
                    <a:pt x="462" y="1012"/>
                    <a:pt x="466" y="1012"/>
                    <a:pt x="469" y="1012"/>
                  </a:cubicBezTo>
                  <a:cubicBezTo>
                    <a:pt x="469" y="1016"/>
                    <a:pt x="473" y="1016"/>
                    <a:pt x="473" y="1019"/>
                  </a:cubicBezTo>
                  <a:cubicBezTo>
                    <a:pt x="476" y="1019"/>
                    <a:pt x="481" y="1023"/>
                    <a:pt x="481" y="1023"/>
                  </a:cubicBezTo>
                  <a:cubicBezTo>
                    <a:pt x="484" y="1023"/>
                    <a:pt x="484" y="1026"/>
                    <a:pt x="488" y="1026"/>
                  </a:cubicBezTo>
                  <a:cubicBezTo>
                    <a:pt x="488" y="1030"/>
                    <a:pt x="491" y="1030"/>
                    <a:pt x="495" y="1034"/>
                  </a:cubicBezTo>
                  <a:cubicBezTo>
                    <a:pt x="506" y="1041"/>
                    <a:pt x="520" y="1052"/>
                    <a:pt x="535" y="1063"/>
                  </a:cubicBezTo>
                  <a:lnTo>
                    <a:pt x="539" y="1067"/>
                  </a:lnTo>
                  <a:cubicBezTo>
                    <a:pt x="542" y="1070"/>
                    <a:pt x="542" y="1074"/>
                    <a:pt x="547" y="1074"/>
                  </a:cubicBezTo>
                  <a:lnTo>
                    <a:pt x="550" y="1074"/>
                  </a:lnTo>
                  <a:cubicBezTo>
                    <a:pt x="554" y="1078"/>
                    <a:pt x="557" y="1082"/>
                    <a:pt x="561" y="1085"/>
                  </a:cubicBezTo>
                  <a:cubicBezTo>
                    <a:pt x="569" y="1089"/>
                    <a:pt x="576" y="1096"/>
                    <a:pt x="583" y="1100"/>
                  </a:cubicBezTo>
                  <a:cubicBezTo>
                    <a:pt x="583" y="1104"/>
                    <a:pt x="583" y="1104"/>
                    <a:pt x="586" y="1104"/>
                  </a:cubicBezTo>
                  <a:cubicBezTo>
                    <a:pt x="591" y="1107"/>
                    <a:pt x="594" y="1107"/>
                    <a:pt x="594" y="1114"/>
                  </a:cubicBezTo>
                  <a:lnTo>
                    <a:pt x="598" y="1114"/>
                  </a:lnTo>
                  <a:cubicBezTo>
                    <a:pt x="601" y="1114"/>
                    <a:pt x="601" y="1118"/>
                    <a:pt x="601" y="1118"/>
                  </a:cubicBezTo>
                  <a:cubicBezTo>
                    <a:pt x="608" y="1118"/>
                    <a:pt x="608" y="1126"/>
                    <a:pt x="616" y="1126"/>
                  </a:cubicBezTo>
                  <a:lnTo>
                    <a:pt x="616" y="1129"/>
                  </a:lnTo>
                  <a:cubicBezTo>
                    <a:pt x="616" y="1131"/>
                    <a:pt x="618" y="1131"/>
                    <a:pt x="620" y="1131"/>
                  </a:cubicBezTo>
                  <a:cubicBezTo>
                    <a:pt x="621" y="1131"/>
                    <a:pt x="623" y="1131"/>
                    <a:pt x="623" y="1133"/>
                  </a:cubicBezTo>
                  <a:cubicBezTo>
                    <a:pt x="627" y="1133"/>
                    <a:pt x="627" y="1136"/>
                    <a:pt x="630" y="1140"/>
                  </a:cubicBezTo>
                  <a:cubicBezTo>
                    <a:pt x="642" y="1148"/>
                    <a:pt x="652" y="1155"/>
                    <a:pt x="664" y="1166"/>
                  </a:cubicBezTo>
                  <a:lnTo>
                    <a:pt x="671" y="1166"/>
                  </a:lnTo>
                  <a:lnTo>
                    <a:pt x="674" y="1170"/>
                  </a:lnTo>
                  <a:cubicBezTo>
                    <a:pt x="679" y="1173"/>
                    <a:pt x="679" y="1173"/>
                    <a:pt x="682" y="1173"/>
                  </a:cubicBezTo>
                  <a:cubicBezTo>
                    <a:pt x="686" y="1177"/>
                    <a:pt x="689" y="1180"/>
                    <a:pt x="693" y="1180"/>
                  </a:cubicBezTo>
                  <a:lnTo>
                    <a:pt x="704" y="1192"/>
                  </a:lnTo>
                  <a:cubicBezTo>
                    <a:pt x="708" y="1195"/>
                    <a:pt x="715" y="1195"/>
                    <a:pt x="718" y="1199"/>
                  </a:cubicBezTo>
                  <a:lnTo>
                    <a:pt x="723" y="1199"/>
                  </a:lnTo>
                  <a:lnTo>
                    <a:pt x="726" y="1202"/>
                  </a:lnTo>
                  <a:cubicBezTo>
                    <a:pt x="726" y="1206"/>
                    <a:pt x="730" y="1206"/>
                    <a:pt x="733" y="1210"/>
                  </a:cubicBezTo>
                  <a:cubicBezTo>
                    <a:pt x="737" y="1210"/>
                    <a:pt x="740" y="1214"/>
                    <a:pt x="745" y="1217"/>
                  </a:cubicBezTo>
                  <a:cubicBezTo>
                    <a:pt x="748" y="1217"/>
                    <a:pt x="748" y="1221"/>
                    <a:pt x="752" y="1221"/>
                  </a:cubicBezTo>
                  <a:lnTo>
                    <a:pt x="755" y="1224"/>
                  </a:lnTo>
                  <a:lnTo>
                    <a:pt x="759" y="1228"/>
                  </a:lnTo>
                  <a:cubicBezTo>
                    <a:pt x="762" y="1228"/>
                    <a:pt x="762" y="1228"/>
                    <a:pt x="767" y="1232"/>
                  </a:cubicBezTo>
                  <a:cubicBezTo>
                    <a:pt x="770" y="1236"/>
                    <a:pt x="774" y="1239"/>
                    <a:pt x="781" y="1243"/>
                  </a:cubicBezTo>
                  <a:lnTo>
                    <a:pt x="784" y="1243"/>
                  </a:lnTo>
                  <a:cubicBezTo>
                    <a:pt x="784" y="1243"/>
                    <a:pt x="789" y="1246"/>
                    <a:pt x="792" y="1246"/>
                  </a:cubicBezTo>
                  <a:cubicBezTo>
                    <a:pt x="792" y="1250"/>
                    <a:pt x="796" y="1250"/>
                    <a:pt x="796" y="1254"/>
                  </a:cubicBezTo>
                  <a:cubicBezTo>
                    <a:pt x="814" y="1265"/>
                    <a:pt x="828" y="1280"/>
                    <a:pt x="847" y="1290"/>
                  </a:cubicBezTo>
                  <a:cubicBezTo>
                    <a:pt x="850" y="1290"/>
                    <a:pt x="850" y="1294"/>
                    <a:pt x="855" y="1294"/>
                  </a:cubicBezTo>
                  <a:cubicBezTo>
                    <a:pt x="858" y="1298"/>
                    <a:pt x="858" y="1298"/>
                    <a:pt x="862" y="1302"/>
                  </a:cubicBezTo>
                  <a:cubicBezTo>
                    <a:pt x="869" y="1305"/>
                    <a:pt x="872" y="1309"/>
                    <a:pt x="880" y="1312"/>
                  </a:cubicBezTo>
                  <a:lnTo>
                    <a:pt x="884" y="1316"/>
                  </a:lnTo>
                  <a:cubicBezTo>
                    <a:pt x="887" y="1316"/>
                    <a:pt x="891" y="1320"/>
                    <a:pt x="894" y="1324"/>
                  </a:cubicBezTo>
                  <a:lnTo>
                    <a:pt x="899" y="1324"/>
                  </a:lnTo>
                  <a:cubicBezTo>
                    <a:pt x="899" y="1324"/>
                    <a:pt x="902" y="1327"/>
                    <a:pt x="906" y="1327"/>
                  </a:cubicBezTo>
                  <a:cubicBezTo>
                    <a:pt x="906" y="1331"/>
                    <a:pt x="909" y="1331"/>
                    <a:pt x="913" y="1334"/>
                  </a:cubicBezTo>
                  <a:cubicBezTo>
                    <a:pt x="928" y="1342"/>
                    <a:pt x="938" y="1353"/>
                    <a:pt x="950" y="1360"/>
                  </a:cubicBezTo>
                  <a:cubicBezTo>
                    <a:pt x="953" y="1364"/>
                    <a:pt x="957" y="1368"/>
                    <a:pt x="965" y="1368"/>
                  </a:cubicBezTo>
                  <a:cubicBezTo>
                    <a:pt x="975" y="1375"/>
                    <a:pt x="982" y="1378"/>
                    <a:pt x="994" y="1386"/>
                  </a:cubicBezTo>
                  <a:lnTo>
                    <a:pt x="994" y="1390"/>
                  </a:lnTo>
                  <a:cubicBezTo>
                    <a:pt x="995" y="1389"/>
                    <a:pt x="996" y="1388"/>
                    <a:pt x="996" y="1388"/>
                  </a:cubicBezTo>
                  <a:cubicBezTo>
                    <a:pt x="998" y="1388"/>
                    <a:pt x="998" y="1390"/>
                    <a:pt x="1001" y="1390"/>
                  </a:cubicBezTo>
                  <a:cubicBezTo>
                    <a:pt x="1009" y="1397"/>
                    <a:pt x="1016" y="1400"/>
                    <a:pt x="1023" y="1408"/>
                  </a:cubicBezTo>
                  <a:lnTo>
                    <a:pt x="1026" y="1408"/>
                  </a:lnTo>
                  <a:cubicBezTo>
                    <a:pt x="1031" y="1412"/>
                    <a:pt x="1034" y="1412"/>
                    <a:pt x="1038" y="1415"/>
                  </a:cubicBezTo>
                  <a:lnTo>
                    <a:pt x="1041" y="1415"/>
                  </a:lnTo>
                  <a:cubicBezTo>
                    <a:pt x="1045" y="1419"/>
                    <a:pt x="1048" y="1419"/>
                    <a:pt x="1053" y="1422"/>
                  </a:cubicBezTo>
                  <a:lnTo>
                    <a:pt x="1056" y="1426"/>
                  </a:lnTo>
                  <a:cubicBezTo>
                    <a:pt x="1063" y="1426"/>
                    <a:pt x="1067" y="1430"/>
                    <a:pt x="1070" y="1434"/>
                  </a:cubicBezTo>
                  <a:cubicBezTo>
                    <a:pt x="1075" y="1437"/>
                    <a:pt x="1078" y="1437"/>
                    <a:pt x="1082" y="1441"/>
                  </a:cubicBezTo>
                  <a:cubicBezTo>
                    <a:pt x="1078" y="1437"/>
                    <a:pt x="1078" y="1437"/>
                    <a:pt x="1075" y="1434"/>
                  </a:cubicBezTo>
                  <a:lnTo>
                    <a:pt x="1075" y="1434"/>
                  </a:lnTo>
                  <a:cubicBezTo>
                    <a:pt x="1078" y="1437"/>
                    <a:pt x="1078" y="1437"/>
                    <a:pt x="1082" y="1437"/>
                  </a:cubicBezTo>
                  <a:cubicBezTo>
                    <a:pt x="1082" y="1441"/>
                    <a:pt x="1085" y="1441"/>
                    <a:pt x="1085" y="1441"/>
                  </a:cubicBezTo>
                  <a:cubicBezTo>
                    <a:pt x="1089" y="1441"/>
                    <a:pt x="1089" y="1444"/>
                    <a:pt x="1089" y="1444"/>
                  </a:cubicBezTo>
                  <a:cubicBezTo>
                    <a:pt x="1092" y="1444"/>
                    <a:pt x="1092" y="1444"/>
                    <a:pt x="1097" y="1448"/>
                  </a:cubicBezTo>
                  <a:lnTo>
                    <a:pt x="1100" y="1452"/>
                  </a:lnTo>
                  <a:cubicBezTo>
                    <a:pt x="1100" y="1448"/>
                    <a:pt x="1100" y="1448"/>
                    <a:pt x="1097" y="1445"/>
                  </a:cubicBezTo>
                  <a:lnTo>
                    <a:pt x="1097" y="1445"/>
                  </a:lnTo>
                  <a:lnTo>
                    <a:pt x="1100" y="1448"/>
                  </a:lnTo>
                  <a:cubicBezTo>
                    <a:pt x="1107" y="1456"/>
                    <a:pt x="1114" y="1459"/>
                    <a:pt x="1122" y="1463"/>
                  </a:cubicBezTo>
                  <a:cubicBezTo>
                    <a:pt x="1126" y="1466"/>
                    <a:pt x="1129" y="1466"/>
                    <a:pt x="1133" y="1466"/>
                  </a:cubicBezTo>
                  <a:cubicBezTo>
                    <a:pt x="1136" y="1470"/>
                    <a:pt x="1141" y="1470"/>
                    <a:pt x="1141" y="1474"/>
                  </a:cubicBezTo>
                  <a:lnTo>
                    <a:pt x="1144" y="1474"/>
                  </a:lnTo>
                  <a:cubicBezTo>
                    <a:pt x="1148" y="1478"/>
                    <a:pt x="1151" y="1478"/>
                    <a:pt x="1151" y="1481"/>
                  </a:cubicBezTo>
                  <a:cubicBezTo>
                    <a:pt x="1155" y="1481"/>
                    <a:pt x="1158" y="1481"/>
                    <a:pt x="1158" y="1485"/>
                  </a:cubicBezTo>
                  <a:cubicBezTo>
                    <a:pt x="1163" y="1488"/>
                    <a:pt x="1166" y="1488"/>
                    <a:pt x="1170" y="1492"/>
                  </a:cubicBezTo>
                  <a:cubicBezTo>
                    <a:pt x="1177" y="1492"/>
                    <a:pt x="1180" y="1496"/>
                    <a:pt x="1188" y="1500"/>
                  </a:cubicBezTo>
                  <a:cubicBezTo>
                    <a:pt x="1192" y="1503"/>
                    <a:pt x="1195" y="1507"/>
                    <a:pt x="1199" y="1507"/>
                  </a:cubicBezTo>
                  <a:cubicBezTo>
                    <a:pt x="1202" y="1510"/>
                    <a:pt x="1207" y="1514"/>
                    <a:pt x="1210" y="1514"/>
                  </a:cubicBezTo>
                  <a:cubicBezTo>
                    <a:pt x="1214" y="1518"/>
                    <a:pt x="1217" y="1522"/>
                    <a:pt x="1221" y="1522"/>
                  </a:cubicBezTo>
                  <a:cubicBezTo>
                    <a:pt x="1224" y="1525"/>
                    <a:pt x="1232" y="1529"/>
                    <a:pt x="1236" y="1532"/>
                  </a:cubicBezTo>
                  <a:cubicBezTo>
                    <a:pt x="1239" y="1532"/>
                    <a:pt x="1239" y="1532"/>
                    <a:pt x="1243" y="1536"/>
                  </a:cubicBezTo>
                  <a:cubicBezTo>
                    <a:pt x="1246" y="1536"/>
                    <a:pt x="1246" y="1540"/>
                    <a:pt x="1246" y="1540"/>
                  </a:cubicBezTo>
                  <a:cubicBezTo>
                    <a:pt x="1254" y="1544"/>
                    <a:pt x="1261" y="1551"/>
                    <a:pt x="1268" y="1554"/>
                  </a:cubicBezTo>
                  <a:cubicBezTo>
                    <a:pt x="1268" y="1554"/>
                    <a:pt x="1273" y="1554"/>
                    <a:pt x="1273" y="1558"/>
                  </a:cubicBezTo>
                  <a:cubicBezTo>
                    <a:pt x="1273" y="1558"/>
                    <a:pt x="1276" y="1562"/>
                    <a:pt x="1280" y="1562"/>
                  </a:cubicBezTo>
                  <a:cubicBezTo>
                    <a:pt x="1280" y="1562"/>
                    <a:pt x="1283" y="1562"/>
                    <a:pt x="1283" y="1566"/>
                  </a:cubicBezTo>
                  <a:cubicBezTo>
                    <a:pt x="1287" y="1566"/>
                    <a:pt x="1287" y="1566"/>
                    <a:pt x="1290" y="1569"/>
                  </a:cubicBezTo>
                  <a:lnTo>
                    <a:pt x="1295" y="1573"/>
                  </a:lnTo>
                  <a:lnTo>
                    <a:pt x="1298" y="1573"/>
                  </a:lnTo>
                  <a:lnTo>
                    <a:pt x="1302" y="1576"/>
                  </a:lnTo>
                  <a:lnTo>
                    <a:pt x="1305" y="1576"/>
                  </a:lnTo>
                  <a:cubicBezTo>
                    <a:pt x="1305" y="1576"/>
                    <a:pt x="1305" y="1580"/>
                    <a:pt x="1309" y="1580"/>
                  </a:cubicBezTo>
                  <a:lnTo>
                    <a:pt x="1312" y="1584"/>
                  </a:lnTo>
                  <a:cubicBezTo>
                    <a:pt x="1317" y="1588"/>
                    <a:pt x="1320" y="1591"/>
                    <a:pt x="1327" y="1595"/>
                  </a:cubicBezTo>
                  <a:cubicBezTo>
                    <a:pt x="1327" y="1595"/>
                    <a:pt x="1331" y="1595"/>
                    <a:pt x="1331" y="1598"/>
                  </a:cubicBezTo>
                  <a:cubicBezTo>
                    <a:pt x="1334" y="1598"/>
                    <a:pt x="1334" y="1602"/>
                    <a:pt x="1334" y="1602"/>
                  </a:cubicBezTo>
                  <a:cubicBezTo>
                    <a:pt x="1342" y="1602"/>
                    <a:pt x="1346" y="1606"/>
                    <a:pt x="1349" y="1610"/>
                  </a:cubicBezTo>
                  <a:cubicBezTo>
                    <a:pt x="1353" y="1613"/>
                    <a:pt x="1356" y="1613"/>
                    <a:pt x="1361" y="1617"/>
                  </a:cubicBezTo>
                  <a:cubicBezTo>
                    <a:pt x="1361" y="1620"/>
                    <a:pt x="1364" y="1620"/>
                    <a:pt x="1368" y="1624"/>
                  </a:cubicBezTo>
                  <a:cubicBezTo>
                    <a:pt x="1371" y="1628"/>
                    <a:pt x="1375" y="1628"/>
                    <a:pt x="1378" y="1632"/>
                  </a:cubicBezTo>
                  <a:cubicBezTo>
                    <a:pt x="1383" y="1635"/>
                    <a:pt x="1383" y="1635"/>
                    <a:pt x="1386" y="1639"/>
                  </a:cubicBezTo>
                  <a:cubicBezTo>
                    <a:pt x="1390" y="1642"/>
                    <a:pt x="1393" y="1642"/>
                    <a:pt x="1397" y="1646"/>
                  </a:cubicBezTo>
                  <a:cubicBezTo>
                    <a:pt x="1397" y="1646"/>
                    <a:pt x="1405" y="1646"/>
                    <a:pt x="1405" y="1654"/>
                  </a:cubicBezTo>
                  <a:lnTo>
                    <a:pt x="1408" y="1654"/>
                  </a:lnTo>
                  <a:cubicBezTo>
                    <a:pt x="1408" y="1654"/>
                    <a:pt x="1412" y="1654"/>
                    <a:pt x="1412" y="1657"/>
                  </a:cubicBezTo>
                  <a:lnTo>
                    <a:pt x="1415" y="1657"/>
                  </a:lnTo>
                  <a:cubicBezTo>
                    <a:pt x="1419" y="1657"/>
                    <a:pt x="1419" y="1661"/>
                    <a:pt x="1419" y="1661"/>
                  </a:cubicBezTo>
                  <a:lnTo>
                    <a:pt x="1422" y="1664"/>
                  </a:lnTo>
                  <a:lnTo>
                    <a:pt x="1427" y="1664"/>
                  </a:lnTo>
                  <a:cubicBezTo>
                    <a:pt x="1434" y="1672"/>
                    <a:pt x="1441" y="1676"/>
                    <a:pt x="1452" y="1683"/>
                  </a:cubicBezTo>
                  <a:cubicBezTo>
                    <a:pt x="1452" y="1683"/>
                    <a:pt x="1456" y="1686"/>
                    <a:pt x="1459" y="1686"/>
                  </a:cubicBezTo>
                  <a:cubicBezTo>
                    <a:pt x="1459" y="1690"/>
                    <a:pt x="1463" y="1690"/>
                    <a:pt x="1466" y="1694"/>
                  </a:cubicBezTo>
                  <a:cubicBezTo>
                    <a:pt x="1471" y="1694"/>
                    <a:pt x="1471" y="1698"/>
                    <a:pt x="1474" y="1698"/>
                  </a:cubicBezTo>
                  <a:cubicBezTo>
                    <a:pt x="1474" y="1701"/>
                    <a:pt x="1478" y="1701"/>
                    <a:pt x="1478" y="1701"/>
                  </a:cubicBezTo>
                  <a:cubicBezTo>
                    <a:pt x="1481" y="1705"/>
                    <a:pt x="1481" y="1705"/>
                    <a:pt x="1485" y="1705"/>
                  </a:cubicBezTo>
                  <a:lnTo>
                    <a:pt x="1488" y="1708"/>
                  </a:lnTo>
                  <a:lnTo>
                    <a:pt x="1488" y="1712"/>
                  </a:lnTo>
                  <a:cubicBezTo>
                    <a:pt x="1490" y="1711"/>
                    <a:pt x="1491" y="1710"/>
                    <a:pt x="1491" y="1710"/>
                  </a:cubicBezTo>
                  <a:cubicBezTo>
                    <a:pt x="1493" y="1710"/>
                    <a:pt x="1494" y="1712"/>
                    <a:pt x="1496" y="1712"/>
                  </a:cubicBezTo>
                  <a:cubicBezTo>
                    <a:pt x="1496" y="1716"/>
                    <a:pt x="1500" y="1716"/>
                    <a:pt x="1500" y="1720"/>
                  </a:cubicBezTo>
                  <a:cubicBezTo>
                    <a:pt x="1503" y="1720"/>
                    <a:pt x="1503" y="1720"/>
                    <a:pt x="1507" y="1723"/>
                  </a:cubicBezTo>
                  <a:lnTo>
                    <a:pt x="1510" y="1727"/>
                  </a:lnTo>
                  <a:lnTo>
                    <a:pt x="1515" y="1727"/>
                  </a:lnTo>
                  <a:cubicBezTo>
                    <a:pt x="1515" y="1729"/>
                    <a:pt x="1516" y="1729"/>
                    <a:pt x="1516" y="1729"/>
                  </a:cubicBezTo>
                  <a:cubicBezTo>
                    <a:pt x="1517" y="1729"/>
                    <a:pt x="1518" y="1729"/>
                    <a:pt x="1518" y="1730"/>
                  </a:cubicBezTo>
                  <a:cubicBezTo>
                    <a:pt x="1518" y="1730"/>
                    <a:pt x="1520" y="1732"/>
                    <a:pt x="1522" y="1732"/>
                  </a:cubicBezTo>
                  <a:cubicBezTo>
                    <a:pt x="1523" y="1732"/>
                    <a:pt x="1524" y="1732"/>
                    <a:pt x="1525" y="1730"/>
                  </a:cubicBezTo>
                  <a:cubicBezTo>
                    <a:pt x="1525" y="1730"/>
                    <a:pt x="1525" y="1727"/>
                    <a:pt x="1522" y="1727"/>
                  </a:cubicBezTo>
                  <a:cubicBezTo>
                    <a:pt x="1518" y="1723"/>
                    <a:pt x="1515" y="1716"/>
                    <a:pt x="1507" y="1712"/>
                  </a:cubicBezTo>
                  <a:cubicBezTo>
                    <a:pt x="1507" y="1712"/>
                    <a:pt x="1503" y="1708"/>
                    <a:pt x="1500" y="1705"/>
                  </a:cubicBezTo>
                  <a:cubicBezTo>
                    <a:pt x="1496" y="1705"/>
                    <a:pt x="1496" y="1705"/>
                    <a:pt x="1493" y="1701"/>
                  </a:cubicBezTo>
                  <a:cubicBezTo>
                    <a:pt x="1488" y="1698"/>
                    <a:pt x="1481" y="1694"/>
                    <a:pt x="1474" y="1686"/>
                  </a:cubicBezTo>
                  <a:cubicBezTo>
                    <a:pt x="1471" y="1686"/>
                    <a:pt x="1471" y="1686"/>
                    <a:pt x="1471" y="1683"/>
                  </a:cubicBezTo>
                  <a:cubicBezTo>
                    <a:pt x="1463" y="1679"/>
                    <a:pt x="1463" y="1679"/>
                    <a:pt x="1456" y="1676"/>
                  </a:cubicBezTo>
                  <a:cubicBezTo>
                    <a:pt x="1459" y="1674"/>
                    <a:pt x="1461" y="1673"/>
                    <a:pt x="1463" y="1673"/>
                  </a:cubicBezTo>
                  <a:cubicBezTo>
                    <a:pt x="1465" y="1673"/>
                    <a:pt x="1467" y="1674"/>
                    <a:pt x="1471" y="1676"/>
                  </a:cubicBezTo>
                  <a:lnTo>
                    <a:pt x="1474" y="1679"/>
                  </a:lnTo>
                  <a:cubicBezTo>
                    <a:pt x="1478" y="1679"/>
                    <a:pt x="1481" y="1683"/>
                    <a:pt x="1481" y="1683"/>
                  </a:cubicBezTo>
                  <a:cubicBezTo>
                    <a:pt x="1485" y="1686"/>
                    <a:pt x="1493" y="1690"/>
                    <a:pt x="1496" y="1694"/>
                  </a:cubicBezTo>
                  <a:cubicBezTo>
                    <a:pt x="1500" y="1698"/>
                    <a:pt x="1503" y="1698"/>
                    <a:pt x="1507" y="1701"/>
                  </a:cubicBezTo>
                  <a:cubicBezTo>
                    <a:pt x="1510" y="1701"/>
                    <a:pt x="1510" y="1705"/>
                    <a:pt x="1510" y="1705"/>
                  </a:cubicBezTo>
                  <a:cubicBezTo>
                    <a:pt x="1515" y="1708"/>
                    <a:pt x="1515" y="1708"/>
                    <a:pt x="1518" y="1708"/>
                  </a:cubicBezTo>
                  <a:cubicBezTo>
                    <a:pt x="1518" y="1712"/>
                    <a:pt x="1522" y="1712"/>
                    <a:pt x="1522" y="1716"/>
                  </a:cubicBezTo>
                  <a:cubicBezTo>
                    <a:pt x="1525" y="1716"/>
                    <a:pt x="1525" y="1720"/>
                    <a:pt x="1529" y="1720"/>
                  </a:cubicBezTo>
                  <a:cubicBezTo>
                    <a:pt x="1532" y="1720"/>
                    <a:pt x="1537" y="1723"/>
                    <a:pt x="1537" y="1723"/>
                  </a:cubicBezTo>
                  <a:cubicBezTo>
                    <a:pt x="1540" y="1727"/>
                    <a:pt x="1540" y="1727"/>
                    <a:pt x="1544" y="1730"/>
                  </a:cubicBezTo>
                  <a:lnTo>
                    <a:pt x="1547" y="1734"/>
                  </a:lnTo>
                  <a:lnTo>
                    <a:pt x="1551" y="1738"/>
                  </a:lnTo>
                  <a:lnTo>
                    <a:pt x="1554" y="1738"/>
                  </a:lnTo>
                  <a:cubicBezTo>
                    <a:pt x="1559" y="1742"/>
                    <a:pt x="1559" y="1742"/>
                    <a:pt x="1559" y="1745"/>
                  </a:cubicBezTo>
                  <a:cubicBezTo>
                    <a:pt x="1569" y="1749"/>
                    <a:pt x="1576" y="1756"/>
                    <a:pt x="1584" y="1764"/>
                  </a:cubicBezTo>
                  <a:cubicBezTo>
                    <a:pt x="1588" y="1764"/>
                    <a:pt x="1591" y="1767"/>
                    <a:pt x="1595" y="1771"/>
                  </a:cubicBezTo>
                  <a:cubicBezTo>
                    <a:pt x="1598" y="1771"/>
                    <a:pt x="1603" y="1771"/>
                    <a:pt x="1603" y="1774"/>
                  </a:cubicBezTo>
                  <a:cubicBezTo>
                    <a:pt x="1610" y="1774"/>
                    <a:pt x="1613" y="1778"/>
                    <a:pt x="1620" y="1782"/>
                  </a:cubicBezTo>
                  <a:lnTo>
                    <a:pt x="1625" y="1786"/>
                  </a:lnTo>
                  <a:cubicBezTo>
                    <a:pt x="1625" y="1786"/>
                    <a:pt x="1628" y="1789"/>
                    <a:pt x="1632" y="1793"/>
                  </a:cubicBezTo>
                  <a:lnTo>
                    <a:pt x="1639" y="1796"/>
                  </a:lnTo>
                  <a:cubicBezTo>
                    <a:pt x="1642" y="1800"/>
                    <a:pt x="1647" y="1804"/>
                    <a:pt x="1650" y="1804"/>
                  </a:cubicBezTo>
                  <a:cubicBezTo>
                    <a:pt x="1654" y="1808"/>
                    <a:pt x="1657" y="1808"/>
                    <a:pt x="1661" y="1815"/>
                  </a:cubicBezTo>
                  <a:lnTo>
                    <a:pt x="1664" y="1815"/>
                  </a:lnTo>
                  <a:cubicBezTo>
                    <a:pt x="1669" y="1818"/>
                    <a:pt x="1672" y="1822"/>
                    <a:pt x="1676" y="1822"/>
                  </a:cubicBezTo>
                  <a:lnTo>
                    <a:pt x="1686" y="1833"/>
                  </a:lnTo>
                  <a:cubicBezTo>
                    <a:pt x="1691" y="1833"/>
                    <a:pt x="1694" y="1837"/>
                    <a:pt x="1694" y="1837"/>
                  </a:cubicBezTo>
                  <a:cubicBezTo>
                    <a:pt x="1698" y="1840"/>
                    <a:pt x="1701" y="1840"/>
                    <a:pt x="1705" y="1840"/>
                  </a:cubicBezTo>
                  <a:lnTo>
                    <a:pt x="1705" y="1848"/>
                  </a:lnTo>
                  <a:cubicBezTo>
                    <a:pt x="1708" y="1848"/>
                    <a:pt x="1713" y="1852"/>
                    <a:pt x="1713" y="1852"/>
                  </a:cubicBezTo>
                  <a:cubicBezTo>
                    <a:pt x="1716" y="1855"/>
                    <a:pt x="1720" y="1859"/>
                    <a:pt x="1723" y="1862"/>
                  </a:cubicBezTo>
                  <a:cubicBezTo>
                    <a:pt x="1730" y="1862"/>
                    <a:pt x="1735" y="1866"/>
                    <a:pt x="1742" y="1870"/>
                  </a:cubicBezTo>
                  <a:cubicBezTo>
                    <a:pt x="1745" y="1877"/>
                    <a:pt x="1752" y="1877"/>
                    <a:pt x="1757" y="1884"/>
                  </a:cubicBezTo>
                  <a:cubicBezTo>
                    <a:pt x="1758" y="1883"/>
                    <a:pt x="1758" y="1883"/>
                    <a:pt x="1759" y="1883"/>
                  </a:cubicBezTo>
                  <a:cubicBezTo>
                    <a:pt x="1760" y="1883"/>
                    <a:pt x="1760" y="1885"/>
                    <a:pt x="1760" y="1888"/>
                  </a:cubicBezTo>
                  <a:lnTo>
                    <a:pt x="1767" y="1888"/>
                  </a:lnTo>
                  <a:cubicBezTo>
                    <a:pt x="1767" y="1892"/>
                    <a:pt x="1771" y="1892"/>
                    <a:pt x="1771" y="1892"/>
                  </a:cubicBezTo>
                  <a:cubicBezTo>
                    <a:pt x="1774" y="1899"/>
                    <a:pt x="1779" y="1899"/>
                    <a:pt x="1786" y="1903"/>
                  </a:cubicBezTo>
                  <a:lnTo>
                    <a:pt x="1789" y="1906"/>
                  </a:lnTo>
                  <a:cubicBezTo>
                    <a:pt x="1789" y="1910"/>
                    <a:pt x="1793" y="1910"/>
                    <a:pt x="1796" y="1910"/>
                  </a:cubicBezTo>
                  <a:cubicBezTo>
                    <a:pt x="1798" y="1912"/>
                    <a:pt x="1800" y="1912"/>
                    <a:pt x="1802" y="1912"/>
                  </a:cubicBezTo>
                  <a:cubicBezTo>
                    <a:pt x="1804" y="1912"/>
                    <a:pt x="1806" y="1912"/>
                    <a:pt x="1808" y="1914"/>
                  </a:cubicBezTo>
                  <a:cubicBezTo>
                    <a:pt x="1811" y="1914"/>
                    <a:pt x="1815" y="1914"/>
                    <a:pt x="1815" y="1918"/>
                  </a:cubicBezTo>
                  <a:cubicBezTo>
                    <a:pt x="1818" y="1918"/>
                    <a:pt x="1818" y="1921"/>
                    <a:pt x="1818" y="1921"/>
                  </a:cubicBezTo>
                  <a:cubicBezTo>
                    <a:pt x="1823" y="1925"/>
                    <a:pt x="1830" y="1925"/>
                    <a:pt x="1833" y="1928"/>
                  </a:cubicBezTo>
                  <a:lnTo>
                    <a:pt x="1845" y="1928"/>
                  </a:lnTo>
                  <a:cubicBezTo>
                    <a:pt x="1845" y="1928"/>
                    <a:pt x="1848" y="1928"/>
                    <a:pt x="1848" y="1932"/>
                  </a:cubicBezTo>
                  <a:cubicBezTo>
                    <a:pt x="1849" y="1931"/>
                    <a:pt x="1850" y="1930"/>
                    <a:pt x="1851" y="1930"/>
                  </a:cubicBezTo>
                  <a:cubicBezTo>
                    <a:pt x="1852" y="1930"/>
                    <a:pt x="1853" y="1932"/>
                    <a:pt x="1855" y="1932"/>
                  </a:cubicBezTo>
                  <a:lnTo>
                    <a:pt x="1859" y="1932"/>
                  </a:lnTo>
                  <a:cubicBezTo>
                    <a:pt x="1862" y="1932"/>
                    <a:pt x="1862" y="1928"/>
                    <a:pt x="1867" y="1928"/>
                  </a:cubicBezTo>
                  <a:cubicBezTo>
                    <a:pt x="1868" y="1930"/>
                    <a:pt x="1869" y="1931"/>
                    <a:pt x="1870" y="1931"/>
                  </a:cubicBezTo>
                  <a:cubicBezTo>
                    <a:pt x="1871" y="1931"/>
                    <a:pt x="1872" y="1930"/>
                    <a:pt x="1874" y="1928"/>
                  </a:cubicBezTo>
                  <a:lnTo>
                    <a:pt x="1881" y="1928"/>
                  </a:lnTo>
                  <a:cubicBezTo>
                    <a:pt x="1883" y="1928"/>
                    <a:pt x="1886" y="1930"/>
                    <a:pt x="1887" y="1930"/>
                  </a:cubicBezTo>
                  <a:cubicBezTo>
                    <a:pt x="1888" y="1930"/>
                    <a:pt x="1889" y="1930"/>
                    <a:pt x="1889" y="1928"/>
                  </a:cubicBezTo>
                  <a:cubicBezTo>
                    <a:pt x="1892" y="1928"/>
                    <a:pt x="1896" y="1932"/>
                    <a:pt x="1896" y="1932"/>
                  </a:cubicBezTo>
                  <a:lnTo>
                    <a:pt x="1925" y="1932"/>
                  </a:lnTo>
                  <a:cubicBezTo>
                    <a:pt x="1927" y="1932"/>
                    <a:pt x="1928" y="1930"/>
                    <a:pt x="1928" y="1930"/>
                  </a:cubicBezTo>
                  <a:cubicBezTo>
                    <a:pt x="1928" y="1930"/>
                    <a:pt x="1928" y="1931"/>
                    <a:pt x="1928" y="1932"/>
                  </a:cubicBezTo>
                  <a:cubicBezTo>
                    <a:pt x="1933" y="1932"/>
                    <a:pt x="1933" y="1932"/>
                    <a:pt x="1936" y="1928"/>
                  </a:cubicBezTo>
                  <a:cubicBezTo>
                    <a:pt x="1940" y="1928"/>
                    <a:pt x="1940" y="1925"/>
                    <a:pt x="1943" y="1925"/>
                  </a:cubicBezTo>
                  <a:cubicBezTo>
                    <a:pt x="1943" y="1925"/>
                    <a:pt x="1943" y="1921"/>
                    <a:pt x="1947" y="1921"/>
                  </a:cubicBezTo>
                  <a:cubicBezTo>
                    <a:pt x="1947" y="1918"/>
                    <a:pt x="1947" y="1918"/>
                    <a:pt x="1950" y="1918"/>
                  </a:cubicBezTo>
                  <a:cubicBezTo>
                    <a:pt x="1950" y="1914"/>
                    <a:pt x="1950" y="1914"/>
                    <a:pt x="1955" y="1914"/>
                  </a:cubicBezTo>
                  <a:cubicBezTo>
                    <a:pt x="1958" y="1914"/>
                    <a:pt x="1958" y="1914"/>
                    <a:pt x="1962" y="1910"/>
                  </a:cubicBezTo>
                  <a:lnTo>
                    <a:pt x="1962" y="1906"/>
                  </a:lnTo>
                  <a:cubicBezTo>
                    <a:pt x="1965" y="1906"/>
                    <a:pt x="1965" y="1903"/>
                    <a:pt x="1965" y="1899"/>
                  </a:cubicBezTo>
                  <a:cubicBezTo>
                    <a:pt x="1969" y="1899"/>
                    <a:pt x="1969" y="1896"/>
                    <a:pt x="1969" y="1896"/>
                  </a:cubicBezTo>
                  <a:cubicBezTo>
                    <a:pt x="1972" y="1896"/>
                    <a:pt x="1969" y="1892"/>
                    <a:pt x="1969" y="1892"/>
                  </a:cubicBezTo>
                  <a:lnTo>
                    <a:pt x="1972" y="1888"/>
                  </a:lnTo>
                  <a:cubicBezTo>
                    <a:pt x="1977" y="1884"/>
                    <a:pt x="1977" y="1881"/>
                    <a:pt x="1977" y="1881"/>
                  </a:cubicBezTo>
                  <a:lnTo>
                    <a:pt x="1980" y="1877"/>
                  </a:lnTo>
                  <a:cubicBezTo>
                    <a:pt x="1977" y="1874"/>
                    <a:pt x="1980" y="1870"/>
                    <a:pt x="1980" y="1866"/>
                  </a:cubicBezTo>
                  <a:lnTo>
                    <a:pt x="1980" y="1859"/>
                  </a:lnTo>
                  <a:lnTo>
                    <a:pt x="1977" y="1855"/>
                  </a:lnTo>
                  <a:cubicBezTo>
                    <a:pt x="1972" y="1852"/>
                    <a:pt x="1972" y="1848"/>
                    <a:pt x="1969" y="1844"/>
                  </a:cubicBezTo>
                  <a:lnTo>
                    <a:pt x="1965" y="1844"/>
                  </a:lnTo>
                  <a:cubicBezTo>
                    <a:pt x="1965" y="1840"/>
                    <a:pt x="1969" y="1840"/>
                    <a:pt x="1969" y="1840"/>
                  </a:cubicBezTo>
                  <a:lnTo>
                    <a:pt x="1969" y="1837"/>
                  </a:lnTo>
                  <a:cubicBezTo>
                    <a:pt x="1965" y="1833"/>
                    <a:pt x="1965" y="1833"/>
                    <a:pt x="1969" y="1833"/>
                  </a:cubicBezTo>
                  <a:cubicBezTo>
                    <a:pt x="1969" y="1833"/>
                    <a:pt x="1969" y="1832"/>
                    <a:pt x="1970" y="1832"/>
                  </a:cubicBezTo>
                  <a:cubicBezTo>
                    <a:pt x="1970" y="1832"/>
                    <a:pt x="1971" y="1832"/>
                    <a:pt x="1972" y="1833"/>
                  </a:cubicBezTo>
                  <a:cubicBezTo>
                    <a:pt x="1974" y="1832"/>
                    <a:pt x="1975" y="1832"/>
                    <a:pt x="1976" y="1832"/>
                  </a:cubicBezTo>
                  <a:cubicBezTo>
                    <a:pt x="1979" y="1832"/>
                    <a:pt x="1981" y="1833"/>
                    <a:pt x="1984" y="1833"/>
                  </a:cubicBezTo>
                  <a:cubicBezTo>
                    <a:pt x="1987" y="1833"/>
                    <a:pt x="1987" y="1837"/>
                    <a:pt x="1991" y="1837"/>
                  </a:cubicBezTo>
                  <a:cubicBezTo>
                    <a:pt x="1993" y="1839"/>
                    <a:pt x="1996" y="1842"/>
                    <a:pt x="1999" y="1842"/>
                  </a:cubicBezTo>
                  <a:cubicBezTo>
                    <a:pt x="2000" y="1842"/>
                    <a:pt x="2001" y="1841"/>
                    <a:pt x="2002" y="1840"/>
                  </a:cubicBezTo>
                  <a:lnTo>
                    <a:pt x="2009" y="1840"/>
                  </a:lnTo>
                  <a:cubicBezTo>
                    <a:pt x="2009" y="1844"/>
                    <a:pt x="2013" y="1848"/>
                    <a:pt x="2013" y="1852"/>
                  </a:cubicBezTo>
                  <a:cubicBezTo>
                    <a:pt x="2016" y="1852"/>
                    <a:pt x="2016" y="1855"/>
                    <a:pt x="2016" y="1855"/>
                  </a:cubicBezTo>
                  <a:lnTo>
                    <a:pt x="2016" y="1874"/>
                  </a:lnTo>
                  <a:lnTo>
                    <a:pt x="2013" y="1870"/>
                  </a:lnTo>
                  <a:lnTo>
                    <a:pt x="2013" y="1874"/>
                  </a:lnTo>
                  <a:cubicBezTo>
                    <a:pt x="2016" y="1877"/>
                    <a:pt x="2016" y="1877"/>
                    <a:pt x="2016" y="1881"/>
                  </a:cubicBezTo>
                  <a:lnTo>
                    <a:pt x="2013" y="1881"/>
                  </a:lnTo>
                  <a:lnTo>
                    <a:pt x="2016" y="1884"/>
                  </a:lnTo>
                  <a:lnTo>
                    <a:pt x="2016" y="1888"/>
                  </a:lnTo>
                  <a:lnTo>
                    <a:pt x="2016" y="1899"/>
                  </a:lnTo>
                  <a:cubicBezTo>
                    <a:pt x="2013" y="1899"/>
                    <a:pt x="2016" y="1896"/>
                    <a:pt x="2013" y="1896"/>
                  </a:cubicBezTo>
                  <a:cubicBezTo>
                    <a:pt x="2013" y="1899"/>
                    <a:pt x="2013" y="1903"/>
                    <a:pt x="2016" y="1903"/>
                  </a:cubicBezTo>
                  <a:lnTo>
                    <a:pt x="2016" y="1906"/>
                  </a:lnTo>
                  <a:lnTo>
                    <a:pt x="2016" y="1910"/>
                  </a:lnTo>
                  <a:cubicBezTo>
                    <a:pt x="2016" y="1910"/>
                    <a:pt x="2021" y="1914"/>
                    <a:pt x="2021" y="1918"/>
                  </a:cubicBezTo>
                  <a:lnTo>
                    <a:pt x="2021" y="1925"/>
                  </a:lnTo>
                  <a:cubicBezTo>
                    <a:pt x="2021" y="1921"/>
                    <a:pt x="2024" y="1921"/>
                    <a:pt x="2024" y="1918"/>
                  </a:cubicBezTo>
                  <a:lnTo>
                    <a:pt x="2031" y="1918"/>
                  </a:lnTo>
                  <a:lnTo>
                    <a:pt x="2028" y="1914"/>
                  </a:lnTo>
                  <a:lnTo>
                    <a:pt x="2028" y="1903"/>
                  </a:lnTo>
                  <a:lnTo>
                    <a:pt x="2028" y="1899"/>
                  </a:lnTo>
                  <a:lnTo>
                    <a:pt x="2028" y="1892"/>
                  </a:lnTo>
                  <a:cubicBezTo>
                    <a:pt x="2031" y="1892"/>
                    <a:pt x="2028" y="1888"/>
                    <a:pt x="2031" y="1888"/>
                  </a:cubicBezTo>
                  <a:cubicBezTo>
                    <a:pt x="2031" y="1892"/>
                    <a:pt x="2035" y="1892"/>
                    <a:pt x="2038" y="1892"/>
                  </a:cubicBezTo>
                  <a:cubicBezTo>
                    <a:pt x="2035" y="1888"/>
                    <a:pt x="2031" y="1888"/>
                    <a:pt x="2028" y="1884"/>
                  </a:cubicBezTo>
                  <a:cubicBezTo>
                    <a:pt x="2028" y="1884"/>
                    <a:pt x="2031" y="1881"/>
                    <a:pt x="2028" y="1881"/>
                  </a:cubicBezTo>
                  <a:cubicBezTo>
                    <a:pt x="2028" y="1877"/>
                    <a:pt x="2028" y="1877"/>
                    <a:pt x="2031" y="1874"/>
                  </a:cubicBezTo>
                  <a:cubicBezTo>
                    <a:pt x="2028" y="1870"/>
                    <a:pt x="2028" y="1866"/>
                    <a:pt x="2028" y="1862"/>
                  </a:cubicBezTo>
                  <a:lnTo>
                    <a:pt x="2028" y="1859"/>
                  </a:lnTo>
                  <a:lnTo>
                    <a:pt x="2028" y="1852"/>
                  </a:lnTo>
                  <a:cubicBezTo>
                    <a:pt x="2028" y="1852"/>
                    <a:pt x="2028" y="1848"/>
                    <a:pt x="2031" y="1844"/>
                  </a:cubicBezTo>
                  <a:lnTo>
                    <a:pt x="2031" y="1840"/>
                  </a:lnTo>
                  <a:lnTo>
                    <a:pt x="2038" y="1840"/>
                  </a:lnTo>
                  <a:cubicBezTo>
                    <a:pt x="2038" y="1837"/>
                    <a:pt x="2043" y="1837"/>
                    <a:pt x="2043" y="1837"/>
                  </a:cubicBezTo>
                  <a:lnTo>
                    <a:pt x="2043" y="1833"/>
                  </a:lnTo>
                  <a:cubicBezTo>
                    <a:pt x="2046" y="1833"/>
                    <a:pt x="2043" y="1830"/>
                    <a:pt x="2043" y="1830"/>
                  </a:cubicBezTo>
                  <a:cubicBezTo>
                    <a:pt x="2038" y="1826"/>
                    <a:pt x="2038" y="1822"/>
                    <a:pt x="2043" y="1818"/>
                  </a:cubicBezTo>
                  <a:lnTo>
                    <a:pt x="2043" y="1815"/>
                  </a:lnTo>
                  <a:lnTo>
                    <a:pt x="2043" y="1811"/>
                  </a:lnTo>
                  <a:cubicBezTo>
                    <a:pt x="2043" y="1804"/>
                    <a:pt x="2043" y="1800"/>
                    <a:pt x="2046" y="1796"/>
                  </a:cubicBezTo>
                  <a:lnTo>
                    <a:pt x="2046" y="1793"/>
                  </a:lnTo>
                  <a:lnTo>
                    <a:pt x="2050" y="1789"/>
                  </a:lnTo>
                  <a:cubicBezTo>
                    <a:pt x="2052" y="1789"/>
                    <a:pt x="2053" y="1788"/>
                    <a:pt x="2053" y="1788"/>
                  </a:cubicBezTo>
                  <a:cubicBezTo>
                    <a:pt x="2053" y="1788"/>
                    <a:pt x="2053" y="1788"/>
                    <a:pt x="2053" y="1789"/>
                  </a:cubicBezTo>
                  <a:cubicBezTo>
                    <a:pt x="2057" y="1789"/>
                    <a:pt x="2053" y="1786"/>
                    <a:pt x="2057" y="1782"/>
                  </a:cubicBezTo>
                  <a:lnTo>
                    <a:pt x="2060" y="1782"/>
                  </a:lnTo>
                  <a:cubicBezTo>
                    <a:pt x="2065" y="1782"/>
                    <a:pt x="2065" y="1782"/>
                    <a:pt x="2068" y="1778"/>
                  </a:cubicBezTo>
                  <a:cubicBezTo>
                    <a:pt x="2072" y="1778"/>
                    <a:pt x="2075" y="1774"/>
                    <a:pt x="2082" y="1774"/>
                  </a:cubicBezTo>
                  <a:cubicBezTo>
                    <a:pt x="2087" y="1774"/>
                    <a:pt x="2087" y="1771"/>
                    <a:pt x="2090" y="1771"/>
                  </a:cubicBezTo>
                  <a:cubicBezTo>
                    <a:pt x="2090" y="1767"/>
                    <a:pt x="2094" y="1767"/>
                    <a:pt x="2097" y="1767"/>
                  </a:cubicBezTo>
                  <a:cubicBezTo>
                    <a:pt x="2101" y="1767"/>
                    <a:pt x="2101" y="1764"/>
                    <a:pt x="2104" y="1764"/>
                  </a:cubicBezTo>
                  <a:cubicBezTo>
                    <a:pt x="2104" y="1760"/>
                    <a:pt x="2109" y="1760"/>
                    <a:pt x="2112" y="1760"/>
                  </a:cubicBezTo>
                  <a:lnTo>
                    <a:pt x="2112" y="1756"/>
                  </a:lnTo>
                  <a:lnTo>
                    <a:pt x="2116" y="1756"/>
                  </a:lnTo>
                  <a:cubicBezTo>
                    <a:pt x="2119" y="1752"/>
                    <a:pt x="2119" y="1752"/>
                    <a:pt x="2123" y="1752"/>
                  </a:cubicBezTo>
                  <a:cubicBezTo>
                    <a:pt x="2123" y="1752"/>
                    <a:pt x="2126" y="1752"/>
                    <a:pt x="2126" y="1749"/>
                  </a:cubicBezTo>
                  <a:cubicBezTo>
                    <a:pt x="2126" y="1745"/>
                    <a:pt x="2131" y="1745"/>
                    <a:pt x="2134" y="1742"/>
                  </a:cubicBezTo>
                  <a:cubicBezTo>
                    <a:pt x="2138" y="1742"/>
                    <a:pt x="2138" y="1742"/>
                    <a:pt x="2141" y="1738"/>
                  </a:cubicBezTo>
                  <a:cubicBezTo>
                    <a:pt x="2141" y="1734"/>
                    <a:pt x="2145" y="1734"/>
                    <a:pt x="2145" y="1734"/>
                  </a:cubicBezTo>
                  <a:cubicBezTo>
                    <a:pt x="2145" y="1734"/>
                    <a:pt x="2148" y="1734"/>
                    <a:pt x="2148" y="1730"/>
                  </a:cubicBezTo>
                  <a:lnTo>
                    <a:pt x="2153" y="1727"/>
                  </a:lnTo>
                  <a:lnTo>
                    <a:pt x="2156" y="1727"/>
                  </a:lnTo>
                  <a:cubicBezTo>
                    <a:pt x="2156" y="1723"/>
                    <a:pt x="2156" y="1723"/>
                    <a:pt x="2160" y="1723"/>
                  </a:cubicBezTo>
                  <a:cubicBezTo>
                    <a:pt x="2160" y="1720"/>
                    <a:pt x="2163" y="1720"/>
                    <a:pt x="2163" y="1716"/>
                  </a:cubicBezTo>
                  <a:lnTo>
                    <a:pt x="2167" y="1716"/>
                  </a:lnTo>
                  <a:cubicBezTo>
                    <a:pt x="2170" y="1712"/>
                    <a:pt x="2170" y="1708"/>
                    <a:pt x="2175" y="1708"/>
                  </a:cubicBezTo>
                  <a:lnTo>
                    <a:pt x="2175" y="1705"/>
                  </a:lnTo>
                  <a:lnTo>
                    <a:pt x="2178" y="1705"/>
                  </a:lnTo>
                  <a:lnTo>
                    <a:pt x="2182" y="1701"/>
                  </a:lnTo>
                  <a:cubicBezTo>
                    <a:pt x="2182" y="1698"/>
                    <a:pt x="2182" y="1698"/>
                    <a:pt x="2185" y="1698"/>
                  </a:cubicBezTo>
                  <a:cubicBezTo>
                    <a:pt x="2189" y="1694"/>
                    <a:pt x="2192" y="1694"/>
                    <a:pt x="2192" y="1690"/>
                  </a:cubicBezTo>
                  <a:cubicBezTo>
                    <a:pt x="2197" y="1690"/>
                    <a:pt x="2197" y="1690"/>
                    <a:pt x="2197" y="1686"/>
                  </a:cubicBezTo>
                  <a:lnTo>
                    <a:pt x="2200" y="1686"/>
                  </a:lnTo>
                  <a:cubicBezTo>
                    <a:pt x="2204" y="1686"/>
                    <a:pt x="2204" y="1683"/>
                    <a:pt x="2204" y="1683"/>
                  </a:cubicBezTo>
                  <a:cubicBezTo>
                    <a:pt x="2207" y="1683"/>
                    <a:pt x="2207" y="1679"/>
                    <a:pt x="2207" y="1676"/>
                  </a:cubicBezTo>
                  <a:cubicBezTo>
                    <a:pt x="2211" y="1672"/>
                    <a:pt x="2211" y="1668"/>
                    <a:pt x="2219" y="1668"/>
                  </a:cubicBezTo>
                  <a:lnTo>
                    <a:pt x="2222" y="1668"/>
                  </a:lnTo>
                  <a:cubicBezTo>
                    <a:pt x="2219" y="1668"/>
                    <a:pt x="2214" y="1664"/>
                    <a:pt x="2214" y="1664"/>
                  </a:cubicBezTo>
                  <a:lnTo>
                    <a:pt x="2214" y="1657"/>
                  </a:lnTo>
                  <a:cubicBezTo>
                    <a:pt x="2214" y="1654"/>
                    <a:pt x="2219" y="1654"/>
                    <a:pt x="2214" y="1650"/>
                  </a:cubicBezTo>
                  <a:cubicBezTo>
                    <a:pt x="2219" y="1646"/>
                    <a:pt x="2219" y="1642"/>
                    <a:pt x="2219" y="1642"/>
                  </a:cubicBezTo>
                  <a:lnTo>
                    <a:pt x="2219" y="1635"/>
                  </a:lnTo>
                  <a:cubicBezTo>
                    <a:pt x="2222" y="1635"/>
                    <a:pt x="2222" y="1635"/>
                    <a:pt x="2222" y="1632"/>
                  </a:cubicBezTo>
                  <a:cubicBezTo>
                    <a:pt x="2219" y="1628"/>
                    <a:pt x="2219" y="1624"/>
                    <a:pt x="2219" y="1620"/>
                  </a:cubicBezTo>
                  <a:cubicBezTo>
                    <a:pt x="2222" y="1620"/>
                    <a:pt x="2219" y="1617"/>
                    <a:pt x="2219" y="1613"/>
                  </a:cubicBezTo>
                  <a:cubicBezTo>
                    <a:pt x="2219" y="1613"/>
                    <a:pt x="2222" y="1613"/>
                    <a:pt x="2219" y="1610"/>
                  </a:cubicBezTo>
                  <a:cubicBezTo>
                    <a:pt x="2214" y="1610"/>
                    <a:pt x="2219" y="1606"/>
                    <a:pt x="2219" y="1606"/>
                  </a:cubicBezTo>
                  <a:lnTo>
                    <a:pt x="2214" y="1602"/>
                  </a:lnTo>
                  <a:cubicBezTo>
                    <a:pt x="2214" y="1602"/>
                    <a:pt x="2219" y="1598"/>
                    <a:pt x="2214" y="1598"/>
                  </a:cubicBezTo>
                  <a:cubicBezTo>
                    <a:pt x="2214" y="1595"/>
                    <a:pt x="2214" y="1595"/>
                    <a:pt x="2211" y="1595"/>
                  </a:cubicBezTo>
                  <a:cubicBezTo>
                    <a:pt x="2211" y="1591"/>
                    <a:pt x="2214" y="1591"/>
                    <a:pt x="2214" y="1591"/>
                  </a:cubicBezTo>
                  <a:lnTo>
                    <a:pt x="2214" y="1584"/>
                  </a:lnTo>
                  <a:cubicBezTo>
                    <a:pt x="2214" y="1580"/>
                    <a:pt x="2214" y="1573"/>
                    <a:pt x="2219" y="1573"/>
                  </a:cubicBezTo>
                  <a:lnTo>
                    <a:pt x="2219" y="1569"/>
                  </a:lnTo>
                  <a:lnTo>
                    <a:pt x="2222" y="1566"/>
                  </a:lnTo>
                  <a:cubicBezTo>
                    <a:pt x="2222" y="1566"/>
                    <a:pt x="2222" y="1564"/>
                    <a:pt x="2223" y="1564"/>
                  </a:cubicBezTo>
                  <a:cubicBezTo>
                    <a:pt x="2224" y="1564"/>
                    <a:pt x="2225" y="1565"/>
                    <a:pt x="2226" y="1566"/>
                  </a:cubicBezTo>
                  <a:cubicBezTo>
                    <a:pt x="2226" y="1562"/>
                    <a:pt x="2229" y="1562"/>
                    <a:pt x="2233" y="1562"/>
                  </a:cubicBezTo>
                  <a:cubicBezTo>
                    <a:pt x="2233" y="1562"/>
                    <a:pt x="2236" y="1562"/>
                    <a:pt x="2236" y="1558"/>
                  </a:cubicBezTo>
                  <a:lnTo>
                    <a:pt x="2241" y="1558"/>
                  </a:lnTo>
                  <a:cubicBezTo>
                    <a:pt x="2241" y="1562"/>
                    <a:pt x="2244" y="1562"/>
                    <a:pt x="2244" y="1562"/>
                  </a:cubicBezTo>
                  <a:cubicBezTo>
                    <a:pt x="2248" y="1562"/>
                    <a:pt x="2248" y="1562"/>
                    <a:pt x="2251" y="1566"/>
                  </a:cubicBezTo>
                  <a:cubicBezTo>
                    <a:pt x="2252" y="1567"/>
                    <a:pt x="2253" y="1567"/>
                    <a:pt x="2254" y="1567"/>
                  </a:cubicBezTo>
                  <a:cubicBezTo>
                    <a:pt x="2255" y="1567"/>
                    <a:pt x="2256" y="1566"/>
                    <a:pt x="2258" y="1566"/>
                  </a:cubicBezTo>
                  <a:cubicBezTo>
                    <a:pt x="2263" y="1562"/>
                    <a:pt x="2266" y="1562"/>
                    <a:pt x="2270" y="1562"/>
                  </a:cubicBezTo>
                  <a:cubicBezTo>
                    <a:pt x="2270" y="1558"/>
                    <a:pt x="2273" y="1558"/>
                    <a:pt x="2273" y="1554"/>
                  </a:cubicBezTo>
                  <a:cubicBezTo>
                    <a:pt x="2277" y="1551"/>
                    <a:pt x="2277" y="1551"/>
                    <a:pt x="2277" y="1547"/>
                  </a:cubicBezTo>
                  <a:cubicBezTo>
                    <a:pt x="2277" y="1547"/>
                    <a:pt x="2280" y="1547"/>
                    <a:pt x="2280" y="1544"/>
                  </a:cubicBezTo>
                  <a:lnTo>
                    <a:pt x="2285" y="1544"/>
                  </a:lnTo>
                  <a:lnTo>
                    <a:pt x="2288" y="1540"/>
                  </a:lnTo>
                  <a:cubicBezTo>
                    <a:pt x="2288" y="1536"/>
                    <a:pt x="2292" y="1536"/>
                    <a:pt x="2295" y="1536"/>
                  </a:cubicBezTo>
                  <a:lnTo>
                    <a:pt x="2299" y="1532"/>
                  </a:lnTo>
                  <a:lnTo>
                    <a:pt x="2310" y="1532"/>
                  </a:lnTo>
                  <a:cubicBezTo>
                    <a:pt x="2314" y="1529"/>
                    <a:pt x="2317" y="1529"/>
                    <a:pt x="2321" y="1529"/>
                  </a:cubicBezTo>
                  <a:lnTo>
                    <a:pt x="2324" y="1525"/>
                  </a:lnTo>
                  <a:cubicBezTo>
                    <a:pt x="2324" y="1522"/>
                    <a:pt x="2329" y="1522"/>
                    <a:pt x="2329" y="1522"/>
                  </a:cubicBezTo>
                  <a:cubicBezTo>
                    <a:pt x="2332" y="1518"/>
                    <a:pt x="2336" y="1518"/>
                    <a:pt x="2336" y="1514"/>
                  </a:cubicBezTo>
                  <a:lnTo>
                    <a:pt x="2339" y="1514"/>
                  </a:lnTo>
                  <a:cubicBezTo>
                    <a:pt x="2343" y="1514"/>
                    <a:pt x="2346" y="1510"/>
                    <a:pt x="2346" y="1510"/>
                  </a:cubicBezTo>
                  <a:cubicBezTo>
                    <a:pt x="2346" y="1509"/>
                    <a:pt x="2347" y="1509"/>
                    <a:pt x="2349" y="1509"/>
                  </a:cubicBezTo>
                  <a:cubicBezTo>
                    <a:pt x="2350" y="1509"/>
                    <a:pt x="2351" y="1509"/>
                    <a:pt x="2351" y="1507"/>
                  </a:cubicBezTo>
                  <a:cubicBezTo>
                    <a:pt x="2351" y="1507"/>
                    <a:pt x="2354" y="1507"/>
                    <a:pt x="2354" y="1503"/>
                  </a:cubicBezTo>
                  <a:cubicBezTo>
                    <a:pt x="2354" y="1500"/>
                    <a:pt x="2358" y="1500"/>
                    <a:pt x="2361" y="1496"/>
                  </a:cubicBezTo>
                  <a:cubicBezTo>
                    <a:pt x="2365" y="1496"/>
                    <a:pt x="2365" y="1492"/>
                    <a:pt x="2368" y="1492"/>
                  </a:cubicBezTo>
                  <a:cubicBezTo>
                    <a:pt x="2376" y="1492"/>
                    <a:pt x="2380" y="1488"/>
                    <a:pt x="2383" y="1488"/>
                  </a:cubicBezTo>
                  <a:lnTo>
                    <a:pt x="2390" y="1488"/>
                  </a:lnTo>
                  <a:cubicBezTo>
                    <a:pt x="2390" y="1485"/>
                    <a:pt x="2398" y="1485"/>
                    <a:pt x="2398" y="1481"/>
                  </a:cubicBezTo>
                  <a:cubicBezTo>
                    <a:pt x="2400" y="1480"/>
                    <a:pt x="2403" y="1480"/>
                    <a:pt x="2405" y="1480"/>
                  </a:cubicBezTo>
                  <a:cubicBezTo>
                    <a:pt x="2407" y="1480"/>
                    <a:pt x="2409" y="1480"/>
                    <a:pt x="2409" y="1478"/>
                  </a:cubicBezTo>
                  <a:cubicBezTo>
                    <a:pt x="2409" y="1477"/>
                    <a:pt x="2409" y="1476"/>
                    <a:pt x="2410" y="1476"/>
                  </a:cubicBezTo>
                  <a:cubicBezTo>
                    <a:pt x="2411" y="1476"/>
                    <a:pt x="2412" y="1478"/>
                    <a:pt x="2412" y="1478"/>
                  </a:cubicBezTo>
                  <a:cubicBezTo>
                    <a:pt x="2417" y="1474"/>
                    <a:pt x="2420" y="1474"/>
                    <a:pt x="2420" y="1474"/>
                  </a:cubicBezTo>
                  <a:lnTo>
                    <a:pt x="2420" y="1466"/>
                  </a:lnTo>
                  <a:lnTo>
                    <a:pt x="2420" y="1459"/>
                  </a:lnTo>
                  <a:lnTo>
                    <a:pt x="2420" y="1452"/>
                  </a:lnTo>
                  <a:cubicBezTo>
                    <a:pt x="2420" y="1448"/>
                    <a:pt x="2420" y="1448"/>
                    <a:pt x="2424" y="1444"/>
                  </a:cubicBezTo>
                  <a:cubicBezTo>
                    <a:pt x="2420" y="1441"/>
                    <a:pt x="2420" y="1437"/>
                    <a:pt x="2420" y="1434"/>
                  </a:cubicBezTo>
                  <a:cubicBezTo>
                    <a:pt x="2417" y="1430"/>
                    <a:pt x="2412" y="1426"/>
                    <a:pt x="2405" y="1422"/>
                  </a:cubicBezTo>
                  <a:lnTo>
                    <a:pt x="2402" y="1419"/>
                  </a:lnTo>
                  <a:cubicBezTo>
                    <a:pt x="2402" y="1415"/>
                    <a:pt x="2398" y="1412"/>
                    <a:pt x="2395" y="1408"/>
                  </a:cubicBezTo>
                  <a:lnTo>
                    <a:pt x="2383" y="1397"/>
                  </a:lnTo>
                  <a:cubicBezTo>
                    <a:pt x="2383" y="1397"/>
                    <a:pt x="2380" y="1393"/>
                    <a:pt x="2376" y="1393"/>
                  </a:cubicBezTo>
                  <a:cubicBezTo>
                    <a:pt x="2376" y="1390"/>
                    <a:pt x="2376" y="1390"/>
                    <a:pt x="2373" y="1386"/>
                  </a:cubicBezTo>
                  <a:lnTo>
                    <a:pt x="2373" y="1382"/>
                  </a:lnTo>
                  <a:cubicBezTo>
                    <a:pt x="2368" y="1382"/>
                    <a:pt x="2368" y="1378"/>
                    <a:pt x="2365" y="1378"/>
                  </a:cubicBezTo>
                  <a:cubicBezTo>
                    <a:pt x="2365" y="1375"/>
                    <a:pt x="2361" y="1375"/>
                    <a:pt x="2361" y="1371"/>
                  </a:cubicBezTo>
                  <a:cubicBezTo>
                    <a:pt x="2354" y="1364"/>
                    <a:pt x="2351" y="1360"/>
                    <a:pt x="2346" y="1356"/>
                  </a:cubicBezTo>
                  <a:lnTo>
                    <a:pt x="2343" y="1353"/>
                  </a:lnTo>
                  <a:cubicBezTo>
                    <a:pt x="2336" y="1353"/>
                    <a:pt x="2336" y="1349"/>
                    <a:pt x="2332" y="1349"/>
                  </a:cubicBezTo>
                  <a:lnTo>
                    <a:pt x="2332" y="1346"/>
                  </a:lnTo>
                  <a:cubicBezTo>
                    <a:pt x="2329" y="1346"/>
                    <a:pt x="2329" y="1346"/>
                    <a:pt x="2324" y="1342"/>
                  </a:cubicBezTo>
                  <a:cubicBezTo>
                    <a:pt x="2324" y="1338"/>
                    <a:pt x="2321" y="1334"/>
                    <a:pt x="2317" y="1331"/>
                  </a:cubicBezTo>
                  <a:lnTo>
                    <a:pt x="2314" y="1331"/>
                  </a:lnTo>
                  <a:cubicBezTo>
                    <a:pt x="2314" y="1331"/>
                    <a:pt x="2310" y="1331"/>
                    <a:pt x="2310" y="1327"/>
                  </a:cubicBezTo>
                  <a:cubicBezTo>
                    <a:pt x="2307" y="1324"/>
                    <a:pt x="2302" y="1320"/>
                    <a:pt x="2299" y="1320"/>
                  </a:cubicBezTo>
                  <a:lnTo>
                    <a:pt x="2295" y="1316"/>
                  </a:lnTo>
                  <a:cubicBezTo>
                    <a:pt x="2292" y="1316"/>
                    <a:pt x="2292" y="1312"/>
                    <a:pt x="2292" y="1312"/>
                  </a:cubicBezTo>
                  <a:cubicBezTo>
                    <a:pt x="2292" y="1309"/>
                    <a:pt x="2292" y="1309"/>
                    <a:pt x="2288" y="1309"/>
                  </a:cubicBezTo>
                  <a:lnTo>
                    <a:pt x="2288" y="1305"/>
                  </a:lnTo>
                  <a:lnTo>
                    <a:pt x="2285" y="1305"/>
                  </a:lnTo>
                  <a:lnTo>
                    <a:pt x="2280" y="1302"/>
                  </a:lnTo>
                  <a:cubicBezTo>
                    <a:pt x="2277" y="1298"/>
                    <a:pt x="2277" y="1298"/>
                    <a:pt x="2273" y="1294"/>
                  </a:cubicBezTo>
                  <a:cubicBezTo>
                    <a:pt x="2266" y="1287"/>
                    <a:pt x="2258" y="1283"/>
                    <a:pt x="2251" y="1276"/>
                  </a:cubicBezTo>
                  <a:lnTo>
                    <a:pt x="2251" y="1272"/>
                  </a:lnTo>
                  <a:cubicBezTo>
                    <a:pt x="2248" y="1272"/>
                    <a:pt x="2244" y="1268"/>
                    <a:pt x="2241" y="1265"/>
                  </a:cubicBezTo>
                  <a:cubicBezTo>
                    <a:pt x="2236" y="1265"/>
                    <a:pt x="2233" y="1261"/>
                    <a:pt x="2233" y="1258"/>
                  </a:cubicBezTo>
                  <a:cubicBezTo>
                    <a:pt x="2229" y="1258"/>
                    <a:pt x="2229" y="1258"/>
                    <a:pt x="2226" y="1254"/>
                  </a:cubicBezTo>
                  <a:cubicBezTo>
                    <a:pt x="2226" y="1250"/>
                    <a:pt x="2222" y="1250"/>
                    <a:pt x="2219" y="1246"/>
                  </a:cubicBezTo>
                  <a:cubicBezTo>
                    <a:pt x="2214" y="1246"/>
                    <a:pt x="2214" y="1243"/>
                    <a:pt x="2211" y="1239"/>
                  </a:cubicBezTo>
                  <a:cubicBezTo>
                    <a:pt x="2204" y="1232"/>
                    <a:pt x="2192" y="1228"/>
                    <a:pt x="2185" y="1221"/>
                  </a:cubicBezTo>
                  <a:cubicBezTo>
                    <a:pt x="2185" y="1221"/>
                    <a:pt x="2182" y="1221"/>
                    <a:pt x="2182" y="1217"/>
                  </a:cubicBezTo>
                  <a:cubicBezTo>
                    <a:pt x="2178" y="1214"/>
                    <a:pt x="2170" y="1214"/>
                    <a:pt x="2170" y="1206"/>
                  </a:cubicBezTo>
                  <a:cubicBezTo>
                    <a:pt x="2163" y="1206"/>
                    <a:pt x="2160" y="1199"/>
                    <a:pt x="2156" y="1199"/>
                  </a:cubicBezTo>
                  <a:cubicBezTo>
                    <a:pt x="2153" y="1195"/>
                    <a:pt x="2145" y="1195"/>
                    <a:pt x="2145" y="1192"/>
                  </a:cubicBezTo>
                  <a:cubicBezTo>
                    <a:pt x="2138" y="1188"/>
                    <a:pt x="2138" y="1188"/>
                    <a:pt x="2134" y="1184"/>
                  </a:cubicBezTo>
                  <a:lnTo>
                    <a:pt x="2131" y="1180"/>
                  </a:lnTo>
                  <a:cubicBezTo>
                    <a:pt x="2126" y="1180"/>
                    <a:pt x="2126" y="1180"/>
                    <a:pt x="2123" y="1177"/>
                  </a:cubicBezTo>
                  <a:cubicBezTo>
                    <a:pt x="2123" y="1177"/>
                    <a:pt x="2119" y="1173"/>
                    <a:pt x="2116" y="1173"/>
                  </a:cubicBezTo>
                  <a:cubicBezTo>
                    <a:pt x="2112" y="1170"/>
                    <a:pt x="2112" y="1166"/>
                    <a:pt x="2109" y="1166"/>
                  </a:cubicBezTo>
                  <a:cubicBezTo>
                    <a:pt x="2104" y="1166"/>
                    <a:pt x="2104" y="1162"/>
                    <a:pt x="2104" y="1162"/>
                  </a:cubicBezTo>
                  <a:cubicBezTo>
                    <a:pt x="2104" y="1160"/>
                    <a:pt x="2103" y="1160"/>
                    <a:pt x="2103" y="1160"/>
                  </a:cubicBezTo>
                  <a:cubicBezTo>
                    <a:pt x="2102" y="1160"/>
                    <a:pt x="2101" y="1160"/>
                    <a:pt x="2101" y="1158"/>
                  </a:cubicBezTo>
                  <a:cubicBezTo>
                    <a:pt x="2090" y="1151"/>
                    <a:pt x="2079" y="1140"/>
                    <a:pt x="2068" y="1133"/>
                  </a:cubicBezTo>
                  <a:cubicBezTo>
                    <a:pt x="2068" y="1133"/>
                    <a:pt x="2065" y="1133"/>
                    <a:pt x="2065" y="1129"/>
                  </a:cubicBezTo>
                  <a:lnTo>
                    <a:pt x="2060" y="1129"/>
                  </a:lnTo>
                  <a:cubicBezTo>
                    <a:pt x="2060" y="1129"/>
                    <a:pt x="2060" y="1126"/>
                    <a:pt x="2057" y="1126"/>
                  </a:cubicBezTo>
                  <a:cubicBezTo>
                    <a:pt x="2057" y="1122"/>
                    <a:pt x="2053" y="1122"/>
                    <a:pt x="2053" y="1122"/>
                  </a:cubicBezTo>
                  <a:cubicBezTo>
                    <a:pt x="2050" y="1122"/>
                    <a:pt x="2046" y="1118"/>
                    <a:pt x="2046" y="1118"/>
                  </a:cubicBezTo>
                  <a:cubicBezTo>
                    <a:pt x="2043" y="1114"/>
                    <a:pt x="2038" y="1111"/>
                    <a:pt x="2035" y="1107"/>
                  </a:cubicBezTo>
                  <a:lnTo>
                    <a:pt x="2031" y="1107"/>
                  </a:lnTo>
                  <a:cubicBezTo>
                    <a:pt x="2031" y="1104"/>
                    <a:pt x="2028" y="1104"/>
                    <a:pt x="2024" y="1100"/>
                  </a:cubicBezTo>
                  <a:cubicBezTo>
                    <a:pt x="2021" y="1100"/>
                    <a:pt x="2021" y="1096"/>
                    <a:pt x="2016" y="1092"/>
                  </a:cubicBezTo>
                  <a:cubicBezTo>
                    <a:pt x="2016" y="1089"/>
                    <a:pt x="2013" y="1089"/>
                    <a:pt x="2013" y="1089"/>
                  </a:cubicBezTo>
                  <a:cubicBezTo>
                    <a:pt x="2006" y="1089"/>
                    <a:pt x="2006" y="1085"/>
                    <a:pt x="2002" y="1082"/>
                  </a:cubicBezTo>
                  <a:cubicBezTo>
                    <a:pt x="1999" y="1082"/>
                    <a:pt x="1999" y="1078"/>
                    <a:pt x="1994" y="1078"/>
                  </a:cubicBezTo>
                  <a:cubicBezTo>
                    <a:pt x="1991" y="1074"/>
                    <a:pt x="1991" y="1074"/>
                    <a:pt x="1987" y="1070"/>
                  </a:cubicBezTo>
                  <a:cubicBezTo>
                    <a:pt x="1987" y="1070"/>
                    <a:pt x="1984" y="1070"/>
                    <a:pt x="1984" y="1067"/>
                  </a:cubicBezTo>
                  <a:cubicBezTo>
                    <a:pt x="1977" y="1063"/>
                    <a:pt x="1969" y="1060"/>
                    <a:pt x="1965" y="1056"/>
                  </a:cubicBezTo>
                  <a:cubicBezTo>
                    <a:pt x="1958" y="1052"/>
                    <a:pt x="1955" y="1045"/>
                    <a:pt x="1947" y="1045"/>
                  </a:cubicBezTo>
                  <a:cubicBezTo>
                    <a:pt x="1940" y="1038"/>
                    <a:pt x="1928" y="1034"/>
                    <a:pt x="1921" y="1026"/>
                  </a:cubicBezTo>
                  <a:cubicBezTo>
                    <a:pt x="1918" y="1023"/>
                    <a:pt x="1911" y="1016"/>
                    <a:pt x="1903" y="1012"/>
                  </a:cubicBezTo>
                  <a:lnTo>
                    <a:pt x="1903" y="1016"/>
                  </a:lnTo>
                  <a:cubicBezTo>
                    <a:pt x="1903" y="1012"/>
                    <a:pt x="1899" y="1012"/>
                    <a:pt x="1899" y="1012"/>
                  </a:cubicBezTo>
                  <a:lnTo>
                    <a:pt x="1903" y="1012"/>
                  </a:lnTo>
                  <a:cubicBezTo>
                    <a:pt x="1896" y="1004"/>
                    <a:pt x="1892" y="1001"/>
                    <a:pt x="1884" y="997"/>
                  </a:cubicBezTo>
                  <a:lnTo>
                    <a:pt x="1884" y="997"/>
                  </a:lnTo>
                  <a:lnTo>
                    <a:pt x="1889" y="1001"/>
                  </a:lnTo>
                  <a:cubicBezTo>
                    <a:pt x="1877" y="997"/>
                    <a:pt x="1870" y="990"/>
                    <a:pt x="1862" y="982"/>
                  </a:cubicBezTo>
                  <a:lnTo>
                    <a:pt x="1867" y="982"/>
                  </a:lnTo>
                  <a:cubicBezTo>
                    <a:pt x="1862" y="979"/>
                    <a:pt x="1859" y="979"/>
                    <a:pt x="1855" y="975"/>
                  </a:cubicBezTo>
                  <a:cubicBezTo>
                    <a:pt x="1855" y="975"/>
                    <a:pt x="1855" y="975"/>
                    <a:pt x="1855" y="975"/>
                  </a:cubicBezTo>
                  <a:lnTo>
                    <a:pt x="1855" y="975"/>
                  </a:lnTo>
                  <a:cubicBezTo>
                    <a:pt x="1857" y="978"/>
                    <a:pt x="1859" y="980"/>
                    <a:pt x="1859" y="982"/>
                  </a:cubicBezTo>
                  <a:cubicBezTo>
                    <a:pt x="1855" y="979"/>
                    <a:pt x="1848" y="975"/>
                    <a:pt x="1845" y="972"/>
                  </a:cubicBezTo>
                  <a:lnTo>
                    <a:pt x="1840" y="975"/>
                  </a:lnTo>
                  <a:cubicBezTo>
                    <a:pt x="1840" y="972"/>
                    <a:pt x="1837" y="972"/>
                    <a:pt x="1837" y="968"/>
                  </a:cubicBezTo>
                  <a:lnTo>
                    <a:pt x="1823" y="968"/>
                  </a:lnTo>
                  <a:lnTo>
                    <a:pt x="1818" y="964"/>
                  </a:lnTo>
                  <a:cubicBezTo>
                    <a:pt x="1818" y="964"/>
                    <a:pt x="1818" y="960"/>
                    <a:pt x="1815" y="960"/>
                  </a:cubicBezTo>
                  <a:lnTo>
                    <a:pt x="1811" y="957"/>
                  </a:lnTo>
                  <a:lnTo>
                    <a:pt x="1808" y="953"/>
                  </a:lnTo>
                  <a:cubicBezTo>
                    <a:pt x="1804" y="953"/>
                    <a:pt x="1804" y="950"/>
                    <a:pt x="1801" y="950"/>
                  </a:cubicBezTo>
                  <a:cubicBezTo>
                    <a:pt x="1793" y="942"/>
                    <a:pt x="1786" y="938"/>
                    <a:pt x="1782" y="935"/>
                  </a:cubicBezTo>
                  <a:cubicBezTo>
                    <a:pt x="1781" y="934"/>
                    <a:pt x="1780" y="933"/>
                    <a:pt x="1780" y="933"/>
                  </a:cubicBezTo>
                  <a:cubicBezTo>
                    <a:pt x="1779" y="933"/>
                    <a:pt x="1779" y="935"/>
                    <a:pt x="1779" y="935"/>
                  </a:cubicBezTo>
                  <a:cubicBezTo>
                    <a:pt x="1774" y="931"/>
                    <a:pt x="1771" y="931"/>
                    <a:pt x="1771" y="928"/>
                  </a:cubicBezTo>
                  <a:lnTo>
                    <a:pt x="1767" y="928"/>
                  </a:lnTo>
                  <a:cubicBezTo>
                    <a:pt x="1767" y="924"/>
                    <a:pt x="1764" y="924"/>
                    <a:pt x="1764" y="920"/>
                  </a:cubicBezTo>
                  <a:cubicBezTo>
                    <a:pt x="1757" y="920"/>
                    <a:pt x="1757" y="916"/>
                    <a:pt x="1749" y="916"/>
                  </a:cubicBezTo>
                  <a:cubicBezTo>
                    <a:pt x="1745" y="909"/>
                    <a:pt x="1738" y="909"/>
                    <a:pt x="1735" y="902"/>
                  </a:cubicBezTo>
                  <a:lnTo>
                    <a:pt x="1730" y="898"/>
                  </a:lnTo>
                  <a:cubicBezTo>
                    <a:pt x="1727" y="898"/>
                    <a:pt x="1727" y="894"/>
                    <a:pt x="1723" y="894"/>
                  </a:cubicBezTo>
                  <a:cubicBezTo>
                    <a:pt x="1720" y="894"/>
                    <a:pt x="1716" y="891"/>
                    <a:pt x="1716" y="891"/>
                  </a:cubicBezTo>
                  <a:lnTo>
                    <a:pt x="1713" y="887"/>
                  </a:lnTo>
                  <a:cubicBezTo>
                    <a:pt x="1708" y="887"/>
                    <a:pt x="1708" y="887"/>
                    <a:pt x="1705" y="884"/>
                  </a:cubicBezTo>
                  <a:cubicBezTo>
                    <a:pt x="1705" y="884"/>
                    <a:pt x="1701" y="884"/>
                    <a:pt x="1701" y="880"/>
                  </a:cubicBezTo>
                  <a:cubicBezTo>
                    <a:pt x="1694" y="880"/>
                    <a:pt x="1691" y="876"/>
                    <a:pt x="1686" y="872"/>
                  </a:cubicBezTo>
                  <a:cubicBezTo>
                    <a:pt x="1679" y="869"/>
                    <a:pt x="1672" y="862"/>
                    <a:pt x="1664" y="858"/>
                  </a:cubicBezTo>
                  <a:cubicBezTo>
                    <a:pt x="1661" y="858"/>
                    <a:pt x="1657" y="854"/>
                    <a:pt x="1650" y="850"/>
                  </a:cubicBezTo>
                  <a:cubicBezTo>
                    <a:pt x="1647" y="850"/>
                    <a:pt x="1647" y="847"/>
                    <a:pt x="1642" y="843"/>
                  </a:cubicBezTo>
                  <a:cubicBezTo>
                    <a:pt x="1639" y="843"/>
                    <a:pt x="1632" y="840"/>
                    <a:pt x="1628" y="836"/>
                  </a:cubicBezTo>
                  <a:cubicBezTo>
                    <a:pt x="1625" y="832"/>
                    <a:pt x="1620" y="832"/>
                    <a:pt x="1617" y="828"/>
                  </a:cubicBezTo>
                  <a:cubicBezTo>
                    <a:pt x="1613" y="828"/>
                    <a:pt x="1613" y="828"/>
                    <a:pt x="1610" y="825"/>
                  </a:cubicBezTo>
                  <a:lnTo>
                    <a:pt x="1606" y="828"/>
                  </a:lnTo>
                  <a:cubicBezTo>
                    <a:pt x="1606" y="825"/>
                    <a:pt x="1603" y="825"/>
                    <a:pt x="1603" y="821"/>
                  </a:cubicBezTo>
                  <a:lnTo>
                    <a:pt x="1598" y="818"/>
                  </a:lnTo>
                  <a:cubicBezTo>
                    <a:pt x="1598" y="819"/>
                    <a:pt x="1597" y="819"/>
                    <a:pt x="1597" y="819"/>
                  </a:cubicBezTo>
                  <a:cubicBezTo>
                    <a:pt x="1595" y="819"/>
                    <a:pt x="1594" y="814"/>
                    <a:pt x="1591" y="814"/>
                  </a:cubicBezTo>
                  <a:cubicBezTo>
                    <a:pt x="1591" y="814"/>
                    <a:pt x="1588" y="814"/>
                    <a:pt x="1584" y="810"/>
                  </a:cubicBezTo>
                  <a:cubicBezTo>
                    <a:pt x="1581" y="806"/>
                    <a:pt x="1576" y="806"/>
                    <a:pt x="1573" y="803"/>
                  </a:cubicBezTo>
                  <a:cubicBezTo>
                    <a:pt x="1566" y="803"/>
                    <a:pt x="1562" y="799"/>
                    <a:pt x="1559" y="796"/>
                  </a:cubicBezTo>
                  <a:cubicBezTo>
                    <a:pt x="1554" y="792"/>
                    <a:pt x="1554" y="788"/>
                    <a:pt x="1551" y="788"/>
                  </a:cubicBezTo>
                  <a:lnTo>
                    <a:pt x="1547" y="788"/>
                  </a:lnTo>
                  <a:cubicBezTo>
                    <a:pt x="1547" y="784"/>
                    <a:pt x="1547" y="784"/>
                    <a:pt x="1544" y="784"/>
                  </a:cubicBezTo>
                  <a:cubicBezTo>
                    <a:pt x="1544" y="784"/>
                    <a:pt x="1540" y="784"/>
                    <a:pt x="1537" y="781"/>
                  </a:cubicBezTo>
                  <a:cubicBezTo>
                    <a:pt x="1537" y="781"/>
                    <a:pt x="1532" y="777"/>
                    <a:pt x="1529" y="777"/>
                  </a:cubicBezTo>
                  <a:cubicBezTo>
                    <a:pt x="1525" y="777"/>
                    <a:pt x="1522" y="774"/>
                    <a:pt x="1518" y="774"/>
                  </a:cubicBezTo>
                  <a:lnTo>
                    <a:pt x="1515" y="774"/>
                  </a:lnTo>
                  <a:lnTo>
                    <a:pt x="1510" y="770"/>
                  </a:lnTo>
                  <a:cubicBezTo>
                    <a:pt x="1507" y="766"/>
                    <a:pt x="1503" y="766"/>
                    <a:pt x="1500" y="766"/>
                  </a:cubicBezTo>
                  <a:lnTo>
                    <a:pt x="1493" y="759"/>
                  </a:lnTo>
                  <a:cubicBezTo>
                    <a:pt x="1488" y="755"/>
                    <a:pt x="1488" y="755"/>
                    <a:pt x="1485" y="755"/>
                  </a:cubicBezTo>
                  <a:lnTo>
                    <a:pt x="1481" y="752"/>
                  </a:lnTo>
                  <a:lnTo>
                    <a:pt x="1478" y="752"/>
                  </a:lnTo>
                  <a:cubicBezTo>
                    <a:pt x="1471" y="748"/>
                    <a:pt x="1466" y="740"/>
                    <a:pt x="1463" y="740"/>
                  </a:cubicBezTo>
                  <a:lnTo>
                    <a:pt x="1459" y="740"/>
                  </a:lnTo>
                  <a:cubicBezTo>
                    <a:pt x="1456" y="737"/>
                    <a:pt x="1456" y="737"/>
                    <a:pt x="1452" y="733"/>
                  </a:cubicBezTo>
                  <a:cubicBezTo>
                    <a:pt x="1452" y="733"/>
                    <a:pt x="1449" y="730"/>
                    <a:pt x="1444" y="730"/>
                  </a:cubicBezTo>
                  <a:cubicBezTo>
                    <a:pt x="1444" y="726"/>
                    <a:pt x="1441" y="726"/>
                    <a:pt x="1437" y="726"/>
                  </a:cubicBezTo>
                  <a:cubicBezTo>
                    <a:pt x="1434" y="726"/>
                    <a:pt x="1434" y="726"/>
                    <a:pt x="1430" y="722"/>
                  </a:cubicBezTo>
                  <a:cubicBezTo>
                    <a:pt x="1434" y="722"/>
                    <a:pt x="1430" y="722"/>
                    <a:pt x="1430" y="718"/>
                  </a:cubicBezTo>
                  <a:lnTo>
                    <a:pt x="1427" y="718"/>
                  </a:lnTo>
                  <a:cubicBezTo>
                    <a:pt x="1422" y="715"/>
                    <a:pt x="1419" y="715"/>
                    <a:pt x="1419" y="715"/>
                  </a:cubicBezTo>
                  <a:cubicBezTo>
                    <a:pt x="1415" y="711"/>
                    <a:pt x="1415" y="711"/>
                    <a:pt x="1412" y="711"/>
                  </a:cubicBezTo>
                  <a:lnTo>
                    <a:pt x="1412" y="708"/>
                  </a:lnTo>
                  <a:cubicBezTo>
                    <a:pt x="1412" y="704"/>
                    <a:pt x="1408" y="704"/>
                    <a:pt x="1405" y="700"/>
                  </a:cubicBezTo>
                  <a:cubicBezTo>
                    <a:pt x="1400" y="700"/>
                    <a:pt x="1400" y="696"/>
                    <a:pt x="1397" y="696"/>
                  </a:cubicBezTo>
                  <a:lnTo>
                    <a:pt x="1393" y="696"/>
                  </a:lnTo>
                  <a:cubicBezTo>
                    <a:pt x="1393" y="695"/>
                    <a:pt x="1393" y="695"/>
                    <a:pt x="1393" y="695"/>
                  </a:cubicBezTo>
                  <a:cubicBezTo>
                    <a:pt x="1392" y="695"/>
                    <a:pt x="1391" y="695"/>
                    <a:pt x="1390" y="693"/>
                  </a:cubicBezTo>
                  <a:lnTo>
                    <a:pt x="1386" y="689"/>
                  </a:lnTo>
                  <a:cubicBezTo>
                    <a:pt x="1378" y="686"/>
                    <a:pt x="1375" y="682"/>
                    <a:pt x="1368" y="674"/>
                  </a:cubicBezTo>
                  <a:lnTo>
                    <a:pt x="1364" y="674"/>
                  </a:lnTo>
                  <a:cubicBezTo>
                    <a:pt x="1361" y="674"/>
                    <a:pt x="1356" y="671"/>
                    <a:pt x="1356" y="667"/>
                  </a:cubicBezTo>
                  <a:cubicBezTo>
                    <a:pt x="1353" y="667"/>
                    <a:pt x="1349" y="664"/>
                    <a:pt x="1346" y="664"/>
                  </a:cubicBezTo>
                  <a:lnTo>
                    <a:pt x="1342" y="660"/>
                  </a:lnTo>
                  <a:lnTo>
                    <a:pt x="1339" y="660"/>
                  </a:lnTo>
                  <a:cubicBezTo>
                    <a:pt x="1334" y="656"/>
                    <a:pt x="1334" y="656"/>
                    <a:pt x="1331" y="656"/>
                  </a:cubicBezTo>
                  <a:cubicBezTo>
                    <a:pt x="1327" y="652"/>
                    <a:pt x="1324" y="652"/>
                    <a:pt x="1324" y="649"/>
                  </a:cubicBezTo>
                  <a:cubicBezTo>
                    <a:pt x="1320" y="649"/>
                    <a:pt x="1317" y="645"/>
                    <a:pt x="1312" y="642"/>
                  </a:cubicBezTo>
                  <a:cubicBezTo>
                    <a:pt x="1312" y="638"/>
                    <a:pt x="1312" y="638"/>
                    <a:pt x="1309" y="638"/>
                  </a:cubicBezTo>
                  <a:cubicBezTo>
                    <a:pt x="1305" y="634"/>
                    <a:pt x="1302" y="630"/>
                    <a:pt x="1298" y="627"/>
                  </a:cubicBezTo>
                  <a:cubicBezTo>
                    <a:pt x="1295" y="623"/>
                    <a:pt x="1287" y="620"/>
                    <a:pt x="1283" y="616"/>
                  </a:cubicBezTo>
                  <a:lnTo>
                    <a:pt x="1276" y="616"/>
                  </a:lnTo>
                  <a:lnTo>
                    <a:pt x="1276" y="612"/>
                  </a:lnTo>
                  <a:lnTo>
                    <a:pt x="1273" y="612"/>
                  </a:lnTo>
                  <a:cubicBezTo>
                    <a:pt x="1268" y="608"/>
                    <a:pt x="1261" y="605"/>
                    <a:pt x="1258" y="601"/>
                  </a:cubicBezTo>
                  <a:lnTo>
                    <a:pt x="1254" y="601"/>
                  </a:lnTo>
                  <a:cubicBezTo>
                    <a:pt x="1254" y="601"/>
                    <a:pt x="1254" y="598"/>
                    <a:pt x="1251" y="598"/>
                  </a:cubicBezTo>
                  <a:lnTo>
                    <a:pt x="1251" y="594"/>
                  </a:lnTo>
                  <a:cubicBezTo>
                    <a:pt x="1246" y="594"/>
                    <a:pt x="1246" y="590"/>
                    <a:pt x="1243" y="590"/>
                  </a:cubicBezTo>
                  <a:lnTo>
                    <a:pt x="1239" y="590"/>
                  </a:lnTo>
                  <a:cubicBezTo>
                    <a:pt x="1239" y="586"/>
                    <a:pt x="1239" y="586"/>
                    <a:pt x="1236" y="586"/>
                  </a:cubicBezTo>
                  <a:lnTo>
                    <a:pt x="1236" y="583"/>
                  </a:lnTo>
                  <a:lnTo>
                    <a:pt x="1229" y="583"/>
                  </a:lnTo>
                  <a:cubicBezTo>
                    <a:pt x="1229" y="583"/>
                    <a:pt x="1229" y="579"/>
                    <a:pt x="1224" y="579"/>
                  </a:cubicBezTo>
                  <a:lnTo>
                    <a:pt x="1221" y="576"/>
                  </a:lnTo>
                  <a:lnTo>
                    <a:pt x="1217" y="572"/>
                  </a:lnTo>
                  <a:cubicBezTo>
                    <a:pt x="1214" y="568"/>
                    <a:pt x="1210" y="568"/>
                    <a:pt x="1207" y="564"/>
                  </a:cubicBezTo>
                  <a:cubicBezTo>
                    <a:pt x="1202" y="561"/>
                    <a:pt x="1199" y="561"/>
                    <a:pt x="1195" y="557"/>
                  </a:cubicBezTo>
                  <a:cubicBezTo>
                    <a:pt x="1192" y="557"/>
                    <a:pt x="1192" y="554"/>
                    <a:pt x="1188" y="554"/>
                  </a:cubicBezTo>
                  <a:cubicBezTo>
                    <a:pt x="1188" y="555"/>
                    <a:pt x="1188" y="555"/>
                    <a:pt x="1188" y="555"/>
                  </a:cubicBezTo>
                  <a:cubicBezTo>
                    <a:pt x="1188" y="555"/>
                    <a:pt x="1187" y="554"/>
                    <a:pt x="1185" y="554"/>
                  </a:cubicBezTo>
                  <a:cubicBezTo>
                    <a:pt x="1185" y="550"/>
                    <a:pt x="1180" y="546"/>
                    <a:pt x="1177" y="546"/>
                  </a:cubicBezTo>
                  <a:cubicBezTo>
                    <a:pt x="1177" y="542"/>
                    <a:pt x="1173" y="542"/>
                    <a:pt x="1173" y="542"/>
                  </a:cubicBezTo>
                  <a:lnTo>
                    <a:pt x="1170" y="542"/>
                  </a:lnTo>
                  <a:cubicBezTo>
                    <a:pt x="1166" y="539"/>
                    <a:pt x="1163" y="539"/>
                    <a:pt x="1163" y="535"/>
                  </a:cubicBezTo>
                  <a:cubicBezTo>
                    <a:pt x="1158" y="532"/>
                    <a:pt x="1155" y="535"/>
                    <a:pt x="1151" y="528"/>
                  </a:cubicBezTo>
                  <a:lnTo>
                    <a:pt x="1148" y="528"/>
                  </a:lnTo>
                  <a:lnTo>
                    <a:pt x="1144" y="524"/>
                  </a:lnTo>
                  <a:cubicBezTo>
                    <a:pt x="1136" y="524"/>
                    <a:pt x="1133" y="517"/>
                    <a:pt x="1126" y="513"/>
                  </a:cubicBezTo>
                  <a:lnTo>
                    <a:pt x="1126" y="510"/>
                  </a:lnTo>
                  <a:cubicBezTo>
                    <a:pt x="1122" y="506"/>
                    <a:pt x="1119" y="506"/>
                    <a:pt x="1111" y="502"/>
                  </a:cubicBezTo>
                  <a:cubicBezTo>
                    <a:pt x="1111" y="498"/>
                    <a:pt x="1107" y="498"/>
                    <a:pt x="1107" y="495"/>
                  </a:cubicBezTo>
                  <a:lnTo>
                    <a:pt x="1104" y="495"/>
                  </a:lnTo>
                  <a:cubicBezTo>
                    <a:pt x="1104" y="491"/>
                    <a:pt x="1100" y="488"/>
                    <a:pt x="1097" y="488"/>
                  </a:cubicBezTo>
                  <a:cubicBezTo>
                    <a:pt x="1092" y="484"/>
                    <a:pt x="1089" y="484"/>
                    <a:pt x="1089" y="480"/>
                  </a:cubicBezTo>
                  <a:lnTo>
                    <a:pt x="1082" y="480"/>
                  </a:lnTo>
                  <a:lnTo>
                    <a:pt x="1078" y="476"/>
                  </a:lnTo>
                  <a:lnTo>
                    <a:pt x="1075" y="473"/>
                  </a:lnTo>
                  <a:cubicBezTo>
                    <a:pt x="1070" y="473"/>
                    <a:pt x="1067" y="469"/>
                    <a:pt x="1067" y="469"/>
                  </a:cubicBezTo>
                  <a:cubicBezTo>
                    <a:pt x="1063" y="466"/>
                    <a:pt x="1060" y="466"/>
                    <a:pt x="1056" y="462"/>
                  </a:cubicBezTo>
                  <a:lnTo>
                    <a:pt x="1056" y="458"/>
                  </a:lnTo>
                  <a:cubicBezTo>
                    <a:pt x="1053" y="454"/>
                    <a:pt x="1053" y="451"/>
                    <a:pt x="1048" y="451"/>
                  </a:cubicBezTo>
                  <a:lnTo>
                    <a:pt x="1045" y="447"/>
                  </a:lnTo>
                  <a:lnTo>
                    <a:pt x="1041" y="444"/>
                  </a:lnTo>
                  <a:lnTo>
                    <a:pt x="1038" y="444"/>
                  </a:lnTo>
                  <a:cubicBezTo>
                    <a:pt x="1034" y="440"/>
                    <a:pt x="1034" y="440"/>
                    <a:pt x="1031" y="440"/>
                  </a:cubicBezTo>
                  <a:cubicBezTo>
                    <a:pt x="1031" y="440"/>
                    <a:pt x="1031" y="436"/>
                    <a:pt x="1026" y="436"/>
                  </a:cubicBezTo>
                  <a:lnTo>
                    <a:pt x="1026" y="432"/>
                  </a:lnTo>
                  <a:cubicBezTo>
                    <a:pt x="1019" y="432"/>
                    <a:pt x="1019" y="429"/>
                    <a:pt x="1012" y="425"/>
                  </a:cubicBezTo>
                  <a:cubicBezTo>
                    <a:pt x="1012" y="425"/>
                    <a:pt x="1012" y="422"/>
                    <a:pt x="1009" y="422"/>
                  </a:cubicBezTo>
                  <a:cubicBezTo>
                    <a:pt x="1009" y="422"/>
                    <a:pt x="1009" y="418"/>
                    <a:pt x="1004" y="418"/>
                  </a:cubicBezTo>
                  <a:lnTo>
                    <a:pt x="1004" y="414"/>
                  </a:lnTo>
                  <a:cubicBezTo>
                    <a:pt x="1001" y="414"/>
                    <a:pt x="997" y="410"/>
                    <a:pt x="990" y="407"/>
                  </a:cubicBezTo>
                  <a:lnTo>
                    <a:pt x="987" y="403"/>
                  </a:lnTo>
                  <a:cubicBezTo>
                    <a:pt x="982" y="400"/>
                    <a:pt x="982" y="400"/>
                    <a:pt x="979" y="396"/>
                  </a:cubicBezTo>
                  <a:lnTo>
                    <a:pt x="975" y="392"/>
                  </a:lnTo>
                  <a:cubicBezTo>
                    <a:pt x="972" y="392"/>
                    <a:pt x="968" y="388"/>
                    <a:pt x="965" y="385"/>
                  </a:cubicBezTo>
                  <a:cubicBezTo>
                    <a:pt x="960" y="385"/>
                    <a:pt x="953" y="381"/>
                    <a:pt x="950" y="378"/>
                  </a:cubicBezTo>
                  <a:cubicBezTo>
                    <a:pt x="946" y="374"/>
                    <a:pt x="946" y="374"/>
                    <a:pt x="943" y="370"/>
                  </a:cubicBezTo>
                  <a:cubicBezTo>
                    <a:pt x="943" y="370"/>
                    <a:pt x="943" y="366"/>
                    <a:pt x="938" y="366"/>
                  </a:cubicBezTo>
                  <a:lnTo>
                    <a:pt x="935" y="363"/>
                  </a:lnTo>
                  <a:cubicBezTo>
                    <a:pt x="935" y="359"/>
                    <a:pt x="931" y="359"/>
                    <a:pt x="931" y="359"/>
                  </a:cubicBezTo>
                  <a:cubicBezTo>
                    <a:pt x="921" y="352"/>
                    <a:pt x="913" y="344"/>
                    <a:pt x="906" y="337"/>
                  </a:cubicBezTo>
                  <a:cubicBezTo>
                    <a:pt x="906" y="334"/>
                    <a:pt x="902" y="334"/>
                    <a:pt x="899" y="330"/>
                  </a:cubicBezTo>
                  <a:lnTo>
                    <a:pt x="894" y="326"/>
                  </a:lnTo>
                  <a:cubicBezTo>
                    <a:pt x="891" y="322"/>
                    <a:pt x="891" y="322"/>
                    <a:pt x="891" y="319"/>
                  </a:cubicBezTo>
                  <a:cubicBezTo>
                    <a:pt x="887" y="319"/>
                    <a:pt x="884" y="319"/>
                    <a:pt x="884" y="315"/>
                  </a:cubicBezTo>
                  <a:cubicBezTo>
                    <a:pt x="884" y="315"/>
                    <a:pt x="880" y="312"/>
                    <a:pt x="877" y="312"/>
                  </a:cubicBezTo>
                  <a:cubicBezTo>
                    <a:pt x="877" y="308"/>
                    <a:pt x="877" y="304"/>
                    <a:pt x="872" y="304"/>
                  </a:cubicBezTo>
                  <a:cubicBezTo>
                    <a:pt x="869" y="304"/>
                    <a:pt x="869" y="300"/>
                    <a:pt x="865" y="300"/>
                  </a:cubicBezTo>
                  <a:lnTo>
                    <a:pt x="862" y="297"/>
                  </a:lnTo>
                  <a:cubicBezTo>
                    <a:pt x="858" y="293"/>
                    <a:pt x="855" y="293"/>
                    <a:pt x="855" y="293"/>
                  </a:cubicBezTo>
                  <a:lnTo>
                    <a:pt x="847" y="290"/>
                  </a:lnTo>
                  <a:cubicBezTo>
                    <a:pt x="847" y="286"/>
                    <a:pt x="843" y="286"/>
                    <a:pt x="843" y="282"/>
                  </a:cubicBezTo>
                  <a:cubicBezTo>
                    <a:pt x="840" y="278"/>
                    <a:pt x="836" y="278"/>
                    <a:pt x="836" y="275"/>
                  </a:cubicBezTo>
                  <a:cubicBezTo>
                    <a:pt x="833" y="271"/>
                    <a:pt x="828" y="271"/>
                    <a:pt x="828" y="268"/>
                  </a:cubicBezTo>
                  <a:lnTo>
                    <a:pt x="825" y="268"/>
                  </a:lnTo>
                  <a:cubicBezTo>
                    <a:pt x="825" y="264"/>
                    <a:pt x="821" y="264"/>
                    <a:pt x="821" y="260"/>
                  </a:cubicBezTo>
                  <a:lnTo>
                    <a:pt x="818" y="260"/>
                  </a:lnTo>
                  <a:lnTo>
                    <a:pt x="811" y="253"/>
                  </a:lnTo>
                  <a:cubicBezTo>
                    <a:pt x="806" y="253"/>
                    <a:pt x="803" y="249"/>
                    <a:pt x="799" y="246"/>
                  </a:cubicBezTo>
                  <a:lnTo>
                    <a:pt x="796" y="246"/>
                  </a:lnTo>
                  <a:lnTo>
                    <a:pt x="792" y="242"/>
                  </a:lnTo>
                  <a:cubicBezTo>
                    <a:pt x="792" y="242"/>
                    <a:pt x="789" y="242"/>
                    <a:pt x="789" y="238"/>
                  </a:cubicBezTo>
                  <a:cubicBezTo>
                    <a:pt x="784" y="238"/>
                    <a:pt x="781" y="234"/>
                    <a:pt x="777" y="231"/>
                  </a:cubicBezTo>
                  <a:lnTo>
                    <a:pt x="774" y="227"/>
                  </a:lnTo>
                  <a:lnTo>
                    <a:pt x="770" y="227"/>
                  </a:lnTo>
                  <a:lnTo>
                    <a:pt x="770" y="224"/>
                  </a:lnTo>
                  <a:lnTo>
                    <a:pt x="767" y="224"/>
                  </a:lnTo>
                  <a:cubicBezTo>
                    <a:pt x="767" y="224"/>
                    <a:pt x="767" y="220"/>
                    <a:pt x="762" y="220"/>
                  </a:cubicBezTo>
                  <a:cubicBezTo>
                    <a:pt x="762" y="216"/>
                    <a:pt x="759" y="216"/>
                    <a:pt x="759" y="216"/>
                  </a:cubicBezTo>
                  <a:cubicBezTo>
                    <a:pt x="755" y="216"/>
                    <a:pt x="752" y="212"/>
                    <a:pt x="748" y="209"/>
                  </a:cubicBezTo>
                  <a:lnTo>
                    <a:pt x="745" y="209"/>
                  </a:lnTo>
                  <a:cubicBezTo>
                    <a:pt x="740" y="205"/>
                    <a:pt x="737" y="205"/>
                    <a:pt x="737" y="202"/>
                  </a:cubicBezTo>
                  <a:cubicBezTo>
                    <a:pt x="730" y="202"/>
                    <a:pt x="726" y="194"/>
                    <a:pt x="723" y="194"/>
                  </a:cubicBezTo>
                  <a:cubicBezTo>
                    <a:pt x="718" y="190"/>
                    <a:pt x="715" y="187"/>
                    <a:pt x="711" y="187"/>
                  </a:cubicBezTo>
                  <a:cubicBezTo>
                    <a:pt x="704" y="183"/>
                    <a:pt x="704" y="183"/>
                    <a:pt x="701" y="180"/>
                  </a:cubicBezTo>
                  <a:cubicBezTo>
                    <a:pt x="701" y="180"/>
                    <a:pt x="699" y="178"/>
                    <a:pt x="697" y="178"/>
                  </a:cubicBezTo>
                  <a:cubicBezTo>
                    <a:pt x="697" y="178"/>
                    <a:pt x="696" y="179"/>
                    <a:pt x="696" y="180"/>
                  </a:cubicBezTo>
                  <a:lnTo>
                    <a:pt x="696" y="176"/>
                  </a:lnTo>
                  <a:cubicBezTo>
                    <a:pt x="693" y="176"/>
                    <a:pt x="689" y="172"/>
                    <a:pt x="689" y="172"/>
                  </a:cubicBezTo>
                  <a:cubicBezTo>
                    <a:pt x="686" y="172"/>
                    <a:pt x="682" y="168"/>
                    <a:pt x="679" y="168"/>
                  </a:cubicBezTo>
                  <a:cubicBezTo>
                    <a:pt x="679" y="165"/>
                    <a:pt x="674" y="165"/>
                    <a:pt x="674" y="165"/>
                  </a:cubicBezTo>
                  <a:cubicBezTo>
                    <a:pt x="672" y="162"/>
                    <a:pt x="671" y="160"/>
                    <a:pt x="670" y="160"/>
                  </a:cubicBezTo>
                  <a:cubicBezTo>
                    <a:pt x="669" y="160"/>
                    <a:pt x="668" y="160"/>
                    <a:pt x="667" y="161"/>
                  </a:cubicBezTo>
                  <a:cubicBezTo>
                    <a:pt x="667" y="161"/>
                    <a:pt x="667" y="158"/>
                    <a:pt x="664" y="158"/>
                  </a:cubicBezTo>
                  <a:lnTo>
                    <a:pt x="660" y="154"/>
                  </a:lnTo>
                  <a:cubicBezTo>
                    <a:pt x="649" y="143"/>
                    <a:pt x="638" y="136"/>
                    <a:pt x="627" y="128"/>
                  </a:cubicBezTo>
                  <a:lnTo>
                    <a:pt x="620" y="128"/>
                  </a:lnTo>
                  <a:lnTo>
                    <a:pt x="620" y="124"/>
                  </a:lnTo>
                  <a:cubicBezTo>
                    <a:pt x="616" y="124"/>
                    <a:pt x="613" y="121"/>
                    <a:pt x="613" y="121"/>
                  </a:cubicBezTo>
                  <a:cubicBezTo>
                    <a:pt x="608" y="117"/>
                    <a:pt x="605" y="117"/>
                    <a:pt x="601" y="114"/>
                  </a:cubicBezTo>
                  <a:cubicBezTo>
                    <a:pt x="598" y="114"/>
                    <a:pt x="598" y="114"/>
                    <a:pt x="594" y="110"/>
                  </a:cubicBezTo>
                  <a:cubicBezTo>
                    <a:pt x="591" y="106"/>
                    <a:pt x="586" y="106"/>
                    <a:pt x="583" y="102"/>
                  </a:cubicBezTo>
                  <a:cubicBezTo>
                    <a:pt x="583" y="102"/>
                    <a:pt x="583" y="99"/>
                    <a:pt x="579" y="99"/>
                  </a:cubicBezTo>
                  <a:lnTo>
                    <a:pt x="576" y="99"/>
                  </a:lnTo>
                  <a:cubicBezTo>
                    <a:pt x="572" y="95"/>
                    <a:pt x="572" y="95"/>
                    <a:pt x="569" y="92"/>
                  </a:cubicBezTo>
                  <a:lnTo>
                    <a:pt x="564" y="92"/>
                  </a:lnTo>
                  <a:cubicBezTo>
                    <a:pt x="561" y="88"/>
                    <a:pt x="561" y="88"/>
                    <a:pt x="557" y="84"/>
                  </a:cubicBezTo>
                  <a:cubicBezTo>
                    <a:pt x="554" y="84"/>
                    <a:pt x="550" y="80"/>
                    <a:pt x="547" y="80"/>
                  </a:cubicBezTo>
                  <a:cubicBezTo>
                    <a:pt x="542" y="77"/>
                    <a:pt x="539" y="73"/>
                    <a:pt x="535" y="70"/>
                  </a:cubicBezTo>
                  <a:cubicBezTo>
                    <a:pt x="532" y="70"/>
                    <a:pt x="528" y="66"/>
                    <a:pt x="525" y="66"/>
                  </a:cubicBezTo>
                  <a:cubicBezTo>
                    <a:pt x="520" y="62"/>
                    <a:pt x="520" y="62"/>
                    <a:pt x="517" y="62"/>
                  </a:cubicBezTo>
                  <a:lnTo>
                    <a:pt x="513" y="58"/>
                  </a:lnTo>
                  <a:lnTo>
                    <a:pt x="510" y="55"/>
                  </a:lnTo>
                  <a:cubicBezTo>
                    <a:pt x="506" y="55"/>
                    <a:pt x="506" y="55"/>
                    <a:pt x="506" y="51"/>
                  </a:cubicBezTo>
                  <a:cubicBezTo>
                    <a:pt x="506" y="51"/>
                    <a:pt x="503" y="51"/>
                    <a:pt x="503" y="48"/>
                  </a:cubicBezTo>
                  <a:lnTo>
                    <a:pt x="498" y="48"/>
                  </a:lnTo>
                  <a:cubicBezTo>
                    <a:pt x="498" y="44"/>
                    <a:pt x="495" y="40"/>
                    <a:pt x="495" y="40"/>
                  </a:cubicBezTo>
                  <a:cubicBezTo>
                    <a:pt x="491" y="40"/>
                    <a:pt x="491" y="36"/>
                    <a:pt x="488" y="36"/>
                  </a:cubicBezTo>
                  <a:lnTo>
                    <a:pt x="484" y="33"/>
                  </a:lnTo>
                  <a:cubicBezTo>
                    <a:pt x="481" y="29"/>
                    <a:pt x="481" y="29"/>
                    <a:pt x="476" y="26"/>
                  </a:cubicBezTo>
                  <a:cubicBezTo>
                    <a:pt x="476" y="26"/>
                    <a:pt x="473" y="18"/>
                    <a:pt x="469" y="14"/>
                  </a:cubicBezTo>
                  <a:cubicBezTo>
                    <a:pt x="469" y="11"/>
                    <a:pt x="469" y="7"/>
                    <a:pt x="466" y="7"/>
                  </a:cubicBezTo>
                  <a:lnTo>
                    <a:pt x="462" y="11"/>
                  </a:lnTo>
                  <a:cubicBezTo>
                    <a:pt x="459" y="4"/>
                    <a:pt x="459" y="4"/>
                    <a:pt x="451" y="4"/>
                  </a:cubicBezTo>
                  <a:cubicBezTo>
                    <a:pt x="447" y="4"/>
                    <a:pt x="444" y="0"/>
                    <a:pt x="440" y="0"/>
                  </a:cubicBezTo>
                  <a:close/>
                  <a:moveTo>
                    <a:pt x="2016" y="1925"/>
                  </a:moveTo>
                  <a:cubicBezTo>
                    <a:pt x="2021" y="1928"/>
                    <a:pt x="2021" y="1928"/>
                    <a:pt x="2021" y="1932"/>
                  </a:cubicBezTo>
                  <a:lnTo>
                    <a:pt x="2021" y="1940"/>
                  </a:lnTo>
                  <a:lnTo>
                    <a:pt x="2024" y="1940"/>
                  </a:lnTo>
                  <a:cubicBezTo>
                    <a:pt x="2021" y="1936"/>
                    <a:pt x="2024" y="1932"/>
                    <a:pt x="2021" y="192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33"/>
            <p:cNvSpPr/>
            <p:nvPr/>
          </p:nvSpPr>
          <p:spPr>
            <a:xfrm>
              <a:off x="624788" y="3061875"/>
              <a:ext cx="25" cy="25"/>
            </a:xfrm>
            <a:custGeom>
              <a:avLst/>
              <a:gdLst/>
              <a:ahLst/>
              <a:cxnLst/>
              <a:rect l="l" t="t" r="r" b="b"/>
              <a:pathLst>
                <a:path w="1" h="1" extrusionOk="0">
                  <a:moveTo>
                    <a:pt x="0" y="0"/>
                  </a:moveTo>
                  <a:lnTo>
                    <a:pt x="0" y="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33"/>
            <p:cNvSpPr/>
            <p:nvPr/>
          </p:nvSpPr>
          <p:spPr>
            <a:xfrm>
              <a:off x="615513" y="3054900"/>
              <a:ext cx="125" cy="25"/>
            </a:xfrm>
            <a:custGeom>
              <a:avLst/>
              <a:gdLst/>
              <a:ahLst/>
              <a:cxnLst/>
              <a:rect l="l" t="t" r="r" b="b"/>
              <a:pathLst>
                <a:path w="5" h="1" extrusionOk="0">
                  <a:moveTo>
                    <a:pt x="4" y="0"/>
                  </a:moveTo>
                  <a:lnTo>
                    <a:pt x="1" y="0"/>
                  </a:lnTo>
                  <a:lnTo>
                    <a:pt x="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5" name="Google Shape;3155;p33"/>
          <p:cNvSpPr/>
          <p:nvPr/>
        </p:nvSpPr>
        <p:spPr>
          <a:xfrm>
            <a:off x="8560467" y="993052"/>
            <a:ext cx="386817" cy="474554"/>
          </a:xfrm>
          <a:custGeom>
            <a:avLst/>
            <a:gdLst/>
            <a:ahLst/>
            <a:cxnLst/>
            <a:rect l="l" t="t" r="r" b="b"/>
            <a:pathLst>
              <a:path w="12072" h="14809" extrusionOk="0">
                <a:moveTo>
                  <a:pt x="7398" y="1"/>
                </a:moveTo>
                <a:cubicBezTo>
                  <a:pt x="7391" y="1"/>
                  <a:pt x="7385" y="1"/>
                  <a:pt x="7378" y="1"/>
                </a:cubicBezTo>
                <a:cubicBezTo>
                  <a:pt x="6703" y="9"/>
                  <a:pt x="6153" y="600"/>
                  <a:pt x="6187" y="1270"/>
                </a:cubicBezTo>
                <a:cubicBezTo>
                  <a:pt x="6205" y="1644"/>
                  <a:pt x="6395" y="1974"/>
                  <a:pt x="6678" y="2184"/>
                </a:cubicBezTo>
                <a:cubicBezTo>
                  <a:pt x="6796" y="2272"/>
                  <a:pt x="6862" y="2414"/>
                  <a:pt x="6862" y="2561"/>
                </a:cubicBezTo>
                <a:cubicBezTo>
                  <a:pt x="6862" y="2660"/>
                  <a:pt x="6781" y="2741"/>
                  <a:pt x="6681" y="2741"/>
                </a:cubicBezTo>
                <a:lnTo>
                  <a:pt x="4254" y="2741"/>
                </a:lnTo>
                <a:cubicBezTo>
                  <a:pt x="4239" y="2741"/>
                  <a:pt x="4225" y="2744"/>
                  <a:pt x="4210" y="2748"/>
                </a:cubicBezTo>
                <a:lnTo>
                  <a:pt x="2751" y="2748"/>
                </a:lnTo>
                <a:lnTo>
                  <a:pt x="2751" y="4244"/>
                </a:lnTo>
                <a:lnTo>
                  <a:pt x="2751" y="6672"/>
                </a:lnTo>
                <a:cubicBezTo>
                  <a:pt x="2751" y="6771"/>
                  <a:pt x="2670" y="6852"/>
                  <a:pt x="2572" y="6852"/>
                </a:cubicBezTo>
                <a:lnTo>
                  <a:pt x="2520" y="6852"/>
                </a:lnTo>
                <a:cubicBezTo>
                  <a:pt x="2381" y="6852"/>
                  <a:pt x="2252" y="6782"/>
                  <a:pt x="2168" y="6672"/>
                </a:cubicBezTo>
                <a:cubicBezTo>
                  <a:pt x="1948" y="6393"/>
                  <a:pt x="1603" y="6214"/>
                  <a:pt x="1218" y="6214"/>
                </a:cubicBezTo>
                <a:cubicBezTo>
                  <a:pt x="543" y="6214"/>
                  <a:pt x="1" y="6767"/>
                  <a:pt x="8" y="7442"/>
                </a:cubicBezTo>
                <a:cubicBezTo>
                  <a:pt x="19" y="8094"/>
                  <a:pt x="576" y="8635"/>
                  <a:pt x="1224" y="8635"/>
                </a:cubicBezTo>
                <a:cubicBezTo>
                  <a:pt x="1243" y="8635"/>
                  <a:pt x="1262" y="8635"/>
                  <a:pt x="1280" y="8634"/>
                </a:cubicBezTo>
                <a:cubicBezTo>
                  <a:pt x="1655" y="8612"/>
                  <a:pt x="1985" y="8424"/>
                  <a:pt x="2193" y="8138"/>
                </a:cubicBezTo>
                <a:cubicBezTo>
                  <a:pt x="2281" y="8021"/>
                  <a:pt x="2425" y="7959"/>
                  <a:pt x="2572" y="7959"/>
                </a:cubicBezTo>
                <a:cubicBezTo>
                  <a:pt x="2670" y="7959"/>
                  <a:pt x="2751" y="8040"/>
                  <a:pt x="2751" y="8138"/>
                </a:cubicBezTo>
                <a:lnTo>
                  <a:pt x="2751" y="10566"/>
                </a:lnTo>
                <a:lnTo>
                  <a:pt x="2751" y="12062"/>
                </a:lnTo>
                <a:lnTo>
                  <a:pt x="2758" y="12062"/>
                </a:lnTo>
                <a:lnTo>
                  <a:pt x="2758" y="12070"/>
                </a:lnTo>
                <a:lnTo>
                  <a:pt x="6681" y="12070"/>
                </a:lnTo>
                <a:cubicBezTo>
                  <a:pt x="6781" y="12070"/>
                  <a:pt x="6862" y="12150"/>
                  <a:pt x="6862" y="12249"/>
                </a:cubicBezTo>
                <a:lnTo>
                  <a:pt x="6862" y="12300"/>
                </a:lnTo>
                <a:cubicBezTo>
                  <a:pt x="6862" y="12440"/>
                  <a:pt x="6788" y="12564"/>
                  <a:pt x="6681" y="12652"/>
                </a:cubicBezTo>
                <a:cubicBezTo>
                  <a:pt x="6403" y="12872"/>
                  <a:pt x="6224" y="13217"/>
                  <a:pt x="6224" y="13598"/>
                </a:cubicBezTo>
                <a:cubicBezTo>
                  <a:pt x="6224" y="14266"/>
                  <a:pt x="6763" y="14808"/>
                  <a:pt x="7431" y="14808"/>
                </a:cubicBezTo>
                <a:cubicBezTo>
                  <a:pt x="7438" y="14808"/>
                  <a:pt x="7445" y="14808"/>
                  <a:pt x="7452" y="14808"/>
                </a:cubicBezTo>
                <a:cubicBezTo>
                  <a:pt x="8123" y="14801"/>
                  <a:pt x="8673" y="14211"/>
                  <a:pt x="8640" y="13540"/>
                </a:cubicBezTo>
                <a:cubicBezTo>
                  <a:pt x="8622" y="13163"/>
                  <a:pt x="8435" y="12836"/>
                  <a:pt x="8149" y="12627"/>
                </a:cubicBezTo>
                <a:cubicBezTo>
                  <a:pt x="8031" y="12539"/>
                  <a:pt x="7969" y="12396"/>
                  <a:pt x="7969" y="12249"/>
                </a:cubicBezTo>
                <a:cubicBezTo>
                  <a:pt x="7969" y="12150"/>
                  <a:pt x="8050" y="12070"/>
                  <a:pt x="8149" y="12070"/>
                </a:cubicBezTo>
                <a:lnTo>
                  <a:pt x="12072" y="12070"/>
                </a:lnTo>
                <a:lnTo>
                  <a:pt x="12072" y="8102"/>
                </a:lnTo>
                <a:cubicBezTo>
                  <a:pt x="12050" y="8025"/>
                  <a:pt x="11984" y="7966"/>
                  <a:pt x="11900" y="7966"/>
                </a:cubicBezTo>
                <a:cubicBezTo>
                  <a:pt x="11753" y="7966"/>
                  <a:pt x="11610" y="8028"/>
                  <a:pt x="11522" y="8146"/>
                </a:cubicBezTo>
                <a:cubicBezTo>
                  <a:pt x="11317" y="8432"/>
                  <a:pt x="10987" y="8619"/>
                  <a:pt x="10613" y="8637"/>
                </a:cubicBezTo>
                <a:cubicBezTo>
                  <a:pt x="10591" y="8638"/>
                  <a:pt x="10570" y="8639"/>
                  <a:pt x="10549" y="8639"/>
                </a:cubicBezTo>
                <a:cubicBezTo>
                  <a:pt x="9905" y="8639"/>
                  <a:pt x="9351" y="8099"/>
                  <a:pt x="9340" y="7449"/>
                </a:cubicBezTo>
                <a:cubicBezTo>
                  <a:pt x="9330" y="6771"/>
                  <a:pt x="9876" y="6221"/>
                  <a:pt x="10550" y="6221"/>
                </a:cubicBezTo>
                <a:cubicBezTo>
                  <a:pt x="10936" y="6221"/>
                  <a:pt x="11276" y="6400"/>
                  <a:pt x="11500" y="6679"/>
                </a:cubicBezTo>
                <a:cubicBezTo>
                  <a:pt x="11584" y="6786"/>
                  <a:pt x="11709" y="6859"/>
                  <a:pt x="11848" y="6859"/>
                </a:cubicBezTo>
                <a:lnTo>
                  <a:pt x="11900" y="6859"/>
                </a:lnTo>
                <a:cubicBezTo>
                  <a:pt x="11984" y="6859"/>
                  <a:pt x="12050" y="6800"/>
                  <a:pt x="12072" y="6723"/>
                </a:cubicBezTo>
                <a:lnTo>
                  <a:pt x="12072" y="2756"/>
                </a:lnTo>
                <a:lnTo>
                  <a:pt x="10642" y="2756"/>
                </a:lnTo>
                <a:cubicBezTo>
                  <a:pt x="10620" y="2748"/>
                  <a:pt x="10598" y="2741"/>
                  <a:pt x="10572" y="2741"/>
                </a:cubicBezTo>
                <a:lnTo>
                  <a:pt x="8149" y="2741"/>
                </a:lnTo>
                <a:cubicBezTo>
                  <a:pt x="8050" y="2741"/>
                  <a:pt x="7969" y="2660"/>
                  <a:pt x="7969" y="2561"/>
                </a:cubicBezTo>
                <a:lnTo>
                  <a:pt x="7969" y="2509"/>
                </a:lnTo>
                <a:cubicBezTo>
                  <a:pt x="7969" y="2370"/>
                  <a:pt x="8039" y="2245"/>
                  <a:pt x="8149" y="2157"/>
                </a:cubicBezTo>
                <a:cubicBezTo>
                  <a:pt x="8428" y="1937"/>
                  <a:pt x="8607" y="1593"/>
                  <a:pt x="8607" y="1211"/>
                </a:cubicBezTo>
                <a:cubicBezTo>
                  <a:pt x="8607" y="544"/>
                  <a:pt x="8064" y="1"/>
                  <a:pt x="739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56" name="Google Shape;3156;p33"/>
          <p:cNvGrpSpPr/>
          <p:nvPr/>
        </p:nvGrpSpPr>
        <p:grpSpPr>
          <a:xfrm rot="2220631">
            <a:off x="-917342" y="4547504"/>
            <a:ext cx="1699788" cy="1145776"/>
            <a:chOff x="906872" y="677935"/>
            <a:chExt cx="624516" cy="420955"/>
          </a:xfrm>
        </p:grpSpPr>
        <p:sp>
          <p:nvSpPr>
            <p:cNvPr id="3157" name="Google Shape;3157;p33"/>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33"/>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33"/>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33"/>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33"/>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33"/>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33"/>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33"/>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33"/>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33"/>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33"/>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33"/>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33"/>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33"/>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33"/>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33"/>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33"/>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33"/>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33"/>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33"/>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33"/>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33"/>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33"/>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33"/>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33"/>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33"/>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33"/>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33"/>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33"/>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33"/>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33"/>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33"/>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33"/>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33"/>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33"/>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33"/>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33"/>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33"/>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33"/>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33"/>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33"/>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33"/>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33"/>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33"/>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33"/>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33"/>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33"/>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33"/>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33"/>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33"/>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33"/>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33"/>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33"/>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33"/>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33"/>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33"/>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33"/>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33"/>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33"/>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33"/>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33"/>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33"/>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33"/>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33"/>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33"/>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33"/>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33"/>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33"/>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33"/>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33"/>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33"/>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33"/>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33"/>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33"/>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33"/>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33"/>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33"/>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33"/>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33"/>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33"/>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33"/>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33"/>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33"/>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33"/>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33"/>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33"/>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33"/>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33"/>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33"/>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33"/>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33"/>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33"/>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33"/>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33"/>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33"/>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33"/>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33"/>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33"/>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33"/>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33"/>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33"/>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33"/>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33"/>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33"/>
            <p:cNvSpPr/>
            <p:nvPr/>
          </p:nvSpPr>
          <p:spPr>
            <a:xfrm>
              <a:off x="1289695" y="695943"/>
              <a:ext cx="706" cy="471"/>
            </a:xfrm>
            <a:custGeom>
              <a:avLst/>
              <a:gdLst/>
              <a:ahLst/>
              <a:cxnLst/>
              <a:rect l="l" t="t" r="r" b="b"/>
              <a:pathLst>
                <a:path w="12" h="8" extrusionOk="0">
                  <a:moveTo>
                    <a:pt x="11" y="8"/>
                  </a:move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33"/>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33"/>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33"/>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33"/>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33"/>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33"/>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33"/>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33"/>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33"/>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33"/>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33"/>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33"/>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33"/>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33"/>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33"/>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33"/>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33"/>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33"/>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33"/>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33"/>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33"/>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33"/>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33"/>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33"/>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33"/>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33"/>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33"/>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33"/>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33"/>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33"/>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33"/>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33"/>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33"/>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33"/>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33"/>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33"/>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33"/>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33"/>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33"/>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33"/>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33"/>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33"/>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33"/>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33"/>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33"/>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33"/>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33"/>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33"/>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33"/>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33"/>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33"/>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33"/>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33"/>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33"/>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33"/>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33"/>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33"/>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33"/>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33"/>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33"/>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33"/>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33"/>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33"/>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33"/>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33"/>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33"/>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33"/>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33"/>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33"/>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33"/>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33"/>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33"/>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33"/>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33"/>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33"/>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33"/>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33"/>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33"/>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33"/>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33"/>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33"/>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33"/>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33"/>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44" name="Google Shape;3344;p33"/>
          <p:cNvGrpSpPr/>
          <p:nvPr/>
        </p:nvGrpSpPr>
        <p:grpSpPr>
          <a:xfrm>
            <a:off x="7966095" y="345345"/>
            <a:ext cx="457898" cy="456314"/>
            <a:chOff x="2304594" y="2493825"/>
            <a:chExt cx="579837" cy="577832"/>
          </a:xfrm>
        </p:grpSpPr>
        <p:sp>
          <p:nvSpPr>
            <p:cNvPr id="3345" name="Google Shape;3345;p33"/>
            <p:cNvSpPr/>
            <p:nvPr/>
          </p:nvSpPr>
          <p:spPr>
            <a:xfrm>
              <a:off x="2583449" y="2978561"/>
              <a:ext cx="59" cy="59"/>
            </a:xfrm>
            <a:custGeom>
              <a:avLst/>
              <a:gdLst/>
              <a:ahLst/>
              <a:cxnLst/>
              <a:rect l="l" t="t" r="r" b="b"/>
              <a:pathLst>
                <a:path w="1" h="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33"/>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33"/>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33"/>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33"/>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33"/>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33"/>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33"/>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33"/>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33"/>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33"/>
            <p:cNvSpPr/>
            <p:nvPr/>
          </p:nvSpPr>
          <p:spPr>
            <a:xfrm>
              <a:off x="2668692" y="2873025"/>
              <a:ext cx="59" cy="0"/>
            </a:xfrm>
            <a:custGeom>
              <a:avLst/>
              <a:gdLst/>
              <a:ahLst/>
              <a:cxnLst/>
              <a:rect l="l" t="t" r="r" b="b"/>
              <a:pathLst>
                <a:path w="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33"/>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33"/>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33"/>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33"/>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33"/>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33"/>
            <p:cNvSpPr/>
            <p:nvPr/>
          </p:nvSpPr>
          <p:spPr>
            <a:xfrm>
              <a:off x="2684856" y="2709440"/>
              <a:ext cx="59" cy="59"/>
            </a:xfrm>
            <a:custGeom>
              <a:avLst/>
              <a:gdLst/>
              <a:ahLst/>
              <a:cxnLst/>
              <a:rect l="l" t="t" r="r" b="b"/>
              <a:pathLst>
                <a:path w="1" h="1" extrusionOk="0">
                  <a:moveTo>
                    <a:pt x="1" y="1"/>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33"/>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33"/>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33"/>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3593"/>
        <p:cNvGrpSpPr/>
        <p:nvPr/>
      </p:nvGrpSpPr>
      <p:grpSpPr>
        <a:xfrm>
          <a:off x="0" y="0"/>
          <a:ext cx="0" cy="0"/>
          <a:chOff x="0" y="0"/>
          <a:chExt cx="0" cy="0"/>
        </a:xfrm>
      </p:grpSpPr>
      <p:sp>
        <p:nvSpPr>
          <p:cNvPr id="3594" name="Google Shape;3594;p35"/>
          <p:cNvSpPr/>
          <p:nvPr/>
        </p:nvSpPr>
        <p:spPr>
          <a:xfrm rot="-497256">
            <a:off x="-2963138" y="-1452651"/>
            <a:ext cx="4997567" cy="2530907"/>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595" name="Google Shape;3595;p35"/>
          <p:cNvSpPr/>
          <p:nvPr/>
        </p:nvSpPr>
        <p:spPr>
          <a:xfrm rot="-9210763">
            <a:off x="6153295" y="3683000"/>
            <a:ext cx="3422719" cy="3753810"/>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596" name="Google Shape;3596;p35"/>
          <p:cNvSpPr/>
          <p:nvPr/>
        </p:nvSpPr>
        <p:spPr>
          <a:xfrm>
            <a:off x="6313764" y="3926324"/>
            <a:ext cx="740134" cy="908014"/>
          </a:xfrm>
          <a:custGeom>
            <a:avLst/>
            <a:gdLst/>
            <a:ahLst/>
            <a:cxnLst/>
            <a:rect l="l" t="t" r="r" b="b"/>
            <a:pathLst>
              <a:path w="12072" h="14809" extrusionOk="0">
                <a:moveTo>
                  <a:pt x="7398" y="1"/>
                </a:moveTo>
                <a:cubicBezTo>
                  <a:pt x="7391" y="1"/>
                  <a:pt x="7385" y="1"/>
                  <a:pt x="7378" y="1"/>
                </a:cubicBezTo>
                <a:cubicBezTo>
                  <a:pt x="6703" y="9"/>
                  <a:pt x="6153" y="600"/>
                  <a:pt x="6187" y="1270"/>
                </a:cubicBezTo>
                <a:cubicBezTo>
                  <a:pt x="6205" y="1644"/>
                  <a:pt x="6395" y="1974"/>
                  <a:pt x="6678" y="2184"/>
                </a:cubicBezTo>
                <a:cubicBezTo>
                  <a:pt x="6796" y="2272"/>
                  <a:pt x="6862" y="2414"/>
                  <a:pt x="6862" y="2561"/>
                </a:cubicBezTo>
                <a:cubicBezTo>
                  <a:pt x="6862" y="2660"/>
                  <a:pt x="6781" y="2741"/>
                  <a:pt x="6681" y="2741"/>
                </a:cubicBezTo>
                <a:lnTo>
                  <a:pt x="4254" y="2741"/>
                </a:lnTo>
                <a:cubicBezTo>
                  <a:pt x="4239" y="2741"/>
                  <a:pt x="4225" y="2744"/>
                  <a:pt x="4210" y="2748"/>
                </a:cubicBezTo>
                <a:lnTo>
                  <a:pt x="2751" y="2748"/>
                </a:lnTo>
                <a:lnTo>
                  <a:pt x="2751" y="4244"/>
                </a:lnTo>
                <a:lnTo>
                  <a:pt x="2751" y="6672"/>
                </a:lnTo>
                <a:cubicBezTo>
                  <a:pt x="2751" y="6771"/>
                  <a:pt x="2670" y="6852"/>
                  <a:pt x="2572" y="6852"/>
                </a:cubicBezTo>
                <a:lnTo>
                  <a:pt x="2520" y="6852"/>
                </a:lnTo>
                <a:cubicBezTo>
                  <a:pt x="2381" y="6852"/>
                  <a:pt x="2252" y="6782"/>
                  <a:pt x="2168" y="6672"/>
                </a:cubicBezTo>
                <a:cubicBezTo>
                  <a:pt x="1948" y="6393"/>
                  <a:pt x="1603" y="6214"/>
                  <a:pt x="1218" y="6214"/>
                </a:cubicBezTo>
                <a:cubicBezTo>
                  <a:pt x="543" y="6214"/>
                  <a:pt x="1" y="6767"/>
                  <a:pt x="8" y="7442"/>
                </a:cubicBezTo>
                <a:cubicBezTo>
                  <a:pt x="19" y="8094"/>
                  <a:pt x="576" y="8635"/>
                  <a:pt x="1224" y="8635"/>
                </a:cubicBezTo>
                <a:cubicBezTo>
                  <a:pt x="1243" y="8635"/>
                  <a:pt x="1262" y="8635"/>
                  <a:pt x="1280" y="8634"/>
                </a:cubicBezTo>
                <a:cubicBezTo>
                  <a:pt x="1655" y="8612"/>
                  <a:pt x="1985" y="8424"/>
                  <a:pt x="2193" y="8138"/>
                </a:cubicBezTo>
                <a:cubicBezTo>
                  <a:pt x="2281" y="8021"/>
                  <a:pt x="2425" y="7959"/>
                  <a:pt x="2572" y="7959"/>
                </a:cubicBezTo>
                <a:cubicBezTo>
                  <a:pt x="2670" y="7959"/>
                  <a:pt x="2751" y="8040"/>
                  <a:pt x="2751" y="8138"/>
                </a:cubicBezTo>
                <a:lnTo>
                  <a:pt x="2751" y="10566"/>
                </a:lnTo>
                <a:lnTo>
                  <a:pt x="2751" y="12062"/>
                </a:lnTo>
                <a:lnTo>
                  <a:pt x="2758" y="12062"/>
                </a:lnTo>
                <a:lnTo>
                  <a:pt x="2758" y="12070"/>
                </a:lnTo>
                <a:lnTo>
                  <a:pt x="6681" y="12070"/>
                </a:lnTo>
                <a:cubicBezTo>
                  <a:pt x="6781" y="12070"/>
                  <a:pt x="6862" y="12150"/>
                  <a:pt x="6862" y="12249"/>
                </a:cubicBezTo>
                <a:lnTo>
                  <a:pt x="6862" y="12300"/>
                </a:lnTo>
                <a:cubicBezTo>
                  <a:pt x="6862" y="12440"/>
                  <a:pt x="6788" y="12564"/>
                  <a:pt x="6681" y="12652"/>
                </a:cubicBezTo>
                <a:cubicBezTo>
                  <a:pt x="6403" y="12872"/>
                  <a:pt x="6224" y="13217"/>
                  <a:pt x="6224" y="13598"/>
                </a:cubicBezTo>
                <a:cubicBezTo>
                  <a:pt x="6224" y="14266"/>
                  <a:pt x="6763" y="14808"/>
                  <a:pt x="7431" y="14808"/>
                </a:cubicBezTo>
                <a:cubicBezTo>
                  <a:pt x="7438" y="14808"/>
                  <a:pt x="7445" y="14808"/>
                  <a:pt x="7452" y="14808"/>
                </a:cubicBezTo>
                <a:cubicBezTo>
                  <a:pt x="8123" y="14801"/>
                  <a:pt x="8673" y="14211"/>
                  <a:pt x="8640" y="13540"/>
                </a:cubicBezTo>
                <a:cubicBezTo>
                  <a:pt x="8622" y="13163"/>
                  <a:pt x="8435" y="12836"/>
                  <a:pt x="8149" y="12627"/>
                </a:cubicBezTo>
                <a:cubicBezTo>
                  <a:pt x="8031" y="12539"/>
                  <a:pt x="7969" y="12396"/>
                  <a:pt x="7969" y="12249"/>
                </a:cubicBezTo>
                <a:cubicBezTo>
                  <a:pt x="7969" y="12150"/>
                  <a:pt x="8050" y="12070"/>
                  <a:pt x="8149" y="12070"/>
                </a:cubicBezTo>
                <a:lnTo>
                  <a:pt x="12072" y="12070"/>
                </a:lnTo>
                <a:lnTo>
                  <a:pt x="12072" y="8102"/>
                </a:lnTo>
                <a:cubicBezTo>
                  <a:pt x="12050" y="8025"/>
                  <a:pt x="11984" y="7966"/>
                  <a:pt x="11900" y="7966"/>
                </a:cubicBezTo>
                <a:cubicBezTo>
                  <a:pt x="11753" y="7966"/>
                  <a:pt x="11610" y="8028"/>
                  <a:pt x="11522" y="8146"/>
                </a:cubicBezTo>
                <a:cubicBezTo>
                  <a:pt x="11317" y="8432"/>
                  <a:pt x="10987" y="8619"/>
                  <a:pt x="10613" y="8637"/>
                </a:cubicBezTo>
                <a:cubicBezTo>
                  <a:pt x="10591" y="8638"/>
                  <a:pt x="10570" y="8639"/>
                  <a:pt x="10549" y="8639"/>
                </a:cubicBezTo>
                <a:cubicBezTo>
                  <a:pt x="9905" y="8639"/>
                  <a:pt x="9351" y="8099"/>
                  <a:pt x="9340" y="7449"/>
                </a:cubicBezTo>
                <a:cubicBezTo>
                  <a:pt x="9330" y="6771"/>
                  <a:pt x="9876" y="6221"/>
                  <a:pt x="10550" y="6221"/>
                </a:cubicBezTo>
                <a:cubicBezTo>
                  <a:pt x="10936" y="6221"/>
                  <a:pt x="11276" y="6400"/>
                  <a:pt x="11500" y="6679"/>
                </a:cubicBezTo>
                <a:cubicBezTo>
                  <a:pt x="11584" y="6786"/>
                  <a:pt x="11709" y="6859"/>
                  <a:pt x="11848" y="6859"/>
                </a:cubicBezTo>
                <a:lnTo>
                  <a:pt x="11900" y="6859"/>
                </a:lnTo>
                <a:cubicBezTo>
                  <a:pt x="11984" y="6859"/>
                  <a:pt x="12050" y="6800"/>
                  <a:pt x="12072" y="6723"/>
                </a:cubicBezTo>
                <a:lnTo>
                  <a:pt x="12072" y="2756"/>
                </a:lnTo>
                <a:lnTo>
                  <a:pt x="10642" y="2756"/>
                </a:lnTo>
                <a:cubicBezTo>
                  <a:pt x="10620" y="2748"/>
                  <a:pt x="10598" y="2741"/>
                  <a:pt x="10572" y="2741"/>
                </a:cubicBezTo>
                <a:lnTo>
                  <a:pt x="8149" y="2741"/>
                </a:lnTo>
                <a:cubicBezTo>
                  <a:pt x="8050" y="2741"/>
                  <a:pt x="7969" y="2660"/>
                  <a:pt x="7969" y="2561"/>
                </a:cubicBezTo>
                <a:lnTo>
                  <a:pt x="7969" y="2509"/>
                </a:lnTo>
                <a:cubicBezTo>
                  <a:pt x="7969" y="2370"/>
                  <a:pt x="8039" y="2245"/>
                  <a:pt x="8149" y="2157"/>
                </a:cubicBezTo>
                <a:cubicBezTo>
                  <a:pt x="8428" y="1937"/>
                  <a:pt x="8607" y="1593"/>
                  <a:pt x="8607" y="1211"/>
                </a:cubicBezTo>
                <a:cubicBezTo>
                  <a:pt x="8607" y="544"/>
                  <a:pt x="8064" y="1"/>
                  <a:pt x="739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97" name="Google Shape;3597;p35"/>
          <p:cNvGrpSpPr/>
          <p:nvPr/>
        </p:nvGrpSpPr>
        <p:grpSpPr>
          <a:xfrm rot="1799941">
            <a:off x="7190897" y="4041449"/>
            <a:ext cx="484818" cy="677751"/>
            <a:chOff x="3378250" y="2315400"/>
            <a:chExt cx="621384" cy="868760"/>
          </a:xfrm>
        </p:grpSpPr>
        <p:sp>
          <p:nvSpPr>
            <p:cNvPr id="3598" name="Google Shape;3598;p35"/>
            <p:cNvSpPr/>
            <p:nvPr/>
          </p:nvSpPr>
          <p:spPr>
            <a:xfrm>
              <a:off x="3564829" y="2609991"/>
              <a:ext cx="434804" cy="220150"/>
            </a:xfrm>
            <a:custGeom>
              <a:avLst/>
              <a:gdLst/>
              <a:ahLst/>
              <a:cxnLst/>
              <a:rect l="l" t="t" r="r" b="b"/>
              <a:pathLst>
                <a:path w="8860" h="4486" extrusionOk="0">
                  <a:moveTo>
                    <a:pt x="8582" y="1468"/>
                  </a:moveTo>
                  <a:lnTo>
                    <a:pt x="8582" y="1471"/>
                  </a:lnTo>
                  <a:lnTo>
                    <a:pt x="8577" y="1468"/>
                  </a:lnTo>
                  <a:close/>
                  <a:moveTo>
                    <a:pt x="7910" y="1607"/>
                  </a:moveTo>
                  <a:lnTo>
                    <a:pt x="7910" y="1610"/>
                  </a:lnTo>
                  <a:cubicBezTo>
                    <a:pt x="7907" y="1610"/>
                    <a:pt x="7903" y="1610"/>
                    <a:pt x="7899" y="1615"/>
                  </a:cubicBezTo>
                  <a:lnTo>
                    <a:pt x="7899" y="1610"/>
                  </a:lnTo>
                  <a:cubicBezTo>
                    <a:pt x="7903" y="1610"/>
                    <a:pt x="7907" y="1610"/>
                    <a:pt x="7910" y="1607"/>
                  </a:cubicBezTo>
                  <a:close/>
                  <a:moveTo>
                    <a:pt x="8343" y="1637"/>
                  </a:moveTo>
                  <a:lnTo>
                    <a:pt x="8343" y="1640"/>
                  </a:lnTo>
                  <a:lnTo>
                    <a:pt x="8339" y="1640"/>
                  </a:lnTo>
                  <a:lnTo>
                    <a:pt x="8339" y="1637"/>
                  </a:lnTo>
                  <a:close/>
                  <a:moveTo>
                    <a:pt x="8354" y="1637"/>
                  </a:moveTo>
                  <a:cubicBezTo>
                    <a:pt x="8354" y="1640"/>
                    <a:pt x="8357" y="1640"/>
                    <a:pt x="8357" y="1644"/>
                  </a:cubicBezTo>
                  <a:cubicBezTo>
                    <a:pt x="8350" y="1647"/>
                    <a:pt x="8343" y="1647"/>
                    <a:pt x="8335" y="1647"/>
                  </a:cubicBezTo>
                  <a:cubicBezTo>
                    <a:pt x="8339" y="1644"/>
                    <a:pt x="8343" y="1644"/>
                    <a:pt x="8347" y="1644"/>
                  </a:cubicBezTo>
                  <a:cubicBezTo>
                    <a:pt x="8350" y="1640"/>
                    <a:pt x="8350" y="1640"/>
                    <a:pt x="8354" y="1637"/>
                  </a:cubicBezTo>
                  <a:close/>
                  <a:moveTo>
                    <a:pt x="8071" y="1647"/>
                  </a:moveTo>
                  <a:lnTo>
                    <a:pt x="8068" y="1651"/>
                  </a:lnTo>
                  <a:lnTo>
                    <a:pt x="8068" y="1647"/>
                  </a:lnTo>
                  <a:close/>
                  <a:moveTo>
                    <a:pt x="8281" y="1654"/>
                  </a:moveTo>
                  <a:cubicBezTo>
                    <a:pt x="8277" y="1659"/>
                    <a:pt x="8273" y="1659"/>
                    <a:pt x="8269" y="1662"/>
                  </a:cubicBezTo>
                  <a:cubicBezTo>
                    <a:pt x="8266" y="1659"/>
                    <a:pt x="8266" y="1654"/>
                    <a:pt x="8281" y="1654"/>
                  </a:cubicBezTo>
                  <a:close/>
                  <a:moveTo>
                    <a:pt x="7834" y="1674"/>
                  </a:moveTo>
                  <a:cubicBezTo>
                    <a:pt x="7835" y="1674"/>
                    <a:pt x="7836" y="1676"/>
                    <a:pt x="7833" y="1681"/>
                  </a:cubicBezTo>
                  <a:cubicBezTo>
                    <a:pt x="7833" y="1676"/>
                    <a:pt x="7829" y="1676"/>
                    <a:pt x="7829" y="1676"/>
                  </a:cubicBezTo>
                  <a:cubicBezTo>
                    <a:pt x="7831" y="1675"/>
                    <a:pt x="7832" y="1674"/>
                    <a:pt x="7834" y="1674"/>
                  </a:cubicBezTo>
                  <a:close/>
                  <a:moveTo>
                    <a:pt x="8416" y="1676"/>
                  </a:moveTo>
                  <a:lnTo>
                    <a:pt x="8416" y="1681"/>
                  </a:lnTo>
                  <a:lnTo>
                    <a:pt x="8398" y="1681"/>
                  </a:lnTo>
                  <a:cubicBezTo>
                    <a:pt x="8406" y="1676"/>
                    <a:pt x="8409" y="1676"/>
                    <a:pt x="8413" y="1676"/>
                  </a:cubicBezTo>
                  <a:close/>
                  <a:moveTo>
                    <a:pt x="8277" y="1691"/>
                  </a:moveTo>
                  <a:lnTo>
                    <a:pt x="8273" y="1695"/>
                  </a:lnTo>
                  <a:cubicBezTo>
                    <a:pt x="8273" y="1695"/>
                    <a:pt x="8269" y="1695"/>
                    <a:pt x="8269" y="1691"/>
                  </a:cubicBezTo>
                  <a:close/>
                  <a:moveTo>
                    <a:pt x="8233" y="1720"/>
                  </a:moveTo>
                  <a:lnTo>
                    <a:pt x="8233" y="1725"/>
                  </a:lnTo>
                  <a:lnTo>
                    <a:pt x="8229" y="1725"/>
                  </a:lnTo>
                  <a:lnTo>
                    <a:pt x="8229" y="1720"/>
                  </a:lnTo>
                  <a:close/>
                  <a:moveTo>
                    <a:pt x="7470" y="1977"/>
                  </a:moveTo>
                  <a:lnTo>
                    <a:pt x="7470" y="1979"/>
                  </a:lnTo>
                  <a:lnTo>
                    <a:pt x="7470" y="1979"/>
                  </a:lnTo>
                  <a:cubicBezTo>
                    <a:pt x="7469" y="1978"/>
                    <a:pt x="7468" y="1978"/>
                    <a:pt x="7466" y="1977"/>
                  </a:cubicBezTo>
                  <a:lnTo>
                    <a:pt x="7466" y="1977"/>
                  </a:lnTo>
                  <a:lnTo>
                    <a:pt x="7470" y="1981"/>
                  </a:lnTo>
                  <a:lnTo>
                    <a:pt x="7470" y="1979"/>
                  </a:lnTo>
                  <a:lnTo>
                    <a:pt x="7470" y="1979"/>
                  </a:lnTo>
                  <a:cubicBezTo>
                    <a:pt x="7471" y="1979"/>
                    <a:pt x="7472" y="1980"/>
                    <a:pt x="7472" y="1980"/>
                  </a:cubicBezTo>
                  <a:cubicBezTo>
                    <a:pt x="7473" y="1980"/>
                    <a:pt x="7472" y="1979"/>
                    <a:pt x="7470" y="1977"/>
                  </a:cubicBezTo>
                  <a:lnTo>
                    <a:pt x="7470" y="1977"/>
                  </a:lnTo>
                  <a:cubicBezTo>
                    <a:pt x="7474" y="1981"/>
                    <a:pt x="7474" y="1981"/>
                    <a:pt x="7477" y="1981"/>
                  </a:cubicBezTo>
                  <a:lnTo>
                    <a:pt x="7474" y="1984"/>
                  </a:lnTo>
                  <a:lnTo>
                    <a:pt x="7470" y="1981"/>
                  </a:lnTo>
                  <a:lnTo>
                    <a:pt x="7470" y="1981"/>
                  </a:lnTo>
                  <a:lnTo>
                    <a:pt x="7466" y="1977"/>
                  </a:lnTo>
                  <a:close/>
                  <a:moveTo>
                    <a:pt x="7668" y="1984"/>
                  </a:moveTo>
                  <a:cubicBezTo>
                    <a:pt x="7672" y="1985"/>
                    <a:pt x="7672" y="1985"/>
                    <a:pt x="7672" y="1989"/>
                  </a:cubicBezTo>
                  <a:cubicBezTo>
                    <a:pt x="7669" y="1989"/>
                    <a:pt x="7665" y="1990"/>
                    <a:pt x="7664" y="1990"/>
                  </a:cubicBezTo>
                  <a:cubicBezTo>
                    <a:pt x="7663" y="1990"/>
                    <a:pt x="7663" y="1990"/>
                    <a:pt x="7664" y="1989"/>
                  </a:cubicBezTo>
                  <a:cubicBezTo>
                    <a:pt x="7666" y="1986"/>
                    <a:pt x="7667" y="1985"/>
                    <a:pt x="7668" y="1984"/>
                  </a:cubicBezTo>
                  <a:close/>
                  <a:moveTo>
                    <a:pt x="7408" y="1989"/>
                  </a:moveTo>
                  <a:lnTo>
                    <a:pt x="7408" y="1992"/>
                  </a:lnTo>
                  <a:lnTo>
                    <a:pt x="7404" y="1992"/>
                  </a:lnTo>
                  <a:lnTo>
                    <a:pt x="7404" y="1989"/>
                  </a:lnTo>
                  <a:close/>
                  <a:moveTo>
                    <a:pt x="7442" y="1991"/>
                  </a:moveTo>
                  <a:cubicBezTo>
                    <a:pt x="7444" y="1991"/>
                    <a:pt x="7446" y="1992"/>
                    <a:pt x="7448" y="1992"/>
                  </a:cubicBezTo>
                  <a:cubicBezTo>
                    <a:pt x="7444" y="1996"/>
                    <a:pt x="7442" y="1996"/>
                    <a:pt x="7440" y="1996"/>
                  </a:cubicBezTo>
                  <a:cubicBezTo>
                    <a:pt x="7437" y="1996"/>
                    <a:pt x="7435" y="1996"/>
                    <a:pt x="7433" y="1996"/>
                  </a:cubicBezTo>
                  <a:cubicBezTo>
                    <a:pt x="7437" y="1992"/>
                    <a:pt x="7440" y="1991"/>
                    <a:pt x="7442" y="1991"/>
                  </a:cubicBezTo>
                  <a:close/>
                  <a:moveTo>
                    <a:pt x="7426" y="1996"/>
                  </a:moveTo>
                  <a:lnTo>
                    <a:pt x="7426" y="1999"/>
                  </a:lnTo>
                  <a:lnTo>
                    <a:pt x="7422" y="1999"/>
                  </a:lnTo>
                  <a:lnTo>
                    <a:pt x="7426" y="1996"/>
                  </a:lnTo>
                  <a:close/>
                  <a:moveTo>
                    <a:pt x="7243" y="2072"/>
                  </a:moveTo>
                  <a:lnTo>
                    <a:pt x="7239" y="2077"/>
                  </a:lnTo>
                  <a:lnTo>
                    <a:pt x="7235" y="2072"/>
                  </a:lnTo>
                  <a:close/>
                  <a:moveTo>
                    <a:pt x="6795" y="2182"/>
                  </a:moveTo>
                  <a:lnTo>
                    <a:pt x="6795" y="2182"/>
                  </a:lnTo>
                  <a:cubicBezTo>
                    <a:pt x="6791" y="2187"/>
                    <a:pt x="6788" y="2187"/>
                    <a:pt x="6781" y="2187"/>
                  </a:cubicBezTo>
                  <a:cubicBezTo>
                    <a:pt x="6788" y="2187"/>
                    <a:pt x="6791" y="2182"/>
                    <a:pt x="6795" y="2182"/>
                  </a:cubicBezTo>
                  <a:close/>
                  <a:moveTo>
                    <a:pt x="1761" y="2190"/>
                  </a:moveTo>
                  <a:lnTo>
                    <a:pt x="1765" y="2194"/>
                  </a:lnTo>
                  <a:lnTo>
                    <a:pt x="1753" y="2194"/>
                  </a:lnTo>
                  <a:cubicBezTo>
                    <a:pt x="1757" y="2194"/>
                    <a:pt x="1757" y="2194"/>
                    <a:pt x="1761" y="2190"/>
                  </a:cubicBezTo>
                  <a:close/>
                  <a:moveTo>
                    <a:pt x="6487" y="2289"/>
                  </a:moveTo>
                  <a:lnTo>
                    <a:pt x="6487" y="2292"/>
                  </a:lnTo>
                  <a:lnTo>
                    <a:pt x="6483" y="2292"/>
                  </a:lnTo>
                  <a:lnTo>
                    <a:pt x="6487" y="2289"/>
                  </a:lnTo>
                  <a:close/>
                  <a:moveTo>
                    <a:pt x="5534" y="2666"/>
                  </a:moveTo>
                  <a:lnTo>
                    <a:pt x="5530" y="2671"/>
                  </a:lnTo>
                  <a:lnTo>
                    <a:pt x="5530" y="2666"/>
                  </a:lnTo>
                  <a:close/>
                  <a:moveTo>
                    <a:pt x="5270" y="2688"/>
                  </a:moveTo>
                  <a:lnTo>
                    <a:pt x="5266" y="2693"/>
                  </a:lnTo>
                  <a:lnTo>
                    <a:pt x="5266" y="2688"/>
                  </a:lnTo>
                  <a:close/>
                  <a:moveTo>
                    <a:pt x="4969" y="2798"/>
                  </a:moveTo>
                  <a:lnTo>
                    <a:pt x="4969" y="2803"/>
                  </a:lnTo>
                  <a:cubicBezTo>
                    <a:pt x="4965" y="2803"/>
                    <a:pt x="4962" y="2803"/>
                    <a:pt x="4958" y="2806"/>
                  </a:cubicBezTo>
                  <a:lnTo>
                    <a:pt x="4958" y="2803"/>
                  </a:lnTo>
                  <a:cubicBezTo>
                    <a:pt x="4962" y="2803"/>
                    <a:pt x="4965" y="2803"/>
                    <a:pt x="4969" y="2798"/>
                  </a:cubicBezTo>
                  <a:close/>
                  <a:moveTo>
                    <a:pt x="5072" y="2847"/>
                  </a:moveTo>
                  <a:lnTo>
                    <a:pt x="5068" y="2850"/>
                  </a:lnTo>
                  <a:lnTo>
                    <a:pt x="5068" y="2847"/>
                  </a:lnTo>
                  <a:close/>
                  <a:moveTo>
                    <a:pt x="118" y="3106"/>
                  </a:moveTo>
                  <a:lnTo>
                    <a:pt x="120" y="3108"/>
                  </a:lnTo>
                  <a:lnTo>
                    <a:pt x="120" y="3108"/>
                  </a:lnTo>
                  <a:lnTo>
                    <a:pt x="121" y="3106"/>
                  </a:lnTo>
                  <a:close/>
                  <a:moveTo>
                    <a:pt x="515" y="3898"/>
                  </a:moveTo>
                  <a:cubicBezTo>
                    <a:pt x="513" y="3898"/>
                    <a:pt x="512" y="3898"/>
                    <a:pt x="510" y="3898"/>
                  </a:cubicBezTo>
                  <a:cubicBezTo>
                    <a:pt x="513" y="3898"/>
                    <a:pt x="513" y="3898"/>
                    <a:pt x="515" y="3898"/>
                  </a:cubicBezTo>
                  <a:close/>
                  <a:moveTo>
                    <a:pt x="8053" y="0"/>
                  </a:moveTo>
                  <a:cubicBezTo>
                    <a:pt x="8046" y="4"/>
                    <a:pt x="8042" y="4"/>
                    <a:pt x="8039" y="8"/>
                  </a:cubicBezTo>
                  <a:cubicBezTo>
                    <a:pt x="8013" y="15"/>
                    <a:pt x="7987" y="22"/>
                    <a:pt x="7965" y="34"/>
                  </a:cubicBezTo>
                  <a:cubicBezTo>
                    <a:pt x="7947" y="41"/>
                    <a:pt x="7925" y="48"/>
                    <a:pt x="7907" y="56"/>
                  </a:cubicBezTo>
                  <a:cubicBezTo>
                    <a:pt x="7888" y="63"/>
                    <a:pt x="7866" y="66"/>
                    <a:pt x="7851" y="78"/>
                  </a:cubicBezTo>
                  <a:cubicBezTo>
                    <a:pt x="7844" y="81"/>
                    <a:pt x="7833" y="85"/>
                    <a:pt x="7822" y="85"/>
                  </a:cubicBezTo>
                  <a:cubicBezTo>
                    <a:pt x="7815" y="88"/>
                    <a:pt x="7811" y="92"/>
                    <a:pt x="7800" y="92"/>
                  </a:cubicBezTo>
                  <a:cubicBezTo>
                    <a:pt x="7796" y="92"/>
                    <a:pt x="7785" y="100"/>
                    <a:pt x="7778" y="103"/>
                  </a:cubicBezTo>
                  <a:cubicBezTo>
                    <a:pt x="7745" y="114"/>
                    <a:pt x="7708" y="125"/>
                    <a:pt x="7675" y="140"/>
                  </a:cubicBezTo>
                  <a:cubicBezTo>
                    <a:pt x="7642" y="151"/>
                    <a:pt x="7609" y="162"/>
                    <a:pt x="7576" y="169"/>
                  </a:cubicBezTo>
                  <a:cubicBezTo>
                    <a:pt x="7547" y="180"/>
                    <a:pt x="7514" y="195"/>
                    <a:pt x="7485" y="206"/>
                  </a:cubicBezTo>
                  <a:cubicBezTo>
                    <a:pt x="7470" y="206"/>
                    <a:pt x="7459" y="213"/>
                    <a:pt x="7448" y="217"/>
                  </a:cubicBezTo>
                  <a:cubicBezTo>
                    <a:pt x="7437" y="217"/>
                    <a:pt x="7426" y="228"/>
                    <a:pt x="7415" y="228"/>
                  </a:cubicBezTo>
                  <a:cubicBezTo>
                    <a:pt x="7404" y="235"/>
                    <a:pt x="7393" y="235"/>
                    <a:pt x="7378" y="239"/>
                  </a:cubicBezTo>
                  <a:cubicBezTo>
                    <a:pt x="7367" y="246"/>
                    <a:pt x="7356" y="246"/>
                    <a:pt x="7345" y="254"/>
                  </a:cubicBezTo>
                  <a:cubicBezTo>
                    <a:pt x="7338" y="257"/>
                    <a:pt x="7331" y="261"/>
                    <a:pt x="7320" y="261"/>
                  </a:cubicBezTo>
                  <a:lnTo>
                    <a:pt x="7316" y="265"/>
                  </a:lnTo>
                  <a:cubicBezTo>
                    <a:pt x="7294" y="272"/>
                    <a:pt x="7272" y="283"/>
                    <a:pt x="7246" y="290"/>
                  </a:cubicBezTo>
                  <a:cubicBezTo>
                    <a:pt x="7213" y="305"/>
                    <a:pt x="7180" y="312"/>
                    <a:pt x="7147" y="327"/>
                  </a:cubicBezTo>
                  <a:cubicBezTo>
                    <a:pt x="7089" y="345"/>
                    <a:pt x="7030" y="371"/>
                    <a:pt x="6971" y="386"/>
                  </a:cubicBezTo>
                  <a:cubicBezTo>
                    <a:pt x="6964" y="389"/>
                    <a:pt x="6957" y="393"/>
                    <a:pt x="6953" y="393"/>
                  </a:cubicBezTo>
                  <a:cubicBezTo>
                    <a:pt x="6945" y="397"/>
                    <a:pt x="6938" y="400"/>
                    <a:pt x="6935" y="400"/>
                  </a:cubicBezTo>
                  <a:cubicBezTo>
                    <a:pt x="6913" y="408"/>
                    <a:pt x="6894" y="419"/>
                    <a:pt x="6872" y="419"/>
                  </a:cubicBezTo>
                  <a:cubicBezTo>
                    <a:pt x="6865" y="419"/>
                    <a:pt x="6854" y="422"/>
                    <a:pt x="6850" y="426"/>
                  </a:cubicBezTo>
                  <a:cubicBezTo>
                    <a:pt x="6843" y="433"/>
                    <a:pt x="6835" y="433"/>
                    <a:pt x="6825" y="437"/>
                  </a:cubicBezTo>
                  <a:cubicBezTo>
                    <a:pt x="6810" y="444"/>
                    <a:pt x="6791" y="448"/>
                    <a:pt x="6773" y="455"/>
                  </a:cubicBezTo>
                  <a:cubicBezTo>
                    <a:pt x="6768" y="457"/>
                    <a:pt x="6763" y="458"/>
                    <a:pt x="6759" y="458"/>
                  </a:cubicBezTo>
                  <a:cubicBezTo>
                    <a:pt x="6755" y="458"/>
                    <a:pt x="6751" y="457"/>
                    <a:pt x="6747" y="455"/>
                  </a:cubicBezTo>
                  <a:cubicBezTo>
                    <a:pt x="6744" y="459"/>
                    <a:pt x="6740" y="463"/>
                    <a:pt x="6737" y="463"/>
                  </a:cubicBezTo>
                  <a:cubicBezTo>
                    <a:pt x="6733" y="466"/>
                    <a:pt x="6725" y="466"/>
                    <a:pt x="6722" y="466"/>
                  </a:cubicBezTo>
                  <a:lnTo>
                    <a:pt x="6718" y="466"/>
                  </a:lnTo>
                  <a:cubicBezTo>
                    <a:pt x="6703" y="470"/>
                    <a:pt x="6689" y="477"/>
                    <a:pt x="6674" y="481"/>
                  </a:cubicBezTo>
                  <a:cubicBezTo>
                    <a:pt x="6656" y="485"/>
                    <a:pt x="6641" y="488"/>
                    <a:pt x="6627" y="492"/>
                  </a:cubicBezTo>
                  <a:cubicBezTo>
                    <a:pt x="6623" y="496"/>
                    <a:pt x="6615" y="496"/>
                    <a:pt x="6608" y="499"/>
                  </a:cubicBezTo>
                  <a:cubicBezTo>
                    <a:pt x="6607" y="501"/>
                    <a:pt x="6604" y="501"/>
                    <a:pt x="6601" y="501"/>
                  </a:cubicBezTo>
                  <a:cubicBezTo>
                    <a:pt x="6598" y="501"/>
                    <a:pt x="6595" y="501"/>
                    <a:pt x="6593" y="503"/>
                  </a:cubicBezTo>
                  <a:cubicBezTo>
                    <a:pt x="6590" y="507"/>
                    <a:pt x="6583" y="507"/>
                    <a:pt x="6579" y="507"/>
                  </a:cubicBezTo>
                  <a:cubicBezTo>
                    <a:pt x="6571" y="507"/>
                    <a:pt x="6561" y="507"/>
                    <a:pt x="6561" y="510"/>
                  </a:cubicBezTo>
                  <a:cubicBezTo>
                    <a:pt x="6549" y="518"/>
                    <a:pt x="6539" y="518"/>
                    <a:pt x="6531" y="518"/>
                  </a:cubicBezTo>
                  <a:cubicBezTo>
                    <a:pt x="6529" y="520"/>
                    <a:pt x="6527" y="520"/>
                    <a:pt x="6526" y="520"/>
                  </a:cubicBezTo>
                  <a:cubicBezTo>
                    <a:pt x="6524" y="520"/>
                    <a:pt x="6522" y="520"/>
                    <a:pt x="6520" y="521"/>
                  </a:cubicBezTo>
                  <a:cubicBezTo>
                    <a:pt x="6509" y="521"/>
                    <a:pt x="6498" y="525"/>
                    <a:pt x="6487" y="529"/>
                  </a:cubicBezTo>
                  <a:cubicBezTo>
                    <a:pt x="6476" y="532"/>
                    <a:pt x="6465" y="532"/>
                    <a:pt x="6454" y="536"/>
                  </a:cubicBezTo>
                  <a:cubicBezTo>
                    <a:pt x="6439" y="540"/>
                    <a:pt x="6429" y="543"/>
                    <a:pt x="6414" y="547"/>
                  </a:cubicBezTo>
                  <a:cubicBezTo>
                    <a:pt x="6399" y="551"/>
                    <a:pt x="6388" y="554"/>
                    <a:pt x="6373" y="558"/>
                  </a:cubicBezTo>
                  <a:cubicBezTo>
                    <a:pt x="6366" y="562"/>
                    <a:pt x="6359" y="565"/>
                    <a:pt x="6351" y="565"/>
                  </a:cubicBezTo>
                  <a:cubicBezTo>
                    <a:pt x="6341" y="569"/>
                    <a:pt x="6333" y="569"/>
                    <a:pt x="6326" y="569"/>
                  </a:cubicBezTo>
                  <a:cubicBezTo>
                    <a:pt x="6322" y="569"/>
                    <a:pt x="6322" y="569"/>
                    <a:pt x="6319" y="573"/>
                  </a:cubicBezTo>
                  <a:cubicBezTo>
                    <a:pt x="6285" y="580"/>
                    <a:pt x="6256" y="595"/>
                    <a:pt x="6223" y="598"/>
                  </a:cubicBezTo>
                  <a:cubicBezTo>
                    <a:pt x="6212" y="602"/>
                    <a:pt x="6201" y="606"/>
                    <a:pt x="6190" y="609"/>
                  </a:cubicBezTo>
                  <a:cubicBezTo>
                    <a:pt x="6179" y="613"/>
                    <a:pt x="6172" y="617"/>
                    <a:pt x="6161" y="617"/>
                  </a:cubicBezTo>
                  <a:cubicBezTo>
                    <a:pt x="6150" y="617"/>
                    <a:pt x="6143" y="628"/>
                    <a:pt x="6131" y="631"/>
                  </a:cubicBezTo>
                  <a:lnTo>
                    <a:pt x="6121" y="631"/>
                  </a:lnTo>
                  <a:cubicBezTo>
                    <a:pt x="6109" y="631"/>
                    <a:pt x="6102" y="635"/>
                    <a:pt x="6091" y="639"/>
                  </a:cubicBezTo>
                  <a:cubicBezTo>
                    <a:pt x="6084" y="642"/>
                    <a:pt x="6073" y="646"/>
                    <a:pt x="6065" y="650"/>
                  </a:cubicBezTo>
                  <a:cubicBezTo>
                    <a:pt x="6055" y="650"/>
                    <a:pt x="6043" y="653"/>
                    <a:pt x="6033" y="657"/>
                  </a:cubicBezTo>
                  <a:cubicBezTo>
                    <a:pt x="6025" y="661"/>
                    <a:pt x="6014" y="661"/>
                    <a:pt x="6011" y="668"/>
                  </a:cubicBezTo>
                  <a:cubicBezTo>
                    <a:pt x="5999" y="668"/>
                    <a:pt x="5989" y="672"/>
                    <a:pt x="5981" y="675"/>
                  </a:cubicBezTo>
                  <a:cubicBezTo>
                    <a:pt x="5923" y="694"/>
                    <a:pt x="5864" y="712"/>
                    <a:pt x="5805" y="730"/>
                  </a:cubicBezTo>
                  <a:cubicBezTo>
                    <a:pt x="5798" y="734"/>
                    <a:pt x="5787" y="738"/>
                    <a:pt x="5776" y="738"/>
                  </a:cubicBezTo>
                  <a:cubicBezTo>
                    <a:pt x="5769" y="741"/>
                    <a:pt x="5757" y="745"/>
                    <a:pt x="5750" y="749"/>
                  </a:cubicBezTo>
                  <a:cubicBezTo>
                    <a:pt x="5747" y="752"/>
                    <a:pt x="5743" y="752"/>
                    <a:pt x="5739" y="752"/>
                  </a:cubicBezTo>
                  <a:cubicBezTo>
                    <a:pt x="5721" y="756"/>
                    <a:pt x="5703" y="760"/>
                    <a:pt x="5684" y="767"/>
                  </a:cubicBezTo>
                  <a:cubicBezTo>
                    <a:pt x="5655" y="778"/>
                    <a:pt x="5625" y="786"/>
                    <a:pt x="5596" y="796"/>
                  </a:cubicBezTo>
                  <a:cubicBezTo>
                    <a:pt x="5589" y="796"/>
                    <a:pt x="5581" y="796"/>
                    <a:pt x="5574" y="800"/>
                  </a:cubicBezTo>
                  <a:cubicBezTo>
                    <a:pt x="5559" y="808"/>
                    <a:pt x="5545" y="811"/>
                    <a:pt x="5530" y="815"/>
                  </a:cubicBezTo>
                  <a:cubicBezTo>
                    <a:pt x="5527" y="815"/>
                    <a:pt x="5523" y="815"/>
                    <a:pt x="5519" y="818"/>
                  </a:cubicBezTo>
                  <a:cubicBezTo>
                    <a:pt x="5515" y="822"/>
                    <a:pt x="5508" y="822"/>
                    <a:pt x="5501" y="826"/>
                  </a:cubicBezTo>
                  <a:cubicBezTo>
                    <a:pt x="5483" y="833"/>
                    <a:pt x="5464" y="833"/>
                    <a:pt x="5446" y="844"/>
                  </a:cubicBezTo>
                  <a:lnTo>
                    <a:pt x="5442" y="844"/>
                  </a:lnTo>
                  <a:cubicBezTo>
                    <a:pt x="5440" y="844"/>
                    <a:pt x="5439" y="843"/>
                    <a:pt x="5437" y="843"/>
                  </a:cubicBezTo>
                  <a:cubicBezTo>
                    <a:pt x="5429" y="843"/>
                    <a:pt x="5422" y="852"/>
                    <a:pt x="5413" y="852"/>
                  </a:cubicBezTo>
                  <a:cubicBezTo>
                    <a:pt x="5402" y="859"/>
                    <a:pt x="5391" y="862"/>
                    <a:pt x="5380" y="866"/>
                  </a:cubicBezTo>
                  <a:cubicBezTo>
                    <a:pt x="5329" y="881"/>
                    <a:pt x="5281" y="899"/>
                    <a:pt x="5229" y="914"/>
                  </a:cubicBezTo>
                  <a:cubicBezTo>
                    <a:pt x="5226" y="914"/>
                    <a:pt x="5219" y="918"/>
                    <a:pt x="5215" y="918"/>
                  </a:cubicBezTo>
                  <a:cubicBezTo>
                    <a:pt x="5207" y="925"/>
                    <a:pt x="5200" y="925"/>
                    <a:pt x="5193" y="928"/>
                  </a:cubicBezTo>
                  <a:cubicBezTo>
                    <a:pt x="5182" y="932"/>
                    <a:pt x="5175" y="936"/>
                    <a:pt x="5167" y="940"/>
                  </a:cubicBezTo>
                  <a:cubicBezTo>
                    <a:pt x="5149" y="947"/>
                    <a:pt x="5134" y="950"/>
                    <a:pt x="5119" y="958"/>
                  </a:cubicBezTo>
                  <a:cubicBezTo>
                    <a:pt x="5101" y="965"/>
                    <a:pt x="5083" y="969"/>
                    <a:pt x="5068" y="976"/>
                  </a:cubicBezTo>
                  <a:cubicBezTo>
                    <a:pt x="5050" y="980"/>
                    <a:pt x="5035" y="991"/>
                    <a:pt x="5017" y="991"/>
                  </a:cubicBezTo>
                  <a:cubicBezTo>
                    <a:pt x="5013" y="991"/>
                    <a:pt x="5006" y="994"/>
                    <a:pt x="5006" y="998"/>
                  </a:cubicBezTo>
                  <a:cubicBezTo>
                    <a:pt x="5002" y="1002"/>
                    <a:pt x="4995" y="1006"/>
                    <a:pt x="4991" y="1006"/>
                  </a:cubicBezTo>
                  <a:cubicBezTo>
                    <a:pt x="4980" y="1006"/>
                    <a:pt x="4965" y="1009"/>
                    <a:pt x="4958" y="1013"/>
                  </a:cubicBezTo>
                  <a:cubicBezTo>
                    <a:pt x="4943" y="1020"/>
                    <a:pt x="4929" y="1024"/>
                    <a:pt x="4914" y="1031"/>
                  </a:cubicBezTo>
                  <a:cubicBezTo>
                    <a:pt x="4899" y="1035"/>
                    <a:pt x="4885" y="1038"/>
                    <a:pt x="4874" y="1042"/>
                  </a:cubicBezTo>
                  <a:cubicBezTo>
                    <a:pt x="4867" y="1046"/>
                    <a:pt x="4863" y="1046"/>
                    <a:pt x="4855" y="1050"/>
                  </a:cubicBezTo>
                  <a:cubicBezTo>
                    <a:pt x="4855" y="1053"/>
                    <a:pt x="4845" y="1053"/>
                    <a:pt x="4841" y="1053"/>
                  </a:cubicBezTo>
                  <a:cubicBezTo>
                    <a:pt x="4837" y="1060"/>
                    <a:pt x="4830" y="1060"/>
                    <a:pt x="4823" y="1060"/>
                  </a:cubicBezTo>
                  <a:cubicBezTo>
                    <a:pt x="4801" y="1068"/>
                    <a:pt x="4779" y="1075"/>
                    <a:pt x="4757" y="1082"/>
                  </a:cubicBezTo>
                  <a:cubicBezTo>
                    <a:pt x="4753" y="1086"/>
                    <a:pt x="4745" y="1086"/>
                    <a:pt x="4742" y="1090"/>
                  </a:cubicBezTo>
                  <a:cubicBezTo>
                    <a:pt x="4735" y="1094"/>
                    <a:pt x="4723" y="1097"/>
                    <a:pt x="4716" y="1101"/>
                  </a:cubicBezTo>
                  <a:cubicBezTo>
                    <a:pt x="4705" y="1101"/>
                    <a:pt x="4694" y="1104"/>
                    <a:pt x="4683" y="1108"/>
                  </a:cubicBezTo>
                  <a:cubicBezTo>
                    <a:pt x="4613" y="1134"/>
                    <a:pt x="4540" y="1152"/>
                    <a:pt x="4474" y="1182"/>
                  </a:cubicBezTo>
                  <a:cubicBezTo>
                    <a:pt x="4463" y="1185"/>
                    <a:pt x="4452" y="1185"/>
                    <a:pt x="4445" y="1189"/>
                  </a:cubicBezTo>
                  <a:cubicBezTo>
                    <a:pt x="4434" y="1196"/>
                    <a:pt x="4419" y="1200"/>
                    <a:pt x="4408" y="1204"/>
                  </a:cubicBezTo>
                  <a:cubicBezTo>
                    <a:pt x="4386" y="1211"/>
                    <a:pt x="4361" y="1218"/>
                    <a:pt x="4339" y="1226"/>
                  </a:cubicBezTo>
                  <a:cubicBezTo>
                    <a:pt x="4331" y="1226"/>
                    <a:pt x="4327" y="1229"/>
                    <a:pt x="4324" y="1229"/>
                  </a:cubicBezTo>
                  <a:cubicBezTo>
                    <a:pt x="4309" y="1240"/>
                    <a:pt x="4291" y="1248"/>
                    <a:pt x="4276" y="1251"/>
                  </a:cubicBezTo>
                  <a:cubicBezTo>
                    <a:pt x="4273" y="1251"/>
                    <a:pt x="4269" y="1251"/>
                    <a:pt x="4269" y="1255"/>
                  </a:cubicBezTo>
                  <a:cubicBezTo>
                    <a:pt x="4258" y="1262"/>
                    <a:pt x="4247" y="1262"/>
                    <a:pt x="4236" y="1266"/>
                  </a:cubicBezTo>
                  <a:cubicBezTo>
                    <a:pt x="4221" y="1270"/>
                    <a:pt x="4214" y="1277"/>
                    <a:pt x="4199" y="1280"/>
                  </a:cubicBezTo>
                  <a:cubicBezTo>
                    <a:pt x="4148" y="1299"/>
                    <a:pt x="4097" y="1314"/>
                    <a:pt x="4045" y="1332"/>
                  </a:cubicBezTo>
                  <a:cubicBezTo>
                    <a:pt x="4027" y="1339"/>
                    <a:pt x="4009" y="1343"/>
                    <a:pt x="3994" y="1358"/>
                  </a:cubicBezTo>
                  <a:lnTo>
                    <a:pt x="3987" y="1358"/>
                  </a:lnTo>
                  <a:cubicBezTo>
                    <a:pt x="3950" y="1368"/>
                    <a:pt x="3913" y="1387"/>
                    <a:pt x="3877" y="1398"/>
                  </a:cubicBezTo>
                  <a:cubicBezTo>
                    <a:pt x="3873" y="1398"/>
                    <a:pt x="3869" y="1398"/>
                    <a:pt x="3865" y="1402"/>
                  </a:cubicBezTo>
                  <a:lnTo>
                    <a:pt x="3862" y="1402"/>
                  </a:lnTo>
                  <a:cubicBezTo>
                    <a:pt x="3865" y="1409"/>
                    <a:pt x="3855" y="1409"/>
                    <a:pt x="3847" y="1412"/>
                  </a:cubicBezTo>
                  <a:cubicBezTo>
                    <a:pt x="3814" y="1420"/>
                    <a:pt x="3785" y="1434"/>
                    <a:pt x="3752" y="1446"/>
                  </a:cubicBezTo>
                  <a:cubicBezTo>
                    <a:pt x="3748" y="1446"/>
                    <a:pt x="3748" y="1449"/>
                    <a:pt x="3745" y="1449"/>
                  </a:cubicBezTo>
                  <a:cubicBezTo>
                    <a:pt x="3726" y="1456"/>
                    <a:pt x="3711" y="1464"/>
                    <a:pt x="3689" y="1471"/>
                  </a:cubicBezTo>
                  <a:cubicBezTo>
                    <a:pt x="3689" y="1471"/>
                    <a:pt x="3686" y="1475"/>
                    <a:pt x="3682" y="1475"/>
                  </a:cubicBezTo>
                  <a:cubicBezTo>
                    <a:pt x="3667" y="1483"/>
                    <a:pt x="3657" y="1490"/>
                    <a:pt x="3638" y="1493"/>
                  </a:cubicBezTo>
                  <a:cubicBezTo>
                    <a:pt x="3635" y="1493"/>
                    <a:pt x="3631" y="1497"/>
                    <a:pt x="3623" y="1497"/>
                  </a:cubicBezTo>
                  <a:cubicBezTo>
                    <a:pt x="3609" y="1508"/>
                    <a:pt x="3591" y="1515"/>
                    <a:pt x="3569" y="1522"/>
                  </a:cubicBezTo>
                  <a:cubicBezTo>
                    <a:pt x="3557" y="1527"/>
                    <a:pt x="3543" y="1530"/>
                    <a:pt x="3532" y="1537"/>
                  </a:cubicBezTo>
                  <a:cubicBezTo>
                    <a:pt x="3539" y="1534"/>
                    <a:pt x="3547" y="1534"/>
                    <a:pt x="3554" y="1530"/>
                  </a:cubicBezTo>
                  <a:lnTo>
                    <a:pt x="3554" y="1530"/>
                  </a:lnTo>
                  <a:cubicBezTo>
                    <a:pt x="3547" y="1534"/>
                    <a:pt x="3539" y="1537"/>
                    <a:pt x="3532" y="1537"/>
                  </a:cubicBezTo>
                  <a:cubicBezTo>
                    <a:pt x="3528" y="1541"/>
                    <a:pt x="3517" y="1541"/>
                    <a:pt x="3513" y="1544"/>
                  </a:cubicBezTo>
                  <a:cubicBezTo>
                    <a:pt x="3510" y="1549"/>
                    <a:pt x="3503" y="1549"/>
                    <a:pt x="3499" y="1552"/>
                  </a:cubicBezTo>
                  <a:cubicBezTo>
                    <a:pt x="3495" y="1556"/>
                    <a:pt x="3484" y="1556"/>
                    <a:pt x="3477" y="1559"/>
                  </a:cubicBezTo>
                  <a:cubicBezTo>
                    <a:pt x="3469" y="1563"/>
                    <a:pt x="3462" y="1563"/>
                    <a:pt x="3455" y="1566"/>
                  </a:cubicBezTo>
                  <a:lnTo>
                    <a:pt x="3473" y="1566"/>
                  </a:lnTo>
                  <a:cubicBezTo>
                    <a:pt x="3466" y="1571"/>
                    <a:pt x="3459" y="1571"/>
                    <a:pt x="3455" y="1571"/>
                  </a:cubicBezTo>
                  <a:cubicBezTo>
                    <a:pt x="3425" y="1581"/>
                    <a:pt x="3400" y="1593"/>
                    <a:pt x="3371" y="1603"/>
                  </a:cubicBezTo>
                  <a:cubicBezTo>
                    <a:pt x="3371" y="1603"/>
                    <a:pt x="3367" y="1603"/>
                    <a:pt x="3367" y="1607"/>
                  </a:cubicBezTo>
                  <a:cubicBezTo>
                    <a:pt x="3356" y="1610"/>
                    <a:pt x="3345" y="1618"/>
                    <a:pt x="3334" y="1622"/>
                  </a:cubicBezTo>
                  <a:cubicBezTo>
                    <a:pt x="3319" y="1625"/>
                    <a:pt x="3312" y="1632"/>
                    <a:pt x="3297" y="1632"/>
                  </a:cubicBezTo>
                  <a:cubicBezTo>
                    <a:pt x="3293" y="1637"/>
                    <a:pt x="3286" y="1637"/>
                    <a:pt x="3286" y="1640"/>
                  </a:cubicBezTo>
                  <a:cubicBezTo>
                    <a:pt x="3279" y="1647"/>
                    <a:pt x="3264" y="1647"/>
                    <a:pt x="3257" y="1651"/>
                  </a:cubicBezTo>
                  <a:cubicBezTo>
                    <a:pt x="3246" y="1654"/>
                    <a:pt x="3235" y="1662"/>
                    <a:pt x="3224" y="1666"/>
                  </a:cubicBezTo>
                  <a:cubicBezTo>
                    <a:pt x="3209" y="1669"/>
                    <a:pt x="3202" y="1676"/>
                    <a:pt x="3187" y="1681"/>
                  </a:cubicBezTo>
                  <a:cubicBezTo>
                    <a:pt x="3165" y="1691"/>
                    <a:pt x="3139" y="1698"/>
                    <a:pt x="3117" y="1710"/>
                  </a:cubicBezTo>
                  <a:cubicBezTo>
                    <a:pt x="3103" y="1717"/>
                    <a:pt x="3085" y="1720"/>
                    <a:pt x="3066" y="1728"/>
                  </a:cubicBezTo>
                  <a:cubicBezTo>
                    <a:pt x="3055" y="1735"/>
                    <a:pt x="3041" y="1739"/>
                    <a:pt x="3026" y="1742"/>
                  </a:cubicBezTo>
                  <a:cubicBezTo>
                    <a:pt x="3011" y="1747"/>
                    <a:pt x="2997" y="1754"/>
                    <a:pt x="2982" y="1757"/>
                  </a:cubicBezTo>
                  <a:cubicBezTo>
                    <a:pt x="2963" y="1764"/>
                    <a:pt x="2941" y="1772"/>
                    <a:pt x="2923" y="1779"/>
                  </a:cubicBezTo>
                  <a:cubicBezTo>
                    <a:pt x="2917" y="1782"/>
                    <a:pt x="2912" y="1787"/>
                    <a:pt x="2906" y="1787"/>
                  </a:cubicBezTo>
                  <a:cubicBezTo>
                    <a:pt x="2904" y="1787"/>
                    <a:pt x="2902" y="1787"/>
                    <a:pt x="2901" y="1786"/>
                  </a:cubicBezTo>
                  <a:cubicBezTo>
                    <a:pt x="2897" y="1786"/>
                    <a:pt x="2894" y="1791"/>
                    <a:pt x="2890" y="1791"/>
                  </a:cubicBezTo>
                  <a:cubicBezTo>
                    <a:pt x="2887" y="1798"/>
                    <a:pt x="2883" y="1798"/>
                    <a:pt x="2875" y="1798"/>
                  </a:cubicBezTo>
                  <a:cubicBezTo>
                    <a:pt x="2846" y="1808"/>
                    <a:pt x="2817" y="1816"/>
                    <a:pt x="2791" y="1830"/>
                  </a:cubicBezTo>
                  <a:cubicBezTo>
                    <a:pt x="2784" y="1830"/>
                    <a:pt x="2777" y="1835"/>
                    <a:pt x="2769" y="1835"/>
                  </a:cubicBezTo>
                  <a:cubicBezTo>
                    <a:pt x="2762" y="1835"/>
                    <a:pt x="2755" y="1838"/>
                    <a:pt x="2747" y="1842"/>
                  </a:cubicBezTo>
                  <a:cubicBezTo>
                    <a:pt x="2740" y="1845"/>
                    <a:pt x="2733" y="1849"/>
                    <a:pt x="2725" y="1852"/>
                  </a:cubicBezTo>
                  <a:cubicBezTo>
                    <a:pt x="2718" y="1857"/>
                    <a:pt x="2711" y="1860"/>
                    <a:pt x="2699" y="1860"/>
                  </a:cubicBezTo>
                  <a:cubicBezTo>
                    <a:pt x="2692" y="1864"/>
                    <a:pt x="2685" y="1864"/>
                    <a:pt x="2681" y="1871"/>
                  </a:cubicBezTo>
                  <a:cubicBezTo>
                    <a:pt x="2677" y="1871"/>
                    <a:pt x="2670" y="1871"/>
                    <a:pt x="2667" y="1874"/>
                  </a:cubicBezTo>
                  <a:lnTo>
                    <a:pt x="2659" y="1874"/>
                  </a:lnTo>
                  <a:cubicBezTo>
                    <a:pt x="2655" y="1879"/>
                    <a:pt x="2648" y="1879"/>
                    <a:pt x="2645" y="1882"/>
                  </a:cubicBezTo>
                  <a:cubicBezTo>
                    <a:pt x="2641" y="1886"/>
                    <a:pt x="2633" y="1886"/>
                    <a:pt x="2626" y="1889"/>
                  </a:cubicBezTo>
                  <a:cubicBezTo>
                    <a:pt x="2619" y="1889"/>
                    <a:pt x="2615" y="1893"/>
                    <a:pt x="2608" y="1893"/>
                  </a:cubicBezTo>
                  <a:cubicBezTo>
                    <a:pt x="2586" y="1901"/>
                    <a:pt x="2567" y="1908"/>
                    <a:pt x="2545" y="1915"/>
                  </a:cubicBezTo>
                  <a:cubicBezTo>
                    <a:pt x="2538" y="1915"/>
                    <a:pt x="2535" y="1918"/>
                    <a:pt x="2527" y="1923"/>
                  </a:cubicBezTo>
                  <a:cubicBezTo>
                    <a:pt x="2520" y="1926"/>
                    <a:pt x="2509" y="1926"/>
                    <a:pt x="2505" y="1930"/>
                  </a:cubicBezTo>
                  <a:cubicBezTo>
                    <a:pt x="2487" y="1937"/>
                    <a:pt x="2469" y="1940"/>
                    <a:pt x="2450" y="1948"/>
                  </a:cubicBezTo>
                  <a:cubicBezTo>
                    <a:pt x="2439" y="1952"/>
                    <a:pt x="2425" y="1955"/>
                    <a:pt x="2410" y="1959"/>
                  </a:cubicBezTo>
                  <a:cubicBezTo>
                    <a:pt x="2399" y="1967"/>
                    <a:pt x="2384" y="1970"/>
                    <a:pt x="2369" y="1974"/>
                  </a:cubicBezTo>
                  <a:cubicBezTo>
                    <a:pt x="2355" y="1977"/>
                    <a:pt x="2344" y="1984"/>
                    <a:pt x="2329" y="1989"/>
                  </a:cubicBezTo>
                  <a:cubicBezTo>
                    <a:pt x="2315" y="1992"/>
                    <a:pt x="2300" y="1996"/>
                    <a:pt x="2285" y="1999"/>
                  </a:cubicBezTo>
                  <a:cubicBezTo>
                    <a:pt x="2274" y="2003"/>
                    <a:pt x="2263" y="2011"/>
                    <a:pt x="2249" y="2014"/>
                  </a:cubicBezTo>
                  <a:cubicBezTo>
                    <a:pt x="2237" y="2018"/>
                    <a:pt x="2223" y="2025"/>
                    <a:pt x="2208" y="2025"/>
                  </a:cubicBezTo>
                  <a:lnTo>
                    <a:pt x="2201" y="2033"/>
                  </a:lnTo>
                  <a:cubicBezTo>
                    <a:pt x="2197" y="2033"/>
                    <a:pt x="2193" y="2036"/>
                    <a:pt x="2183" y="2036"/>
                  </a:cubicBezTo>
                  <a:cubicBezTo>
                    <a:pt x="2179" y="2036"/>
                    <a:pt x="2171" y="2040"/>
                    <a:pt x="2171" y="2043"/>
                  </a:cubicBezTo>
                  <a:cubicBezTo>
                    <a:pt x="2164" y="2047"/>
                    <a:pt x="2157" y="2047"/>
                    <a:pt x="2153" y="2050"/>
                  </a:cubicBezTo>
                  <a:lnTo>
                    <a:pt x="2139" y="2050"/>
                  </a:lnTo>
                  <a:cubicBezTo>
                    <a:pt x="2135" y="2055"/>
                    <a:pt x="2131" y="2058"/>
                    <a:pt x="2127" y="2058"/>
                  </a:cubicBezTo>
                  <a:cubicBezTo>
                    <a:pt x="2091" y="2069"/>
                    <a:pt x="2058" y="2084"/>
                    <a:pt x="2025" y="2094"/>
                  </a:cubicBezTo>
                  <a:cubicBezTo>
                    <a:pt x="2014" y="2099"/>
                    <a:pt x="2003" y="2099"/>
                    <a:pt x="1992" y="2106"/>
                  </a:cubicBezTo>
                  <a:cubicBezTo>
                    <a:pt x="1981" y="2109"/>
                    <a:pt x="1970" y="2113"/>
                    <a:pt x="1959" y="2116"/>
                  </a:cubicBezTo>
                  <a:cubicBezTo>
                    <a:pt x="1948" y="2121"/>
                    <a:pt x="1933" y="2124"/>
                    <a:pt x="1922" y="2128"/>
                  </a:cubicBezTo>
                  <a:cubicBezTo>
                    <a:pt x="1919" y="2131"/>
                    <a:pt x="1907" y="2131"/>
                    <a:pt x="1904" y="2135"/>
                  </a:cubicBezTo>
                  <a:lnTo>
                    <a:pt x="1900" y="2135"/>
                  </a:lnTo>
                  <a:cubicBezTo>
                    <a:pt x="1893" y="2135"/>
                    <a:pt x="1889" y="2138"/>
                    <a:pt x="1882" y="2143"/>
                  </a:cubicBezTo>
                  <a:cubicBezTo>
                    <a:pt x="1878" y="2146"/>
                    <a:pt x="1867" y="2146"/>
                    <a:pt x="1860" y="2146"/>
                  </a:cubicBezTo>
                  <a:lnTo>
                    <a:pt x="1856" y="2150"/>
                  </a:lnTo>
                  <a:cubicBezTo>
                    <a:pt x="1853" y="2157"/>
                    <a:pt x="1841" y="2153"/>
                    <a:pt x="1838" y="2157"/>
                  </a:cubicBezTo>
                  <a:cubicBezTo>
                    <a:pt x="1831" y="2160"/>
                    <a:pt x="1823" y="2165"/>
                    <a:pt x="1816" y="2165"/>
                  </a:cubicBezTo>
                  <a:lnTo>
                    <a:pt x="1809" y="2165"/>
                  </a:lnTo>
                  <a:cubicBezTo>
                    <a:pt x="1801" y="2172"/>
                    <a:pt x="1797" y="2172"/>
                    <a:pt x="1790" y="2172"/>
                  </a:cubicBezTo>
                  <a:cubicBezTo>
                    <a:pt x="1783" y="2172"/>
                    <a:pt x="1779" y="2179"/>
                    <a:pt x="1768" y="2179"/>
                  </a:cubicBezTo>
                  <a:cubicBezTo>
                    <a:pt x="1765" y="2179"/>
                    <a:pt x="1761" y="2182"/>
                    <a:pt x="1757" y="2182"/>
                  </a:cubicBezTo>
                  <a:cubicBezTo>
                    <a:pt x="1751" y="2182"/>
                    <a:pt x="1747" y="2187"/>
                    <a:pt x="1743" y="2187"/>
                  </a:cubicBezTo>
                  <a:cubicBezTo>
                    <a:pt x="1741" y="2187"/>
                    <a:pt x="1740" y="2187"/>
                    <a:pt x="1739" y="2187"/>
                  </a:cubicBezTo>
                  <a:cubicBezTo>
                    <a:pt x="1739" y="2194"/>
                    <a:pt x="1721" y="2197"/>
                    <a:pt x="1717" y="2204"/>
                  </a:cubicBezTo>
                  <a:cubicBezTo>
                    <a:pt x="1721" y="2206"/>
                    <a:pt x="1725" y="2207"/>
                    <a:pt x="1729" y="2207"/>
                  </a:cubicBezTo>
                  <a:cubicBezTo>
                    <a:pt x="1734" y="2207"/>
                    <a:pt x="1739" y="2206"/>
                    <a:pt x="1743" y="2204"/>
                  </a:cubicBezTo>
                  <a:cubicBezTo>
                    <a:pt x="1765" y="2197"/>
                    <a:pt x="1787" y="2194"/>
                    <a:pt x="1809" y="2187"/>
                  </a:cubicBezTo>
                  <a:cubicBezTo>
                    <a:pt x="1819" y="2182"/>
                    <a:pt x="1831" y="2179"/>
                    <a:pt x="1841" y="2179"/>
                  </a:cubicBezTo>
                  <a:lnTo>
                    <a:pt x="1849" y="2175"/>
                  </a:lnTo>
                  <a:cubicBezTo>
                    <a:pt x="1856" y="2172"/>
                    <a:pt x="1863" y="2168"/>
                    <a:pt x="1867" y="2168"/>
                  </a:cubicBezTo>
                  <a:cubicBezTo>
                    <a:pt x="1897" y="2157"/>
                    <a:pt x="1922" y="2150"/>
                    <a:pt x="1951" y="2138"/>
                  </a:cubicBezTo>
                  <a:cubicBezTo>
                    <a:pt x="1970" y="2135"/>
                    <a:pt x="1970" y="2135"/>
                    <a:pt x="1985" y="2135"/>
                  </a:cubicBezTo>
                  <a:cubicBezTo>
                    <a:pt x="1995" y="2124"/>
                    <a:pt x="1995" y="2124"/>
                    <a:pt x="2029" y="2116"/>
                  </a:cubicBezTo>
                  <a:lnTo>
                    <a:pt x="2029" y="2116"/>
                  </a:lnTo>
                  <a:cubicBezTo>
                    <a:pt x="2029" y="2131"/>
                    <a:pt x="2021" y="2135"/>
                    <a:pt x="1999" y="2146"/>
                  </a:cubicBezTo>
                  <a:cubicBezTo>
                    <a:pt x="1988" y="2146"/>
                    <a:pt x="1981" y="2146"/>
                    <a:pt x="1973" y="2153"/>
                  </a:cubicBezTo>
                  <a:cubicBezTo>
                    <a:pt x="1966" y="2157"/>
                    <a:pt x="1955" y="2157"/>
                    <a:pt x="1948" y="2160"/>
                  </a:cubicBezTo>
                  <a:cubicBezTo>
                    <a:pt x="1926" y="2168"/>
                    <a:pt x="1907" y="2175"/>
                    <a:pt x="1889" y="2179"/>
                  </a:cubicBezTo>
                  <a:cubicBezTo>
                    <a:pt x="1871" y="2182"/>
                    <a:pt x="1856" y="2197"/>
                    <a:pt x="1834" y="2197"/>
                  </a:cubicBezTo>
                  <a:cubicBezTo>
                    <a:pt x="1831" y="2204"/>
                    <a:pt x="1823" y="2201"/>
                    <a:pt x="1816" y="2204"/>
                  </a:cubicBezTo>
                  <a:cubicBezTo>
                    <a:pt x="1812" y="2204"/>
                    <a:pt x="1801" y="2204"/>
                    <a:pt x="1797" y="2212"/>
                  </a:cubicBezTo>
                  <a:lnTo>
                    <a:pt x="1790" y="2216"/>
                  </a:lnTo>
                  <a:cubicBezTo>
                    <a:pt x="1789" y="2215"/>
                    <a:pt x="1787" y="2215"/>
                    <a:pt x="1786" y="2215"/>
                  </a:cubicBezTo>
                  <a:cubicBezTo>
                    <a:pt x="1780" y="2215"/>
                    <a:pt x="1774" y="2219"/>
                    <a:pt x="1768" y="2219"/>
                  </a:cubicBezTo>
                  <a:cubicBezTo>
                    <a:pt x="1757" y="2223"/>
                    <a:pt x="1750" y="2223"/>
                    <a:pt x="1743" y="2223"/>
                  </a:cubicBezTo>
                  <a:cubicBezTo>
                    <a:pt x="1739" y="2226"/>
                    <a:pt x="1735" y="2226"/>
                    <a:pt x="1735" y="2226"/>
                  </a:cubicBezTo>
                  <a:cubicBezTo>
                    <a:pt x="1728" y="2234"/>
                    <a:pt x="1717" y="2234"/>
                    <a:pt x="1709" y="2238"/>
                  </a:cubicBezTo>
                  <a:cubicBezTo>
                    <a:pt x="1702" y="2241"/>
                    <a:pt x="1695" y="2245"/>
                    <a:pt x="1684" y="2245"/>
                  </a:cubicBezTo>
                  <a:cubicBezTo>
                    <a:pt x="1680" y="2248"/>
                    <a:pt x="1673" y="2248"/>
                    <a:pt x="1665" y="2248"/>
                  </a:cubicBezTo>
                  <a:cubicBezTo>
                    <a:pt x="1658" y="2256"/>
                    <a:pt x="1651" y="2253"/>
                    <a:pt x="1647" y="2256"/>
                  </a:cubicBezTo>
                  <a:cubicBezTo>
                    <a:pt x="1640" y="2256"/>
                    <a:pt x="1633" y="2260"/>
                    <a:pt x="1625" y="2263"/>
                  </a:cubicBezTo>
                  <a:cubicBezTo>
                    <a:pt x="1621" y="2267"/>
                    <a:pt x="1611" y="2267"/>
                    <a:pt x="1607" y="2270"/>
                  </a:cubicBezTo>
                  <a:cubicBezTo>
                    <a:pt x="1570" y="2282"/>
                    <a:pt x="1533" y="2292"/>
                    <a:pt x="1501" y="2304"/>
                  </a:cubicBezTo>
                  <a:cubicBezTo>
                    <a:pt x="1486" y="2307"/>
                    <a:pt x="1471" y="2311"/>
                    <a:pt x="1457" y="2319"/>
                  </a:cubicBezTo>
                  <a:cubicBezTo>
                    <a:pt x="1445" y="2322"/>
                    <a:pt x="1434" y="2329"/>
                    <a:pt x="1423" y="2336"/>
                  </a:cubicBezTo>
                  <a:cubicBezTo>
                    <a:pt x="1401" y="2348"/>
                    <a:pt x="1379" y="2351"/>
                    <a:pt x="1357" y="2363"/>
                  </a:cubicBezTo>
                  <a:cubicBezTo>
                    <a:pt x="1357" y="2363"/>
                    <a:pt x="1354" y="2363"/>
                    <a:pt x="1350" y="2366"/>
                  </a:cubicBezTo>
                  <a:cubicBezTo>
                    <a:pt x="1339" y="2366"/>
                    <a:pt x="1317" y="2373"/>
                    <a:pt x="1310" y="2377"/>
                  </a:cubicBezTo>
                  <a:cubicBezTo>
                    <a:pt x="1306" y="2377"/>
                    <a:pt x="1280" y="2385"/>
                    <a:pt x="1277" y="2388"/>
                  </a:cubicBezTo>
                  <a:cubicBezTo>
                    <a:pt x="1262" y="2392"/>
                    <a:pt x="1251" y="2395"/>
                    <a:pt x="1236" y="2399"/>
                  </a:cubicBezTo>
                  <a:cubicBezTo>
                    <a:pt x="1211" y="2410"/>
                    <a:pt x="1211" y="2414"/>
                    <a:pt x="1178" y="2421"/>
                  </a:cubicBezTo>
                  <a:lnTo>
                    <a:pt x="1167" y="2421"/>
                  </a:lnTo>
                  <a:cubicBezTo>
                    <a:pt x="1156" y="2432"/>
                    <a:pt x="1137" y="2432"/>
                    <a:pt x="1130" y="2439"/>
                  </a:cubicBezTo>
                  <a:cubicBezTo>
                    <a:pt x="1130" y="2439"/>
                    <a:pt x="1123" y="2439"/>
                    <a:pt x="1119" y="2443"/>
                  </a:cubicBezTo>
                  <a:cubicBezTo>
                    <a:pt x="1104" y="2443"/>
                    <a:pt x="1090" y="2446"/>
                    <a:pt x="1075" y="2454"/>
                  </a:cubicBezTo>
                  <a:cubicBezTo>
                    <a:pt x="1064" y="2458"/>
                    <a:pt x="1049" y="2461"/>
                    <a:pt x="1038" y="2465"/>
                  </a:cubicBezTo>
                  <a:cubicBezTo>
                    <a:pt x="1024" y="2468"/>
                    <a:pt x="1016" y="2476"/>
                    <a:pt x="1009" y="2483"/>
                  </a:cubicBezTo>
                  <a:cubicBezTo>
                    <a:pt x="1005" y="2481"/>
                    <a:pt x="1002" y="2481"/>
                    <a:pt x="999" y="2481"/>
                  </a:cubicBezTo>
                  <a:cubicBezTo>
                    <a:pt x="996" y="2481"/>
                    <a:pt x="992" y="2481"/>
                    <a:pt x="987" y="2483"/>
                  </a:cubicBezTo>
                  <a:cubicBezTo>
                    <a:pt x="976" y="2487"/>
                    <a:pt x="965" y="2490"/>
                    <a:pt x="954" y="2495"/>
                  </a:cubicBezTo>
                  <a:cubicBezTo>
                    <a:pt x="939" y="2495"/>
                    <a:pt x="925" y="2502"/>
                    <a:pt x="910" y="2509"/>
                  </a:cubicBezTo>
                  <a:cubicBezTo>
                    <a:pt x="888" y="2517"/>
                    <a:pt x="866" y="2527"/>
                    <a:pt x="844" y="2531"/>
                  </a:cubicBezTo>
                  <a:cubicBezTo>
                    <a:pt x="822" y="2539"/>
                    <a:pt x="800" y="2553"/>
                    <a:pt x="778" y="2553"/>
                  </a:cubicBezTo>
                  <a:lnTo>
                    <a:pt x="774" y="2556"/>
                  </a:lnTo>
                  <a:cubicBezTo>
                    <a:pt x="771" y="2561"/>
                    <a:pt x="763" y="2561"/>
                    <a:pt x="756" y="2561"/>
                  </a:cubicBezTo>
                  <a:cubicBezTo>
                    <a:pt x="749" y="2564"/>
                    <a:pt x="741" y="2568"/>
                    <a:pt x="737" y="2568"/>
                  </a:cubicBezTo>
                  <a:cubicBezTo>
                    <a:pt x="727" y="2568"/>
                    <a:pt x="727" y="2575"/>
                    <a:pt x="719" y="2575"/>
                  </a:cubicBezTo>
                  <a:cubicBezTo>
                    <a:pt x="697" y="2575"/>
                    <a:pt x="679" y="2586"/>
                    <a:pt x="657" y="2593"/>
                  </a:cubicBezTo>
                  <a:cubicBezTo>
                    <a:pt x="651" y="2593"/>
                    <a:pt x="645" y="2598"/>
                    <a:pt x="641" y="2598"/>
                  </a:cubicBezTo>
                  <a:cubicBezTo>
                    <a:pt x="640" y="2598"/>
                    <a:pt x="640" y="2597"/>
                    <a:pt x="639" y="2597"/>
                  </a:cubicBezTo>
                  <a:cubicBezTo>
                    <a:pt x="624" y="2597"/>
                    <a:pt x="617" y="2605"/>
                    <a:pt x="609" y="2612"/>
                  </a:cubicBezTo>
                  <a:cubicBezTo>
                    <a:pt x="595" y="2619"/>
                    <a:pt x="591" y="2630"/>
                    <a:pt x="573" y="2634"/>
                  </a:cubicBezTo>
                  <a:lnTo>
                    <a:pt x="569" y="2637"/>
                  </a:lnTo>
                  <a:cubicBezTo>
                    <a:pt x="569" y="2644"/>
                    <a:pt x="558" y="2649"/>
                    <a:pt x="551" y="2652"/>
                  </a:cubicBezTo>
                  <a:cubicBezTo>
                    <a:pt x="547" y="2653"/>
                    <a:pt x="543" y="2654"/>
                    <a:pt x="540" y="2654"/>
                  </a:cubicBezTo>
                  <a:cubicBezTo>
                    <a:pt x="534" y="2654"/>
                    <a:pt x="531" y="2651"/>
                    <a:pt x="529" y="2649"/>
                  </a:cubicBezTo>
                  <a:cubicBezTo>
                    <a:pt x="510" y="2659"/>
                    <a:pt x="495" y="2666"/>
                    <a:pt x="477" y="2678"/>
                  </a:cubicBezTo>
                  <a:cubicBezTo>
                    <a:pt x="466" y="2681"/>
                    <a:pt x="459" y="2688"/>
                    <a:pt x="455" y="2696"/>
                  </a:cubicBezTo>
                  <a:lnTo>
                    <a:pt x="451" y="2700"/>
                  </a:lnTo>
                  <a:cubicBezTo>
                    <a:pt x="448" y="2700"/>
                    <a:pt x="441" y="2703"/>
                    <a:pt x="433" y="2707"/>
                  </a:cubicBezTo>
                  <a:cubicBezTo>
                    <a:pt x="437" y="2715"/>
                    <a:pt x="422" y="2715"/>
                    <a:pt x="419" y="2718"/>
                  </a:cubicBezTo>
                  <a:cubicBezTo>
                    <a:pt x="415" y="2722"/>
                    <a:pt x="404" y="2729"/>
                    <a:pt x="404" y="2732"/>
                  </a:cubicBezTo>
                  <a:cubicBezTo>
                    <a:pt x="393" y="2737"/>
                    <a:pt x="404" y="2740"/>
                    <a:pt x="400" y="2744"/>
                  </a:cubicBezTo>
                  <a:cubicBezTo>
                    <a:pt x="385" y="2751"/>
                    <a:pt x="382" y="2754"/>
                    <a:pt x="378" y="2762"/>
                  </a:cubicBezTo>
                  <a:cubicBezTo>
                    <a:pt x="375" y="2769"/>
                    <a:pt x="375" y="2776"/>
                    <a:pt x="360" y="2784"/>
                  </a:cubicBezTo>
                  <a:cubicBezTo>
                    <a:pt x="356" y="2791"/>
                    <a:pt x="345" y="2791"/>
                    <a:pt x="338" y="2798"/>
                  </a:cubicBezTo>
                  <a:cubicBezTo>
                    <a:pt x="334" y="2803"/>
                    <a:pt x="326" y="2810"/>
                    <a:pt x="319" y="2813"/>
                  </a:cubicBezTo>
                  <a:cubicBezTo>
                    <a:pt x="304" y="2825"/>
                    <a:pt x="287" y="2835"/>
                    <a:pt x="287" y="2847"/>
                  </a:cubicBezTo>
                  <a:cubicBezTo>
                    <a:pt x="282" y="2850"/>
                    <a:pt x="279" y="2850"/>
                    <a:pt x="279" y="2850"/>
                  </a:cubicBezTo>
                  <a:cubicBezTo>
                    <a:pt x="272" y="2854"/>
                    <a:pt x="260" y="2857"/>
                    <a:pt x="268" y="2864"/>
                  </a:cubicBezTo>
                  <a:cubicBezTo>
                    <a:pt x="268" y="2864"/>
                    <a:pt x="260" y="2869"/>
                    <a:pt x="257" y="2872"/>
                  </a:cubicBezTo>
                  <a:cubicBezTo>
                    <a:pt x="253" y="2872"/>
                    <a:pt x="250" y="2876"/>
                    <a:pt x="246" y="2876"/>
                  </a:cubicBezTo>
                  <a:cubicBezTo>
                    <a:pt x="243" y="2879"/>
                    <a:pt x="250" y="2883"/>
                    <a:pt x="243" y="2883"/>
                  </a:cubicBezTo>
                  <a:cubicBezTo>
                    <a:pt x="231" y="2886"/>
                    <a:pt x="231" y="2894"/>
                    <a:pt x="235" y="2898"/>
                  </a:cubicBezTo>
                  <a:lnTo>
                    <a:pt x="235" y="2901"/>
                  </a:lnTo>
                  <a:cubicBezTo>
                    <a:pt x="231" y="2908"/>
                    <a:pt x="228" y="2916"/>
                    <a:pt x="228" y="2923"/>
                  </a:cubicBezTo>
                  <a:cubicBezTo>
                    <a:pt x="228" y="2927"/>
                    <a:pt x="238" y="2927"/>
                    <a:pt x="231" y="2930"/>
                  </a:cubicBezTo>
                  <a:cubicBezTo>
                    <a:pt x="235" y="2935"/>
                    <a:pt x="231" y="2938"/>
                    <a:pt x="228" y="2942"/>
                  </a:cubicBezTo>
                  <a:cubicBezTo>
                    <a:pt x="228" y="2945"/>
                    <a:pt x="228" y="2945"/>
                    <a:pt x="231" y="2945"/>
                  </a:cubicBezTo>
                  <a:cubicBezTo>
                    <a:pt x="238" y="2949"/>
                    <a:pt x="235" y="2952"/>
                    <a:pt x="231" y="2957"/>
                  </a:cubicBezTo>
                  <a:cubicBezTo>
                    <a:pt x="228" y="2964"/>
                    <a:pt x="224" y="2967"/>
                    <a:pt x="221" y="2974"/>
                  </a:cubicBezTo>
                  <a:lnTo>
                    <a:pt x="228" y="2974"/>
                  </a:lnTo>
                  <a:cubicBezTo>
                    <a:pt x="231" y="2974"/>
                    <a:pt x="231" y="2979"/>
                    <a:pt x="235" y="2979"/>
                  </a:cubicBezTo>
                  <a:lnTo>
                    <a:pt x="235" y="2982"/>
                  </a:lnTo>
                  <a:cubicBezTo>
                    <a:pt x="224" y="2993"/>
                    <a:pt x="235" y="2996"/>
                    <a:pt x="243" y="3001"/>
                  </a:cubicBezTo>
                  <a:lnTo>
                    <a:pt x="243" y="3004"/>
                  </a:lnTo>
                  <a:cubicBezTo>
                    <a:pt x="238" y="3008"/>
                    <a:pt x="250" y="3008"/>
                    <a:pt x="246" y="3008"/>
                  </a:cubicBezTo>
                  <a:cubicBezTo>
                    <a:pt x="238" y="3015"/>
                    <a:pt x="250" y="3015"/>
                    <a:pt x="250" y="3015"/>
                  </a:cubicBezTo>
                  <a:lnTo>
                    <a:pt x="250" y="3026"/>
                  </a:lnTo>
                  <a:cubicBezTo>
                    <a:pt x="257" y="3033"/>
                    <a:pt x="265" y="3037"/>
                    <a:pt x="268" y="3045"/>
                  </a:cubicBezTo>
                  <a:lnTo>
                    <a:pt x="268" y="3048"/>
                  </a:lnTo>
                  <a:cubicBezTo>
                    <a:pt x="282" y="3052"/>
                    <a:pt x="287" y="3062"/>
                    <a:pt x="304" y="3062"/>
                  </a:cubicBezTo>
                  <a:lnTo>
                    <a:pt x="301" y="3062"/>
                  </a:lnTo>
                  <a:cubicBezTo>
                    <a:pt x="309" y="3067"/>
                    <a:pt x="312" y="3067"/>
                    <a:pt x="316" y="3067"/>
                  </a:cubicBezTo>
                  <a:cubicBezTo>
                    <a:pt x="319" y="3068"/>
                    <a:pt x="323" y="3068"/>
                    <a:pt x="326" y="3068"/>
                  </a:cubicBezTo>
                  <a:cubicBezTo>
                    <a:pt x="329" y="3068"/>
                    <a:pt x="331" y="3068"/>
                    <a:pt x="331" y="3070"/>
                  </a:cubicBezTo>
                  <a:cubicBezTo>
                    <a:pt x="339" y="3066"/>
                    <a:pt x="346" y="3065"/>
                    <a:pt x="353" y="3065"/>
                  </a:cubicBezTo>
                  <a:cubicBezTo>
                    <a:pt x="360" y="3065"/>
                    <a:pt x="367" y="3067"/>
                    <a:pt x="375" y="3067"/>
                  </a:cubicBezTo>
                  <a:lnTo>
                    <a:pt x="382" y="3067"/>
                  </a:lnTo>
                  <a:cubicBezTo>
                    <a:pt x="382" y="3067"/>
                    <a:pt x="385" y="3062"/>
                    <a:pt x="389" y="3055"/>
                  </a:cubicBezTo>
                  <a:lnTo>
                    <a:pt x="393" y="3062"/>
                  </a:lnTo>
                  <a:cubicBezTo>
                    <a:pt x="397" y="3067"/>
                    <a:pt x="400" y="3070"/>
                    <a:pt x="404" y="3070"/>
                  </a:cubicBezTo>
                  <a:cubicBezTo>
                    <a:pt x="406" y="3069"/>
                    <a:pt x="408" y="3069"/>
                    <a:pt x="410" y="3069"/>
                  </a:cubicBezTo>
                  <a:cubicBezTo>
                    <a:pt x="414" y="3069"/>
                    <a:pt x="417" y="3071"/>
                    <a:pt x="411" y="3074"/>
                  </a:cubicBezTo>
                  <a:cubicBezTo>
                    <a:pt x="407" y="3077"/>
                    <a:pt x="419" y="3081"/>
                    <a:pt x="404" y="3084"/>
                  </a:cubicBezTo>
                  <a:cubicBezTo>
                    <a:pt x="397" y="3096"/>
                    <a:pt x="385" y="3099"/>
                    <a:pt x="375" y="3106"/>
                  </a:cubicBezTo>
                  <a:cubicBezTo>
                    <a:pt x="363" y="3111"/>
                    <a:pt x="353" y="3111"/>
                    <a:pt x="348" y="3118"/>
                  </a:cubicBezTo>
                  <a:lnTo>
                    <a:pt x="345" y="3118"/>
                  </a:lnTo>
                  <a:cubicBezTo>
                    <a:pt x="326" y="3121"/>
                    <a:pt x="316" y="3128"/>
                    <a:pt x="312" y="3140"/>
                  </a:cubicBezTo>
                  <a:cubicBezTo>
                    <a:pt x="312" y="3147"/>
                    <a:pt x="301" y="3155"/>
                    <a:pt x="294" y="3155"/>
                  </a:cubicBezTo>
                  <a:cubicBezTo>
                    <a:pt x="286" y="3155"/>
                    <a:pt x="278" y="3156"/>
                    <a:pt x="270" y="3156"/>
                  </a:cubicBezTo>
                  <a:cubicBezTo>
                    <a:pt x="266" y="3156"/>
                    <a:pt x="263" y="3156"/>
                    <a:pt x="260" y="3155"/>
                  </a:cubicBezTo>
                  <a:cubicBezTo>
                    <a:pt x="260" y="3152"/>
                    <a:pt x="260" y="3151"/>
                    <a:pt x="259" y="3151"/>
                  </a:cubicBezTo>
                  <a:cubicBezTo>
                    <a:pt x="258" y="3151"/>
                    <a:pt x="257" y="3152"/>
                    <a:pt x="257" y="3155"/>
                  </a:cubicBezTo>
                  <a:lnTo>
                    <a:pt x="238" y="3155"/>
                  </a:lnTo>
                  <a:cubicBezTo>
                    <a:pt x="221" y="3150"/>
                    <a:pt x="209" y="3147"/>
                    <a:pt x="194" y="3140"/>
                  </a:cubicBezTo>
                  <a:lnTo>
                    <a:pt x="199" y="3136"/>
                  </a:lnTo>
                  <a:cubicBezTo>
                    <a:pt x="202" y="3136"/>
                    <a:pt x="206" y="3133"/>
                    <a:pt x="206" y="3128"/>
                  </a:cubicBezTo>
                  <a:lnTo>
                    <a:pt x="206" y="3128"/>
                  </a:lnTo>
                  <a:cubicBezTo>
                    <a:pt x="206" y="3128"/>
                    <a:pt x="199" y="3128"/>
                    <a:pt x="199" y="3133"/>
                  </a:cubicBezTo>
                  <a:cubicBezTo>
                    <a:pt x="184" y="3133"/>
                    <a:pt x="177" y="3133"/>
                    <a:pt x="169" y="3128"/>
                  </a:cubicBezTo>
                  <a:cubicBezTo>
                    <a:pt x="172" y="3125"/>
                    <a:pt x="177" y="3121"/>
                    <a:pt x="180" y="3121"/>
                  </a:cubicBezTo>
                  <a:cubicBezTo>
                    <a:pt x="172" y="3121"/>
                    <a:pt x="165" y="3125"/>
                    <a:pt x="162" y="3125"/>
                  </a:cubicBezTo>
                  <a:cubicBezTo>
                    <a:pt x="158" y="3121"/>
                    <a:pt x="155" y="3121"/>
                    <a:pt x="150" y="3118"/>
                  </a:cubicBezTo>
                  <a:cubicBezTo>
                    <a:pt x="140" y="3118"/>
                    <a:pt x="136" y="3111"/>
                    <a:pt x="121" y="3111"/>
                  </a:cubicBezTo>
                  <a:lnTo>
                    <a:pt x="120" y="3108"/>
                  </a:lnTo>
                  <a:lnTo>
                    <a:pt x="120" y="3108"/>
                  </a:lnTo>
                  <a:lnTo>
                    <a:pt x="118" y="3111"/>
                  </a:lnTo>
                  <a:lnTo>
                    <a:pt x="118" y="3106"/>
                  </a:lnTo>
                  <a:cubicBezTo>
                    <a:pt x="120" y="3106"/>
                    <a:pt x="122" y="3105"/>
                    <a:pt x="123" y="3105"/>
                  </a:cubicBezTo>
                  <a:cubicBezTo>
                    <a:pt x="128" y="3105"/>
                    <a:pt x="132" y="3108"/>
                    <a:pt x="137" y="3108"/>
                  </a:cubicBezTo>
                  <a:cubicBezTo>
                    <a:pt x="139" y="3108"/>
                    <a:pt x="141" y="3107"/>
                    <a:pt x="143" y="3106"/>
                  </a:cubicBezTo>
                  <a:cubicBezTo>
                    <a:pt x="140" y="3103"/>
                    <a:pt x="136" y="3102"/>
                    <a:pt x="131" y="3102"/>
                  </a:cubicBezTo>
                  <a:cubicBezTo>
                    <a:pt x="125" y="3102"/>
                    <a:pt x="117" y="3104"/>
                    <a:pt x="111" y="3106"/>
                  </a:cubicBezTo>
                  <a:lnTo>
                    <a:pt x="106" y="3103"/>
                  </a:lnTo>
                  <a:lnTo>
                    <a:pt x="92" y="3103"/>
                  </a:lnTo>
                  <a:cubicBezTo>
                    <a:pt x="89" y="3099"/>
                    <a:pt x="77" y="3099"/>
                    <a:pt x="67" y="3099"/>
                  </a:cubicBezTo>
                  <a:cubicBezTo>
                    <a:pt x="59" y="3099"/>
                    <a:pt x="55" y="3096"/>
                    <a:pt x="48" y="3092"/>
                  </a:cubicBezTo>
                  <a:cubicBezTo>
                    <a:pt x="55" y="3089"/>
                    <a:pt x="55" y="3084"/>
                    <a:pt x="48" y="3084"/>
                  </a:cubicBezTo>
                  <a:cubicBezTo>
                    <a:pt x="40" y="3084"/>
                    <a:pt x="37" y="3084"/>
                    <a:pt x="30" y="3081"/>
                  </a:cubicBezTo>
                  <a:cubicBezTo>
                    <a:pt x="23" y="3081"/>
                    <a:pt x="15" y="3081"/>
                    <a:pt x="11" y="3077"/>
                  </a:cubicBezTo>
                  <a:lnTo>
                    <a:pt x="4" y="3077"/>
                  </a:lnTo>
                  <a:cubicBezTo>
                    <a:pt x="4" y="3081"/>
                    <a:pt x="1" y="3081"/>
                    <a:pt x="4" y="3081"/>
                  </a:cubicBezTo>
                  <a:cubicBezTo>
                    <a:pt x="17" y="3084"/>
                    <a:pt x="22" y="3093"/>
                    <a:pt x="34" y="3093"/>
                  </a:cubicBezTo>
                  <a:cubicBezTo>
                    <a:pt x="36" y="3093"/>
                    <a:pt x="38" y="3093"/>
                    <a:pt x="40" y="3092"/>
                  </a:cubicBezTo>
                  <a:lnTo>
                    <a:pt x="45" y="3096"/>
                  </a:lnTo>
                  <a:cubicBezTo>
                    <a:pt x="55" y="3096"/>
                    <a:pt x="52" y="3106"/>
                    <a:pt x="55" y="3111"/>
                  </a:cubicBezTo>
                  <a:cubicBezTo>
                    <a:pt x="45" y="3114"/>
                    <a:pt x="45" y="3118"/>
                    <a:pt x="48" y="3121"/>
                  </a:cubicBezTo>
                  <a:lnTo>
                    <a:pt x="55" y="3121"/>
                  </a:lnTo>
                  <a:cubicBezTo>
                    <a:pt x="62" y="3121"/>
                    <a:pt x="81" y="3128"/>
                    <a:pt x="84" y="3128"/>
                  </a:cubicBezTo>
                  <a:cubicBezTo>
                    <a:pt x="89" y="3133"/>
                    <a:pt x="96" y="3133"/>
                    <a:pt x="99" y="3136"/>
                  </a:cubicBezTo>
                  <a:cubicBezTo>
                    <a:pt x="106" y="3136"/>
                    <a:pt x="114" y="3140"/>
                    <a:pt x="114" y="3143"/>
                  </a:cubicBezTo>
                  <a:cubicBezTo>
                    <a:pt x="111" y="3147"/>
                    <a:pt x="121" y="3147"/>
                    <a:pt x="118" y="3150"/>
                  </a:cubicBezTo>
                  <a:cubicBezTo>
                    <a:pt x="111" y="3155"/>
                    <a:pt x="103" y="3158"/>
                    <a:pt x="96" y="3162"/>
                  </a:cubicBezTo>
                  <a:lnTo>
                    <a:pt x="96" y="3165"/>
                  </a:lnTo>
                  <a:cubicBezTo>
                    <a:pt x="106" y="3158"/>
                    <a:pt x="121" y="3155"/>
                    <a:pt x="133" y="3150"/>
                  </a:cubicBezTo>
                  <a:cubicBezTo>
                    <a:pt x="136" y="3150"/>
                    <a:pt x="140" y="3158"/>
                    <a:pt x="143" y="3158"/>
                  </a:cubicBezTo>
                  <a:cubicBezTo>
                    <a:pt x="150" y="3158"/>
                    <a:pt x="155" y="3162"/>
                    <a:pt x="158" y="3165"/>
                  </a:cubicBezTo>
                  <a:cubicBezTo>
                    <a:pt x="161" y="3165"/>
                    <a:pt x="163" y="3164"/>
                    <a:pt x="165" y="3164"/>
                  </a:cubicBezTo>
                  <a:cubicBezTo>
                    <a:pt x="177" y="3164"/>
                    <a:pt x="178" y="3172"/>
                    <a:pt x="187" y="3172"/>
                  </a:cubicBezTo>
                  <a:cubicBezTo>
                    <a:pt x="194" y="3177"/>
                    <a:pt x="199" y="3180"/>
                    <a:pt x="206" y="3180"/>
                  </a:cubicBezTo>
                  <a:cubicBezTo>
                    <a:pt x="208" y="3179"/>
                    <a:pt x="210" y="3179"/>
                    <a:pt x="211" y="3179"/>
                  </a:cubicBezTo>
                  <a:cubicBezTo>
                    <a:pt x="217" y="3179"/>
                    <a:pt x="219" y="3184"/>
                    <a:pt x="228" y="3184"/>
                  </a:cubicBezTo>
                  <a:cubicBezTo>
                    <a:pt x="224" y="3187"/>
                    <a:pt x="235" y="3191"/>
                    <a:pt x="231" y="3194"/>
                  </a:cubicBezTo>
                  <a:cubicBezTo>
                    <a:pt x="228" y="3202"/>
                    <a:pt x="231" y="3202"/>
                    <a:pt x="235" y="3206"/>
                  </a:cubicBezTo>
                  <a:cubicBezTo>
                    <a:pt x="238" y="3209"/>
                    <a:pt x="243" y="3209"/>
                    <a:pt x="235" y="3213"/>
                  </a:cubicBezTo>
                  <a:cubicBezTo>
                    <a:pt x="231" y="3216"/>
                    <a:pt x="228" y="3221"/>
                    <a:pt x="228" y="3221"/>
                  </a:cubicBezTo>
                  <a:cubicBezTo>
                    <a:pt x="231" y="3221"/>
                    <a:pt x="224" y="3228"/>
                    <a:pt x="231" y="3231"/>
                  </a:cubicBezTo>
                  <a:cubicBezTo>
                    <a:pt x="234" y="3231"/>
                    <a:pt x="236" y="3233"/>
                    <a:pt x="239" y="3233"/>
                  </a:cubicBezTo>
                  <a:cubicBezTo>
                    <a:pt x="240" y="3233"/>
                    <a:pt x="241" y="3232"/>
                    <a:pt x="243" y="3231"/>
                  </a:cubicBezTo>
                  <a:lnTo>
                    <a:pt x="243" y="3231"/>
                  </a:lnTo>
                  <a:cubicBezTo>
                    <a:pt x="235" y="3238"/>
                    <a:pt x="246" y="3238"/>
                    <a:pt x="250" y="3238"/>
                  </a:cubicBezTo>
                  <a:cubicBezTo>
                    <a:pt x="253" y="3238"/>
                    <a:pt x="256" y="3237"/>
                    <a:pt x="259" y="3237"/>
                  </a:cubicBezTo>
                  <a:cubicBezTo>
                    <a:pt x="271" y="3237"/>
                    <a:pt x="276" y="3243"/>
                    <a:pt x="279" y="3246"/>
                  </a:cubicBezTo>
                  <a:cubicBezTo>
                    <a:pt x="282" y="3250"/>
                    <a:pt x="279" y="3253"/>
                    <a:pt x="279" y="3257"/>
                  </a:cubicBezTo>
                  <a:cubicBezTo>
                    <a:pt x="282" y="3260"/>
                    <a:pt x="290" y="3260"/>
                    <a:pt x="294" y="3260"/>
                  </a:cubicBezTo>
                  <a:lnTo>
                    <a:pt x="297" y="3260"/>
                  </a:lnTo>
                  <a:cubicBezTo>
                    <a:pt x="309" y="3265"/>
                    <a:pt x="323" y="3268"/>
                    <a:pt x="326" y="3279"/>
                  </a:cubicBezTo>
                  <a:cubicBezTo>
                    <a:pt x="326" y="3282"/>
                    <a:pt x="338" y="3282"/>
                    <a:pt x="338" y="3287"/>
                  </a:cubicBezTo>
                  <a:cubicBezTo>
                    <a:pt x="338" y="3287"/>
                    <a:pt x="331" y="3294"/>
                    <a:pt x="331" y="3297"/>
                  </a:cubicBezTo>
                  <a:cubicBezTo>
                    <a:pt x="331" y="3301"/>
                    <a:pt x="338" y="3304"/>
                    <a:pt x="326" y="3312"/>
                  </a:cubicBezTo>
                  <a:cubicBezTo>
                    <a:pt x="319" y="3319"/>
                    <a:pt x="338" y="3316"/>
                    <a:pt x="334" y="3319"/>
                  </a:cubicBezTo>
                  <a:cubicBezTo>
                    <a:pt x="331" y="3323"/>
                    <a:pt x="331" y="3326"/>
                    <a:pt x="326" y="3331"/>
                  </a:cubicBezTo>
                  <a:cubicBezTo>
                    <a:pt x="326" y="3338"/>
                    <a:pt x="323" y="3341"/>
                    <a:pt x="319" y="3348"/>
                  </a:cubicBezTo>
                  <a:cubicBezTo>
                    <a:pt x="316" y="3360"/>
                    <a:pt x="316" y="3375"/>
                    <a:pt x="301" y="3385"/>
                  </a:cubicBezTo>
                  <a:cubicBezTo>
                    <a:pt x="297" y="3392"/>
                    <a:pt x="290" y="3400"/>
                    <a:pt x="294" y="3404"/>
                  </a:cubicBezTo>
                  <a:cubicBezTo>
                    <a:pt x="297" y="3411"/>
                    <a:pt x="294" y="3414"/>
                    <a:pt x="287" y="3422"/>
                  </a:cubicBezTo>
                  <a:cubicBezTo>
                    <a:pt x="282" y="3429"/>
                    <a:pt x="279" y="3441"/>
                    <a:pt x="279" y="3448"/>
                  </a:cubicBezTo>
                  <a:cubicBezTo>
                    <a:pt x="282" y="3451"/>
                    <a:pt x="282" y="3458"/>
                    <a:pt x="275" y="3466"/>
                  </a:cubicBezTo>
                  <a:cubicBezTo>
                    <a:pt x="272" y="3466"/>
                    <a:pt x="272" y="3470"/>
                    <a:pt x="272" y="3470"/>
                  </a:cubicBezTo>
                  <a:cubicBezTo>
                    <a:pt x="279" y="3470"/>
                    <a:pt x="275" y="3473"/>
                    <a:pt x="272" y="3477"/>
                  </a:cubicBezTo>
                  <a:cubicBezTo>
                    <a:pt x="272" y="3480"/>
                    <a:pt x="268" y="3480"/>
                    <a:pt x="272" y="3485"/>
                  </a:cubicBezTo>
                  <a:cubicBezTo>
                    <a:pt x="272" y="3488"/>
                    <a:pt x="268" y="3492"/>
                    <a:pt x="265" y="3499"/>
                  </a:cubicBezTo>
                  <a:cubicBezTo>
                    <a:pt x="260" y="3502"/>
                    <a:pt x="260" y="3502"/>
                    <a:pt x="260" y="3507"/>
                  </a:cubicBezTo>
                  <a:cubicBezTo>
                    <a:pt x="268" y="3514"/>
                    <a:pt x="260" y="3524"/>
                    <a:pt x="257" y="3532"/>
                  </a:cubicBezTo>
                  <a:cubicBezTo>
                    <a:pt x="253" y="3539"/>
                    <a:pt x="257" y="3546"/>
                    <a:pt x="253" y="3551"/>
                  </a:cubicBezTo>
                  <a:cubicBezTo>
                    <a:pt x="265" y="3554"/>
                    <a:pt x="253" y="3561"/>
                    <a:pt x="257" y="3565"/>
                  </a:cubicBezTo>
                  <a:cubicBezTo>
                    <a:pt x="260" y="3568"/>
                    <a:pt x="250" y="3573"/>
                    <a:pt x="260" y="3576"/>
                  </a:cubicBezTo>
                  <a:cubicBezTo>
                    <a:pt x="265" y="3576"/>
                    <a:pt x="257" y="3580"/>
                    <a:pt x="257" y="3583"/>
                  </a:cubicBezTo>
                  <a:cubicBezTo>
                    <a:pt x="260" y="3587"/>
                    <a:pt x="260" y="3590"/>
                    <a:pt x="260" y="3590"/>
                  </a:cubicBezTo>
                  <a:cubicBezTo>
                    <a:pt x="257" y="3595"/>
                    <a:pt x="253" y="3598"/>
                    <a:pt x="253" y="3598"/>
                  </a:cubicBezTo>
                  <a:cubicBezTo>
                    <a:pt x="260" y="3598"/>
                    <a:pt x="260" y="3602"/>
                    <a:pt x="257" y="3609"/>
                  </a:cubicBezTo>
                  <a:cubicBezTo>
                    <a:pt x="260" y="3612"/>
                    <a:pt x="250" y="3624"/>
                    <a:pt x="260" y="3624"/>
                  </a:cubicBezTo>
                  <a:cubicBezTo>
                    <a:pt x="260" y="3624"/>
                    <a:pt x="260" y="3627"/>
                    <a:pt x="257" y="3631"/>
                  </a:cubicBezTo>
                  <a:cubicBezTo>
                    <a:pt x="257" y="3634"/>
                    <a:pt x="253" y="3634"/>
                    <a:pt x="253" y="3639"/>
                  </a:cubicBezTo>
                  <a:cubicBezTo>
                    <a:pt x="253" y="3642"/>
                    <a:pt x="260" y="3649"/>
                    <a:pt x="257" y="3656"/>
                  </a:cubicBezTo>
                  <a:cubicBezTo>
                    <a:pt x="253" y="3661"/>
                    <a:pt x="265" y="3656"/>
                    <a:pt x="260" y="3664"/>
                  </a:cubicBezTo>
                  <a:cubicBezTo>
                    <a:pt x="257" y="3668"/>
                    <a:pt x="257" y="3668"/>
                    <a:pt x="260" y="3668"/>
                  </a:cubicBezTo>
                  <a:cubicBezTo>
                    <a:pt x="265" y="3671"/>
                    <a:pt x="260" y="3675"/>
                    <a:pt x="260" y="3675"/>
                  </a:cubicBezTo>
                  <a:cubicBezTo>
                    <a:pt x="265" y="3683"/>
                    <a:pt x="268" y="3686"/>
                    <a:pt x="265" y="3693"/>
                  </a:cubicBezTo>
                  <a:lnTo>
                    <a:pt x="260" y="3697"/>
                  </a:lnTo>
                  <a:cubicBezTo>
                    <a:pt x="260" y="3705"/>
                    <a:pt x="260" y="3712"/>
                    <a:pt x="257" y="3715"/>
                  </a:cubicBezTo>
                  <a:cubicBezTo>
                    <a:pt x="257" y="3722"/>
                    <a:pt x="253" y="3727"/>
                    <a:pt x="257" y="3730"/>
                  </a:cubicBezTo>
                  <a:cubicBezTo>
                    <a:pt x="257" y="3734"/>
                    <a:pt x="257" y="3737"/>
                    <a:pt x="253" y="3741"/>
                  </a:cubicBezTo>
                  <a:cubicBezTo>
                    <a:pt x="246" y="3744"/>
                    <a:pt x="257" y="3744"/>
                    <a:pt x="257" y="3749"/>
                  </a:cubicBezTo>
                  <a:cubicBezTo>
                    <a:pt x="250" y="3756"/>
                    <a:pt x="257" y="3759"/>
                    <a:pt x="260" y="3766"/>
                  </a:cubicBezTo>
                  <a:cubicBezTo>
                    <a:pt x="268" y="3774"/>
                    <a:pt x="272" y="3781"/>
                    <a:pt x="257" y="3793"/>
                  </a:cubicBezTo>
                  <a:cubicBezTo>
                    <a:pt x="257" y="3796"/>
                    <a:pt x="257" y="3796"/>
                    <a:pt x="253" y="3800"/>
                  </a:cubicBezTo>
                  <a:cubicBezTo>
                    <a:pt x="265" y="3796"/>
                    <a:pt x="275" y="3793"/>
                    <a:pt x="282" y="3793"/>
                  </a:cubicBezTo>
                  <a:cubicBezTo>
                    <a:pt x="290" y="3793"/>
                    <a:pt x="297" y="3796"/>
                    <a:pt x="304" y="3800"/>
                  </a:cubicBezTo>
                  <a:cubicBezTo>
                    <a:pt x="312" y="3800"/>
                    <a:pt x="304" y="3810"/>
                    <a:pt x="316" y="3810"/>
                  </a:cubicBezTo>
                  <a:cubicBezTo>
                    <a:pt x="316" y="3818"/>
                    <a:pt x="323" y="3822"/>
                    <a:pt x="331" y="3825"/>
                  </a:cubicBezTo>
                  <a:cubicBezTo>
                    <a:pt x="334" y="3825"/>
                    <a:pt x="341" y="3829"/>
                    <a:pt x="338" y="3832"/>
                  </a:cubicBezTo>
                  <a:cubicBezTo>
                    <a:pt x="338" y="3837"/>
                    <a:pt x="345" y="3837"/>
                    <a:pt x="348" y="3840"/>
                  </a:cubicBezTo>
                  <a:cubicBezTo>
                    <a:pt x="360" y="3840"/>
                    <a:pt x="375" y="3840"/>
                    <a:pt x="382" y="3847"/>
                  </a:cubicBezTo>
                  <a:cubicBezTo>
                    <a:pt x="383" y="3848"/>
                    <a:pt x="385" y="3849"/>
                    <a:pt x="388" y="3849"/>
                  </a:cubicBezTo>
                  <a:cubicBezTo>
                    <a:pt x="393" y="3849"/>
                    <a:pt x="399" y="3847"/>
                    <a:pt x="404" y="3847"/>
                  </a:cubicBezTo>
                  <a:cubicBezTo>
                    <a:pt x="407" y="3851"/>
                    <a:pt x="404" y="3859"/>
                    <a:pt x="415" y="3859"/>
                  </a:cubicBezTo>
                  <a:cubicBezTo>
                    <a:pt x="418" y="3857"/>
                    <a:pt x="420" y="3857"/>
                    <a:pt x="422" y="3857"/>
                  </a:cubicBezTo>
                  <a:cubicBezTo>
                    <a:pt x="426" y="3857"/>
                    <a:pt x="427" y="3860"/>
                    <a:pt x="429" y="3862"/>
                  </a:cubicBezTo>
                  <a:cubicBezTo>
                    <a:pt x="433" y="3862"/>
                    <a:pt x="437" y="3859"/>
                    <a:pt x="441" y="3859"/>
                  </a:cubicBezTo>
                  <a:cubicBezTo>
                    <a:pt x="444" y="3862"/>
                    <a:pt x="444" y="3866"/>
                    <a:pt x="455" y="3866"/>
                  </a:cubicBezTo>
                  <a:cubicBezTo>
                    <a:pt x="461" y="3863"/>
                    <a:pt x="464" y="3861"/>
                    <a:pt x="468" y="3861"/>
                  </a:cubicBezTo>
                  <a:cubicBezTo>
                    <a:pt x="470" y="3861"/>
                    <a:pt x="471" y="3861"/>
                    <a:pt x="473" y="3862"/>
                  </a:cubicBezTo>
                  <a:cubicBezTo>
                    <a:pt x="481" y="3862"/>
                    <a:pt x="477" y="3866"/>
                    <a:pt x="473" y="3869"/>
                  </a:cubicBezTo>
                  <a:lnTo>
                    <a:pt x="477" y="3869"/>
                  </a:lnTo>
                  <a:cubicBezTo>
                    <a:pt x="481" y="3873"/>
                    <a:pt x="488" y="3876"/>
                    <a:pt x="495" y="3876"/>
                  </a:cubicBezTo>
                  <a:cubicBezTo>
                    <a:pt x="510" y="3881"/>
                    <a:pt x="517" y="3884"/>
                    <a:pt x="521" y="3895"/>
                  </a:cubicBezTo>
                  <a:lnTo>
                    <a:pt x="517" y="3895"/>
                  </a:lnTo>
                  <a:cubicBezTo>
                    <a:pt x="516" y="3896"/>
                    <a:pt x="515" y="3897"/>
                    <a:pt x="515" y="3898"/>
                  </a:cubicBezTo>
                  <a:lnTo>
                    <a:pt x="515" y="3898"/>
                  </a:lnTo>
                  <a:cubicBezTo>
                    <a:pt x="515" y="3897"/>
                    <a:pt x="516" y="3897"/>
                    <a:pt x="516" y="3897"/>
                  </a:cubicBezTo>
                  <a:cubicBezTo>
                    <a:pt x="523" y="3897"/>
                    <a:pt x="522" y="3903"/>
                    <a:pt x="525" y="3906"/>
                  </a:cubicBezTo>
                  <a:lnTo>
                    <a:pt x="521" y="3906"/>
                  </a:lnTo>
                  <a:cubicBezTo>
                    <a:pt x="514" y="3913"/>
                    <a:pt x="529" y="3917"/>
                    <a:pt x="517" y="3925"/>
                  </a:cubicBezTo>
                  <a:cubicBezTo>
                    <a:pt x="525" y="3928"/>
                    <a:pt x="510" y="3932"/>
                    <a:pt x="510" y="3935"/>
                  </a:cubicBezTo>
                  <a:cubicBezTo>
                    <a:pt x="510" y="3939"/>
                    <a:pt x="507" y="3947"/>
                    <a:pt x="507" y="3950"/>
                  </a:cubicBezTo>
                  <a:cubicBezTo>
                    <a:pt x="503" y="3954"/>
                    <a:pt x="499" y="3957"/>
                    <a:pt x="499" y="3957"/>
                  </a:cubicBezTo>
                  <a:cubicBezTo>
                    <a:pt x="488" y="3961"/>
                    <a:pt x="481" y="3961"/>
                    <a:pt x="473" y="3964"/>
                  </a:cubicBezTo>
                  <a:cubicBezTo>
                    <a:pt x="470" y="3969"/>
                    <a:pt x="466" y="3976"/>
                    <a:pt x="459" y="3976"/>
                  </a:cubicBezTo>
                  <a:cubicBezTo>
                    <a:pt x="444" y="3979"/>
                    <a:pt x="441" y="3986"/>
                    <a:pt x="441" y="3994"/>
                  </a:cubicBezTo>
                  <a:cubicBezTo>
                    <a:pt x="441" y="4001"/>
                    <a:pt x="429" y="4008"/>
                    <a:pt x="429" y="4020"/>
                  </a:cubicBezTo>
                  <a:cubicBezTo>
                    <a:pt x="429" y="4020"/>
                    <a:pt x="426" y="4020"/>
                    <a:pt x="422" y="4023"/>
                  </a:cubicBezTo>
                  <a:cubicBezTo>
                    <a:pt x="426" y="4027"/>
                    <a:pt x="422" y="4035"/>
                    <a:pt x="433" y="4038"/>
                  </a:cubicBezTo>
                  <a:lnTo>
                    <a:pt x="433" y="4042"/>
                  </a:lnTo>
                  <a:cubicBezTo>
                    <a:pt x="437" y="4045"/>
                    <a:pt x="437" y="4049"/>
                    <a:pt x="441" y="4052"/>
                  </a:cubicBezTo>
                  <a:cubicBezTo>
                    <a:pt x="444" y="4057"/>
                    <a:pt x="433" y="4060"/>
                    <a:pt x="441" y="4064"/>
                  </a:cubicBezTo>
                  <a:cubicBezTo>
                    <a:pt x="441" y="4064"/>
                    <a:pt x="441" y="4067"/>
                    <a:pt x="437" y="4067"/>
                  </a:cubicBezTo>
                  <a:cubicBezTo>
                    <a:pt x="433" y="4074"/>
                    <a:pt x="433" y="4079"/>
                    <a:pt x="437" y="4082"/>
                  </a:cubicBezTo>
                  <a:cubicBezTo>
                    <a:pt x="441" y="4089"/>
                    <a:pt x="441" y="4096"/>
                    <a:pt x="433" y="4108"/>
                  </a:cubicBezTo>
                  <a:cubicBezTo>
                    <a:pt x="429" y="4111"/>
                    <a:pt x="433" y="4115"/>
                    <a:pt x="429" y="4118"/>
                  </a:cubicBezTo>
                  <a:cubicBezTo>
                    <a:pt x="422" y="4123"/>
                    <a:pt x="415" y="4126"/>
                    <a:pt x="411" y="4130"/>
                  </a:cubicBezTo>
                  <a:cubicBezTo>
                    <a:pt x="411" y="4137"/>
                    <a:pt x="407" y="4137"/>
                    <a:pt x="404" y="4145"/>
                  </a:cubicBezTo>
                  <a:cubicBezTo>
                    <a:pt x="400" y="4155"/>
                    <a:pt x="397" y="4162"/>
                    <a:pt x="389" y="4174"/>
                  </a:cubicBezTo>
                  <a:lnTo>
                    <a:pt x="389" y="4177"/>
                  </a:lnTo>
                  <a:cubicBezTo>
                    <a:pt x="397" y="4184"/>
                    <a:pt x="389" y="4189"/>
                    <a:pt x="389" y="4196"/>
                  </a:cubicBezTo>
                  <a:cubicBezTo>
                    <a:pt x="389" y="4203"/>
                    <a:pt x="385" y="4211"/>
                    <a:pt x="385" y="4218"/>
                  </a:cubicBezTo>
                  <a:cubicBezTo>
                    <a:pt x="389" y="4221"/>
                    <a:pt x="385" y="4221"/>
                    <a:pt x="385" y="4225"/>
                  </a:cubicBezTo>
                  <a:cubicBezTo>
                    <a:pt x="378" y="4233"/>
                    <a:pt x="378" y="4240"/>
                    <a:pt x="375" y="4243"/>
                  </a:cubicBezTo>
                  <a:cubicBezTo>
                    <a:pt x="382" y="4243"/>
                    <a:pt x="375" y="4250"/>
                    <a:pt x="375" y="4255"/>
                  </a:cubicBezTo>
                  <a:cubicBezTo>
                    <a:pt x="378" y="4258"/>
                    <a:pt x="378" y="4262"/>
                    <a:pt x="382" y="4265"/>
                  </a:cubicBezTo>
                  <a:cubicBezTo>
                    <a:pt x="385" y="4272"/>
                    <a:pt x="378" y="4284"/>
                    <a:pt x="382" y="4291"/>
                  </a:cubicBezTo>
                  <a:cubicBezTo>
                    <a:pt x="375" y="4299"/>
                    <a:pt x="385" y="4302"/>
                    <a:pt x="375" y="4309"/>
                  </a:cubicBezTo>
                  <a:cubicBezTo>
                    <a:pt x="370" y="4309"/>
                    <a:pt x="370" y="4313"/>
                    <a:pt x="367" y="4313"/>
                  </a:cubicBezTo>
                  <a:cubicBezTo>
                    <a:pt x="360" y="4324"/>
                    <a:pt x="356" y="4335"/>
                    <a:pt x="348" y="4346"/>
                  </a:cubicBezTo>
                  <a:cubicBezTo>
                    <a:pt x="345" y="4350"/>
                    <a:pt x="341" y="4357"/>
                    <a:pt x="341" y="4360"/>
                  </a:cubicBezTo>
                  <a:cubicBezTo>
                    <a:pt x="338" y="4372"/>
                    <a:pt x="326" y="4382"/>
                    <a:pt x="326" y="4390"/>
                  </a:cubicBezTo>
                  <a:cubicBezTo>
                    <a:pt x="331" y="4401"/>
                    <a:pt x="312" y="4412"/>
                    <a:pt x="319" y="4419"/>
                  </a:cubicBezTo>
                  <a:cubicBezTo>
                    <a:pt x="319" y="4419"/>
                    <a:pt x="309" y="4423"/>
                    <a:pt x="312" y="4426"/>
                  </a:cubicBezTo>
                  <a:cubicBezTo>
                    <a:pt x="316" y="4434"/>
                    <a:pt x="309" y="4441"/>
                    <a:pt x="301" y="4448"/>
                  </a:cubicBezTo>
                  <a:cubicBezTo>
                    <a:pt x="306" y="4448"/>
                    <a:pt x="311" y="4447"/>
                    <a:pt x="315" y="4447"/>
                  </a:cubicBezTo>
                  <a:cubicBezTo>
                    <a:pt x="317" y="4447"/>
                    <a:pt x="318" y="4447"/>
                    <a:pt x="319" y="4448"/>
                  </a:cubicBezTo>
                  <a:cubicBezTo>
                    <a:pt x="322" y="4454"/>
                    <a:pt x="327" y="4458"/>
                    <a:pt x="337" y="4458"/>
                  </a:cubicBezTo>
                  <a:cubicBezTo>
                    <a:pt x="340" y="4458"/>
                    <a:pt x="344" y="4457"/>
                    <a:pt x="348" y="4456"/>
                  </a:cubicBezTo>
                  <a:cubicBezTo>
                    <a:pt x="348" y="4460"/>
                    <a:pt x="353" y="4467"/>
                    <a:pt x="356" y="4470"/>
                  </a:cubicBezTo>
                  <a:cubicBezTo>
                    <a:pt x="360" y="4470"/>
                    <a:pt x="367" y="4475"/>
                    <a:pt x="370" y="4478"/>
                  </a:cubicBezTo>
                  <a:cubicBezTo>
                    <a:pt x="370" y="4478"/>
                    <a:pt x="367" y="4482"/>
                    <a:pt x="375" y="4482"/>
                  </a:cubicBezTo>
                  <a:cubicBezTo>
                    <a:pt x="378" y="4481"/>
                    <a:pt x="380" y="4481"/>
                    <a:pt x="383" y="4481"/>
                  </a:cubicBezTo>
                  <a:cubicBezTo>
                    <a:pt x="392" y="4481"/>
                    <a:pt x="399" y="4485"/>
                    <a:pt x="407" y="4485"/>
                  </a:cubicBezTo>
                  <a:cubicBezTo>
                    <a:pt x="429" y="4482"/>
                    <a:pt x="448" y="4475"/>
                    <a:pt x="463" y="4467"/>
                  </a:cubicBezTo>
                  <a:cubicBezTo>
                    <a:pt x="470" y="4463"/>
                    <a:pt x="481" y="4463"/>
                    <a:pt x="485" y="4463"/>
                  </a:cubicBezTo>
                  <a:cubicBezTo>
                    <a:pt x="503" y="4463"/>
                    <a:pt x="521" y="4460"/>
                    <a:pt x="539" y="4453"/>
                  </a:cubicBezTo>
                  <a:cubicBezTo>
                    <a:pt x="554" y="4448"/>
                    <a:pt x="569" y="4445"/>
                    <a:pt x="583" y="4445"/>
                  </a:cubicBezTo>
                  <a:cubicBezTo>
                    <a:pt x="595" y="4441"/>
                    <a:pt x="605" y="4441"/>
                    <a:pt x="617" y="4438"/>
                  </a:cubicBezTo>
                  <a:cubicBezTo>
                    <a:pt x="627" y="4434"/>
                    <a:pt x="635" y="4434"/>
                    <a:pt x="642" y="4434"/>
                  </a:cubicBezTo>
                  <a:cubicBezTo>
                    <a:pt x="644" y="4433"/>
                    <a:pt x="644" y="4433"/>
                    <a:pt x="645" y="4433"/>
                  </a:cubicBezTo>
                  <a:cubicBezTo>
                    <a:pt x="647" y="4433"/>
                    <a:pt x="648" y="4434"/>
                    <a:pt x="653" y="4434"/>
                  </a:cubicBezTo>
                  <a:cubicBezTo>
                    <a:pt x="664" y="4434"/>
                    <a:pt x="671" y="4431"/>
                    <a:pt x="683" y="4426"/>
                  </a:cubicBezTo>
                  <a:cubicBezTo>
                    <a:pt x="688" y="4424"/>
                    <a:pt x="695" y="4421"/>
                    <a:pt x="701" y="4421"/>
                  </a:cubicBezTo>
                  <a:cubicBezTo>
                    <a:pt x="704" y="4421"/>
                    <a:pt x="706" y="4422"/>
                    <a:pt x="708" y="4423"/>
                  </a:cubicBezTo>
                  <a:cubicBezTo>
                    <a:pt x="708" y="4423"/>
                    <a:pt x="715" y="4423"/>
                    <a:pt x="715" y="4419"/>
                  </a:cubicBezTo>
                  <a:cubicBezTo>
                    <a:pt x="741" y="4416"/>
                    <a:pt x="763" y="4409"/>
                    <a:pt x="785" y="4401"/>
                  </a:cubicBezTo>
                  <a:cubicBezTo>
                    <a:pt x="793" y="4401"/>
                    <a:pt x="803" y="4401"/>
                    <a:pt x="803" y="4397"/>
                  </a:cubicBezTo>
                  <a:cubicBezTo>
                    <a:pt x="815" y="4390"/>
                    <a:pt x="833" y="4394"/>
                    <a:pt x="840" y="4382"/>
                  </a:cubicBezTo>
                  <a:cubicBezTo>
                    <a:pt x="844" y="4387"/>
                    <a:pt x="844" y="4387"/>
                    <a:pt x="847" y="4387"/>
                  </a:cubicBezTo>
                  <a:cubicBezTo>
                    <a:pt x="859" y="4375"/>
                    <a:pt x="859" y="4375"/>
                    <a:pt x="877" y="4375"/>
                  </a:cubicBezTo>
                  <a:cubicBezTo>
                    <a:pt x="888" y="4375"/>
                    <a:pt x="903" y="4368"/>
                    <a:pt x="917" y="4368"/>
                  </a:cubicBezTo>
                  <a:cubicBezTo>
                    <a:pt x="921" y="4368"/>
                    <a:pt x="925" y="4365"/>
                    <a:pt x="925" y="4365"/>
                  </a:cubicBezTo>
                  <a:cubicBezTo>
                    <a:pt x="928" y="4357"/>
                    <a:pt x="939" y="4357"/>
                    <a:pt x="947" y="4357"/>
                  </a:cubicBezTo>
                  <a:cubicBezTo>
                    <a:pt x="961" y="4353"/>
                    <a:pt x="980" y="4346"/>
                    <a:pt x="998" y="4343"/>
                  </a:cubicBezTo>
                  <a:cubicBezTo>
                    <a:pt x="1002" y="4338"/>
                    <a:pt x="1009" y="4338"/>
                    <a:pt x="1009" y="4338"/>
                  </a:cubicBezTo>
                  <a:cubicBezTo>
                    <a:pt x="1016" y="4331"/>
                    <a:pt x="1024" y="4331"/>
                    <a:pt x="1035" y="4331"/>
                  </a:cubicBezTo>
                  <a:cubicBezTo>
                    <a:pt x="1042" y="4331"/>
                    <a:pt x="1046" y="4331"/>
                    <a:pt x="1053" y="4328"/>
                  </a:cubicBezTo>
                  <a:lnTo>
                    <a:pt x="1057" y="4324"/>
                  </a:lnTo>
                  <a:lnTo>
                    <a:pt x="1071" y="4324"/>
                  </a:lnTo>
                  <a:cubicBezTo>
                    <a:pt x="1075" y="4324"/>
                    <a:pt x="1079" y="4321"/>
                    <a:pt x="1082" y="4321"/>
                  </a:cubicBezTo>
                  <a:cubicBezTo>
                    <a:pt x="1093" y="4316"/>
                    <a:pt x="1104" y="4313"/>
                    <a:pt x="1119" y="4309"/>
                  </a:cubicBezTo>
                  <a:cubicBezTo>
                    <a:pt x="1152" y="4302"/>
                    <a:pt x="1185" y="4291"/>
                    <a:pt x="1218" y="4280"/>
                  </a:cubicBezTo>
                  <a:lnTo>
                    <a:pt x="1222" y="4280"/>
                  </a:lnTo>
                  <a:cubicBezTo>
                    <a:pt x="1225" y="4280"/>
                    <a:pt x="1225" y="4280"/>
                    <a:pt x="1229" y="4284"/>
                  </a:cubicBezTo>
                  <a:cubicBezTo>
                    <a:pt x="1244" y="4277"/>
                    <a:pt x="1258" y="4272"/>
                    <a:pt x="1269" y="4269"/>
                  </a:cubicBezTo>
                  <a:cubicBezTo>
                    <a:pt x="1284" y="4265"/>
                    <a:pt x="1299" y="4258"/>
                    <a:pt x="1313" y="4258"/>
                  </a:cubicBezTo>
                  <a:cubicBezTo>
                    <a:pt x="1321" y="4258"/>
                    <a:pt x="1328" y="4250"/>
                    <a:pt x="1335" y="4250"/>
                  </a:cubicBezTo>
                  <a:cubicBezTo>
                    <a:pt x="1350" y="4247"/>
                    <a:pt x="1361" y="4243"/>
                    <a:pt x="1372" y="4240"/>
                  </a:cubicBezTo>
                  <a:cubicBezTo>
                    <a:pt x="1387" y="4233"/>
                    <a:pt x="1398" y="4233"/>
                    <a:pt x="1412" y="4228"/>
                  </a:cubicBezTo>
                  <a:cubicBezTo>
                    <a:pt x="1449" y="4218"/>
                    <a:pt x="1482" y="4206"/>
                    <a:pt x="1519" y="4196"/>
                  </a:cubicBezTo>
                  <a:cubicBezTo>
                    <a:pt x="1526" y="4192"/>
                    <a:pt x="1530" y="4189"/>
                    <a:pt x="1541" y="4184"/>
                  </a:cubicBezTo>
                  <a:cubicBezTo>
                    <a:pt x="1559" y="4184"/>
                    <a:pt x="1574" y="4174"/>
                    <a:pt x="1592" y="4170"/>
                  </a:cubicBezTo>
                  <a:cubicBezTo>
                    <a:pt x="1611" y="4159"/>
                    <a:pt x="1633" y="4159"/>
                    <a:pt x="1651" y="4148"/>
                  </a:cubicBezTo>
                  <a:cubicBezTo>
                    <a:pt x="1653" y="4149"/>
                    <a:pt x="1655" y="4149"/>
                    <a:pt x="1656" y="4149"/>
                  </a:cubicBezTo>
                  <a:cubicBezTo>
                    <a:pt x="1671" y="4149"/>
                    <a:pt x="1682" y="4136"/>
                    <a:pt x="1695" y="4133"/>
                  </a:cubicBezTo>
                  <a:cubicBezTo>
                    <a:pt x="1721" y="4123"/>
                    <a:pt x="1721" y="4123"/>
                    <a:pt x="1746" y="4118"/>
                  </a:cubicBezTo>
                  <a:cubicBezTo>
                    <a:pt x="1750" y="4118"/>
                    <a:pt x="1753" y="4115"/>
                    <a:pt x="1753" y="4115"/>
                  </a:cubicBezTo>
                  <a:cubicBezTo>
                    <a:pt x="1761" y="4108"/>
                    <a:pt x="1768" y="4108"/>
                    <a:pt x="1775" y="4104"/>
                  </a:cubicBezTo>
                  <a:cubicBezTo>
                    <a:pt x="1790" y="4101"/>
                    <a:pt x="1801" y="4096"/>
                    <a:pt x="1812" y="4093"/>
                  </a:cubicBezTo>
                  <a:cubicBezTo>
                    <a:pt x="1823" y="4089"/>
                    <a:pt x="1834" y="4086"/>
                    <a:pt x="1849" y="4082"/>
                  </a:cubicBezTo>
                  <a:cubicBezTo>
                    <a:pt x="1851" y="4080"/>
                    <a:pt x="1856" y="4077"/>
                    <a:pt x="1859" y="4077"/>
                  </a:cubicBezTo>
                  <a:cubicBezTo>
                    <a:pt x="1861" y="4077"/>
                    <a:pt x="1862" y="4077"/>
                    <a:pt x="1863" y="4079"/>
                  </a:cubicBezTo>
                  <a:cubicBezTo>
                    <a:pt x="1875" y="4079"/>
                    <a:pt x="1875" y="4071"/>
                    <a:pt x="1882" y="4071"/>
                  </a:cubicBezTo>
                  <a:cubicBezTo>
                    <a:pt x="1929" y="4052"/>
                    <a:pt x="1981" y="4042"/>
                    <a:pt x="2029" y="4027"/>
                  </a:cubicBezTo>
                  <a:cubicBezTo>
                    <a:pt x="2030" y="4025"/>
                    <a:pt x="2032" y="4025"/>
                    <a:pt x="2034" y="4025"/>
                  </a:cubicBezTo>
                  <a:cubicBezTo>
                    <a:pt x="2036" y="4025"/>
                    <a:pt x="2039" y="4025"/>
                    <a:pt x="2043" y="4023"/>
                  </a:cubicBezTo>
                  <a:cubicBezTo>
                    <a:pt x="2043" y="4023"/>
                    <a:pt x="2047" y="4020"/>
                    <a:pt x="2047" y="4016"/>
                  </a:cubicBezTo>
                  <a:cubicBezTo>
                    <a:pt x="2052" y="4016"/>
                    <a:pt x="2056" y="4017"/>
                    <a:pt x="2059" y="4017"/>
                  </a:cubicBezTo>
                  <a:cubicBezTo>
                    <a:pt x="2062" y="4017"/>
                    <a:pt x="2065" y="4016"/>
                    <a:pt x="2069" y="4013"/>
                  </a:cubicBezTo>
                  <a:lnTo>
                    <a:pt x="2076" y="4013"/>
                  </a:lnTo>
                  <a:cubicBezTo>
                    <a:pt x="2083" y="4013"/>
                    <a:pt x="2087" y="4008"/>
                    <a:pt x="2091" y="4005"/>
                  </a:cubicBezTo>
                  <a:cubicBezTo>
                    <a:pt x="2098" y="4001"/>
                    <a:pt x="2109" y="3998"/>
                    <a:pt x="2117" y="3998"/>
                  </a:cubicBezTo>
                  <a:cubicBezTo>
                    <a:pt x="2135" y="3994"/>
                    <a:pt x="2149" y="3986"/>
                    <a:pt x="2168" y="3983"/>
                  </a:cubicBezTo>
                  <a:cubicBezTo>
                    <a:pt x="2171" y="3983"/>
                    <a:pt x="2175" y="3979"/>
                    <a:pt x="2175" y="3979"/>
                  </a:cubicBezTo>
                  <a:cubicBezTo>
                    <a:pt x="2190" y="3979"/>
                    <a:pt x="2201" y="3972"/>
                    <a:pt x="2215" y="3969"/>
                  </a:cubicBezTo>
                  <a:cubicBezTo>
                    <a:pt x="2227" y="3964"/>
                    <a:pt x="2237" y="3961"/>
                    <a:pt x="2249" y="3961"/>
                  </a:cubicBezTo>
                  <a:cubicBezTo>
                    <a:pt x="2259" y="3961"/>
                    <a:pt x="2271" y="3957"/>
                    <a:pt x="2278" y="3950"/>
                  </a:cubicBezTo>
                  <a:cubicBezTo>
                    <a:pt x="2289" y="3942"/>
                    <a:pt x="2303" y="3939"/>
                    <a:pt x="2315" y="3935"/>
                  </a:cubicBezTo>
                  <a:cubicBezTo>
                    <a:pt x="2325" y="3932"/>
                    <a:pt x="2337" y="3928"/>
                    <a:pt x="2344" y="3925"/>
                  </a:cubicBezTo>
                  <a:cubicBezTo>
                    <a:pt x="2355" y="3925"/>
                    <a:pt x="2366" y="3920"/>
                    <a:pt x="2373" y="3917"/>
                  </a:cubicBezTo>
                  <a:cubicBezTo>
                    <a:pt x="2384" y="3913"/>
                    <a:pt x="2391" y="3910"/>
                    <a:pt x="2403" y="3906"/>
                  </a:cubicBezTo>
                  <a:cubicBezTo>
                    <a:pt x="2425" y="3898"/>
                    <a:pt x="2450" y="3891"/>
                    <a:pt x="2472" y="3884"/>
                  </a:cubicBezTo>
                  <a:cubicBezTo>
                    <a:pt x="2498" y="3876"/>
                    <a:pt x="2520" y="3869"/>
                    <a:pt x="2542" y="3859"/>
                  </a:cubicBezTo>
                  <a:cubicBezTo>
                    <a:pt x="2579" y="3847"/>
                    <a:pt x="2615" y="3832"/>
                    <a:pt x="2652" y="3822"/>
                  </a:cubicBezTo>
                  <a:cubicBezTo>
                    <a:pt x="2677" y="3815"/>
                    <a:pt x="2703" y="3803"/>
                    <a:pt x="2729" y="3796"/>
                  </a:cubicBezTo>
                  <a:lnTo>
                    <a:pt x="2733" y="3793"/>
                  </a:lnTo>
                  <a:lnTo>
                    <a:pt x="2725" y="3793"/>
                  </a:lnTo>
                  <a:cubicBezTo>
                    <a:pt x="2733" y="3788"/>
                    <a:pt x="2740" y="3788"/>
                    <a:pt x="2747" y="3785"/>
                  </a:cubicBezTo>
                  <a:lnTo>
                    <a:pt x="2747" y="3785"/>
                  </a:lnTo>
                  <a:lnTo>
                    <a:pt x="2740" y="3793"/>
                  </a:lnTo>
                  <a:cubicBezTo>
                    <a:pt x="2765" y="3785"/>
                    <a:pt x="2787" y="3778"/>
                    <a:pt x="2809" y="3771"/>
                  </a:cubicBezTo>
                  <a:lnTo>
                    <a:pt x="2809" y="3766"/>
                  </a:lnTo>
                  <a:cubicBezTo>
                    <a:pt x="2806" y="3766"/>
                    <a:pt x="2802" y="3771"/>
                    <a:pt x="2795" y="3771"/>
                  </a:cubicBezTo>
                  <a:cubicBezTo>
                    <a:pt x="2835" y="3756"/>
                    <a:pt x="2872" y="3744"/>
                    <a:pt x="2909" y="3734"/>
                  </a:cubicBezTo>
                  <a:lnTo>
                    <a:pt x="2912" y="3734"/>
                  </a:lnTo>
                  <a:cubicBezTo>
                    <a:pt x="2905" y="3734"/>
                    <a:pt x="2901" y="3737"/>
                    <a:pt x="2897" y="3741"/>
                  </a:cubicBezTo>
                  <a:cubicBezTo>
                    <a:pt x="2912" y="3737"/>
                    <a:pt x="2931" y="3730"/>
                    <a:pt x="2949" y="3722"/>
                  </a:cubicBezTo>
                  <a:cubicBezTo>
                    <a:pt x="2953" y="3722"/>
                    <a:pt x="2953" y="3722"/>
                    <a:pt x="2960" y="3719"/>
                  </a:cubicBezTo>
                  <a:lnTo>
                    <a:pt x="2960" y="3719"/>
                  </a:lnTo>
                  <a:cubicBezTo>
                    <a:pt x="2941" y="3722"/>
                    <a:pt x="2931" y="3730"/>
                    <a:pt x="2916" y="3730"/>
                  </a:cubicBezTo>
                  <a:cubicBezTo>
                    <a:pt x="2938" y="3722"/>
                    <a:pt x="2960" y="3715"/>
                    <a:pt x="2978" y="3705"/>
                  </a:cubicBezTo>
                  <a:lnTo>
                    <a:pt x="2978" y="3697"/>
                  </a:lnTo>
                  <a:cubicBezTo>
                    <a:pt x="2985" y="3697"/>
                    <a:pt x="2997" y="3693"/>
                    <a:pt x="3004" y="3690"/>
                  </a:cubicBezTo>
                  <a:cubicBezTo>
                    <a:pt x="3015" y="3683"/>
                    <a:pt x="3022" y="3675"/>
                    <a:pt x="3033" y="3664"/>
                  </a:cubicBezTo>
                  <a:cubicBezTo>
                    <a:pt x="3041" y="3661"/>
                    <a:pt x="3051" y="3661"/>
                    <a:pt x="3059" y="3656"/>
                  </a:cubicBezTo>
                  <a:lnTo>
                    <a:pt x="3070" y="3656"/>
                  </a:lnTo>
                  <a:cubicBezTo>
                    <a:pt x="3081" y="3656"/>
                    <a:pt x="3088" y="3649"/>
                    <a:pt x="3099" y="3649"/>
                  </a:cubicBezTo>
                  <a:cubicBezTo>
                    <a:pt x="3103" y="3649"/>
                    <a:pt x="3110" y="3649"/>
                    <a:pt x="3110" y="3646"/>
                  </a:cubicBezTo>
                  <a:cubicBezTo>
                    <a:pt x="3117" y="3639"/>
                    <a:pt x="3129" y="3639"/>
                    <a:pt x="3139" y="3634"/>
                  </a:cubicBezTo>
                  <a:cubicBezTo>
                    <a:pt x="3169" y="3624"/>
                    <a:pt x="3198" y="3617"/>
                    <a:pt x="3224" y="3605"/>
                  </a:cubicBezTo>
                  <a:cubicBezTo>
                    <a:pt x="3235" y="3605"/>
                    <a:pt x="3231" y="3602"/>
                    <a:pt x="3235" y="3598"/>
                  </a:cubicBezTo>
                  <a:cubicBezTo>
                    <a:pt x="3246" y="3595"/>
                    <a:pt x="3257" y="3590"/>
                    <a:pt x="3268" y="3587"/>
                  </a:cubicBezTo>
                  <a:lnTo>
                    <a:pt x="3275" y="3587"/>
                  </a:lnTo>
                  <a:cubicBezTo>
                    <a:pt x="3276" y="3587"/>
                    <a:pt x="3278" y="3588"/>
                    <a:pt x="3280" y="3588"/>
                  </a:cubicBezTo>
                  <a:cubicBezTo>
                    <a:pt x="3287" y="3588"/>
                    <a:pt x="3295" y="3583"/>
                    <a:pt x="3301" y="3583"/>
                  </a:cubicBezTo>
                  <a:cubicBezTo>
                    <a:pt x="3312" y="3568"/>
                    <a:pt x="3334" y="3568"/>
                    <a:pt x="3349" y="3558"/>
                  </a:cubicBezTo>
                  <a:cubicBezTo>
                    <a:pt x="3371" y="3554"/>
                    <a:pt x="3393" y="3543"/>
                    <a:pt x="3418" y="3539"/>
                  </a:cubicBezTo>
                  <a:cubicBezTo>
                    <a:pt x="3422" y="3539"/>
                    <a:pt x="3429" y="3536"/>
                    <a:pt x="3433" y="3532"/>
                  </a:cubicBezTo>
                  <a:cubicBezTo>
                    <a:pt x="3444" y="3524"/>
                    <a:pt x="3455" y="3524"/>
                    <a:pt x="3462" y="3521"/>
                  </a:cubicBezTo>
                  <a:cubicBezTo>
                    <a:pt x="3473" y="3514"/>
                    <a:pt x="3484" y="3514"/>
                    <a:pt x="3495" y="3510"/>
                  </a:cubicBezTo>
                  <a:cubicBezTo>
                    <a:pt x="3499" y="3507"/>
                    <a:pt x="3506" y="3507"/>
                    <a:pt x="3506" y="3502"/>
                  </a:cubicBezTo>
                  <a:cubicBezTo>
                    <a:pt x="3513" y="3499"/>
                    <a:pt x="3525" y="3499"/>
                    <a:pt x="3532" y="3495"/>
                  </a:cubicBezTo>
                  <a:cubicBezTo>
                    <a:pt x="3539" y="3492"/>
                    <a:pt x="3547" y="3488"/>
                    <a:pt x="3554" y="3485"/>
                  </a:cubicBezTo>
                  <a:cubicBezTo>
                    <a:pt x="3576" y="3477"/>
                    <a:pt x="3594" y="3470"/>
                    <a:pt x="3613" y="3463"/>
                  </a:cubicBezTo>
                  <a:cubicBezTo>
                    <a:pt x="3638" y="3451"/>
                    <a:pt x="3664" y="3444"/>
                    <a:pt x="3693" y="3433"/>
                  </a:cubicBezTo>
                  <a:cubicBezTo>
                    <a:pt x="3711" y="3426"/>
                    <a:pt x="3730" y="3414"/>
                    <a:pt x="3752" y="3411"/>
                  </a:cubicBezTo>
                  <a:cubicBezTo>
                    <a:pt x="3759" y="3404"/>
                    <a:pt x="3774" y="3404"/>
                    <a:pt x="3785" y="3397"/>
                  </a:cubicBezTo>
                  <a:cubicBezTo>
                    <a:pt x="3803" y="3389"/>
                    <a:pt x="3821" y="3382"/>
                    <a:pt x="3843" y="3375"/>
                  </a:cubicBezTo>
                  <a:cubicBezTo>
                    <a:pt x="3858" y="3367"/>
                    <a:pt x="3877" y="3363"/>
                    <a:pt x="3891" y="3356"/>
                  </a:cubicBezTo>
                  <a:cubicBezTo>
                    <a:pt x="3895" y="3353"/>
                    <a:pt x="3902" y="3348"/>
                    <a:pt x="3909" y="3345"/>
                  </a:cubicBezTo>
                  <a:cubicBezTo>
                    <a:pt x="3913" y="3345"/>
                    <a:pt x="3913" y="3341"/>
                    <a:pt x="3913" y="3338"/>
                  </a:cubicBezTo>
                  <a:cubicBezTo>
                    <a:pt x="3919" y="3338"/>
                    <a:pt x="3927" y="3333"/>
                    <a:pt x="3934" y="3333"/>
                  </a:cubicBezTo>
                  <a:cubicBezTo>
                    <a:pt x="3936" y="3333"/>
                    <a:pt x="3938" y="3333"/>
                    <a:pt x="3939" y="3334"/>
                  </a:cubicBezTo>
                  <a:cubicBezTo>
                    <a:pt x="3943" y="3334"/>
                    <a:pt x="3953" y="3331"/>
                    <a:pt x="3953" y="3331"/>
                  </a:cubicBezTo>
                  <a:cubicBezTo>
                    <a:pt x="3961" y="3323"/>
                    <a:pt x="3975" y="3323"/>
                    <a:pt x="3983" y="3316"/>
                  </a:cubicBezTo>
                  <a:cubicBezTo>
                    <a:pt x="3994" y="3316"/>
                    <a:pt x="4001" y="3309"/>
                    <a:pt x="4012" y="3304"/>
                  </a:cubicBezTo>
                  <a:cubicBezTo>
                    <a:pt x="4027" y="3301"/>
                    <a:pt x="4041" y="3290"/>
                    <a:pt x="4060" y="3287"/>
                  </a:cubicBezTo>
                  <a:lnTo>
                    <a:pt x="4063" y="3287"/>
                  </a:lnTo>
                  <a:cubicBezTo>
                    <a:pt x="4078" y="3272"/>
                    <a:pt x="4097" y="3268"/>
                    <a:pt x="4119" y="3265"/>
                  </a:cubicBezTo>
                  <a:cubicBezTo>
                    <a:pt x="4126" y="3265"/>
                    <a:pt x="4141" y="3260"/>
                    <a:pt x="4148" y="3253"/>
                  </a:cubicBezTo>
                  <a:cubicBezTo>
                    <a:pt x="4151" y="3250"/>
                    <a:pt x="4159" y="3250"/>
                    <a:pt x="4159" y="3250"/>
                  </a:cubicBezTo>
                  <a:cubicBezTo>
                    <a:pt x="4166" y="3250"/>
                    <a:pt x="4166" y="3246"/>
                    <a:pt x="4170" y="3246"/>
                  </a:cubicBezTo>
                  <a:cubicBezTo>
                    <a:pt x="4181" y="3243"/>
                    <a:pt x="4188" y="3238"/>
                    <a:pt x="4199" y="3235"/>
                  </a:cubicBezTo>
                  <a:cubicBezTo>
                    <a:pt x="4210" y="3228"/>
                    <a:pt x="4221" y="3224"/>
                    <a:pt x="4232" y="3216"/>
                  </a:cubicBezTo>
                  <a:cubicBezTo>
                    <a:pt x="4243" y="3209"/>
                    <a:pt x="4258" y="3202"/>
                    <a:pt x="4265" y="3194"/>
                  </a:cubicBezTo>
                  <a:cubicBezTo>
                    <a:pt x="4269" y="3191"/>
                    <a:pt x="4269" y="3191"/>
                    <a:pt x="4273" y="3191"/>
                  </a:cubicBezTo>
                  <a:cubicBezTo>
                    <a:pt x="4280" y="3191"/>
                    <a:pt x="4291" y="3187"/>
                    <a:pt x="4298" y="3184"/>
                  </a:cubicBezTo>
                  <a:cubicBezTo>
                    <a:pt x="4309" y="3177"/>
                    <a:pt x="4320" y="3172"/>
                    <a:pt x="4327" y="3169"/>
                  </a:cubicBezTo>
                  <a:cubicBezTo>
                    <a:pt x="4339" y="3165"/>
                    <a:pt x="4353" y="3162"/>
                    <a:pt x="4364" y="3158"/>
                  </a:cubicBezTo>
                  <a:cubicBezTo>
                    <a:pt x="4375" y="3155"/>
                    <a:pt x="4383" y="3150"/>
                    <a:pt x="4390" y="3143"/>
                  </a:cubicBezTo>
                  <a:lnTo>
                    <a:pt x="4408" y="3143"/>
                  </a:lnTo>
                  <a:cubicBezTo>
                    <a:pt x="4412" y="3136"/>
                    <a:pt x="4415" y="3136"/>
                    <a:pt x="4427" y="3133"/>
                  </a:cubicBezTo>
                  <a:cubicBezTo>
                    <a:pt x="4445" y="3125"/>
                    <a:pt x="4471" y="3121"/>
                    <a:pt x="4485" y="3106"/>
                  </a:cubicBezTo>
                  <a:cubicBezTo>
                    <a:pt x="4485" y="3106"/>
                    <a:pt x="4493" y="3106"/>
                    <a:pt x="4496" y="3103"/>
                  </a:cubicBezTo>
                  <a:cubicBezTo>
                    <a:pt x="4503" y="3099"/>
                    <a:pt x="4511" y="3103"/>
                    <a:pt x="4522" y="3096"/>
                  </a:cubicBezTo>
                  <a:cubicBezTo>
                    <a:pt x="4529" y="3092"/>
                    <a:pt x="4540" y="3089"/>
                    <a:pt x="4551" y="3084"/>
                  </a:cubicBezTo>
                  <a:cubicBezTo>
                    <a:pt x="4562" y="3081"/>
                    <a:pt x="4573" y="3077"/>
                    <a:pt x="4584" y="3070"/>
                  </a:cubicBezTo>
                  <a:cubicBezTo>
                    <a:pt x="4591" y="3067"/>
                    <a:pt x="4595" y="3062"/>
                    <a:pt x="4603" y="3055"/>
                  </a:cubicBezTo>
                  <a:cubicBezTo>
                    <a:pt x="4603" y="3061"/>
                    <a:pt x="4604" y="3063"/>
                    <a:pt x="4607" y="3063"/>
                  </a:cubicBezTo>
                  <a:cubicBezTo>
                    <a:pt x="4610" y="3063"/>
                    <a:pt x="4613" y="3061"/>
                    <a:pt x="4617" y="3059"/>
                  </a:cubicBezTo>
                  <a:cubicBezTo>
                    <a:pt x="4621" y="3055"/>
                    <a:pt x="4628" y="3055"/>
                    <a:pt x="4628" y="3052"/>
                  </a:cubicBezTo>
                  <a:cubicBezTo>
                    <a:pt x="4643" y="3052"/>
                    <a:pt x="4650" y="3048"/>
                    <a:pt x="4657" y="3040"/>
                  </a:cubicBezTo>
                  <a:cubicBezTo>
                    <a:pt x="4665" y="3040"/>
                    <a:pt x="4672" y="3040"/>
                    <a:pt x="4679" y="3033"/>
                  </a:cubicBezTo>
                  <a:lnTo>
                    <a:pt x="4687" y="3033"/>
                  </a:lnTo>
                  <a:cubicBezTo>
                    <a:pt x="4698" y="3033"/>
                    <a:pt x="4709" y="3030"/>
                    <a:pt x="4720" y="3026"/>
                  </a:cubicBezTo>
                  <a:cubicBezTo>
                    <a:pt x="4731" y="3023"/>
                    <a:pt x="4745" y="3018"/>
                    <a:pt x="4753" y="3011"/>
                  </a:cubicBezTo>
                  <a:lnTo>
                    <a:pt x="4757" y="3008"/>
                  </a:lnTo>
                  <a:cubicBezTo>
                    <a:pt x="4758" y="3008"/>
                    <a:pt x="4759" y="3009"/>
                    <a:pt x="4761" y="3009"/>
                  </a:cubicBezTo>
                  <a:cubicBezTo>
                    <a:pt x="4765" y="3009"/>
                    <a:pt x="4768" y="3004"/>
                    <a:pt x="4771" y="3004"/>
                  </a:cubicBezTo>
                  <a:cubicBezTo>
                    <a:pt x="4779" y="3001"/>
                    <a:pt x="4786" y="3001"/>
                    <a:pt x="4793" y="2996"/>
                  </a:cubicBezTo>
                  <a:cubicBezTo>
                    <a:pt x="4823" y="2986"/>
                    <a:pt x="4848" y="2979"/>
                    <a:pt x="4877" y="2967"/>
                  </a:cubicBezTo>
                  <a:cubicBezTo>
                    <a:pt x="4885" y="2967"/>
                    <a:pt x="4889" y="2964"/>
                    <a:pt x="4892" y="2964"/>
                  </a:cubicBezTo>
                  <a:cubicBezTo>
                    <a:pt x="4899" y="2957"/>
                    <a:pt x="4911" y="2952"/>
                    <a:pt x="4921" y="2952"/>
                  </a:cubicBezTo>
                  <a:cubicBezTo>
                    <a:pt x="4933" y="2949"/>
                    <a:pt x="4943" y="2945"/>
                    <a:pt x="4955" y="2938"/>
                  </a:cubicBezTo>
                  <a:cubicBezTo>
                    <a:pt x="4962" y="2938"/>
                    <a:pt x="4965" y="2930"/>
                    <a:pt x="4973" y="2930"/>
                  </a:cubicBezTo>
                  <a:cubicBezTo>
                    <a:pt x="4977" y="2930"/>
                    <a:pt x="4984" y="2927"/>
                    <a:pt x="4991" y="2923"/>
                  </a:cubicBezTo>
                  <a:cubicBezTo>
                    <a:pt x="4995" y="2920"/>
                    <a:pt x="5002" y="2916"/>
                    <a:pt x="5006" y="2913"/>
                  </a:cubicBezTo>
                  <a:cubicBezTo>
                    <a:pt x="5009" y="2913"/>
                    <a:pt x="5013" y="2913"/>
                    <a:pt x="5021" y="2908"/>
                  </a:cubicBezTo>
                  <a:cubicBezTo>
                    <a:pt x="5028" y="2905"/>
                    <a:pt x="5039" y="2901"/>
                    <a:pt x="5050" y="2901"/>
                  </a:cubicBezTo>
                  <a:cubicBezTo>
                    <a:pt x="5065" y="2894"/>
                    <a:pt x="5079" y="2891"/>
                    <a:pt x="5090" y="2891"/>
                  </a:cubicBezTo>
                  <a:cubicBezTo>
                    <a:pt x="5097" y="2891"/>
                    <a:pt x="5109" y="2886"/>
                    <a:pt x="5116" y="2886"/>
                  </a:cubicBezTo>
                  <a:cubicBezTo>
                    <a:pt x="5134" y="2879"/>
                    <a:pt x="5153" y="2876"/>
                    <a:pt x="5171" y="2869"/>
                  </a:cubicBezTo>
                  <a:cubicBezTo>
                    <a:pt x="5189" y="2861"/>
                    <a:pt x="5207" y="2854"/>
                    <a:pt x="5226" y="2847"/>
                  </a:cubicBezTo>
                  <a:cubicBezTo>
                    <a:pt x="5237" y="2842"/>
                    <a:pt x="5244" y="2839"/>
                    <a:pt x="5255" y="2835"/>
                  </a:cubicBezTo>
                  <a:lnTo>
                    <a:pt x="5263" y="2835"/>
                  </a:lnTo>
                  <a:cubicBezTo>
                    <a:pt x="5266" y="2832"/>
                    <a:pt x="5270" y="2832"/>
                    <a:pt x="5270" y="2832"/>
                  </a:cubicBezTo>
                  <a:cubicBezTo>
                    <a:pt x="5292" y="2825"/>
                    <a:pt x="5310" y="2817"/>
                    <a:pt x="5332" y="2810"/>
                  </a:cubicBezTo>
                  <a:cubicBezTo>
                    <a:pt x="5332" y="2806"/>
                    <a:pt x="5336" y="2806"/>
                    <a:pt x="5339" y="2803"/>
                  </a:cubicBezTo>
                  <a:cubicBezTo>
                    <a:pt x="5347" y="2798"/>
                    <a:pt x="5351" y="2798"/>
                    <a:pt x="5358" y="2798"/>
                  </a:cubicBezTo>
                  <a:lnTo>
                    <a:pt x="5369" y="2798"/>
                  </a:lnTo>
                  <a:cubicBezTo>
                    <a:pt x="5373" y="2791"/>
                    <a:pt x="5380" y="2791"/>
                    <a:pt x="5387" y="2791"/>
                  </a:cubicBezTo>
                  <a:cubicBezTo>
                    <a:pt x="5395" y="2788"/>
                    <a:pt x="5398" y="2788"/>
                    <a:pt x="5405" y="2784"/>
                  </a:cubicBezTo>
                  <a:cubicBezTo>
                    <a:pt x="5407" y="2782"/>
                    <a:pt x="5410" y="2782"/>
                    <a:pt x="5413" y="2782"/>
                  </a:cubicBezTo>
                  <a:cubicBezTo>
                    <a:pt x="5416" y="2782"/>
                    <a:pt x="5419" y="2782"/>
                    <a:pt x="5420" y="2781"/>
                  </a:cubicBezTo>
                  <a:cubicBezTo>
                    <a:pt x="5424" y="2776"/>
                    <a:pt x="5427" y="2776"/>
                    <a:pt x="5431" y="2773"/>
                  </a:cubicBezTo>
                  <a:cubicBezTo>
                    <a:pt x="5434" y="2770"/>
                    <a:pt x="5437" y="2768"/>
                    <a:pt x="5440" y="2768"/>
                  </a:cubicBezTo>
                  <a:cubicBezTo>
                    <a:pt x="5442" y="2768"/>
                    <a:pt x="5444" y="2768"/>
                    <a:pt x="5446" y="2769"/>
                  </a:cubicBezTo>
                  <a:cubicBezTo>
                    <a:pt x="5449" y="2762"/>
                    <a:pt x="5457" y="2762"/>
                    <a:pt x="5464" y="2759"/>
                  </a:cubicBezTo>
                  <a:cubicBezTo>
                    <a:pt x="5471" y="2759"/>
                    <a:pt x="5479" y="2754"/>
                    <a:pt x="5486" y="2751"/>
                  </a:cubicBezTo>
                  <a:cubicBezTo>
                    <a:pt x="5486" y="2747"/>
                    <a:pt x="5497" y="2747"/>
                    <a:pt x="5501" y="2747"/>
                  </a:cubicBezTo>
                  <a:cubicBezTo>
                    <a:pt x="5515" y="2744"/>
                    <a:pt x="5530" y="2737"/>
                    <a:pt x="5545" y="2729"/>
                  </a:cubicBezTo>
                  <a:cubicBezTo>
                    <a:pt x="5547" y="2729"/>
                    <a:pt x="5549" y="2729"/>
                    <a:pt x="5551" y="2729"/>
                  </a:cubicBezTo>
                  <a:cubicBezTo>
                    <a:pt x="5564" y="2729"/>
                    <a:pt x="5576" y="2721"/>
                    <a:pt x="5589" y="2718"/>
                  </a:cubicBezTo>
                  <a:cubicBezTo>
                    <a:pt x="5593" y="2718"/>
                    <a:pt x="5596" y="2718"/>
                    <a:pt x="5596" y="2715"/>
                  </a:cubicBezTo>
                  <a:cubicBezTo>
                    <a:pt x="5603" y="2715"/>
                    <a:pt x="5611" y="2707"/>
                    <a:pt x="5611" y="2707"/>
                  </a:cubicBezTo>
                  <a:cubicBezTo>
                    <a:pt x="5611" y="2703"/>
                    <a:pt x="5622" y="2700"/>
                    <a:pt x="5622" y="2696"/>
                  </a:cubicBezTo>
                  <a:cubicBezTo>
                    <a:pt x="5628" y="2696"/>
                    <a:pt x="5633" y="2697"/>
                    <a:pt x="5638" y="2697"/>
                  </a:cubicBezTo>
                  <a:cubicBezTo>
                    <a:pt x="5645" y="2697"/>
                    <a:pt x="5653" y="2695"/>
                    <a:pt x="5662" y="2688"/>
                  </a:cubicBezTo>
                  <a:cubicBezTo>
                    <a:pt x="5665" y="2689"/>
                    <a:pt x="5666" y="2690"/>
                    <a:pt x="5668" y="2690"/>
                  </a:cubicBezTo>
                  <a:cubicBezTo>
                    <a:pt x="5675" y="2690"/>
                    <a:pt x="5678" y="2684"/>
                    <a:pt x="5681" y="2681"/>
                  </a:cubicBezTo>
                  <a:cubicBezTo>
                    <a:pt x="5684" y="2681"/>
                    <a:pt x="5691" y="2678"/>
                    <a:pt x="5695" y="2678"/>
                  </a:cubicBezTo>
                  <a:cubicBezTo>
                    <a:pt x="5706" y="2671"/>
                    <a:pt x="5721" y="2666"/>
                    <a:pt x="5732" y="2663"/>
                  </a:cubicBezTo>
                  <a:cubicBezTo>
                    <a:pt x="5745" y="2663"/>
                    <a:pt x="5752" y="2652"/>
                    <a:pt x="5764" y="2652"/>
                  </a:cubicBezTo>
                  <a:cubicBezTo>
                    <a:pt x="5766" y="2652"/>
                    <a:pt x="5767" y="2652"/>
                    <a:pt x="5769" y="2652"/>
                  </a:cubicBezTo>
                  <a:lnTo>
                    <a:pt x="5772" y="2649"/>
                  </a:lnTo>
                  <a:cubicBezTo>
                    <a:pt x="5776" y="2644"/>
                    <a:pt x="5779" y="2644"/>
                    <a:pt x="5783" y="2641"/>
                  </a:cubicBezTo>
                  <a:cubicBezTo>
                    <a:pt x="5791" y="2641"/>
                    <a:pt x="5794" y="2637"/>
                    <a:pt x="5798" y="2637"/>
                  </a:cubicBezTo>
                  <a:cubicBezTo>
                    <a:pt x="5823" y="2622"/>
                    <a:pt x="5849" y="2619"/>
                    <a:pt x="5871" y="2612"/>
                  </a:cubicBezTo>
                  <a:cubicBezTo>
                    <a:pt x="5875" y="2612"/>
                    <a:pt x="5875" y="2615"/>
                    <a:pt x="5875" y="2615"/>
                  </a:cubicBezTo>
                  <a:cubicBezTo>
                    <a:pt x="5897" y="2608"/>
                    <a:pt x="5915" y="2600"/>
                    <a:pt x="5933" y="2593"/>
                  </a:cubicBezTo>
                  <a:cubicBezTo>
                    <a:pt x="5943" y="2590"/>
                    <a:pt x="5951" y="2585"/>
                    <a:pt x="5960" y="2585"/>
                  </a:cubicBezTo>
                  <a:cubicBezTo>
                    <a:pt x="5963" y="2585"/>
                    <a:pt x="5965" y="2585"/>
                    <a:pt x="5967" y="2586"/>
                  </a:cubicBezTo>
                  <a:cubicBezTo>
                    <a:pt x="5985" y="2578"/>
                    <a:pt x="5999" y="2575"/>
                    <a:pt x="6014" y="2571"/>
                  </a:cubicBezTo>
                  <a:cubicBezTo>
                    <a:pt x="6025" y="2568"/>
                    <a:pt x="6033" y="2564"/>
                    <a:pt x="6040" y="2564"/>
                  </a:cubicBezTo>
                  <a:cubicBezTo>
                    <a:pt x="6043" y="2564"/>
                    <a:pt x="6065" y="2553"/>
                    <a:pt x="6065" y="2553"/>
                  </a:cubicBezTo>
                  <a:cubicBezTo>
                    <a:pt x="6065" y="2546"/>
                    <a:pt x="6073" y="2546"/>
                    <a:pt x="6077" y="2546"/>
                  </a:cubicBezTo>
                  <a:lnTo>
                    <a:pt x="6102" y="2539"/>
                  </a:lnTo>
                  <a:cubicBezTo>
                    <a:pt x="6109" y="2531"/>
                    <a:pt x="6121" y="2531"/>
                    <a:pt x="6131" y="2524"/>
                  </a:cubicBezTo>
                  <a:cubicBezTo>
                    <a:pt x="6143" y="2524"/>
                    <a:pt x="6157" y="2517"/>
                    <a:pt x="6172" y="2512"/>
                  </a:cubicBezTo>
                  <a:cubicBezTo>
                    <a:pt x="6175" y="2512"/>
                    <a:pt x="6179" y="2509"/>
                    <a:pt x="6183" y="2509"/>
                  </a:cubicBezTo>
                  <a:cubicBezTo>
                    <a:pt x="6187" y="2510"/>
                    <a:pt x="6191" y="2510"/>
                    <a:pt x="6195" y="2510"/>
                  </a:cubicBezTo>
                  <a:cubicBezTo>
                    <a:pt x="6204" y="2510"/>
                    <a:pt x="6213" y="2508"/>
                    <a:pt x="6223" y="2505"/>
                  </a:cubicBezTo>
                  <a:cubicBezTo>
                    <a:pt x="6224" y="2504"/>
                    <a:pt x="6226" y="2504"/>
                    <a:pt x="6227" y="2504"/>
                  </a:cubicBezTo>
                  <a:cubicBezTo>
                    <a:pt x="6230" y="2504"/>
                    <a:pt x="6232" y="2505"/>
                    <a:pt x="6234" y="2505"/>
                  </a:cubicBezTo>
                  <a:cubicBezTo>
                    <a:pt x="6238" y="2502"/>
                    <a:pt x="6245" y="2502"/>
                    <a:pt x="6249" y="2498"/>
                  </a:cubicBezTo>
                  <a:cubicBezTo>
                    <a:pt x="6256" y="2495"/>
                    <a:pt x="6260" y="2495"/>
                    <a:pt x="6267" y="2490"/>
                  </a:cubicBezTo>
                  <a:cubicBezTo>
                    <a:pt x="6275" y="2487"/>
                    <a:pt x="6278" y="2487"/>
                    <a:pt x="6285" y="2483"/>
                  </a:cubicBezTo>
                  <a:cubicBezTo>
                    <a:pt x="6293" y="2476"/>
                    <a:pt x="6300" y="2480"/>
                    <a:pt x="6307" y="2476"/>
                  </a:cubicBezTo>
                  <a:lnTo>
                    <a:pt x="6315" y="2476"/>
                  </a:lnTo>
                  <a:cubicBezTo>
                    <a:pt x="6329" y="2465"/>
                    <a:pt x="6348" y="2461"/>
                    <a:pt x="6366" y="2458"/>
                  </a:cubicBezTo>
                  <a:cubicBezTo>
                    <a:pt x="6370" y="2454"/>
                    <a:pt x="6381" y="2454"/>
                    <a:pt x="6385" y="2451"/>
                  </a:cubicBezTo>
                  <a:cubicBezTo>
                    <a:pt x="6392" y="2446"/>
                    <a:pt x="6399" y="2446"/>
                    <a:pt x="6407" y="2446"/>
                  </a:cubicBezTo>
                  <a:lnTo>
                    <a:pt x="6414" y="2446"/>
                  </a:lnTo>
                  <a:cubicBezTo>
                    <a:pt x="6432" y="2439"/>
                    <a:pt x="6451" y="2436"/>
                    <a:pt x="6465" y="2429"/>
                  </a:cubicBezTo>
                  <a:cubicBezTo>
                    <a:pt x="6469" y="2424"/>
                    <a:pt x="6480" y="2421"/>
                    <a:pt x="6487" y="2421"/>
                  </a:cubicBezTo>
                  <a:cubicBezTo>
                    <a:pt x="6502" y="2417"/>
                    <a:pt x="6505" y="2417"/>
                    <a:pt x="6520" y="2410"/>
                  </a:cubicBezTo>
                  <a:cubicBezTo>
                    <a:pt x="6524" y="2410"/>
                    <a:pt x="6531" y="2410"/>
                    <a:pt x="6539" y="2407"/>
                  </a:cubicBezTo>
                  <a:cubicBezTo>
                    <a:pt x="6553" y="2402"/>
                    <a:pt x="6568" y="2399"/>
                    <a:pt x="6586" y="2392"/>
                  </a:cubicBezTo>
                  <a:cubicBezTo>
                    <a:pt x="6601" y="2380"/>
                    <a:pt x="6619" y="2373"/>
                    <a:pt x="6641" y="2370"/>
                  </a:cubicBezTo>
                  <a:cubicBezTo>
                    <a:pt x="6663" y="2366"/>
                    <a:pt x="6663" y="2363"/>
                    <a:pt x="6674" y="2363"/>
                  </a:cubicBezTo>
                  <a:cubicBezTo>
                    <a:pt x="6681" y="2358"/>
                    <a:pt x="6689" y="2363"/>
                    <a:pt x="6696" y="2355"/>
                  </a:cubicBezTo>
                  <a:cubicBezTo>
                    <a:pt x="6703" y="2351"/>
                    <a:pt x="6715" y="2348"/>
                    <a:pt x="6722" y="2348"/>
                  </a:cubicBezTo>
                  <a:cubicBezTo>
                    <a:pt x="6725" y="2348"/>
                    <a:pt x="6733" y="2348"/>
                    <a:pt x="6740" y="2344"/>
                  </a:cubicBezTo>
                  <a:cubicBezTo>
                    <a:pt x="6777" y="2333"/>
                    <a:pt x="6813" y="2322"/>
                    <a:pt x="6854" y="2314"/>
                  </a:cubicBezTo>
                  <a:cubicBezTo>
                    <a:pt x="6861" y="2311"/>
                    <a:pt x="6872" y="2307"/>
                    <a:pt x="6879" y="2304"/>
                  </a:cubicBezTo>
                  <a:cubicBezTo>
                    <a:pt x="6891" y="2304"/>
                    <a:pt x="6901" y="2300"/>
                    <a:pt x="6909" y="2300"/>
                  </a:cubicBezTo>
                  <a:cubicBezTo>
                    <a:pt x="6920" y="2297"/>
                    <a:pt x="6927" y="2297"/>
                    <a:pt x="6935" y="2297"/>
                  </a:cubicBezTo>
                  <a:cubicBezTo>
                    <a:pt x="6942" y="2289"/>
                    <a:pt x="6953" y="2285"/>
                    <a:pt x="6960" y="2285"/>
                  </a:cubicBezTo>
                  <a:cubicBezTo>
                    <a:pt x="6967" y="2285"/>
                    <a:pt x="6979" y="2282"/>
                    <a:pt x="6986" y="2278"/>
                  </a:cubicBezTo>
                  <a:cubicBezTo>
                    <a:pt x="6997" y="2275"/>
                    <a:pt x="7008" y="2278"/>
                    <a:pt x="7019" y="2270"/>
                  </a:cubicBezTo>
                  <a:cubicBezTo>
                    <a:pt x="7026" y="2267"/>
                    <a:pt x="7033" y="2270"/>
                    <a:pt x="7041" y="2263"/>
                  </a:cubicBezTo>
                  <a:cubicBezTo>
                    <a:pt x="7048" y="2260"/>
                    <a:pt x="7055" y="2260"/>
                    <a:pt x="7063" y="2256"/>
                  </a:cubicBezTo>
                  <a:cubicBezTo>
                    <a:pt x="7074" y="2253"/>
                    <a:pt x="7089" y="2253"/>
                    <a:pt x="7096" y="2245"/>
                  </a:cubicBezTo>
                  <a:cubicBezTo>
                    <a:pt x="7099" y="2241"/>
                    <a:pt x="7111" y="2238"/>
                    <a:pt x="7114" y="2238"/>
                  </a:cubicBezTo>
                  <a:cubicBezTo>
                    <a:pt x="7125" y="2238"/>
                    <a:pt x="7136" y="2231"/>
                    <a:pt x="7147" y="2231"/>
                  </a:cubicBezTo>
                  <a:cubicBezTo>
                    <a:pt x="7162" y="2226"/>
                    <a:pt x="7173" y="2223"/>
                    <a:pt x="7184" y="2219"/>
                  </a:cubicBezTo>
                  <a:cubicBezTo>
                    <a:pt x="7192" y="2217"/>
                    <a:pt x="7200" y="2214"/>
                    <a:pt x="7208" y="2214"/>
                  </a:cubicBezTo>
                  <a:cubicBezTo>
                    <a:pt x="7211" y="2214"/>
                    <a:pt x="7214" y="2215"/>
                    <a:pt x="7217" y="2216"/>
                  </a:cubicBezTo>
                  <a:cubicBezTo>
                    <a:pt x="7221" y="2216"/>
                    <a:pt x="7224" y="2212"/>
                    <a:pt x="7228" y="2212"/>
                  </a:cubicBezTo>
                  <a:cubicBezTo>
                    <a:pt x="7235" y="2209"/>
                    <a:pt x="7246" y="2204"/>
                    <a:pt x="7257" y="2204"/>
                  </a:cubicBezTo>
                  <a:cubicBezTo>
                    <a:pt x="7257" y="2204"/>
                    <a:pt x="7265" y="2201"/>
                    <a:pt x="7268" y="2201"/>
                  </a:cubicBezTo>
                  <a:cubicBezTo>
                    <a:pt x="7279" y="2190"/>
                    <a:pt x="7279" y="2190"/>
                    <a:pt x="7297" y="2187"/>
                  </a:cubicBezTo>
                  <a:cubicBezTo>
                    <a:pt x="7309" y="2182"/>
                    <a:pt x="7320" y="2179"/>
                    <a:pt x="7334" y="2175"/>
                  </a:cubicBezTo>
                  <a:lnTo>
                    <a:pt x="7338" y="2172"/>
                  </a:lnTo>
                  <a:lnTo>
                    <a:pt x="7349" y="2172"/>
                  </a:lnTo>
                  <a:cubicBezTo>
                    <a:pt x="7349" y="2172"/>
                    <a:pt x="7349" y="2168"/>
                    <a:pt x="7353" y="2165"/>
                  </a:cubicBezTo>
                  <a:cubicBezTo>
                    <a:pt x="7356" y="2165"/>
                    <a:pt x="7364" y="2160"/>
                    <a:pt x="7371" y="2160"/>
                  </a:cubicBezTo>
                  <a:cubicBezTo>
                    <a:pt x="7375" y="2160"/>
                    <a:pt x="7378" y="2157"/>
                    <a:pt x="7386" y="2157"/>
                  </a:cubicBezTo>
                  <a:lnTo>
                    <a:pt x="7393" y="2157"/>
                  </a:lnTo>
                  <a:cubicBezTo>
                    <a:pt x="7404" y="2146"/>
                    <a:pt x="7419" y="2143"/>
                    <a:pt x="7437" y="2143"/>
                  </a:cubicBezTo>
                  <a:cubicBezTo>
                    <a:pt x="7441" y="2143"/>
                    <a:pt x="7444" y="2143"/>
                    <a:pt x="7448" y="2138"/>
                  </a:cubicBezTo>
                  <a:cubicBezTo>
                    <a:pt x="7459" y="2138"/>
                    <a:pt x="7455" y="2135"/>
                    <a:pt x="7455" y="2131"/>
                  </a:cubicBezTo>
                  <a:lnTo>
                    <a:pt x="7474" y="2131"/>
                  </a:lnTo>
                  <a:cubicBezTo>
                    <a:pt x="7474" y="2131"/>
                    <a:pt x="7477" y="2128"/>
                    <a:pt x="7477" y="2124"/>
                  </a:cubicBezTo>
                  <a:lnTo>
                    <a:pt x="7496" y="2124"/>
                  </a:lnTo>
                  <a:cubicBezTo>
                    <a:pt x="7503" y="2121"/>
                    <a:pt x="7514" y="2121"/>
                    <a:pt x="7518" y="2116"/>
                  </a:cubicBezTo>
                  <a:cubicBezTo>
                    <a:pt x="7532" y="2106"/>
                    <a:pt x="7547" y="2102"/>
                    <a:pt x="7565" y="2099"/>
                  </a:cubicBezTo>
                  <a:cubicBezTo>
                    <a:pt x="7565" y="2099"/>
                    <a:pt x="7565" y="2094"/>
                    <a:pt x="7569" y="2094"/>
                  </a:cubicBezTo>
                  <a:lnTo>
                    <a:pt x="7569" y="2087"/>
                  </a:lnTo>
                  <a:cubicBezTo>
                    <a:pt x="7573" y="2088"/>
                    <a:pt x="7577" y="2088"/>
                    <a:pt x="7580" y="2088"/>
                  </a:cubicBezTo>
                  <a:cubicBezTo>
                    <a:pt x="7590" y="2088"/>
                    <a:pt x="7598" y="2085"/>
                    <a:pt x="7606" y="2080"/>
                  </a:cubicBezTo>
                  <a:cubicBezTo>
                    <a:pt x="7624" y="2069"/>
                    <a:pt x="7646" y="2065"/>
                    <a:pt x="7664" y="2058"/>
                  </a:cubicBezTo>
                  <a:cubicBezTo>
                    <a:pt x="7679" y="2055"/>
                    <a:pt x="7694" y="2047"/>
                    <a:pt x="7705" y="2043"/>
                  </a:cubicBezTo>
                  <a:cubicBezTo>
                    <a:pt x="7727" y="2033"/>
                    <a:pt x="7727" y="2033"/>
                    <a:pt x="7749" y="2028"/>
                  </a:cubicBezTo>
                  <a:cubicBezTo>
                    <a:pt x="7756" y="2028"/>
                    <a:pt x="7763" y="2025"/>
                    <a:pt x="7763" y="2021"/>
                  </a:cubicBezTo>
                  <a:cubicBezTo>
                    <a:pt x="7763" y="2021"/>
                    <a:pt x="7767" y="2021"/>
                    <a:pt x="7767" y="2018"/>
                  </a:cubicBezTo>
                  <a:cubicBezTo>
                    <a:pt x="7774" y="2014"/>
                    <a:pt x="7789" y="2014"/>
                    <a:pt x="7796" y="2006"/>
                  </a:cubicBezTo>
                  <a:cubicBezTo>
                    <a:pt x="7807" y="1999"/>
                    <a:pt x="7818" y="1996"/>
                    <a:pt x="7829" y="1992"/>
                  </a:cubicBezTo>
                  <a:cubicBezTo>
                    <a:pt x="7837" y="1992"/>
                    <a:pt x="7848" y="1989"/>
                    <a:pt x="7855" y="1984"/>
                  </a:cubicBezTo>
                  <a:cubicBezTo>
                    <a:pt x="7863" y="1984"/>
                    <a:pt x="7873" y="1981"/>
                    <a:pt x="7877" y="1977"/>
                  </a:cubicBezTo>
                  <a:cubicBezTo>
                    <a:pt x="7880" y="1975"/>
                    <a:pt x="7883" y="1974"/>
                    <a:pt x="7885" y="1974"/>
                  </a:cubicBezTo>
                  <a:cubicBezTo>
                    <a:pt x="7888" y="1974"/>
                    <a:pt x="7890" y="1975"/>
                    <a:pt x="7892" y="1975"/>
                  </a:cubicBezTo>
                  <a:cubicBezTo>
                    <a:pt x="7893" y="1975"/>
                    <a:pt x="7894" y="1974"/>
                    <a:pt x="7895" y="1974"/>
                  </a:cubicBezTo>
                  <a:cubicBezTo>
                    <a:pt x="7903" y="1967"/>
                    <a:pt x="7914" y="1967"/>
                    <a:pt x="7921" y="1962"/>
                  </a:cubicBezTo>
                  <a:cubicBezTo>
                    <a:pt x="7965" y="1948"/>
                    <a:pt x="8013" y="1933"/>
                    <a:pt x="8064" y="1915"/>
                  </a:cubicBezTo>
                  <a:cubicBezTo>
                    <a:pt x="8064" y="1915"/>
                    <a:pt x="8068" y="1911"/>
                    <a:pt x="8071" y="1908"/>
                  </a:cubicBezTo>
                  <a:cubicBezTo>
                    <a:pt x="8075" y="1908"/>
                    <a:pt x="8079" y="1904"/>
                    <a:pt x="8083" y="1904"/>
                  </a:cubicBezTo>
                  <a:cubicBezTo>
                    <a:pt x="8093" y="1901"/>
                    <a:pt x="8105" y="1896"/>
                    <a:pt x="8119" y="1893"/>
                  </a:cubicBezTo>
                  <a:cubicBezTo>
                    <a:pt x="8129" y="1890"/>
                    <a:pt x="8135" y="1881"/>
                    <a:pt x="8146" y="1881"/>
                  </a:cubicBezTo>
                  <a:cubicBezTo>
                    <a:pt x="8148" y="1881"/>
                    <a:pt x="8150" y="1882"/>
                    <a:pt x="8152" y="1882"/>
                  </a:cubicBezTo>
                  <a:lnTo>
                    <a:pt x="8156" y="1879"/>
                  </a:lnTo>
                  <a:cubicBezTo>
                    <a:pt x="8159" y="1874"/>
                    <a:pt x="8171" y="1871"/>
                    <a:pt x="8178" y="1867"/>
                  </a:cubicBezTo>
                  <a:cubicBezTo>
                    <a:pt x="8193" y="1864"/>
                    <a:pt x="8211" y="1857"/>
                    <a:pt x="8225" y="1852"/>
                  </a:cubicBezTo>
                  <a:cubicBezTo>
                    <a:pt x="8233" y="1849"/>
                    <a:pt x="8240" y="1849"/>
                    <a:pt x="8244" y="1845"/>
                  </a:cubicBezTo>
                  <a:cubicBezTo>
                    <a:pt x="8251" y="1845"/>
                    <a:pt x="8255" y="1842"/>
                    <a:pt x="8259" y="1838"/>
                  </a:cubicBezTo>
                  <a:cubicBezTo>
                    <a:pt x="8266" y="1835"/>
                    <a:pt x="8273" y="1830"/>
                    <a:pt x="8284" y="1830"/>
                  </a:cubicBezTo>
                  <a:cubicBezTo>
                    <a:pt x="8288" y="1830"/>
                    <a:pt x="8295" y="1827"/>
                    <a:pt x="8299" y="1823"/>
                  </a:cubicBezTo>
                  <a:cubicBezTo>
                    <a:pt x="8310" y="1816"/>
                    <a:pt x="8325" y="1816"/>
                    <a:pt x="8339" y="1808"/>
                  </a:cubicBezTo>
                  <a:cubicBezTo>
                    <a:pt x="8350" y="1805"/>
                    <a:pt x="8361" y="1798"/>
                    <a:pt x="8376" y="1794"/>
                  </a:cubicBezTo>
                  <a:cubicBezTo>
                    <a:pt x="8391" y="1791"/>
                    <a:pt x="8409" y="1786"/>
                    <a:pt x="8423" y="1779"/>
                  </a:cubicBezTo>
                  <a:cubicBezTo>
                    <a:pt x="8438" y="1776"/>
                    <a:pt x="8450" y="1769"/>
                    <a:pt x="8464" y="1761"/>
                  </a:cubicBezTo>
                  <a:cubicBezTo>
                    <a:pt x="8472" y="1757"/>
                    <a:pt x="8482" y="1754"/>
                    <a:pt x="8489" y="1750"/>
                  </a:cubicBezTo>
                  <a:cubicBezTo>
                    <a:pt x="8497" y="1747"/>
                    <a:pt x="8501" y="1747"/>
                    <a:pt x="8508" y="1742"/>
                  </a:cubicBezTo>
                  <a:cubicBezTo>
                    <a:pt x="8516" y="1742"/>
                    <a:pt x="8523" y="1739"/>
                    <a:pt x="8526" y="1739"/>
                  </a:cubicBezTo>
                  <a:cubicBezTo>
                    <a:pt x="8533" y="1735"/>
                    <a:pt x="8538" y="1735"/>
                    <a:pt x="8541" y="1732"/>
                  </a:cubicBezTo>
                  <a:cubicBezTo>
                    <a:pt x="8548" y="1732"/>
                    <a:pt x="8555" y="1728"/>
                    <a:pt x="8563" y="1728"/>
                  </a:cubicBezTo>
                  <a:cubicBezTo>
                    <a:pt x="8567" y="1725"/>
                    <a:pt x="8570" y="1725"/>
                    <a:pt x="8574" y="1725"/>
                  </a:cubicBezTo>
                  <a:cubicBezTo>
                    <a:pt x="8582" y="1725"/>
                    <a:pt x="8592" y="1725"/>
                    <a:pt x="8599" y="1720"/>
                  </a:cubicBezTo>
                  <a:cubicBezTo>
                    <a:pt x="8607" y="1713"/>
                    <a:pt x="8614" y="1717"/>
                    <a:pt x="8621" y="1713"/>
                  </a:cubicBezTo>
                  <a:cubicBezTo>
                    <a:pt x="8629" y="1710"/>
                    <a:pt x="8640" y="1706"/>
                    <a:pt x="8648" y="1706"/>
                  </a:cubicBezTo>
                  <a:cubicBezTo>
                    <a:pt x="8655" y="1703"/>
                    <a:pt x="8665" y="1703"/>
                    <a:pt x="8673" y="1698"/>
                  </a:cubicBezTo>
                  <a:cubicBezTo>
                    <a:pt x="8684" y="1695"/>
                    <a:pt x="8709" y="1695"/>
                    <a:pt x="8724" y="1695"/>
                  </a:cubicBezTo>
                  <a:cubicBezTo>
                    <a:pt x="8729" y="1695"/>
                    <a:pt x="8733" y="1695"/>
                    <a:pt x="8738" y="1695"/>
                  </a:cubicBezTo>
                  <a:cubicBezTo>
                    <a:pt x="8744" y="1695"/>
                    <a:pt x="8751" y="1694"/>
                    <a:pt x="8758" y="1688"/>
                  </a:cubicBezTo>
                  <a:lnTo>
                    <a:pt x="8758" y="1681"/>
                  </a:lnTo>
                  <a:cubicBezTo>
                    <a:pt x="8775" y="1681"/>
                    <a:pt x="8787" y="1676"/>
                    <a:pt x="8797" y="1666"/>
                  </a:cubicBezTo>
                  <a:cubicBezTo>
                    <a:pt x="8809" y="1659"/>
                    <a:pt x="8819" y="1651"/>
                    <a:pt x="8834" y="1647"/>
                  </a:cubicBezTo>
                  <a:cubicBezTo>
                    <a:pt x="8834" y="1647"/>
                    <a:pt x="8834" y="1644"/>
                    <a:pt x="8831" y="1644"/>
                  </a:cubicBezTo>
                  <a:cubicBezTo>
                    <a:pt x="8819" y="1637"/>
                    <a:pt x="8824" y="1625"/>
                    <a:pt x="8831" y="1610"/>
                  </a:cubicBezTo>
                  <a:cubicBezTo>
                    <a:pt x="8846" y="1607"/>
                    <a:pt x="8841" y="1596"/>
                    <a:pt x="8853" y="1588"/>
                  </a:cubicBezTo>
                  <a:cubicBezTo>
                    <a:pt x="8856" y="1585"/>
                    <a:pt x="8856" y="1581"/>
                    <a:pt x="8860" y="1574"/>
                  </a:cubicBezTo>
                  <a:cubicBezTo>
                    <a:pt x="8846" y="1571"/>
                    <a:pt x="8853" y="1559"/>
                    <a:pt x="8846" y="1552"/>
                  </a:cubicBezTo>
                  <a:cubicBezTo>
                    <a:pt x="8846" y="1544"/>
                    <a:pt x="8846" y="1541"/>
                    <a:pt x="8849" y="1534"/>
                  </a:cubicBezTo>
                  <a:lnTo>
                    <a:pt x="8853" y="1530"/>
                  </a:lnTo>
                  <a:cubicBezTo>
                    <a:pt x="8849" y="1530"/>
                    <a:pt x="8846" y="1530"/>
                    <a:pt x="8838" y="1527"/>
                  </a:cubicBezTo>
                  <a:cubicBezTo>
                    <a:pt x="8841" y="1522"/>
                    <a:pt x="8846" y="1515"/>
                    <a:pt x="8849" y="1508"/>
                  </a:cubicBezTo>
                  <a:cubicBezTo>
                    <a:pt x="8853" y="1500"/>
                    <a:pt x="8856" y="1497"/>
                    <a:pt x="8841" y="1493"/>
                  </a:cubicBezTo>
                  <a:cubicBezTo>
                    <a:pt x="8827" y="1490"/>
                    <a:pt x="8812" y="1483"/>
                    <a:pt x="8794" y="1478"/>
                  </a:cubicBezTo>
                  <a:cubicBezTo>
                    <a:pt x="8794" y="1478"/>
                    <a:pt x="8790" y="1478"/>
                    <a:pt x="8790" y="1475"/>
                  </a:cubicBezTo>
                  <a:cubicBezTo>
                    <a:pt x="8787" y="1468"/>
                    <a:pt x="8790" y="1461"/>
                    <a:pt x="8772" y="1461"/>
                  </a:cubicBezTo>
                  <a:lnTo>
                    <a:pt x="8772" y="1456"/>
                  </a:lnTo>
                  <a:cubicBezTo>
                    <a:pt x="8775" y="1453"/>
                    <a:pt x="8768" y="1449"/>
                    <a:pt x="8768" y="1446"/>
                  </a:cubicBezTo>
                  <a:cubicBezTo>
                    <a:pt x="8768" y="1439"/>
                    <a:pt x="8765" y="1434"/>
                    <a:pt x="8758" y="1434"/>
                  </a:cubicBezTo>
                  <a:cubicBezTo>
                    <a:pt x="8753" y="1434"/>
                    <a:pt x="8753" y="1427"/>
                    <a:pt x="8753" y="1427"/>
                  </a:cubicBezTo>
                  <a:lnTo>
                    <a:pt x="8753" y="1424"/>
                  </a:lnTo>
                  <a:cubicBezTo>
                    <a:pt x="8746" y="1417"/>
                    <a:pt x="8739" y="1409"/>
                    <a:pt x="8739" y="1402"/>
                  </a:cubicBezTo>
                  <a:cubicBezTo>
                    <a:pt x="8736" y="1395"/>
                    <a:pt x="8728" y="1387"/>
                    <a:pt x="8724" y="1380"/>
                  </a:cubicBezTo>
                  <a:lnTo>
                    <a:pt x="8721" y="1376"/>
                  </a:lnTo>
                  <a:cubicBezTo>
                    <a:pt x="8714" y="1376"/>
                    <a:pt x="8706" y="1373"/>
                    <a:pt x="8699" y="1368"/>
                  </a:cubicBezTo>
                  <a:cubicBezTo>
                    <a:pt x="8706" y="1365"/>
                    <a:pt x="8709" y="1361"/>
                    <a:pt x="8714" y="1361"/>
                  </a:cubicBezTo>
                  <a:cubicBezTo>
                    <a:pt x="8709" y="1358"/>
                    <a:pt x="8702" y="1358"/>
                    <a:pt x="8702" y="1358"/>
                  </a:cubicBezTo>
                  <a:cubicBezTo>
                    <a:pt x="8699" y="1351"/>
                    <a:pt x="8687" y="1346"/>
                    <a:pt x="8677" y="1346"/>
                  </a:cubicBezTo>
                  <a:cubicBezTo>
                    <a:pt x="8670" y="1346"/>
                    <a:pt x="8665" y="1343"/>
                    <a:pt x="8670" y="1339"/>
                  </a:cubicBezTo>
                  <a:cubicBezTo>
                    <a:pt x="8670" y="1336"/>
                    <a:pt x="8673" y="1332"/>
                    <a:pt x="8665" y="1332"/>
                  </a:cubicBezTo>
                  <a:cubicBezTo>
                    <a:pt x="8662" y="1332"/>
                    <a:pt x="8662" y="1324"/>
                    <a:pt x="8662" y="1324"/>
                  </a:cubicBezTo>
                  <a:cubicBezTo>
                    <a:pt x="8670" y="1317"/>
                    <a:pt x="8665" y="1314"/>
                    <a:pt x="8662" y="1310"/>
                  </a:cubicBezTo>
                  <a:cubicBezTo>
                    <a:pt x="8658" y="1302"/>
                    <a:pt x="8655" y="1295"/>
                    <a:pt x="8651" y="1288"/>
                  </a:cubicBezTo>
                  <a:cubicBezTo>
                    <a:pt x="8649" y="1286"/>
                    <a:pt x="8647" y="1286"/>
                    <a:pt x="8646" y="1286"/>
                  </a:cubicBezTo>
                  <a:cubicBezTo>
                    <a:pt x="8645" y="1286"/>
                    <a:pt x="8645" y="1286"/>
                    <a:pt x="8648" y="1284"/>
                  </a:cubicBezTo>
                  <a:lnTo>
                    <a:pt x="8643" y="1280"/>
                  </a:lnTo>
                  <a:cubicBezTo>
                    <a:pt x="8655" y="1270"/>
                    <a:pt x="8636" y="1273"/>
                    <a:pt x="8640" y="1266"/>
                  </a:cubicBezTo>
                  <a:cubicBezTo>
                    <a:pt x="8640" y="1266"/>
                    <a:pt x="8636" y="1262"/>
                    <a:pt x="8633" y="1262"/>
                  </a:cubicBezTo>
                  <a:cubicBezTo>
                    <a:pt x="8626" y="1258"/>
                    <a:pt x="8618" y="1255"/>
                    <a:pt x="8611" y="1251"/>
                  </a:cubicBezTo>
                  <a:cubicBezTo>
                    <a:pt x="8607" y="1244"/>
                    <a:pt x="8592" y="1244"/>
                    <a:pt x="8589" y="1236"/>
                  </a:cubicBezTo>
                  <a:cubicBezTo>
                    <a:pt x="8586" y="1237"/>
                    <a:pt x="8583" y="1237"/>
                    <a:pt x="8582" y="1237"/>
                  </a:cubicBezTo>
                  <a:cubicBezTo>
                    <a:pt x="8575" y="1237"/>
                    <a:pt x="8578" y="1231"/>
                    <a:pt x="8582" y="1226"/>
                  </a:cubicBezTo>
                  <a:cubicBezTo>
                    <a:pt x="8582" y="1222"/>
                    <a:pt x="8577" y="1218"/>
                    <a:pt x="8582" y="1214"/>
                  </a:cubicBezTo>
                  <a:cubicBezTo>
                    <a:pt x="8585" y="1214"/>
                    <a:pt x="8577" y="1211"/>
                    <a:pt x="8574" y="1207"/>
                  </a:cubicBezTo>
                  <a:cubicBezTo>
                    <a:pt x="8567" y="1204"/>
                    <a:pt x="8555" y="1200"/>
                    <a:pt x="8552" y="1192"/>
                  </a:cubicBezTo>
                  <a:lnTo>
                    <a:pt x="8548" y="1189"/>
                  </a:lnTo>
                  <a:cubicBezTo>
                    <a:pt x="8555" y="1185"/>
                    <a:pt x="8552" y="1182"/>
                    <a:pt x="8555" y="1174"/>
                  </a:cubicBezTo>
                  <a:cubicBezTo>
                    <a:pt x="8555" y="1167"/>
                    <a:pt x="8555" y="1160"/>
                    <a:pt x="8567" y="1152"/>
                  </a:cubicBezTo>
                  <a:lnTo>
                    <a:pt x="8567" y="1148"/>
                  </a:lnTo>
                  <a:cubicBezTo>
                    <a:pt x="8563" y="1152"/>
                    <a:pt x="8560" y="1152"/>
                    <a:pt x="8555" y="1152"/>
                  </a:cubicBezTo>
                  <a:cubicBezTo>
                    <a:pt x="8560" y="1148"/>
                    <a:pt x="8563" y="1145"/>
                    <a:pt x="8563" y="1141"/>
                  </a:cubicBezTo>
                  <a:cubicBezTo>
                    <a:pt x="8563" y="1134"/>
                    <a:pt x="8570" y="1126"/>
                    <a:pt x="8574" y="1119"/>
                  </a:cubicBezTo>
                  <a:cubicBezTo>
                    <a:pt x="8574" y="1112"/>
                    <a:pt x="8585" y="1104"/>
                    <a:pt x="8582" y="1101"/>
                  </a:cubicBezTo>
                  <a:cubicBezTo>
                    <a:pt x="8589" y="1097"/>
                    <a:pt x="8592" y="1097"/>
                    <a:pt x="8589" y="1094"/>
                  </a:cubicBezTo>
                  <a:lnTo>
                    <a:pt x="8589" y="1082"/>
                  </a:lnTo>
                  <a:cubicBezTo>
                    <a:pt x="8589" y="1079"/>
                    <a:pt x="8592" y="1075"/>
                    <a:pt x="8592" y="1072"/>
                  </a:cubicBezTo>
                  <a:lnTo>
                    <a:pt x="8592" y="1057"/>
                  </a:lnTo>
                  <a:cubicBezTo>
                    <a:pt x="8592" y="1053"/>
                    <a:pt x="8592" y="1046"/>
                    <a:pt x="8589" y="1042"/>
                  </a:cubicBezTo>
                  <a:cubicBezTo>
                    <a:pt x="8582" y="1035"/>
                    <a:pt x="8589" y="1013"/>
                    <a:pt x="8592" y="1002"/>
                  </a:cubicBezTo>
                  <a:cubicBezTo>
                    <a:pt x="8599" y="998"/>
                    <a:pt x="8599" y="991"/>
                    <a:pt x="8599" y="987"/>
                  </a:cubicBezTo>
                  <a:cubicBezTo>
                    <a:pt x="8596" y="984"/>
                    <a:pt x="8596" y="976"/>
                    <a:pt x="8592" y="972"/>
                  </a:cubicBezTo>
                  <a:cubicBezTo>
                    <a:pt x="8585" y="969"/>
                    <a:pt x="8592" y="965"/>
                    <a:pt x="8589" y="962"/>
                  </a:cubicBezTo>
                  <a:cubicBezTo>
                    <a:pt x="8589" y="954"/>
                    <a:pt x="8582" y="950"/>
                    <a:pt x="8574" y="947"/>
                  </a:cubicBezTo>
                  <a:cubicBezTo>
                    <a:pt x="8574" y="943"/>
                    <a:pt x="8577" y="940"/>
                    <a:pt x="8582" y="936"/>
                  </a:cubicBezTo>
                  <a:cubicBezTo>
                    <a:pt x="8552" y="921"/>
                    <a:pt x="8560" y="896"/>
                    <a:pt x="8574" y="870"/>
                  </a:cubicBezTo>
                  <a:cubicBezTo>
                    <a:pt x="8563" y="870"/>
                    <a:pt x="8552" y="870"/>
                    <a:pt x="8541" y="874"/>
                  </a:cubicBezTo>
                  <a:cubicBezTo>
                    <a:pt x="8526" y="874"/>
                    <a:pt x="8523" y="870"/>
                    <a:pt x="8530" y="862"/>
                  </a:cubicBezTo>
                  <a:cubicBezTo>
                    <a:pt x="8530" y="859"/>
                    <a:pt x="8533" y="855"/>
                    <a:pt x="8538" y="852"/>
                  </a:cubicBezTo>
                  <a:cubicBezTo>
                    <a:pt x="8538" y="848"/>
                    <a:pt x="8533" y="840"/>
                    <a:pt x="8533" y="837"/>
                  </a:cubicBezTo>
                  <a:cubicBezTo>
                    <a:pt x="8538" y="833"/>
                    <a:pt x="8541" y="830"/>
                    <a:pt x="8548" y="826"/>
                  </a:cubicBezTo>
                  <a:cubicBezTo>
                    <a:pt x="8552" y="822"/>
                    <a:pt x="8560" y="818"/>
                    <a:pt x="8567" y="815"/>
                  </a:cubicBezTo>
                  <a:cubicBezTo>
                    <a:pt x="8564" y="815"/>
                    <a:pt x="8562" y="813"/>
                    <a:pt x="8561" y="813"/>
                  </a:cubicBezTo>
                  <a:cubicBezTo>
                    <a:pt x="8560" y="813"/>
                    <a:pt x="8560" y="813"/>
                    <a:pt x="8560" y="815"/>
                  </a:cubicBezTo>
                  <a:cubicBezTo>
                    <a:pt x="8557" y="815"/>
                    <a:pt x="8556" y="816"/>
                    <a:pt x="8554" y="816"/>
                  </a:cubicBezTo>
                  <a:cubicBezTo>
                    <a:pt x="8549" y="816"/>
                    <a:pt x="8550" y="811"/>
                    <a:pt x="8545" y="811"/>
                  </a:cubicBezTo>
                  <a:cubicBezTo>
                    <a:pt x="8560" y="800"/>
                    <a:pt x="8533" y="800"/>
                    <a:pt x="8541" y="793"/>
                  </a:cubicBezTo>
                  <a:cubicBezTo>
                    <a:pt x="8530" y="789"/>
                    <a:pt x="8533" y="786"/>
                    <a:pt x="8530" y="778"/>
                  </a:cubicBezTo>
                  <a:cubicBezTo>
                    <a:pt x="8530" y="774"/>
                    <a:pt x="8526" y="767"/>
                    <a:pt x="8545" y="763"/>
                  </a:cubicBezTo>
                  <a:lnTo>
                    <a:pt x="8545" y="760"/>
                  </a:lnTo>
                  <a:cubicBezTo>
                    <a:pt x="8548" y="756"/>
                    <a:pt x="8555" y="749"/>
                    <a:pt x="8555" y="745"/>
                  </a:cubicBezTo>
                  <a:cubicBezTo>
                    <a:pt x="8555" y="741"/>
                    <a:pt x="8567" y="738"/>
                    <a:pt x="8555" y="738"/>
                  </a:cubicBezTo>
                  <a:cubicBezTo>
                    <a:pt x="8563" y="730"/>
                    <a:pt x="8552" y="730"/>
                    <a:pt x="8552" y="730"/>
                  </a:cubicBezTo>
                  <a:cubicBezTo>
                    <a:pt x="8541" y="730"/>
                    <a:pt x="8552" y="719"/>
                    <a:pt x="8545" y="719"/>
                  </a:cubicBezTo>
                  <a:cubicBezTo>
                    <a:pt x="8560" y="712"/>
                    <a:pt x="8548" y="705"/>
                    <a:pt x="8548" y="701"/>
                  </a:cubicBezTo>
                  <a:cubicBezTo>
                    <a:pt x="8552" y="697"/>
                    <a:pt x="8560" y="694"/>
                    <a:pt x="8567" y="686"/>
                  </a:cubicBezTo>
                  <a:cubicBezTo>
                    <a:pt x="8555" y="686"/>
                    <a:pt x="8552" y="690"/>
                    <a:pt x="8548" y="690"/>
                  </a:cubicBezTo>
                  <a:cubicBezTo>
                    <a:pt x="8541" y="690"/>
                    <a:pt x="8533" y="686"/>
                    <a:pt x="8526" y="683"/>
                  </a:cubicBezTo>
                  <a:lnTo>
                    <a:pt x="8526" y="679"/>
                  </a:lnTo>
                  <a:cubicBezTo>
                    <a:pt x="8533" y="668"/>
                    <a:pt x="8526" y="661"/>
                    <a:pt x="8523" y="653"/>
                  </a:cubicBezTo>
                  <a:cubicBezTo>
                    <a:pt x="8519" y="650"/>
                    <a:pt x="8516" y="646"/>
                    <a:pt x="8501" y="646"/>
                  </a:cubicBezTo>
                  <a:lnTo>
                    <a:pt x="8482" y="646"/>
                  </a:lnTo>
                  <a:cubicBezTo>
                    <a:pt x="8479" y="639"/>
                    <a:pt x="8479" y="628"/>
                    <a:pt x="8482" y="624"/>
                  </a:cubicBezTo>
                  <a:lnTo>
                    <a:pt x="8482" y="620"/>
                  </a:lnTo>
                  <a:cubicBezTo>
                    <a:pt x="8479" y="617"/>
                    <a:pt x="8475" y="617"/>
                    <a:pt x="8479" y="613"/>
                  </a:cubicBezTo>
                  <a:cubicBezTo>
                    <a:pt x="8482" y="609"/>
                    <a:pt x="8479" y="602"/>
                    <a:pt x="8486" y="595"/>
                  </a:cubicBezTo>
                  <a:cubicBezTo>
                    <a:pt x="8494" y="587"/>
                    <a:pt x="8489" y="587"/>
                    <a:pt x="8497" y="587"/>
                  </a:cubicBezTo>
                  <a:cubicBezTo>
                    <a:pt x="8504" y="584"/>
                    <a:pt x="8508" y="580"/>
                    <a:pt x="8516" y="580"/>
                  </a:cubicBezTo>
                  <a:cubicBezTo>
                    <a:pt x="8508" y="576"/>
                    <a:pt x="8497" y="576"/>
                    <a:pt x="8489" y="576"/>
                  </a:cubicBezTo>
                  <a:cubicBezTo>
                    <a:pt x="8482" y="573"/>
                    <a:pt x="8475" y="573"/>
                    <a:pt x="8479" y="565"/>
                  </a:cubicBezTo>
                  <a:cubicBezTo>
                    <a:pt x="8479" y="558"/>
                    <a:pt x="8475" y="551"/>
                    <a:pt x="8482" y="543"/>
                  </a:cubicBezTo>
                  <a:cubicBezTo>
                    <a:pt x="8486" y="536"/>
                    <a:pt x="8486" y="536"/>
                    <a:pt x="8508" y="532"/>
                  </a:cubicBezTo>
                  <a:cubicBezTo>
                    <a:pt x="8504" y="532"/>
                    <a:pt x="8504" y="529"/>
                    <a:pt x="8501" y="529"/>
                  </a:cubicBezTo>
                  <a:cubicBezTo>
                    <a:pt x="8489" y="529"/>
                    <a:pt x="8482" y="525"/>
                    <a:pt x="8472" y="525"/>
                  </a:cubicBezTo>
                  <a:cubicBezTo>
                    <a:pt x="8457" y="521"/>
                    <a:pt x="8445" y="514"/>
                    <a:pt x="8442" y="507"/>
                  </a:cubicBezTo>
                  <a:cubicBezTo>
                    <a:pt x="8438" y="499"/>
                    <a:pt x="8442" y="496"/>
                    <a:pt x="8428" y="496"/>
                  </a:cubicBezTo>
                  <a:lnTo>
                    <a:pt x="8428" y="488"/>
                  </a:lnTo>
                  <a:cubicBezTo>
                    <a:pt x="8428" y="485"/>
                    <a:pt x="8431" y="485"/>
                    <a:pt x="8428" y="481"/>
                  </a:cubicBezTo>
                  <a:cubicBezTo>
                    <a:pt x="8416" y="481"/>
                    <a:pt x="8420" y="477"/>
                    <a:pt x="8431" y="470"/>
                  </a:cubicBezTo>
                  <a:cubicBezTo>
                    <a:pt x="8435" y="470"/>
                    <a:pt x="8435" y="466"/>
                    <a:pt x="8438" y="463"/>
                  </a:cubicBezTo>
                  <a:cubicBezTo>
                    <a:pt x="8431" y="463"/>
                    <a:pt x="8423" y="466"/>
                    <a:pt x="8423" y="466"/>
                  </a:cubicBezTo>
                  <a:cubicBezTo>
                    <a:pt x="8421" y="464"/>
                    <a:pt x="8418" y="461"/>
                    <a:pt x="8413" y="461"/>
                  </a:cubicBezTo>
                  <a:cubicBezTo>
                    <a:pt x="8411" y="461"/>
                    <a:pt x="8409" y="461"/>
                    <a:pt x="8406" y="463"/>
                  </a:cubicBezTo>
                  <a:lnTo>
                    <a:pt x="8401" y="463"/>
                  </a:lnTo>
                  <a:cubicBezTo>
                    <a:pt x="8400" y="461"/>
                    <a:pt x="8399" y="461"/>
                    <a:pt x="8397" y="461"/>
                  </a:cubicBezTo>
                  <a:cubicBezTo>
                    <a:pt x="8395" y="461"/>
                    <a:pt x="8392" y="463"/>
                    <a:pt x="8387" y="463"/>
                  </a:cubicBezTo>
                  <a:cubicBezTo>
                    <a:pt x="8376" y="463"/>
                    <a:pt x="8372" y="455"/>
                    <a:pt x="8372" y="448"/>
                  </a:cubicBezTo>
                  <a:cubicBezTo>
                    <a:pt x="8372" y="444"/>
                    <a:pt x="8372" y="437"/>
                    <a:pt x="8369" y="433"/>
                  </a:cubicBezTo>
                  <a:cubicBezTo>
                    <a:pt x="8361" y="430"/>
                    <a:pt x="8361" y="422"/>
                    <a:pt x="8357" y="419"/>
                  </a:cubicBezTo>
                  <a:cubicBezTo>
                    <a:pt x="8357" y="415"/>
                    <a:pt x="8357" y="411"/>
                    <a:pt x="8354" y="408"/>
                  </a:cubicBezTo>
                  <a:cubicBezTo>
                    <a:pt x="8354" y="404"/>
                    <a:pt x="8347" y="400"/>
                    <a:pt x="8335" y="400"/>
                  </a:cubicBezTo>
                  <a:cubicBezTo>
                    <a:pt x="8328" y="400"/>
                    <a:pt x="8325" y="400"/>
                    <a:pt x="8321" y="393"/>
                  </a:cubicBezTo>
                  <a:cubicBezTo>
                    <a:pt x="8321" y="386"/>
                    <a:pt x="8317" y="378"/>
                    <a:pt x="8325" y="367"/>
                  </a:cubicBezTo>
                  <a:cubicBezTo>
                    <a:pt x="8325" y="364"/>
                    <a:pt x="8321" y="360"/>
                    <a:pt x="8321" y="360"/>
                  </a:cubicBezTo>
                  <a:cubicBezTo>
                    <a:pt x="8325" y="356"/>
                    <a:pt x="8328" y="353"/>
                    <a:pt x="8332" y="353"/>
                  </a:cubicBezTo>
                  <a:cubicBezTo>
                    <a:pt x="8332" y="349"/>
                    <a:pt x="8335" y="349"/>
                    <a:pt x="8335" y="345"/>
                  </a:cubicBezTo>
                  <a:cubicBezTo>
                    <a:pt x="8335" y="342"/>
                    <a:pt x="8328" y="338"/>
                    <a:pt x="8335" y="334"/>
                  </a:cubicBezTo>
                  <a:cubicBezTo>
                    <a:pt x="8347" y="331"/>
                    <a:pt x="8335" y="327"/>
                    <a:pt x="8343" y="323"/>
                  </a:cubicBezTo>
                  <a:cubicBezTo>
                    <a:pt x="8347" y="320"/>
                    <a:pt x="8343" y="316"/>
                    <a:pt x="8347" y="312"/>
                  </a:cubicBezTo>
                  <a:cubicBezTo>
                    <a:pt x="8350" y="309"/>
                    <a:pt x="8357" y="305"/>
                    <a:pt x="8361" y="298"/>
                  </a:cubicBezTo>
                  <a:lnTo>
                    <a:pt x="8365" y="298"/>
                  </a:lnTo>
                  <a:cubicBezTo>
                    <a:pt x="8357" y="298"/>
                    <a:pt x="8354" y="298"/>
                    <a:pt x="8350" y="294"/>
                  </a:cubicBezTo>
                  <a:cubicBezTo>
                    <a:pt x="8347" y="294"/>
                    <a:pt x="8347" y="290"/>
                    <a:pt x="8343" y="290"/>
                  </a:cubicBezTo>
                  <a:cubicBezTo>
                    <a:pt x="8343" y="287"/>
                    <a:pt x="8339" y="283"/>
                    <a:pt x="8343" y="283"/>
                  </a:cubicBezTo>
                  <a:cubicBezTo>
                    <a:pt x="8354" y="272"/>
                    <a:pt x="8347" y="268"/>
                    <a:pt x="8354" y="261"/>
                  </a:cubicBezTo>
                  <a:cubicBezTo>
                    <a:pt x="8357" y="257"/>
                    <a:pt x="8354" y="254"/>
                    <a:pt x="8357" y="250"/>
                  </a:cubicBezTo>
                  <a:cubicBezTo>
                    <a:pt x="8365" y="239"/>
                    <a:pt x="8376" y="228"/>
                    <a:pt x="8387" y="217"/>
                  </a:cubicBezTo>
                  <a:cubicBezTo>
                    <a:pt x="8382" y="217"/>
                    <a:pt x="8377" y="215"/>
                    <a:pt x="8371" y="215"/>
                  </a:cubicBezTo>
                  <a:cubicBezTo>
                    <a:pt x="8368" y="215"/>
                    <a:pt x="8365" y="216"/>
                    <a:pt x="8361" y="217"/>
                  </a:cubicBezTo>
                  <a:cubicBezTo>
                    <a:pt x="8357" y="217"/>
                    <a:pt x="8350" y="220"/>
                    <a:pt x="8343" y="220"/>
                  </a:cubicBezTo>
                  <a:lnTo>
                    <a:pt x="8335" y="220"/>
                  </a:lnTo>
                  <a:cubicBezTo>
                    <a:pt x="8332" y="213"/>
                    <a:pt x="8321" y="213"/>
                    <a:pt x="8317" y="210"/>
                  </a:cubicBezTo>
                  <a:cubicBezTo>
                    <a:pt x="8317" y="206"/>
                    <a:pt x="8310" y="206"/>
                    <a:pt x="8310" y="206"/>
                  </a:cubicBezTo>
                  <a:cubicBezTo>
                    <a:pt x="8317" y="198"/>
                    <a:pt x="8313" y="195"/>
                    <a:pt x="8313" y="191"/>
                  </a:cubicBezTo>
                  <a:cubicBezTo>
                    <a:pt x="8310" y="180"/>
                    <a:pt x="8317" y="169"/>
                    <a:pt x="8335" y="162"/>
                  </a:cubicBezTo>
                  <a:cubicBezTo>
                    <a:pt x="8339" y="158"/>
                    <a:pt x="8343" y="154"/>
                    <a:pt x="8343" y="154"/>
                  </a:cubicBezTo>
                  <a:cubicBezTo>
                    <a:pt x="8339" y="151"/>
                    <a:pt x="8354" y="144"/>
                    <a:pt x="8350" y="136"/>
                  </a:cubicBezTo>
                  <a:lnTo>
                    <a:pt x="8350" y="136"/>
                  </a:lnTo>
                  <a:cubicBezTo>
                    <a:pt x="8339" y="144"/>
                    <a:pt x="8325" y="144"/>
                    <a:pt x="8313" y="147"/>
                  </a:cubicBezTo>
                  <a:cubicBezTo>
                    <a:pt x="8303" y="154"/>
                    <a:pt x="8291" y="151"/>
                    <a:pt x="8281" y="158"/>
                  </a:cubicBezTo>
                  <a:cubicBezTo>
                    <a:pt x="8277" y="154"/>
                    <a:pt x="8277" y="147"/>
                    <a:pt x="8269" y="144"/>
                  </a:cubicBezTo>
                  <a:cubicBezTo>
                    <a:pt x="8262" y="140"/>
                    <a:pt x="8262" y="136"/>
                    <a:pt x="8259" y="132"/>
                  </a:cubicBezTo>
                  <a:cubicBezTo>
                    <a:pt x="8256" y="133"/>
                    <a:pt x="8254" y="133"/>
                    <a:pt x="8252" y="133"/>
                  </a:cubicBezTo>
                  <a:cubicBezTo>
                    <a:pt x="8244" y="133"/>
                    <a:pt x="8239" y="129"/>
                    <a:pt x="8237" y="129"/>
                  </a:cubicBezTo>
                  <a:cubicBezTo>
                    <a:pt x="8225" y="125"/>
                    <a:pt x="8215" y="122"/>
                    <a:pt x="8215" y="114"/>
                  </a:cubicBezTo>
                  <a:cubicBezTo>
                    <a:pt x="8215" y="110"/>
                    <a:pt x="8211" y="107"/>
                    <a:pt x="8211" y="100"/>
                  </a:cubicBezTo>
                  <a:cubicBezTo>
                    <a:pt x="8225" y="92"/>
                    <a:pt x="8218" y="85"/>
                    <a:pt x="8233" y="74"/>
                  </a:cubicBezTo>
                  <a:cubicBezTo>
                    <a:pt x="8229" y="66"/>
                    <a:pt x="8251" y="56"/>
                    <a:pt x="8233" y="52"/>
                  </a:cubicBezTo>
                  <a:cubicBezTo>
                    <a:pt x="8233" y="44"/>
                    <a:pt x="8225" y="41"/>
                    <a:pt x="8225" y="37"/>
                  </a:cubicBezTo>
                  <a:lnTo>
                    <a:pt x="8207" y="19"/>
                  </a:lnTo>
                  <a:cubicBezTo>
                    <a:pt x="8202" y="15"/>
                    <a:pt x="8199" y="15"/>
                    <a:pt x="8195" y="15"/>
                  </a:cubicBezTo>
                  <a:cubicBezTo>
                    <a:pt x="8191" y="15"/>
                    <a:pt x="8185" y="15"/>
                    <a:pt x="8174" y="15"/>
                  </a:cubicBezTo>
                  <a:cubicBezTo>
                    <a:pt x="8159" y="15"/>
                    <a:pt x="8145" y="22"/>
                    <a:pt x="8130" y="22"/>
                  </a:cubicBezTo>
                  <a:cubicBezTo>
                    <a:pt x="8125" y="22"/>
                    <a:pt x="8120" y="24"/>
                    <a:pt x="8115" y="24"/>
                  </a:cubicBezTo>
                  <a:cubicBezTo>
                    <a:pt x="8113" y="24"/>
                    <a:pt x="8110" y="24"/>
                    <a:pt x="8108" y="22"/>
                  </a:cubicBezTo>
                  <a:cubicBezTo>
                    <a:pt x="8099" y="26"/>
                    <a:pt x="8092" y="27"/>
                    <a:pt x="8086" y="27"/>
                  </a:cubicBezTo>
                  <a:cubicBezTo>
                    <a:pt x="8079" y="27"/>
                    <a:pt x="8072" y="26"/>
                    <a:pt x="8064" y="26"/>
                  </a:cubicBezTo>
                  <a:cubicBezTo>
                    <a:pt x="8064" y="22"/>
                    <a:pt x="8061" y="19"/>
                    <a:pt x="8068" y="12"/>
                  </a:cubicBezTo>
                  <a:cubicBezTo>
                    <a:pt x="8071" y="8"/>
                    <a:pt x="8071" y="4"/>
                    <a:pt x="80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35"/>
            <p:cNvSpPr/>
            <p:nvPr/>
          </p:nvSpPr>
          <p:spPr>
            <a:xfrm>
              <a:off x="3624601" y="2820175"/>
              <a:ext cx="196" cy="245"/>
            </a:xfrm>
            <a:custGeom>
              <a:avLst/>
              <a:gdLst/>
              <a:ahLst/>
              <a:cxnLst/>
              <a:rect l="l" t="t" r="r" b="b"/>
              <a:pathLst>
                <a:path w="4" h="5" extrusionOk="0">
                  <a:moveTo>
                    <a:pt x="0" y="1"/>
                  </a:moveTo>
                  <a:lnTo>
                    <a:pt x="0" y="4"/>
                  </a:ln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35"/>
            <p:cNvSpPr/>
            <p:nvPr/>
          </p:nvSpPr>
          <p:spPr>
            <a:xfrm>
              <a:off x="3703071" y="2794608"/>
              <a:ext cx="196" cy="245"/>
            </a:xfrm>
            <a:custGeom>
              <a:avLst/>
              <a:gdLst/>
              <a:ahLst/>
              <a:cxnLst/>
              <a:rect l="l" t="t" r="r" b="b"/>
              <a:pathLst>
                <a:path w="4" h="5" extrusionOk="0">
                  <a:moveTo>
                    <a:pt x="0" y="1"/>
                  </a:moveTo>
                  <a:lnTo>
                    <a:pt x="0" y="4"/>
                  </a:lnTo>
                  <a:lnTo>
                    <a:pt x="4" y="4"/>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35"/>
            <p:cNvSpPr/>
            <p:nvPr/>
          </p:nvSpPr>
          <p:spPr>
            <a:xfrm>
              <a:off x="3916445" y="2621867"/>
              <a:ext cx="49" cy="245"/>
            </a:xfrm>
            <a:custGeom>
              <a:avLst/>
              <a:gdLst/>
              <a:ahLst/>
              <a:cxnLst/>
              <a:rect l="l" t="t" r="r" b="b"/>
              <a:pathLst>
                <a:path w="1" h="5" extrusionOk="0">
                  <a:moveTo>
                    <a:pt x="0" y="4"/>
                  </a:moveTo>
                  <a:lnTo>
                    <a:pt x="0" y="4"/>
                  </a:lnTo>
                  <a:lnTo>
                    <a:pt x="0" y="4"/>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35"/>
            <p:cNvSpPr/>
            <p:nvPr/>
          </p:nvSpPr>
          <p:spPr>
            <a:xfrm>
              <a:off x="3614836" y="3059460"/>
              <a:ext cx="250920" cy="124700"/>
            </a:xfrm>
            <a:custGeom>
              <a:avLst/>
              <a:gdLst/>
              <a:ahLst/>
              <a:cxnLst/>
              <a:rect l="l" t="t" r="r" b="b"/>
              <a:pathLst>
                <a:path w="5113" h="2541" extrusionOk="0">
                  <a:moveTo>
                    <a:pt x="1468" y="101"/>
                  </a:moveTo>
                  <a:lnTo>
                    <a:pt x="1472" y="104"/>
                  </a:lnTo>
                  <a:lnTo>
                    <a:pt x="1464" y="104"/>
                  </a:lnTo>
                  <a:cubicBezTo>
                    <a:pt x="1468" y="104"/>
                    <a:pt x="1468" y="104"/>
                    <a:pt x="1468" y="101"/>
                  </a:cubicBezTo>
                  <a:close/>
                  <a:moveTo>
                    <a:pt x="2645" y="1967"/>
                  </a:moveTo>
                  <a:cubicBezTo>
                    <a:pt x="2648" y="1967"/>
                    <a:pt x="2648" y="1967"/>
                    <a:pt x="2652" y="1971"/>
                  </a:cubicBezTo>
                  <a:lnTo>
                    <a:pt x="2645" y="1971"/>
                  </a:lnTo>
                  <a:lnTo>
                    <a:pt x="2645" y="1967"/>
                  </a:lnTo>
                  <a:close/>
                  <a:moveTo>
                    <a:pt x="2821" y="1993"/>
                  </a:moveTo>
                  <a:lnTo>
                    <a:pt x="2824" y="1996"/>
                  </a:lnTo>
                  <a:lnTo>
                    <a:pt x="2821" y="1996"/>
                  </a:lnTo>
                  <a:lnTo>
                    <a:pt x="2821" y="1993"/>
                  </a:lnTo>
                  <a:close/>
                  <a:moveTo>
                    <a:pt x="4376" y="2118"/>
                  </a:moveTo>
                  <a:lnTo>
                    <a:pt x="4376" y="2121"/>
                  </a:lnTo>
                  <a:cubicBezTo>
                    <a:pt x="4376" y="2118"/>
                    <a:pt x="4372" y="2118"/>
                    <a:pt x="4372" y="2118"/>
                  </a:cubicBezTo>
                  <a:close/>
                  <a:moveTo>
                    <a:pt x="4317" y="2143"/>
                  </a:moveTo>
                  <a:cubicBezTo>
                    <a:pt x="4320" y="2143"/>
                    <a:pt x="4320" y="2147"/>
                    <a:pt x="4320" y="2150"/>
                  </a:cubicBezTo>
                  <a:cubicBezTo>
                    <a:pt x="4317" y="2147"/>
                    <a:pt x="4317" y="2147"/>
                    <a:pt x="4317" y="2143"/>
                  </a:cubicBezTo>
                  <a:close/>
                  <a:moveTo>
                    <a:pt x="3672" y="2169"/>
                  </a:moveTo>
                  <a:cubicBezTo>
                    <a:pt x="3672" y="2169"/>
                    <a:pt x="3675" y="2169"/>
                    <a:pt x="3679" y="2172"/>
                  </a:cubicBezTo>
                  <a:cubicBezTo>
                    <a:pt x="3675" y="2172"/>
                    <a:pt x="3672" y="2172"/>
                    <a:pt x="3672" y="2169"/>
                  </a:cubicBezTo>
                  <a:close/>
                  <a:moveTo>
                    <a:pt x="3914" y="2253"/>
                  </a:moveTo>
                  <a:lnTo>
                    <a:pt x="3914" y="2257"/>
                  </a:lnTo>
                  <a:lnTo>
                    <a:pt x="3914" y="2260"/>
                  </a:lnTo>
                  <a:cubicBezTo>
                    <a:pt x="3914" y="2257"/>
                    <a:pt x="3910" y="2257"/>
                    <a:pt x="3910" y="2257"/>
                  </a:cubicBezTo>
                  <a:lnTo>
                    <a:pt x="3914" y="2253"/>
                  </a:lnTo>
                  <a:close/>
                  <a:moveTo>
                    <a:pt x="4024" y="2264"/>
                  </a:moveTo>
                  <a:lnTo>
                    <a:pt x="4024" y="2268"/>
                  </a:lnTo>
                  <a:lnTo>
                    <a:pt x="4020" y="2268"/>
                  </a:lnTo>
                  <a:lnTo>
                    <a:pt x="4020" y="2264"/>
                  </a:lnTo>
                  <a:close/>
                  <a:moveTo>
                    <a:pt x="4030" y="2266"/>
                  </a:moveTo>
                  <a:cubicBezTo>
                    <a:pt x="4031" y="2266"/>
                    <a:pt x="4032" y="2269"/>
                    <a:pt x="4034" y="2272"/>
                  </a:cubicBezTo>
                  <a:cubicBezTo>
                    <a:pt x="4027" y="2272"/>
                    <a:pt x="4027" y="2268"/>
                    <a:pt x="4027" y="2268"/>
                  </a:cubicBezTo>
                  <a:cubicBezTo>
                    <a:pt x="4028" y="2267"/>
                    <a:pt x="4029" y="2266"/>
                    <a:pt x="4030" y="2266"/>
                  </a:cubicBezTo>
                  <a:close/>
                  <a:moveTo>
                    <a:pt x="4724" y="2268"/>
                  </a:moveTo>
                  <a:lnTo>
                    <a:pt x="4724" y="2272"/>
                  </a:lnTo>
                  <a:lnTo>
                    <a:pt x="4720" y="2268"/>
                  </a:lnTo>
                  <a:close/>
                  <a:moveTo>
                    <a:pt x="4049" y="2268"/>
                  </a:moveTo>
                  <a:lnTo>
                    <a:pt x="4053" y="2272"/>
                  </a:lnTo>
                  <a:cubicBezTo>
                    <a:pt x="4053" y="2272"/>
                    <a:pt x="4049" y="2272"/>
                    <a:pt x="4049" y="2275"/>
                  </a:cubicBezTo>
                  <a:lnTo>
                    <a:pt x="4049" y="2268"/>
                  </a:lnTo>
                  <a:close/>
                  <a:moveTo>
                    <a:pt x="4517" y="2310"/>
                  </a:moveTo>
                  <a:cubicBezTo>
                    <a:pt x="4518" y="2310"/>
                    <a:pt x="4520" y="2311"/>
                    <a:pt x="4522" y="2312"/>
                  </a:cubicBezTo>
                  <a:cubicBezTo>
                    <a:pt x="4518" y="2312"/>
                    <a:pt x="4518" y="2312"/>
                    <a:pt x="4515" y="2316"/>
                  </a:cubicBezTo>
                  <a:cubicBezTo>
                    <a:pt x="4515" y="2313"/>
                    <a:pt x="4515" y="2310"/>
                    <a:pt x="4517" y="2310"/>
                  </a:cubicBezTo>
                  <a:close/>
                  <a:moveTo>
                    <a:pt x="4555" y="2319"/>
                  </a:moveTo>
                  <a:lnTo>
                    <a:pt x="4559" y="2323"/>
                  </a:lnTo>
                  <a:lnTo>
                    <a:pt x="4555" y="2326"/>
                  </a:lnTo>
                  <a:lnTo>
                    <a:pt x="4555" y="2323"/>
                  </a:lnTo>
                  <a:lnTo>
                    <a:pt x="4555" y="2319"/>
                  </a:lnTo>
                  <a:close/>
                  <a:moveTo>
                    <a:pt x="4445" y="2330"/>
                  </a:moveTo>
                  <a:lnTo>
                    <a:pt x="4442" y="2334"/>
                  </a:lnTo>
                  <a:lnTo>
                    <a:pt x="4442" y="2330"/>
                  </a:lnTo>
                  <a:close/>
                  <a:moveTo>
                    <a:pt x="4562" y="2326"/>
                  </a:moveTo>
                  <a:cubicBezTo>
                    <a:pt x="4562" y="2330"/>
                    <a:pt x="4562" y="2330"/>
                    <a:pt x="4559" y="2334"/>
                  </a:cubicBezTo>
                  <a:cubicBezTo>
                    <a:pt x="4555" y="2334"/>
                    <a:pt x="4552" y="2334"/>
                    <a:pt x="4552" y="2326"/>
                  </a:cubicBezTo>
                  <a:lnTo>
                    <a:pt x="4552" y="2326"/>
                  </a:lnTo>
                  <a:lnTo>
                    <a:pt x="4555" y="2330"/>
                  </a:lnTo>
                  <a:cubicBezTo>
                    <a:pt x="4559" y="2330"/>
                    <a:pt x="4559" y="2326"/>
                    <a:pt x="4562" y="2326"/>
                  </a:cubicBezTo>
                  <a:close/>
                  <a:moveTo>
                    <a:pt x="4508" y="2341"/>
                  </a:moveTo>
                  <a:lnTo>
                    <a:pt x="4508" y="2345"/>
                  </a:lnTo>
                  <a:lnTo>
                    <a:pt x="4504" y="2341"/>
                  </a:lnTo>
                  <a:close/>
                  <a:moveTo>
                    <a:pt x="4133" y="2356"/>
                  </a:moveTo>
                  <a:cubicBezTo>
                    <a:pt x="4134" y="2357"/>
                    <a:pt x="4134" y="2358"/>
                    <a:pt x="4134" y="2360"/>
                  </a:cubicBezTo>
                  <a:cubicBezTo>
                    <a:pt x="4130" y="2360"/>
                    <a:pt x="4126" y="2360"/>
                    <a:pt x="4130" y="2356"/>
                  </a:cubicBezTo>
                  <a:cubicBezTo>
                    <a:pt x="4132" y="2356"/>
                    <a:pt x="4133" y="2356"/>
                    <a:pt x="4133" y="2356"/>
                  </a:cubicBezTo>
                  <a:close/>
                  <a:moveTo>
                    <a:pt x="4574" y="2385"/>
                  </a:moveTo>
                  <a:lnTo>
                    <a:pt x="4574" y="2389"/>
                  </a:lnTo>
                  <a:lnTo>
                    <a:pt x="4570" y="2389"/>
                  </a:lnTo>
                  <a:lnTo>
                    <a:pt x="4566" y="2385"/>
                  </a:lnTo>
                  <a:close/>
                  <a:moveTo>
                    <a:pt x="4148" y="2414"/>
                  </a:moveTo>
                  <a:lnTo>
                    <a:pt x="4148" y="2418"/>
                  </a:lnTo>
                  <a:lnTo>
                    <a:pt x="4144" y="2414"/>
                  </a:lnTo>
                  <a:close/>
                  <a:moveTo>
                    <a:pt x="4460" y="2462"/>
                  </a:moveTo>
                  <a:lnTo>
                    <a:pt x="4456" y="2466"/>
                  </a:lnTo>
                  <a:lnTo>
                    <a:pt x="4456" y="2462"/>
                  </a:lnTo>
                  <a:close/>
                  <a:moveTo>
                    <a:pt x="820" y="1"/>
                  </a:moveTo>
                  <a:cubicBezTo>
                    <a:pt x="816" y="1"/>
                    <a:pt x="813" y="2"/>
                    <a:pt x="812" y="2"/>
                  </a:cubicBezTo>
                  <a:cubicBezTo>
                    <a:pt x="802" y="5"/>
                    <a:pt x="798" y="10"/>
                    <a:pt x="791" y="10"/>
                  </a:cubicBezTo>
                  <a:cubicBezTo>
                    <a:pt x="790" y="10"/>
                    <a:pt x="788" y="10"/>
                    <a:pt x="786" y="9"/>
                  </a:cubicBezTo>
                  <a:lnTo>
                    <a:pt x="782" y="9"/>
                  </a:lnTo>
                  <a:cubicBezTo>
                    <a:pt x="780" y="13"/>
                    <a:pt x="778" y="14"/>
                    <a:pt x="776" y="14"/>
                  </a:cubicBezTo>
                  <a:cubicBezTo>
                    <a:pt x="775" y="14"/>
                    <a:pt x="773" y="13"/>
                    <a:pt x="771" y="13"/>
                  </a:cubicBezTo>
                  <a:cubicBezTo>
                    <a:pt x="764" y="13"/>
                    <a:pt x="760" y="9"/>
                    <a:pt x="760" y="2"/>
                  </a:cubicBezTo>
                  <a:cubicBezTo>
                    <a:pt x="749" y="6"/>
                    <a:pt x="738" y="6"/>
                    <a:pt x="727" y="6"/>
                  </a:cubicBezTo>
                  <a:cubicBezTo>
                    <a:pt x="720" y="9"/>
                    <a:pt x="716" y="9"/>
                    <a:pt x="712" y="13"/>
                  </a:cubicBezTo>
                  <a:lnTo>
                    <a:pt x="709" y="16"/>
                  </a:lnTo>
                  <a:lnTo>
                    <a:pt x="698" y="16"/>
                  </a:lnTo>
                  <a:cubicBezTo>
                    <a:pt x="698" y="19"/>
                    <a:pt x="697" y="20"/>
                    <a:pt x="695" y="20"/>
                  </a:cubicBezTo>
                  <a:cubicBezTo>
                    <a:pt x="694" y="20"/>
                    <a:pt x="691" y="19"/>
                    <a:pt x="689" y="19"/>
                  </a:cubicBezTo>
                  <a:cubicBezTo>
                    <a:pt x="688" y="19"/>
                    <a:pt x="687" y="19"/>
                    <a:pt x="687" y="20"/>
                  </a:cubicBezTo>
                  <a:cubicBezTo>
                    <a:pt x="687" y="24"/>
                    <a:pt x="676" y="24"/>
                    <a:pt x="676" y="28"/>
                  </a:cubicBezTo>
                  <a:cubicBezTo>
                    <a:pt x="668" y="28"/>
                    <a:pt x="672" y="35"/>
                    <a:pt x="668" y="38"/>
                  </a:cubicBezTo>
                  <a:cubicBezTo>
                    <a:pt x="666" y="37"/>
                    <a:pt x="664" y="37"/>
                    <a:pt x="663" y="37"/>
                  </a:cubicBezTo>
                  <a:cubicBezTo>
                    <a:pt x="659" y="37"/>
                    <a:pt x="656" y="39"/>
                    <a:pt x="654" y="42"/>
                  </a:cubicBezTo>
                  <a:cubicBezTo>
                    <a:pt x="650" y="50"/>
                    <a:pt x="646" y="53"/>
                    <a:pt x="636" y="53"/>
                  </a:cubicBezTo>
                  <a:cubicBezTo>
                    <a:pt x="636" y="57"/>
                    <a:pt x="634" y="58"/>
                    <a:pt x="631" y="58"/>
                  </a:cubicBezTo>
                  <a:cubicBezTo>
                    <a:pt x="629" y="58"/>
                    <a:pt x="626" y="57"/>
                    <a:pt x="624" y="57"/>
                  </a:cubicBezTo>
                  <a:cubicBezTo>
                    <a:pt x="621" y="60"/>
                    <a:pt x="614" y="60"/>
                    <a:pt x="610" y="64"/>
                  </a:cubicBezTo>
                  <a:cubicBezTo>
                    <a:pt x="599" y="68"/>
                    <a:pt x="588" y="68"/>
                    <a:pt x="580" y="79"/>
                  </a:cubicBezTo>
                  <a:cubicBezTo>
                    <a:pt x="580" y="80"/>
                    <a:pt x="579" y="80"/>
                    <a:pt x="578" y="80"/>
                  </a:cubicBezTo>
                  <a:cubicBezTo>
                    <a:pt x="577" y="80"/>
                    <a:pt x="577" y="80"/>
                    <a:pt x="577" y="82"/>
                  </a:cubicBezTo>
                  <a:cubicBezTo>
                    <a:pt x="573" y="82"/>
                    <a:pt x="566" y="82"/>
                    <a:pt x="566" y="90"/>
                  </a:cubicBezTo>
                  <a:lnTo>
                    <a:pt x="555" y="90"/>
                  </a:lnTo>
                  <a:cubicBezTo>
                    <a:pt x="551" y="94"/>
                    <a:pt x="555" y="97"/>
                    <a:pt x="548" y="97"/>
                  </a:cubicBezTo>
                  <a:cubicBezTo>
                    <a:pt x="544" y="97"/>
                    <a:pt x="540" y="101"/>
                    <a:pt x="540" y="104"/>
                  </a:cubicBezTo>
                  <a:lnTo>
                    <a:pt x="540" y="108"/>
                  </a:lnTo>
                  <a:cubicBezTo>
                    <a:pt x="536" y="112"/>
                    <a:pt x="533" y="119"/>
                    <a:pt x="529" y="123"/>
                  </a:cubicBezTo>
                  <a:cubicBezTo>
                    <a:pt x="529" y="126"/>
                    <a:pt x="533" y="130"/>
                    <a:pt x="526" y="134"/>
                  </a:cubicBezTo>
                  <a:cubicBezTo>
                    <a:pt x="529" y="138"/>
                    <a:pt x="526" y="141"/>
                    <a:pt x="522" y="141"/>
                  </a:cubicBezTo>
                  <a:lnTo>
                    <a:pt x="522" y="145"/>
                  </a:lnTo>
                  <a:cubicBezTo>
                    <a:pt x="522" y="152"/>
                    <a:pt x="522" y="152"/>
                    <a:pt x="518" y="156"/>
                  </a:cubicBezTo>
                  <a:cubicBezTo>
                    <a:pt x="514" y="160"/>
                    <a:pt x="511" y="163"/>
                    <a:pt x="507" y="170"/>
                  </a:cubicBezTo>
                  <a:lnTo>
                    <a:pt x="511" y="170"/>
                  </a:lnTo>
                  <a:lnTo>
                    <a:pt x="511" y="178"/>
                  </a:lnTo>
                  <a:lnTo>
                    <a:pt x="511" y="182"/>
                  </a:lnTo>
                  <a:cubicBezTo>
                    <a:pt x="504" y="185"/>
                    <a:pt x="504" y="192"/>
                    <a:pt x="507" y="200"/>
                  </a:cubicBezTo>
                  <a:lnTo>
                    <a:pt x="507" y="204"/>
                  </a:lnTo>
                  <a:cubicBezTo>
                    <a:pt x="504" y="204"/>
                    <a:pt x="507" y="207"/>
                    <a:pt x="504" y="211"/>
                  </a:cubicBezTo>
                  <a:cubicBezTo>
                    <a:pt x="500" y="211"/>
                    <a:pt x="504" y="214"/>
                    <a:pt x="504" y="218"/>
                  </a:cubicBezTo>
                  <a:cubicBezTo>
                    <a:pt x="504" y="222"/>
                    <a:pt x="500" y="222"/>
                    <a:pt x="500" y="226"/>
                  </a:cubicBezTo>
                  <a:cubicBezTo>
                    <a:pt x="500" y="233"/>
                    <a:pt x="504" y="240"/>
                    <a:pt x="500" y="251"/>
                  </a:cubicBezTo>
                  <a:lnTo>
                    <a:pt x="500" y="255"/>
                  </a:lnTo>
                  <a:cubicBezTo>
                    <a:pt x="507" y="262"/>
                    <a:pt x="504" y="273"/>
                    <a:pt x="511" y="280"/>
                  </a:cubicBezTo>
                  <a:lnTo>
                    <a:pt x="507" y="280"/>
                  </a:lnTo>
                  <a:cubicBezTo>
                    <a:pt x="511" y="284"/>
                    <a:pt x="514" y="288"/>
                    <a:pt x="514" y="292"/>
                  </a:cubicBezTo>
                  <a:cubicBezTo>
                    <a:pt x="514" y="295"/>
                    <a:pt x="522" y="295"/>
                    <a:pt x="522" y="299"/>
                  </a:cubicBezTo>
                  <a:cubicBezTo>
                    <a:pt x="529" y="299"/>
                    <a:pt x="533" y="310"/>
                    <a:pt x="540" y="314"/>
                  </a:cubicBezTo>
                  <a:lnTo>
                    <a:pt x="544" y="317"/>
                  </a:lnTo>
                  <a:cubicBezTo>
                    <a:pt x="544" y="317"/>
                    <a:pt x="548" y="314"/>
                    <a:pt x="551" y="310"/>
                  </a:cubicBezTo>
                  <a:lnTo>
                    <a:pt x="551" y="310"/>
                  </a:lnTo>
                  <a:cubicBezTo>
                    <a:pt x="551" y="317"/>
                    <a:pt x="548" y="317"/>
                    <a:pt x="551" y="321"/>
                  </a:cubicBezTo>
                  <a:lnTo>
                    <a:pt x="551" y="328"/>
                  </a:lnTo>
                  <a:cubicBezTo>
                    <a:pt x="555" y="328"/>
                    <a:pt x="558" y="332"/>
                    <a:pt x="555" y="336"/>
                  </a:cubicBezTo>
                  <a:cubicBezTo>
                    <a:pt x="552" y="336"/>
                    <a:pt x="551" y="343"/>
                    <a:pt x="547" y="343"/>
                  </a:cubicBezTo>
                  <a:cubicBezTo>
                    <a:pt x="546" y="343"/>
                    <a:pt x="545" y="343"/>
                    <a:pt x="544" y="343"/>
                  </a:cubicBezTo>
                  <a:cubicBezTo>
                    <a:pt x="542" y="346"/>
                    <a:pt x="539" y="347"/>
                    <a:pt x="536" y="347"/>
                  </a:cubicBezTo>
                  <a:cubicBezTo>
                    <a:pt x="533" y="347"/>
                    <a:pt x="529" y="346"/>
                    <a:pt x="526" y="346"/>
                  </a:cubicBezTo>
                  <a:cubicBezTo>
                    <a:pt x="524" y="347"/>
                    <a:pt x="522" y="347"/>
                    <a:pt x="521" y="347"/>
                  </a:cubicBezTo>
                  <a:cubicBezTo>
                    <a:pt x="517" y="347"/>
                    <a:pt x="515" y="345"/>
                    <a:pt x="513" y="345"/>
                  </a:cubicBezTo>
                  <a:cubicBezTo>
                    <a:pt x="512" y="345"/>
                    <a:pt x="511" y="345"/>
                    <a:pt x="511" y="346"/>
                  </a:cubicBezTo>
                  <a:lnTo>
                    <a:pt x="507" y="346"/>
                  </a:lnTo>
                  <a:cubicBezTo>
                    <a:pt x="503" y="345"/>
                    <a:pt x="500" y="344"/>
                    <a:pt x="497" y="344"/>
                  </a:cubicBezTo>
                  <a:cubicBezTo>
                    <a:pt x="493" y="344"/>
                    <a:pt x="490" y="347"/>
                    <a:pt x="485" y="354"/>
                  </a:cubicBezTo>
                  <a:cubicBezTo>
                    <a:pt x="483" y="357"/>
                    <a:pt x="478" y="359"/>
                    <a:pt x="475" y="359"/>
                  </a:cubicBezTo>
                  <a:cubicBezTo>
                    <a:pt x="474" y="359"/>
                    <a:pt x="474" y="359"/>
                    <a:pt x="474" y="358"/>
                  </a:cubicBezTo>
                  <a:cubicBezTo>
                    <a:pt x="467" y="354"/>
                    <a:pt x="460" y="354"/>
                    <a:pt x="460" y="343"/>
                  </a:cubicBezTo>
                  <a:lnTo>
                    <a:pt x="456" y="343"/>
                  </a:lnTo>
                  <a:cubicBezTo>
                    <a:pt x="452" y="343"/>
                    <a:pt x="452" y="339"/>
                    <a:pt x="448" y="336"/>
                  </a:cubicBezTo>
                  <a:cubicBezTo>
                    <a:pt x="441" y="324"/>
                    <a:pt x="438" y="314"/>
                    <a:pt x="434" y="302"/>
                  </a:cubicBezTo>
                  <a:lnTo>
                    <a:pt x="438" y="302"/>
                  </a:lnTo>
                  <a:cubicBezTo>
                    <a:pt x="441" y="302"/>
                    <a:pt x="441" y="302"/>
                    <a:pt x="441" y="299"/>
                  </a:cubicBezTo>
                  <a:lnTo>
                    <a:pt x="438" y="299"/>
                  </a:lnTo>
                  <a:cubicBezTo>
                    <a:pt x="430" y="295"/>
                    <a:pt x="430" y="292"/>
                    <a:pt x="430" y="284"/>
                  </a:cubicBezTo>
                  <a:lnTo>
                    <a:pt x="434" y="280"/>
                  </a:lnTo>
                  <a:cubicBezTo>
                    <a:pt x="430" y="280"/>
                    <a:pt x="426" y="280"/>
                    <a:pt x="426" y="277"/>
                  </a:cubicBezTo>
                  <a:cubicBezTo>
                    <a:pt x="423" y="273"/>
                    <a:pt x="423" y="270"/>
                    <a:pt x="423" y="270"/>
                  </a:cubicBezTo>
                  <a:cubicBezTo>
                    <a:pt x="419" y="262"/>
                    <a:pt x="419" y="255"/>
                    <a:pt x="412" y="248"/>
                  </a:cubicBezTo>
                  <a:lnTo>
                    <a:pt x="412" y="244"/>
                  </a:lnTo>
                  <a:cubicBezTo>
                    <a:pt x="419" y="244"/>
                    <a:pt x="419" y="251"/>
                    <a:pt x="423" y="255"/>
                  </a:cubicBezTo>
                  <a:cubicBezTo>
                    <a:pt x="423" y="244"/>
                    <a:pt x="415" y="240"/>
                    <a:pt x="408" y="240"/>
                  </a:cubicBezTo>
                  <a:cubicBezTo>
                    <a:pt x="408" y="236"/>
                    <a:pt x="408" y="236"/>
                    <a:pt x="412" y="236"/>
                  </a:cubicBezTo>
                  <a:cubicBezTo>
                    <a:pt x="408" y="233"/>
                    <a:pt x="404" y="233"/>
                    <a:pt x="404" y="229"/>
                  </a:cubicBezTo>
                  <a:cubicBezTo>
                    <a:pt x="401" y="222"/>
                    <a:pt x="397" y="222"/>
                    <a:pt x="393" y="214"/>
                  </a:cubicBezTo>
                  <a:cubicBezTo>
                    <a:pt x="390" y="211"/>
                    <a:pt x="390" y="207"/>
                    <a:pt x="390" y="204"/>
                  </a:cubicBezTo>
                  <a:cubicBezTo>
                    <a:pt x="390" y="200"/>
                    <a:pt x="393" y="196"/>
                    <a:pt x="390" y="196"/>
                  </a:cubicBezTo>
                  <a:cubicBezTo>
                    <a:pt x="386" y="192"/>
                    <a:pt x="386" y="189"/>
                    <a:pt x="382" y="185"/>
                  </a:cubicBezTo>
                  <a:cubicBezTo>
                    <a:pt x="382" y="182"/>
                    <a:pt x="375" y="178"/>
                    <a:pt x="375" y="170"/>
                  </a:cubicBezTo>
                  <a:lnTo>
                    <a:pt x="371" y="170"/>
                  </a:lnTo>
                  <a:lnTo>
                    <a:pt x="371" y="174"/>
                  </a:lnTo>
                  <a:cubicBezTo>
                    <a:pt x="379" y="182"/>
                    <a:pt x="375" y="192"/>
                    <a:pt x="382" y="200"/>
                  </a:cubicBezTo>
                  <a:lnTo>
                    <a:pt x="386" y="204"/>
                  </a:lnTo>
                  <a:cubicBezTo>
                    <a:pt x="390" y="211"/>
                    <a:pt x="386" y="214"/>
                    <a:pt x="382" y="222"/>
                  </a:cubicBezTo>
                  <a:cubicBezTo>
                    <a:pt x="381" y="221"/>
                    <a:pt x="380" y="220"/>
                    <a:pt x="379" y="220"/>
                  </a:cubicBezTo>
                  <a:cubicBezTo>
                    <a:pt x="377" y="220"/>
                    <a:pt x="376" y="223"/>
                    <a:pt x="379" y="226"/>
                  </a:cubicBezTo>
                  <a:lnTo>
                    <a:pt x="379" y="229"/>
                  </a:lnTo>
                  <a:cubicBezTo>
                    <a:pt x="382" y="233"/>
                    <a:pt x="390" y="248"/>
                    <a:pt x="390" y="251"/>
                  </a:cubicBezTo>
                  <a:cubicBezTo>
                    <a:pt x="390" y="255"/>
                    <a:pt x="393" y="258"/>
                    <a:pt x="393" y="262"/>
                  </a:cubicBezTo>
                  <a:cubicBezTo>
                    <a:pt x="397" y="262"/>
                    <a:pt x="401" y="273"/>
                    <a:pt x="397" y="273"/>
                  </a:cubicBezTo>
                  <a:cubicBezTo>
                    <a:pt x="393" y="277"/>
                    <a:pt x="401" y="280"/>
                    <a:pt x="397" y="280"/>
                  </a:cubicBezTo>
                  <a:cubicBezTo>
                    <a:pt x="393" y="284"/>
                    <a:pt x="386" y="284"/>
                    <a:pt x="382" y="284"/>
                  </a:cubicBezTo>
                  <a:cubicBezTo>
                    <a:pt x="390" y="288"/>
                    <a:pt x="397" y="288"/>
                    <a:pt x="404" y="288"/>
                  </a:cubicBezTo>
                  <a:lnTo>
                    <a:pt x="404" y="299"/>
                  </a:lnTo>
                  <a:cubicBezTo>
                    <a:pt x="408" y="302"/>
                    <a:pt x="408" y="306"/>
                    <a:pt x="408" y="310"/>
                  </a:cubicBezTo>
                  <a:cubicBezTo>
                    <a:pt x="419" y="317"/>
                    <a:pt x="415" y="324"/>
                    <a:pt x="419" y="332"/>
                  </a:cubicBezTo>
                  <a:cubicBezTo>
                    <a:pt x="419" y="336"/>
                    <a:pt x="423" y="343"/>
                    <a:pt x="423" y="343"/>
                  </a:cubicBezTo>
                  <a:cubicBezTo>
                    <a:pt x="430" y="346"/>
                    <a:pt x="430" y="354"/>
                    <a:pt x="434" y="358"/>
                  </a:cubicBezTo>
                  <a:cubicBezTo>
                    <a:pt x="430" y="361"/>
                    <a:pt x="434" y="365"/>
                    <a:pt x="430" y="368"/>
                  </a:cubicBezTo>
                  <a:cubicBezTo>
                    <a:pt x="426" y="372"/>
                    <a:pt x="426" y="376"/>
                    <a:pt x="426" y="380"/>
                  </a:cubicBezTo>
                  <a:cubicBezTo>
                    <a:pt x="430" y="383"/>
                    <a:pt x="430" y="387"/>
                    <a:pt x="423" y="387"/>
                  </a:cubicBezTo>
                  <a:lnTo>
                    <a:pt x="419" y="390"/>
                  </a:lnTo>
                  <a:cubicBezTo>
                    <a:pt x="419" y="394"/>
                    <a:pt x="415" y="394"/>
                    <a:pt x="415" y="402"/>
                  </a:cubicBezTo>
                  <a:cubicBezTo>
                    <a:pt x="415" y="405"/>
                    <a:pt x="419" y="405"/>
                    <a:pt x="423" y="409"/>
                  </a:cubicBezTo>
                  <a:cubicBezTo>
                    <a:pt x="415" y="412"/>
                    <a:pt x="419" y="412"/>
                    <a:pt x="423" y="416"/>
                  </a:cubicBezTo>
                  <a:cubicBezTo>
                    <a:pt x="430" y="420"/>
                    <a:pt x="430" y="427"/>
                    <a:pt x="430" y="434"/>
                  </a:cubicBezTo>
                  <a:lnTo>
                    <a:pt x="430" y="446"/>
                  </a:lnTo>
                  <a:cubicBezTo>
                    <a:pt x="430" y="446"/>
                    <a:pt x="430" y="449"/>
                    <a:pt x="434" y="453"/>
                  </a:cubicBezTo>
                  <a:lnTo>
                    <a:pt x="434" y="456"/>
                  </a:lnTo>
                  <a:cubicBezTo>
                    <a:pt x="438" y="464"/>
                    <a:pt x="445" y="471"/>
                    <a:pt x="441" y="482"/>
                  </a:cubicBezTo>
                  <a:cubicBezTo>
                    <a:pt x="441" y="486"/>
                    <a:pt x="445" y="490"/>
                    <a:pt x="445" y="493"/>
                  </a:cubicBezTo>
                  <a:cubicBezTo>
                    <a:pt x="441" y="497"/>
                    <a:pt x="438" y="497"/>
                    <a:pt x="438" y="500"/>
                  </a:cubicBezTo>
                  <a:cubicBezTo>
                    <a:pt x="434" y="504"/>
                    <a:pt x="434" y="512"/>
                    <a:pt x="430" y="512"/>
                  </a:cubicBezTo>
                  <a:cubicBezTo>
                    <a:pt x="423" y="515"/>
                    <a:pt x="434" y="519"/>
                    <a:pt x="430" y="522"/>
                  </a:cubicBezTo>
                  <a:cubicBezTo>
                    <a:pt x="426" y="526"/>
                    <a:pt x="423" y="526"/>
                    <a:pt x="423" y="530"/>
                  </a:cubicBezTo>
                  <a:cubicBezTo>
                    <a:pt x="419" y="534"/>
                    <a:pt x="415" y="537"/>
                    <a:pt x="412" y="544"/>
                  </a:cubicBezTo>
                  <a:cubicBezTo>
                    <a:pt x="404" y="552"/>
                    <a:pt x="401" y="563"/>
                    <a:pt x="390" y="570"/>
                  </a:cubicBezTo>
                  <a:cubicBezTo>
                    <a:pt x="386" y="570"/>
                    <a:pt x="382" y="578"/>
                    <a:pt x="379" y="581"/>
                  </a:cubicBezTo>
                  <a:cubicBezTo>
                    <a:pt x="379" y="588"/>
                    <a:pt x="375" y="592"/>
                    <a:pt x="371" y="596"/>
                  </a:cubicBezTo>
                  <a:cubicBezTo>
                    <a:pt x="364" y="600"/>
                    <a:pt x="360" y="607"/>
                    <a:pt x="360" y="614"/>
                  </a:cubicBezTo>
                  <a:cubicBezTo>
                    <a:pt x="357" y="622"/>
                    <a:pt x="353" y="625"/>
                    <a:pt x="349" y="629"/>
                  </a:cubicBezTo>
                  <a:lnTo>
                    <a:pt x="346" y="632"/>
                  </a:lnTo>
                  <a:cubicBezTo>
                    <a:pt x="349" y="636"/>
                    <a:pt x="346" y="636"/>
                    <a:pt x="342" y="640"/>
                  </a:cubicBezTo>
                  <a:lnTo>
                    <a:pt x="342" y="644"/>
                  </a:lnTo>
                  <a:cubicBezTo>
                    <a:pt x="342" y="647"/>
                    <a:pt x="338" y="651"/>
                    <a:pt x="335" y="654"/>
                  </a:cubicBezTo>
                  <a:cubicBezTo>
                    <a:pt x="331" y="654"/>
                    <a:pt x="327" y="658"/>
                    <a:pt x="327" y="662"/>
                  </a:cubicBezTo>
                  <a:cubicBezTo>
                    <a:pt x="327" y="669"/>
                    <a:pt x="324" y="676"/>
                    <a:pt x="316" y="684"/>
                  </a:cubicBezTo>
                  <a:cubicBezTo>
                    <a:pt x="313" y="688"/>
                    <a:pt x="313" y="691"/>
                    <a:pt x="309" y="698"/>
                  </a:cubicBezTo>
                  <a:cubicBezTo>
                    <a:pt x="313" y="702"/>
                    <a:pt x="305" y="706"/>
                    <a:pt x="305" y="713"/>
                  </a:cubicBezTo>
                  <a:cubicBezTo>
                    <a:pt x="305" y="713"/>
                    <a:pt x="298" y="717"/>
                    <a:pt x="302" y="720"/>
                  </a:cubicBezTo>
                  <a:cubicBezTo>
                    <a:pt x="305" y="720"/>
                    <a:pt x="298" y="724"/>
                    <a:pt x="298" y="728"/>
                  </a:cubicBezTo>
                  <a:lnTo>
                    <a:pt x="298" y="735"/>
                  </a:lnTo>
                  <a:cubicBezTo>
                    <a:pt x="294" y="739"/>
                    <a:pt x="291" y="739"/>
                    <a:pt x="291" y="739"/>
                  </a:cubicBezTo>
                  <a:cubicBezTo>
                    <a:pt x="294" y="742"/>
                    <a:pt x="294" y="746"/>
                    <a:pt x="287" y="750"/>
                  </a:cubicBezTo>
                  <a:cubicBezTo>
                    <a:pt x="291" y="754"/>
                    <a:pt x="280" y="757"/>
                    <a:pt x="283" y="764"/>
                  </a:cubicBezTo>
                  <a:cubicBezTo>
                    <a:pt x="283" y="764"/>
                    <a:pt x="283" y="768"/>
                    <a:pt x="280" y="772"/>
                  </a:cubicBezTo>
                  <a:lnTo>
                    <a:pt x="276" y="772"/>
                  </a:lnTo>
                  <a:cubicBezTo>
                    <a:pt x="276" y="779"/>
                    <a:pt x="276" y="786"/>
                    <a:pt x="269" y="794"/>
                  </a:cubicBezTo>
                  <a:cubicBezTo>
                    <a:pt x="269" y="794"/>
                    <a:pt x="272" y="798"/>
                    <a:pt x="269" y="798"/>
                  </a:cubicBezTo>
                  <a:lnTo>
                    <a:pt x="269" y="805"/>
                  </a:lnTo>
                  <a:cubicBezTo>
                    <a:pt x="269" y="805"/>
                    <a:pt x="265" y="808"/>
                    <a:pt x="265" y="812"/>
                  </a:cubicBezTo>
                  <a:cubicBezTo>
                    <a:pt x="265" y="820"/>
                    <a:pt x="265" y="823"/>
                    <a:pt x="261" y="827"/>
                  </a:cubicBezTo>
                  <a:lnTo>
                    <a:pt x="258" y="830"/>
                  </a:lnTo>
                  <a:cubicBezTo>
                    <a:pt x="254" y="834"/>
                    <a:pt x="254" y="842"/>
                    <a:pt x="250" y="845"/>
                  </a:cubicBezTo>
                  <a:cubicBezTo>
                    <a:pt x="247" y="849"/>
                    <a:pt x="243" y="852"/>
                    <a:pt x="243" y="856"/>
                  </a:cubicBezTo>
                  <a:cubicBezTo>
                    <a:pt x="243" y="860"/>
                    <a:pt x="243" y="864"/>
                    <a:pt x="239" y="867"/>
                  </a:cubicBezTo>
                  <a:cubicBezTo>
                    <a:pt x="236" y="867"/>
                    <a:pt x="239" y="871"/>
                    <a:pt x="236" y="874"/>
                  </a:cubicBezTo>
                  <a:cubicBezTo>
                    <a:pt x="232" y="878"/>
                    <a:pt x="232" y="886"/>
                    <a:pt x="232" y="893"/>
                  </a:cubicBezTo>
                  <a:cubicBezTo>
                    <a:pt x="232" y="900"/>
                    <a:pt x="232" y="908"/>
                    <a:pt x="221" y="915"/>
                  </a:cubicBezTo>
                  <a:lnTo>
                    <a:pt x="217" y="918"/>
                  </a:lnTo>
                  <a:cubicBezTo>
                    <a:pt x="225" y="918"/>
                    <a:pt x="228" y="922"/>
                    <a:pt x="232" y="922"/>
                  </a:cubicBezTo>
                  <a:cubicBezTo>
                    <a:pt x="236" y="930"/>
                    <a:pt x="236" y="933"/>
                    <a:pt x="239" y="937"/>
                  </a:cubicBezTo>
                  <a:cubicBezTo>
                    <a:pt x="243" y="944"/>
                    <a:pt x="236" y="948"/>
                    <a:pt x="239" y="952"/>
                  </a:cubicBezTo>
                  <a:cubicBezTo>
                    <a:pt x="239" y="959"/>
                    <a:pt x="239" y="966"/>
                    <a:pt x="243" y="974"/>
                  </a:cubicBezTo>
                  <a:lnTo>
                    <a:pt x="243" y="984"/>
                  </a:lnTo>
                  <a:cubicBezTo>
                    <a:pt x="239" y="988"/>
                    <a:pt x="243" y="988"/>
                    <a:pt x="247" y="992"/>
                  </a:cubicBezTo>
                  <a:cubicBezTo>
                    <a:pt x="250" y="999"/>
                    <a:pt x="254" y="1006"/>
                    <a:pt x="254" y="1010"/>
                  </a:cubicBezTo>
                  <a:cubicBezTo>
                    <a:pt x="258" y="1018"/>
                    <a:pt x="261" y="1021"/>
                    <a:pt x="265" y="1025"/>
                  </a:cubicBezTo>
                  <a:cubicBezTo>
                    <a:pt x="265" y="1028"/>
                    <a:pt x="261" y="1032"/>
                    <a:pt x="265" y="1036"/>
                  </a:cubicBezTo>
                  <a:cubicBezTo>
                    <a:pt x="272" y="1040"/>
                    <a:pt x="269" y="1043"/>
                    <a:pt x="272" y="1047"/>
                  </a:cubicBezTo>
                  <a:lnTo>
                    <a:pt x="276" y="1047"/>
                  </a:lnTo>
                  <a:cubicBezTo>
                    <a:pt x="276" y="1054"/>
                    <a:pt x="276" y="1058"/>
                    <a:pt x="283" y="1058"/>
                  </a:cubicBezTo>
                  <a:cubicBezTo>
                    <a:pt x="283" y="1062"/>
                    <a:pt x="287" y="1062"/>
                    <a:pt x="291" y="1062"/>
                  </a:cubicBezTo>
                  <a:cubicBezTo>
                    <a:pt x="294" y="1065"/>
                    <a:pt x="291" y="1069"/>
                    <a:pt x="287" y="1069"/>
                  </a:cubicBezTo>
                  <a:lnTo>
                    <a:pt x="291" y="1072"/>
                  </a:lnTo>
                  <a:cubicBezTo>
                    <a:pt x="291" y="1076"/>
                    <a:pt x="291" y="1084"/>
                    <a:pt x="294" y="1087"/>
                  </a:cubicBezTo>
                  <a:cubicBezTo>
                    <a:pt x="298" y="1094"/>
                    <a:pt x="302" y="1102"/>
                    <a:pt x="298" y="1113"/>
                  </a:cubicBezTo>
                  <a:lnTo>
                    <a:pt x="294" y="1113"/>
                  </a:lnTo>
                  <a:cubicBezTo>
                    <a:pt x="302" y="1116"/>
                    <a:pt x="298" y="1120"/>
                    <a:pt x="298" y="1124"/>
                  </a:cubicBezTo>
                  <a:lnTo>
                    <a:pt x="294" y="1128"/>
                  </a:lnTo>
                  <a:cubicBezTo>
                    <a:pt x="291" y="1128"/>
                    <a:pt x="294" y="1135"/>
                    <a:pt x="287" y="1138"/>
                  </a:cubicBezTo>
                  <a:cubicBezTo>
                    <a:pt x="291" y="1142"/>
                    <a:pt x="280" y="1142"/>
                    <a:pt x="280" y="1146"/>
                  </a:cubicBezTo>
                  <a:cubicBezTo>
                    <a:pt x="280" y="1150"/>
                    <a:pt x="276" y="1153"/>
                    <a:pt x="272" y="1157"/>
                  </a:cubicBezTo>
                  <a:cubicBezTo>
                    <a:pt x="269" y="1157"/>
                    <a:pt x="269" y="1160"/>
                    <a:pt x="265" y="1160"/>
                  </a:cubicBezTo>
                  <a:cubicBezTo>
                    <a:pt x="261" y="1157"/>
                    <a:pt x="258" y="1157"/>
                    <a:pt x="254" y="1157"/>
                  </a:cubicBezTo>
                  <a:cubicBezTo>
                    <a:pt x="250" y="1157"/>
                    <a:pt x="247" y="1160"/>
                    <a:pt x="243" y="1160"/>
                  </a:cubicBezTo>
                  <a:cubicBezTo>
                    <a:pt x="242" y="1160"/>
                    <a:pt x="240" y="1159"/>
                    <a:pt x="239" y="1159"/>
                  </a:cubicBezTo>
                  <a:cubicBezTo>
                    <a:pt x="234" y="1159"/>
                    <a:pt x="231" y="1165"/>
                    <a:pt x="228" y="1168"/>
                  </a:cubicBezTo>
                  <a:cubicBezTo>
                    <a:pt x="225" y="1175"/>
                    <a:pt x="217" y="1179"/>
                    <a:pt x="214" y="1186"/>
                  </a:cubicBezTo>
                  <a:lnTo>
                    <a:pt x="210" y="1186"/>
                  </a:lnTo>
                  <a:cubicBezTo>
                    <a:pt x="210" y="1194"/>
                    <a:pt x="203" y="1197"/>
                    <a:pt x="206" y="1204"/>
                  </a:cubicBezTo>
                  <a:lnTo>
                    <a:pt x="206" y="1208"/>
                  </a:lnTo>
                  <a:lnTo>
                    <a:pt x="206" y="1219"/>
                  </a:lnTo>
                  <a:cubicBezTo>
                    <a:pt x="206" y="1223"/>
                    <a:pt x="199" y="1226"/>
                    <a:pt x="203" y="1230"/>
                  </a:cubicBezTo>
                  <a:cubicBezTo>
                    <a:pt x="203" y="1234"/>
                    <a:pt x="199" y="1234"/>
                    <a:pt x="199" y="1234"/>
                  </a:cubicBezTo>
                  <a:cubicBezTo>
                    <a:pt x="195" y="1238"/>
                    <a:pt x="195" y="1241"/>
                    <a:pt x="195" y="1245"/>
                  </a:cubicBezTo>
                  <a:cubicBezTo>
                    <a:pt x="192" y="1252"/>
                    <a:pt x="188" y="1260"/>
                    <a:pt x="184" y="1267"/>
                  </a:cubicBezTo>
                  <a:cubicBezTo>
                    <a:pt x="181" y="1270"/>
                    <a:pt x="181" y="1274"/>
                    <a:pt x="177" y="1274"/>
                  </a:cubicBezTo>
                  <a:cubicBezTo>
                    <a:pt x="173" y="1278"/>
                    <a:pt x="170" y="1278"/>
                    <a:pt x="162" y="1278"/>
                  </a:cubicBezTo>
                  <a:cubicBezTo>
                    <a:pt x="162" y="1285"/>
                    <a:pt x="162" y="1285"/>
                    <a:pt x="155" y="1289"/>
                  </a:cubicBezTo>
                  <a:cubicBezTo>
                    <a:pt x="151" y="1296"/>
                    <a:pt x="148" y="1304"/>
                    <a:pt x="140" y="1307"/>
                  </a:cubicBezTo>
                  <a:cubicBezTo>
                    <a:pt x="137" y="1307"/>
                    <a:pt x="137" y="1311"/>
                    <a:pt x="137" y="1311"/>
                  </a:cubicBezTo>
                  <a:cubicBezTo>
                    <a:pt x="137" y="1318"/>
                    <a:pt x="133" y="1322"/>
                    <a:pt x="129" y="1329"/>
                  </a:cubicBezTo>
                  <a:cubicBezTo>
                    <a:pt x="129" y="1333"/>
                    <a:pt x="122" y="1340"/>
                    <a:pt x="122" y="1348"/>
                  </a:cubicBezTo>
                  <a:lnTo>
                    <a:pt x="118" y="1351"/>
                  </a:lnTo>
                  <a:cubicBezTo>
                    <a:pt x="115" y="1355"/>
                    <a:pt x="111" y="1358"/>
                    <a:pt x="107" y="1366"/>
                  </a:cubicBezTo>
                  <a:cubicBezTo>
                    <a:pt x="111" y="1370"/>
                    <a:pt x="104" y="1370"/>
                    <a:pt x="104" y="1373"/>
                  </a:cubicBezTo>
                  <a:cubicBezTo>
                    <a:pt x="104" y="1377"/>
                    <a:pt x="100" y="1380"/>
                    <a:pt x="100" y="1384"/>
                  </a:cubicBezTo>
                  <a:cubicBezTo>
                    <a:pt x="100" y="1395"/>
                    <a:pt x="93" y="1402"/>
                    <a:pt x="93" y="1414"/>
                  </a:cubicBezTo>
                  <a:cubicBezTo>
                    <a:pt x="89" y="1414"/>
                    <a:pt x="89" y="1421"/>
                    <a:pt x="82" y="1421"/>
                  </a:cubicBezTo>
                  <a:lnTo>
                    <a:pt x="78" y="1424"/>
                  </a:lnTo>
                  <a:cubicBezTo>
                    <a:pt x="71" y="1432"/>
                    <a:pt x="67" y="1439"/>
                    <a:pt x="60" y="1446"/>
                  </a:cubicBezTo>
                  <a:cubicBezTo>
                    <a:pt x="56" y="1446"/>
                    <a:pt x="52" y="1450"/>
                    <a:pt x="49" y="1458"/>
                  </a:cubicBezTo>
                  <a:cubicBezTo>
                    <a:pt x="45" y="1465"/>
                    <a:pt x="34" y="1468"/>
                    <a:pt x="34" y="1476"/>
                  </a:cubicBezTo>
                  <a:cubicBezTo>
                    <a:pt x="30" y="1487"/>
                    <a:pt x="19" y="1487"/>
                    <a:pt x="16" y="1498"/>
                  </a:cubicBezTo>
                  <a:cubicBezTo>
                    <a:pt x="16" y="1500"/>
                    <a:pt x="15" y="1500"/>
                    <a:pt x="14" y="1500"/>
                  </a:cubicBezTo>
                  <a:cubicBezTo>
                    <a:pt x="13" y="1500"/>
                    <a:pt x="12" y="1500"/>
                    <a:pt x="12" y="1502"/>
                  </a:cubicBezTo>
                  <a:cubicBezTo>
                    <a:pt x="12" y="1509"/>
                    <a:pt x="5" y="1512"/>
                    <a:pt x="1" y="1516"/>
                  </a:cubicBezTo>
                  <a:cubicBezTo>
                    <a:pt x="1" y="1520"/>
                    <a:pt x="5" y="1520"/>
                    <a:pt x="8" y="1527"/>
                  </a:cubicBezTo>
                  <a:cubicBezTo>
                    <a:pt x="8" y="1531"/>
                    <a:pt x="8" y="1542"/>
                    <a:pt x="16" y="1546"/>
                  </a:cubicBezTo>
                  <a:lnTo>
                    <a:pt x="16" y="1560"/>
                  </a:lnTo>
                  <a:cubicBezTo>
                    <a:pt x="16" y="1564"/>
                    <a:pt x="19" y="1568"/>
                    <a:pt x="19" y="1571"/>
                  </a:cubicBezTo>
                  <a:cubicBezTo>
                    <a:pt x="19" y="1571"/>
                    <a:pt x="16" y="1575"/>
                    <a:pt x="19" y="1575"/>
                  </a:cubicBezTo>
                  <a:cubicBezTo>
                    <a:pt x="27" y="1582"/>
                    <a:pt x="30" y="1590"/>
                    <a:pt x="34" y="1593"/>
                  </a:cubicBezTo>
                  <a:cubicBezTo>
                    <a:pt x="45" y="1597"/>
                    <a:pt x="52" y="1600"/>
                    <a:pt x="63" y="1600"/>
                  </a:cubicBezTo>
                  <a:cubicBezTo>
                    <a:pt x="67" y="1600"/>
                    <a:pt x="71" y="1604"/>
                    <a:pt x="74" y="1608"/>
                  </a:cubicBezTo>
                  <a:cubicBezTo>
                    <a:pt x="82" y="1615"/>
                    <a:pt x="93" y="1615"/>
                    <a:pt x="100" y="1619"/>
                  </a:cubicBezTo>
                  <a:cubicBezTo>
                    <a:pt x="111" y="1622"/>
                    <a:pt x="118" y="1626"/>
                    <a:pt x="126" y="1630"/>
                  </a:cubicBezTo>
                  <a:cubicBezTo>
                    <a:pt x="129" y="1634"/>
                    <a:pt x="137" y="1637"/>
                    <a:pt x="144" y="1637"/>
                  </a:cubicBezTo>
                  <a:cubicBezTo>
                    <a:pt x="148" y="1637"/>
                    <a:pt x="151" y="1641"/>
                    <a:pt x="155" y="1644"/>
                  </a:cubicBezTo>
                  <a:cubicBezTo>
                    <a:pt x="155" y="1644"/>
                    <a:pt x="155" y="1648"/>
                    <a:pt x="159" y="1648"/>
                  </a:cubicBezTo>
                  <a:cubicBezTo>
                    <a:pt x="162" y="1652"/>
                    <a:pt x="170" y="1652"/>
                    <a:pt x="173" y="1656"/>
                  </a:cubicBezTo>
                  <a:cubicBezTo>
                    <a:pt x="181" y="1656"/>
                    <a:pt x="184" y="1656"/>
                    <a:pt x="188" y="1663"/>
                  </a:cubicBezTo>
                  <a:lnTo>
                    <a:pt x="192" y="1663"/>
                  </a:lnTo>
                  <a:cubicBezTo>
                    <a:pt x="203" y="1666"/>
                    <a:pt x="217" y="1670"/>
                    <a:pt x="228" y="1674"/>
                  </a:cubicBezTo>
                  <a:cubicBezTo>
                    <a:pt x="232" y="1678"/>
                    <a:pt x="236" y="1681"/>
                    <a:pt x="239" y="1681"/>
                  </a:cubicBezTo>
                  <a:cubicBezTo>
                    <a:pt x="241" y="1679"/>
                    <a:pt x="243" y="1679"/>
                    <a:pt x="244" y="1679"/>
                  </a:cubicBezTo>
                  <a:cubicBezTo>
                    <a:pt x="248" y="1679"/>
                    <a:pt x="251" y="1682"/>
                    <a:pt x="255" y="1682"/>
                  </a:cubicBezTo>
                  <a:cubicBezTo>
                    <a:pt x="256" y="1682"/>
                    <a:pt x="257" y="1682"/>
                    <a:pt x="258" y="1681"/>
                  </a:cubicBezTo>
                  <a:cubicBezTo>
                    <a:pt x="261" y="1685"/>
                    <a:pt x="261" y="1685"/>
                    <a:pt x="261" y="1688"/>
                  </a:cubicBezTo>
                  <a:cubicBezTo>
                    <a:pt x="266" y="1686"/>
                    <a:pt x="267" y="1684"/>
                    <a:pt x="269" y="1684"/>
                  </a:cubicBezTo>
                  <a:cubicBezTo>
                    <a:pt x="271" y="1684"/>
                    <a:pt x="273" y="1685"/>
                    <a:pt x="276" y="1688"/>
                  </a:cubicBezTo>
                  <a:cubicBezTo>
                    <a:pt x="283" y="1692"/>
                    <a:pt x="294" y="1696"/>
                    <a:pt x="298" y="1700"/>
                  </a:cubicBezTo>
                  <a:lnTo>
                    <a:pt x="302" y="1700"/>
                  </a:lnTo>
                  <a:cubicBezTo>
                    <a:pt x="304" y="1699"/>
                    <a:pt x="306" y="1698"/>
                    <a:pt x="308" y="1698"/>
                  </a:cubicBezTo>
                  <a:cubicBezTo>
                    <a:pt x="311" y="1698"/>
                    <a:pt x="314" y="1700"/>
                    <a:pt x="316" y="1700"/>
                  </a:cubicBezTo>
                  <a:cubicBezTo>
                    <a:pt x="324" y="1703"/>
                    <a:pt x="335" y="1707"/>
                    <a:pt x="342" y="1707"/>
                  </a:cubicBezTo>
                  <a:cubicBezTo>
                    <a:pt x="345" y="1709"/>
                    <a:pt x="347" y="1712"/>
                    <a:pt x="349" y="1712"/>
                  </a:cubicBezTo>
                  <a:cubicBezTo>
                    <a:pt x="349" y="1712"/>
                    <a:pt x="349" y="1711"/>
                    <a:pt x="349" y="1710"/>
                  </a:cubicBezTo>
                  <a:cubicBezTo>
                    <a:pt x="351" y="1710"/>
                    <a:pt x="352" y="1709"/>
                    <a:pt x="353" y="1709"/>
                  </a:cubicBezTo>
                  <a:cubicBezTo>
                    <a:pt x="358" y="1709"/>
                    <a:pt x="361" y="1714"/>
                    <a:pt x="364" y="1714"/>
                  </a:cubicBezTo>
                  <a:cubicBezTo>
                    <a:pt x="367" y="1717"/>
                    <a:pt x="368" y="1720"/>
                    <a:pt x="370" y="1720"/>
                  </a:cubicBezTo>
                  <a:cubicBezTo>
                    <a:pt x="372" y="1720"/>
                    <a:pt x="373" y="1719"/>
                    <a:pt x="375" y="1718"/>
                  </a:cubicBezTo>
                  <a:lnTo>
                    <a:pt x="375" y="1722"/>
                  </a:lnTo>
                  <a:cubicBezTo>
                    <a:pt x="379" y="1722"/>
                    <a:pt x="379" y="1722"/>
                    <a:pt x="382" y="1725"/>
                  </a:cubicBezTo>
                  <a:cubicBezTo>
                    <a:pt x="382" y="1725"/>
                    <a:pt x="384" y="1724"/>
                    <a:pt x="386" y="1724"/>
                  </a:cubicBezTo>
                  <a:cubicBezTo>
                    <a:pt x="387" y="1724"/>
                    <a:pt x="389" y="1724"/>
                    <a:pt x="390" y="1725"/>
                  </a:cubicBezTo>
                  <a:cubicBezTo>
                    <a:pt x="393" y="1725"/>
                    <a:pt x="401" y="1729"/>
                    <a:pt x="408" y="1729"/>
                  </a:cubicBezTo>
                  <a:cubicBezTo>
                    <a:pt x="426" y="1736"/>
                    <a:pt x="445" y="1740"/>
                    <a:pt x="463" y="1744"/>
                  </a:cubicBezTo>
                  <a:lnTo>
                    <a:pt x="467" y="1747"/>
                  </a:lnTo>
                  <a:lnTo>
                    <a:pt x="467" y="1751"/>
                  </a:lnTo>
                  <a:cubicBezTo>
                    <a:pt x="474" y="1754"/>
                    <a:pt x="482" y="1754"/>
                    <a:pt x="489" y="1758"/>
                  </a:cubicBezTo>
                  <a:cubicBezTo>
                    <a:pt x="496" y="1758"/>
                    <a:pt x="507" y="1758"/>
                    <a:pt x="511" y="1762"/>
                  </a:cubicBezTo>
                  <a:cubicBezTo>
                    <a:pt x="512" y="1764"/>
                    <a:pt x="515" y="1764"/>
                    <a:pt x="518" y="1764"/>
                  </a:cubicBezTo>
                  <a:cubicBezTo>
                    <a:pt x="521" y="1764"/>
                    <a:pt x="524" y="1764"/>
                    <a:pt x="526" y="1766"/>
                  </a:cubicBezTo>
                  <a:cubicBezTo>
                    <a:pt x="533" y="1769"/>
                    <a:pt x="540" y="1769"/>
                    <a:pt x="548" y="1773"/>
                  </a:cubicBezTo>
                  <a:cubicBezTo>
                    <a:pt x="555" y="1773"/>
                    <a:pt x="558" y="1776"/>
                    <a:pt x="566" y="1780"/>
                  </a:cubicBezTo>
                  <a:cubicBezTo>
                    <a:pt x="588" y="1784"/>
                    <a:pt x="606" y="1788"/>
                    <a:pt x="628" y="1791"/>
                  </a:cubicBezTo>
                  <a:cubicBezTo>
                    <a:pt x="630" y="1793"/>
                    <a:pt x="632" y="1793"/>
                    <a:pt x="634" y="1793"/>
                  </a:cubicBezTo>
                  <a:cubicBezTo>
                    <a:pt x="636" y="1793"/>
                    <a:pt x="637" y="1793"/>
                    <a:pt x="639" y="1795"/>
                  </a:cubicBezTo>
                  <a:cubicBezTo>
                    <a:pt x="646" y="1798"/>
                    <a:pt x="658" y="1798"/>
                    <a:pt x="668" y="1802"/>
                  </a:cubicBezTo>
                  <a:cubicBezTo>
                    <a:pt x="670" y="1801"/>
                    <a:pt x="671" y="1801"/>
                    <a:pt x="673" y="1801"/>
                  </a:cubicBezTo>
                  <a:cubicBezTo>
                    <a:pt x="681" y="1801"/>
                    <a:pt x="689" y="1807"/>
                    <a:pt x="697" y="1807"/>
                  </a:cubicBezTo>
                  <a:cubicBezTo>
                    <a:pt x="698" y="1807"/>
                    <a:pt x="700" y="1807"/>
                    <a:pt x="702" y="1806"/>
                  </a:cubicBezTo>
                  <a:cubicBezTo>
                    <a:pt x="704" y="1809"/>
                    <a:pt x="707" y="1810"/>
                    <a:pt x="709" y="1810"/>
                  </a:cubicBezTo>
                  <a:cubicBezTo>
                    <a:pt x="712" y="1810"/>
                    <a:pt x="715" y="1809"/>
                    <a:pt x="718" y="1809"/>
                  </a:cubicBezTo>
                  <a:cubicBezTo>
                    <a:pt x="720" y="1809"/>
                    <a:pt x="722" y="1809"/>
                    <a:pt x="724" y="1810"/>
                  </a:cubicBezTo>
                  <a:cubicBezTo>
                    <a:pt x="742" y="1810"/>
                    <a:pt x="742" y="1810"/>
                    <a:pt x="753" y="1817"/>
                  </a:cubicBezTo>
                  <a:cubicBezTo>
                    <a:pt x="755" y="1817"/>
                    <a:pt x="756" y="1818"/>
                    <a:pt x="757" y="1818"/>
                  </a:cubicBezTo>
                  <a:cubicBezTo>
                    <a:pt x="758" y="1818"/>
                    <a:pt x="758" y="1818"/>
                    <a:pt x="760" y="1817"/>
                  </a:cubicBezTo>
                  <a:cubicBezTo>
                    <a:pt x="761" y="1816"/>
                    <a:pt x="762" y="1815"/>
                    <a:pt x="764" y="1815"/>
                  </a:cubicBezTo>
                  <a:cubicBezTo>
                    <a:pt x="766" y="1815"/>
                    <a:pt x="769" y="1817"/>
                    <a:pt x="771" y="1817"/>
                  </a:cubicBezTo>
                  <a:cubicBezTo>
                    <a:pt x="778" y="1820"/>
                    <a:pt x="786" y="1824"/>
                    <a:pt x="793" y="1824"/>
                  </a:cubicBezTo>
                  <a:cubicBezTo>
                    <a:pt x="797" y="1824"/>
                    <a:pt x="804" y="1824"/>
                    <a:pt x="812" y="1828"/>
                  </a:cubicBezTo>
                  <a:cubicBezTo>
                    <a:pt x="815" y="1828"/>
                    <a:pt x="819" y="1828"/>
                    <a:pt x="822" y="1832"/>
                  </a:cubicBezTo>
                  <a:cubicBezTo>
                    <a:pt x="823" y="1833"/>
                    <a:pt x="824" y="1833"/>
                    <a:pt x="825" y="1833"/>
                  </a:cubicBezTo>
                  <a:cubicBezTo>
                    <a:pt x="826" y="1833"/>
                    <a:pt x="827" y="1832"/>
                    <a:pt x="830" y="1832"/>
                  </a:cubicBezTo>
                  <a:cubicBezTo>
                    <a:pt x="859" y="1835"/>
                    <a:pt x="885" y="1846"/>
                    <a:pt x="910" y="1854"/>
                  </a:cubicBezTo>
                  <a:cubicBezTo>
                    <a:pt x="914" y="1854"/>
                    <a:pt x="914" y="1854"/>
                    <a:pt x="918" y="1857"/>
                  </a:cubicBezTo>
                  <a:cubicBezTo>
                    <a:pt x="922" y="1854"/>
                    <a:pt x="922" y="1854"/>
                    <a:pt x="925" y="1850"/>
                  </a:cubicBezTo>
                  <a:cubicBezTo>
                    <a:pt x="928" y="1855"/>
                    <a:pt x="928" y="1859"/>
                    <a:pt x="931" y="1859"/>
                  </a:cubicBezTo>
                  <a:cubicBezTo>
                    <a:pt x="932" y="1859"/>
                    <a:pt x="934" y="1858"/>
                    <a:pt x="936" y="1857"/>
                  </a:cubicBezTo>
                  <a:cubicBezTo>
                    <a:pt x="940" y="1861"/>
                    <a:pt x="944" y="1861"/>
                    <a:pt x="947" y="1861"/>
                  </a:cubicBezTo>
                  <a:cubicBezTo>
                    <a:pt x="951" y="1861"/>
                    <a:pt x="958" y="1861"/>
                    <a:pt x="962" y="1864"/>
                  </a:cubicBezTo>
                  <a:cubicBezTo>
                    <a:pt x="969" y="1868"/>
                    <a:pt x="980" y="1868"/>
                    <a:pt x="988" y="1872"/>
                  </a:cubicBezTo>
                  <a:cubicBezTo>
                    <a:pt x="990" y="1872"/>
                    <a:pt x="991" y="1870"/>
                    <a:pt x="992" y="1870"/>
                  </a:cubicBezTo>
                  <a:cubicBezTo>
                    <a:pt x="993" y="1870"/>
                    <a:pt x="993" y="1871"/>
                    <a:pt x="995" y="1872"/>
                  </a:cubicBezTo>
                  <a:cubicBezTo>
                    <a:pt x="998" y="1876"/>
                    <a:pt x="1010" y="1876"/>
                    <a:pt x="1013" y="1876"/>
                  </a:cubicBezTo>
                  <a:cubicBezTo>
                    <a:pt x="1020" y="1879"/>
                    <a:pt x="1028" y="1879"/>
                    <a:pt x="1032" y="1883"/>
                  </a:cubicBezTo>
                  <a:cubicBezTo>
                    <a:pt x="1035" y="1890"/>
                    <a:pt x="1042" y="1890"/>
                    <a:pt x="1050" y="1890"/>
                  </a:cubicBezTo>
                  <a:cubicBezTo>
                    <a:pt x="1054" y="1888"/>
                    <a:pt x="1057" y="1887"/>
                    <a:pt x="1061" y="1887"/>
                  </a:cubicBezTo>
                  <a:cubicBezTo>
                    <a:pt x="1064" y="1887"/>
                    <a:pt x="1068" y="1888"/>
                    <a:pt x="1072" y="1890"/>
                  </a:cubicBezTo>
                  <a:cubicBezTo>
                    <a:pt x="1076" y="1890"/>
                    <a:pt x="1083" y="1890"/>
                    <a:pt x="1086" y="1894"/>
                  </a:cubicBezTo>
                  <a:cubicBezTo>
                    <a:pt x="1094" y="1894"/>
                    <a:pt x="1098" y="1898"/>
                    <a:pt x="1101" y="1898"/>
                  </a:cubicBezTo>
                  <a:cubicBezTo>
                    <a:pt x="1108" y="1898"/>
                    <a:pt x="1112" y="1898"/>
                    <a:pt x="1120" y="1901"/>
                  </a:cubicBezTo>
                  <a:cubicBezTo>
                    <a:pt x="1130" y="1901"/>
                    <a:pt x="1145" y="1905"/>
                    <a:pt x="1160" y="1908"/>
                  </a:cubicBezTo>
                  <a:cubicBezTo>
                    <a:pt x="1171" y="1912"/>
                    <a:pt x="1186" y="1916"/>
                    <a:pt x="1200" y="1916"/>
                  </a:cubicBezTo>
                  <a:cubicBezTo>
                    <a:pt x="1218" y="1920"/>
                    <a:pt x="1240" y="1920"/>
                    <a:pt x="1259" y="1927"/>
                  </a:cubicBezTo>
                  <a:cubicBezTo>
                    <a:pt x="1274" y="1930"/>
                    <a:pt x="1288" y="1930"/>
                    <a:pt x="1303" y="1934"/>
                  </a:cubicBezTo>
                  <a:lnTo>
                    <a:pt x="1306" y="1934"/>
                  </a:lnTo>
                  <a:cubicBezTo>
                    <a:pt x="1303" y="1934"/>
                    <a:pt x="1303" y="1930"/>
                    <a:pt x="1303" y="1930"/>
                  </a:cubicBezTo>
                  <a:cubicBezTo>
                    <a:pt x="1306" y="1930"/>
                    <a:pt x="1310" y="1930"/>
                    <a:pt x="1314" y="1934"/>
                  </a:cubicBezTo>
                  <a:cubicBezTo>
                    <a:pt x="1314" y="1934"/>
                    <a:pt x="1310" y="1934"/>
                    <a:pt x="1310" y="1938"/>
                  </a:cubicBezTo>
                  <a:cubicBezTo>
                    <a:pt x="1325" y="1938"/>
                    <a:pt x="1336" y="1942"/>
                    <a:pt x="1347" y="1945"/>
                  </a:cubicBezTo>
                  <a:lnTo>
                    <a:pt x="1350" y="1945"/>
                  </a:lnTo>
                  <a:cubicBezTo>
                    <a:pt x="1347" y="1942"/>
                    <a:pt x="1343" y="1942"/>
                    <a:pt x="1343" y="1942"/>
                  </a:cubicBezTo>
                  <a:lnTo>
                    <a:pt x="1343" y="1938"/>
                  </a:lnTo>
                  <a:cubicBezTo>
                    <a:pt x="1365" y="1945"/>
                    <a:pt x="1384" y="1949"/>
                    <a:pt x="1406" y="1952"/>
                  </a:cubicBezTo>
                  <a:lnTo>
                    <a:pt x="1398" y="1952"/>
                  </a:lnTo>
                  <a:cubicBezTo>
                    <a:pt x="1406" y="1956"/>
                    <a:pt x="1416" y="1960"/>
                    <a:pt x="1424" y="1964"/>
                  </a:cubicBezTo>
                  <a:lnTo>
                    <a:pt x="1431" y="1964"/>
                  </a:lnTo>
                  <a:cubicBezTo>
                    <a:pt x="1424" y="1956"/>
                    <a:pt x="1416" y="1960"/>
                    <a:pt x="1409" y="1952"/>
                  </a:cubicBezTo>
                  <a:lnTo>
                    <a:pt x="1409" y="1952"/>
                  </a:lnTo>
                  <a:cubicBezTo>
                    <a:pt x="1420" y="1956"/>
                    <a:pt x="1435" y="1956"/>
                    <a:pt x="1446" y="1956"/>
                  </a:cubicBezTo>
                  <a:cubicBezTo>
                    <a:pt x="1446" y="1956"/>
                    <a:pt x="1446" y="1952"/>
                    <a:pt x="1450" y="1952"/>
                  </a:cubicBezTo>
                  <a:lnTo>
                    <a:pt x="1464" y="1952"/>
                  </a:lnTo>
                  <a:cubicBezTo>
                    <a:pt x="1472" y="1949"/>
                    <a:pt x="1475" y="1945"/>
                    <a:pt x="1482" y="1942"/>
                  </a:cubicBezTo>
                  <a:cubicBezTo>
                    <a:pt x="1490" y="1945"/>
                    <a:pt x="1494" y="1945"/>
                    <a:pt x="1497" y="1945"/>
                  </a:cubicBezTo>
                  <a:cubicBezTo>
                    <a:pt x="1501" y="1949"/>
                    <a:pt x="1501" y="1952"/>
                    <a:pt x="1504" y="1952"/>
                  </a:cubicBezTo>
                  <a:cubicBezTo>
                    <a:pt x="1508" y="1952"/>
                    <a:pt x="1516" y="1952"/>
                    <a:pt x="1519" y="1960"/>
                  </a:cubicBezTo>
                  <a:lnTo>
                    <a:pt x="1526" y="1960"/>
                  </a:lnTo>
                  <a:cubicBezTo>
                    <a:pt x="1527" y="1959"/>
                    <a:pt x="1529" y="1958"/>
                    <a:pt x="1531" y="1958"/>
                  </a:cubicBezTo>
                  <a:cubicBezTo>
                    <a:pt x="1534" y="1958"/>
                    <a:pt x="1539" y="1960"/>
                    <a:pt x="1541" y="1960"/>
                  </a:cubicBezTo>
                  <a:cubicBezTo>
                    <a:pt x="1560" y="1964"/>
                    <a:pt x="1574" y="1967"/>
                    <a:pt x="1589" y="1971"/>
                  </a:cubicBezTo>
                  <a:cubicBezTo>
                    <a:pt x="1590" y="1972"/>
                    <a:pt x="1591" y="1972"/>
                    <a:pt x="1592" y="1972"/>
                  </a:cubicBezTo>
                  <a:cubicBezTo>
                    <a:pt x="1596" y="1972"/>
                    <a:pt x="1596" y="1967"/>
                    <a:pt x="1596" y="1967"/>
                  </a:cubicBezTo>
                  <a:cubicBezTo>
                    <a:pt x="1604" y="1967"/>
                    <a:pt x="1611" y="1971"/>
                    <a:pt x="1614" y="1971"/>
                  </a:cubicBezTo>
                  <a:cubicBezTo>
                    <a:pt x="1618" y="1971"/>
                    <a:pt x="1618" y="1974"/>
                    <a:pt x="1622" y="1974"/>
                  </a:cubicBezTo>
                  <a:cubicBezTo>
                    <a:pt x="1622" y="1982"/>
                    <a:pt x="1629" y="1978"/>
                    <a:pt x="1633" y="1982"/>
                  </a:cubicBezTo>
                  <a:cubicBezTo>
                    <a:pt x="1635" y="1979"/>
                    <a:pt x="1639" y="1979"/>
                    <a:pt x="1642" y="1979"/>
                  </a:cubicBezTo>
                  <a:cubicBezTo>
                    <a:pt x="1646" y="1979"/>
                    <a:pt x="1650" y="1979"/>
                    <a:pt x="1654" y="1979"/>
                  </a:cubicBezTo>
                  <a:cubicBezTo>
                    <a:pt x="1656" y="1979"/>
                    <a:pt x="1659" y="1979"/>
                    <a:pt x="1662" y="1978"/>
                  </a:cubicBezTo>
                  <a:cubicBezTo>
                    <a:pt x="1673" y="1982"/>
                    <a:pt x="1688" y="1982"/>
                    <a:pt x="1699" y="1989"/>
                  </a:cubicBezTo>
                  <a:cubicBezTo>
                    <a:pt x="1702" y="1993"/>
                    <a:pt x="1706" y="1993"/>
                    <a:pt x="1710" y="1993"/>
                  </a:cubicBezTo>
                  <a:cubicBezTo>
                    <a:pt x="1711" y="1992"/>
                    <a:pt x="1713" y="1991"/>
                    <a:pt x="1715" y="1991"/>
                  </a:cubicBezTo>
                  <a:cubicBezTo>
                    <a:pt x="1718" y="1991"/>
                    <a:pt x="1722" y="1993"/>
                    <a:pt x="1724" y="1993"/>
                  </a:cubicBezTo>
                  <a:cubicBezTo>
                    <a:pt x="1726" y="1992"/>
                    <a:pt x="1729" y="1991"/>
                    <a:pt x="1731" y="1991"/>
                  </a:cubicBezTo>
                  <a:cubicBezTo>
                    <a:pt x="1736" y="1991"/>
                    <a:pt x="1741" y="1994"/>
                    <a:pt x="1746" y="1996"/>
                  </a:cubicBezTo>
                  <a:lnTo>
                    <a:pt x="1750" y="1996"/>
                  </a:lnTo>
                  <a:cubicBezTo>
                    <a:pt x="1752" y="1995"/>
                    <a:pt x="1754" y="1995"/>
                    <a:pt x="1756" y="1995"/>
                  </a:cubicBezTo>
                  <a:cubicBezTo>
                    <a:pt x="1760" y="1995"/>
                    <a:pt x="1762" y="1996"/>
                    <a:pt x="1765" y="1996"/>
                  </a:cubicBezTo>
                  <a:lnTo>
                    <a:pt x="1780" y="1996"/>
                  </a:lnTo>
                  <a:cubicBezTo>
                    <a:pt x="1790" y="2000"/>
                    <a:pt x="1802" y="2000"/>
                    <a:pt x="1812" y="2004"/>
                  </a:cubicBezTo>
                  <a:cubicBezTo>
                    <a:pt x="1827" y="2004"/>
                    <a:pt x="1842" y="2008"/>
                    <a:pt x="1856" y="2008"/>
                  </a:cubicBezTo>
                  <a:cubicBezTo>
                    <a:pt x="1871" y="2011"/>
                    <a:pt x="1882" y="2008"/>
                    <a:pt x="1893" y="2015"/>
                  </a:cubicBezTo>
                  <a:cubicBezTo>
                    <a:pt x="1895" y="2014"/>
                    <a:pt x="1897" y="2013"/>
                    <a:pt x="1899" y="2013"/>
                  </a:cubicBezTo>
                  <a:cubicBezTo>
                    <a:pt x="1903" y="2013"/>
                    <a:pt x="1906" y="2015"/>
                    <a:pt x="1912" y="2015"/>
                  </a:cubicBezTo>
                  <a:cubicBezTo>
                    <a:pt x="1922" y="2015"/>
                    <a:pt x="1934" y="2015"/>
                    <a:pt x="1948" y="2018"/>
                  </a:cubicBezTo>
                  <a:cubicBezTo>
                    <a:pt x="1956" y="2018"/>
                    <a:pt x="1966" y="2022"/>
                    <a:pt x="1974" y="2022"/>
                  </a:cubicBezTo>
                  <a:cubicBezTo>
                    <a:pt x="1975" y="2021"/>
                    <a:pt x="1976" y="2020"/>
                    <a:pt x="1978" y="2020"/>
                  </a:cubicBezTo>
                  <a:cubicBezTo>
                    <a:pt x="1980" y="2020"/>
                    <a:pt x="1982" y="2022"/>
                    <a:pt x="1985" y="2022"/>
                  </a:cubicBezTo>
                  <a:cubicBezTo>
                    <a:pt x="1988" y="2022"/>
                    <a:pt x="1988" y="2018"/>
                    <a:pt x="1988" y="2015"/>
                  </a:cubicBezTo>
                  <a:cubicBezTo>
                    <a:pt x="1996" y="2018"/>
                    <a:pt x="2000" y="2015"/>
                    <a:pt x="2003" y="2022"/>
                  </a:cubicBezTo>
                  <a:cubicBezTo>
                    <a:pt x="2003" y="2022"/>
                    <a:pt x="2006" y="2024"/>
                    <a:pt x="2008" y="2024"/>
                  </a:cubicBezTo>
                  <a:cubicBezTo>
                    <a:pt x="2009" y="2024"/>
                    <a:pt x="2010" y="2023"/>
                    <a:pt x="2010" y="2022"/>
                  </a:cubicBezTo>
                  <a:cubicBezTo>
                    <a:pt x="2012" y="2021"/>
                    <a:pt x="2013" y="2021"/>
                    <a:pt x="2015" y="2021"/>
                  </a:cubicBezTo>
                  <a:cubicBezTo>
                    <a:pt x="2019" y="2021"/>
                    <a:pt x="2023" y="2023"/>
                    <a:pt x="2026" y="2023"/>
                  </a:cubicBezTo>
                  <a:cubicBezTo>
                    <a:pt x="2027" y="2023"/>
                    <a:pt x="2028" y="2023"/>
                    <a:pt x="2029" y="2022"/>
                  </a:cubicBezTo>
                  <a:cubicBezTo>
                    <a:pt x="2030" y="2024"/>
                    <a:pt x="2033" y="2024"/>
                    <a:pt x="2037" y="2024"/>
                  </a:cubicBezTo>
                  <a:cubicBezTo>
                    <a:pt x="2040" y="2024"/>
                    <a:pt x="2044" y="2024"/>
                    <a:pt x="2047" y="2026"/>
                  </a:cubicBezTo>
                  <a:cubicBezTo>
                    <a:pt x="2051" y="2028"/>
                    <a:pt x="2055" y="2028"/>
                    <a:pt x="2060" y="2028"/>
                  </a:cubicBezTo>
                  <a:cubicBezTo>
                    <a:pt x="2065" y="2028"/>
                    <a:pt x="2069" y="2028"/>
                    <a:pt x="2073" y="2030"/>
                  </a:cubicBezTo>
                  <a:lnTo>
                    <a:pt x="2076" y="2030"/>
                  </a:lnTo>
                  <a:cubicBezTo>
                    <a:pt x="2080" y="2029"/>
                    <a:pt x="2083" y="2028"/>
                    <a:pt x="2085" y="2028"/>
                  </a:cubicBezTo>
                  <a:cubicBezTo>
                    <a:pt x="2092" y="2028"/>
                    <a:pt x="2098" y="2031"/>
                    <a:pt x="2106" y="2033"/>
                  </a:cubicBezTo>
                  <a:cubicBezTo>
                    <a:pt x="2111" y="2036"/>
                    <a:pt x="2114" y="2038"/>
                    <a:pt x="2118" y="2038"/>
                  </a:cubicBezTo>
                  <a:cubicBezTo>
                    <a:pt x="2120" y="2038"/>
                    <a:pt x="2122" y="2038"/>
                    <a:pt x="2124" y="2037"/>
                  </a:cubicBezTo>
                  <a:lnTo>
                    <a:pt x="2132" y="2037"/>
                  </a:lnTo>
                  <a:cubicBezTo>
                    <a:pt x="2132" y="2038"/>
                    <a:pt x="2132" y="2038"/>
                    <a:pt x="2133" y="2038"/>
                  </a:cubicBezTo>
                  <a:cubicBezTo>
                    <a:pt x="2134" y="2038"/>
                    <a:pt x="2136" y="2037"/>
                    <a:pt x="2139" y="2037"/>
                  </a:cubicBezTo>
                  <a:cubicBezTo>
                    <a:pt x="2142" y="2037"/>
                    <a:pt x="2150" y="2037"/>
                    <a:pt x="2154" y="2040"/>
                  </a:cubicBezTo>
                  <a:cubicBezTo>
                    <a:pt x="2161" y="2040"/>
                    <a:pt x="2168" y="2040"/>
                    <a:pt x="2176" y="2037"/>
                  </a:cubicBezTo>
                  <a:cubicBezTo>
                    <a:pt x="2183" y="2033"/>
                    <a:pt x="2190" y="2033"/>
                    <a:pt x="2198" y="2033"/>
                  </a:cubicBezTo>
                  <a:lnTo>
                    <a:pt x="2201" y="2033"/>
                  </a:lnTo>
                  <a:cubicBezTo>
                    <a:pt x="2205" y="2033"/>
                    <a:pt x="2212" y="2037"/>
                    <a:pt x="2216" y="2037"/>
                  </a:cubicBezTo>
                  <a:cubicBezTo>
                    <a:pt x="2218" y="2036"/>
                    <a:pt x="2220" y="2035"/>
                    <a:pt x="2222" y="2035"/>
                  </a:cubicBezTo>
                  <a:cubicBezTo>
                    <a:pt x="2226" y="2035"/>
                    <a:pt x="2229" y="2037"/>
                    <a:pt x="2234" y="2037"/>
                  </a:cubicBezTo>
                  <a:cubicBezTo>
                    <a:pt x="2242" y="2037"/>
                    <a:pt x="2249" y="2037"/>
                    <a:pt x="2252" y="2040"/>
                  </a:cubicBezTo>
                  <a:cubicBezTo>
                    <a:pt x="2260" y="2040"/>
                    <a:pt x="2267" y="2040"/>
                    <a:pt x="2271" y="2037"/>
                  </a:cubicBezTo>
                  <a:lnTo>
                    <a:pt x="2278" y="2044"/>
                  </a:lnTo>
                  <a:cubicBezTo>
                    <a:pt x="2282" y="2040"/>
                    <a:pt x="2286" y="2040"/>
                    <a:pt x="2289" y="2040"/>
                  </a:cubicBezTo>
                  <a:cubicBezTo>
                    <a:pt x="2299" y="2043"/>
                    <a:pt x="2308" y="2047"/>
                    <a:pt x="2315" y="2047"/>
                  </a:cubicBezTo>
                  <a:cubicBezTo>
                    <a:pt x="2319" y="2047"/>
                    <a:pt x="2323" y="2046"/>
                    <a:pt x="2326" y="2044"/>
                  </a:cubicBezTo>
                  <a:cubicBezTo>
                    <a:pt x="2326" y="2044"/>
                    <a:pt x="2328" y="2046"/>
                    <a:pt x="2330" y="2046"/>
                  </a:cubicBezTo>
                  <a:cubicBezTo>
                    <a:pt x="2331" y="2046"/>
                    <a:pt x="2332" y="2045"/>
                    <a:pt x="2333" y="2044"/>
                  </a:cubicBezTo>
                  <a:cubicBezTo>
                    <a:pt x="2336" y="2044"/>
                    <a:pt x="2339" y="2049"/>
                    <a:pt x="2342" y="2049"/>
                  </a:cubicBezTo>
                  <a:cubicBezTo>
                    <a:pt x="2342" y="2049"/>
                    <a:pt x="2343" y="2049"/>
                    <a:pt x="2344" y="2048"/>
                  </a:cubicBezTo>
                  <a:cubicBezTo>
                    <a:pt x="2352" y="2048"/>
                    <a:pt x="2355" y="2052"/>
                    <a:pt x="2362" y="2052"/>
                  </a:cubicBezTo>
                  <a:cubicBezTo>
                    <a:pt x="2366" y="2054"/>
                    <a:pt x="2370" y="2054"/>
                    <a:pt x="2374" y="2054"/>
                  </a:cubicBezTo>
                  <a:cubicBezTo>
                    <a:pt x="2377" y="2054"/>
                    <a:pt x="2381" y="2054"/>
                    <a:pt x="2384" y="2052"/>
                  </a:cubicBezTo>
                  <a:cubicBezTo>
                    <a:pt x="2388" y="2052"/>
                    <a:pt x="2392" y="2048"/>
                    <a:pt x="2396" y="2048"/>
                  </a:cubicBezTo>
                  <a:cubicBezTo>
                    <a:pt x="2392" y="2055"/>
                    <a:pt x="2399" y="2055"/>
                    <a:pt x="2403" y="2055"/>
                  </a:cubicBezTo>
                  <a:lnTo>
                    <a:pt x="2410" y="2055"/>
                  </a:lnTo>
                  <a:cubicBezTo>
                    <a:pt x="2412" y="2058"/>
                    <a:pt x="2414" y="2059"/>
                    <a:pt x="2417" y="2059"/>
                  </a:cubicBezTo>
                  <a:cubicBezTo>
                    <a:pt x="2420" y="2059"/>
                    <a:pt x="2424" y="2057"/>
                    <a:pt x="2428" y="2055"/>
                  </a:cubicBezTo>
                  <a:cubicBezTo>
                    <a:pt x="2428" y="2058"/>
                    <a:pt x="2430" y="2060"/>
                    <a:pt x="2434" y="2060"/>
                  </a:cubicBezTo>
                  <a:cubicBezTo>
                    <a:pt x="2435" y="2060"/>
                    <a:pt x="2437" y="2060"/>
                    <a:pt x="2440" y="2059"/>
                  </a:cubicBezTo>
                  <a:lnTo>
                    <a:pt x="2440" y="2062"/>
                  </a:lnTo>
                  <a:cubicBezTo>
                    <a:pt x="2447" y="2066"/>
                    <a:pt x="2450" y="2066"/>
                    <a:pt x="2458" y="2070"/>
                  </a:cubicBezTo>
                  <a:cubicBezTo>
                    <a:pt x="2461" y="2070"/>
                    <a:pt x="2465" y="2071"/>
                    <a:pt x="2468" y="2071"/>
                  </a:cubicBezTo>
                  <a:cubicBezTo>
                    <a:pt x="2472" y="2071"/>
                    <a:pt x="2476" y="2070"/>
                    <a:pt x="2480" y="2066"/>
                  </a:cubicBezTo>
                  <a:cubicBezTo>
                    <a:pt x="2482" y="2070"/>
                    <a:pt x="2484" y="2071"/>
                    <a:pt x="2486" y="2071"/>
                  </a:cubicBezTo>
                  <a:cubicBezTo>
                    <a:pt x="2487" y="2071"/>
                    <a:pt x="2489" y="2070"/>
                    <a:pt x="2491" y="2070"/>
                  </a:cubicBezTo>
                  <a:cubicBezTo>
                    <a:pt x="2494" y="2070"/>
                    <a:pt x="2498" y="2070"/>
                    <a:pt x="2502" y="2074"/>
                  </a:cubicBezTo>
                  <a:cubicBezTo>
                    <a:pt x="2516" y="2077"/>
                    <a:pt x="2535" y="2081"/>
                    <a:pt x="2550" y="2084"/>
                  </a:cubicBezTo>
                  <a:lnTo>
                    <a:pt x="2557" y="2084"/>
                  </a:lnTo>
                  <a:cubicBezTo>
                    <a:pt x="2559" y="2083"/>
                    <a:pt x="2561" y="2083"/>
                    <a:pt x="2563" y="2083"/>
                  </a:cubicBezTo>
                  <a:cubicBezTo>
                    <a:pt x="2567" y="2083"/>
                    <a:pt x="2570" y="2084"/>
                    <a:pt x="2575" y="2084"/>
                  </a:cubicBezTo>
                  <a:cubicBezTo>
                    <a:pt x="2579" y="2088"/>
                    <a:pt x="2586" y="2088"/>
                    <a:pt x="2594" y="2088"/>
                  </a:cubicBezTo>
                  <a:cubicBezTo>
                    <a:pt x="2594" y="2089"/>
                    <a:pt x="2595" y="2089"/>
                    <a:pt x="2596" y="2089"/>
                  </a:cubicBezTo>
                  <a:cubicBezTo>
                    <a:pt x="2598" y="2089"/>
                    <a:pt x="2600" y="2087"/>
                    <a:pt x="2602" y="2087"/>
                  </a:cubicBezTo>
                  <a:cubicBezTo>
                    <a:pt x="2603" y="2087"/>
                    <a:pt x="2604" y="2087"/>
                    <a:pt x="2604" y="2088"/>
                  </a:cubicBezTo>
                  <a:cubicBezTo>
                    <a:pt x="2605" y="2089"/>
                    <a:pt x="2607" y="2090"/>
                    <a:pt x="2608" y="2090"/>
                  </a:cubicBezTo>
                  <a:cubicBezTo>
                    <a:pt x="2611" y="2090"/>
                    <a:pt x="2613" y="2088"/>
                    <a:pt x="2616" y="2088"/>
                  </a:cubicBezTo>
                  <a:lnTo>
                    <a:pt x="2634" y="2088"/>
                  </a:lnTo>
                  <a:cubicBezTo>
                    <a:pt x="2638" y="2088"/>
                    <a:pt x="2645" y="2092"/>
                    <a:pt x="2648" y="2092"/>
                  </a:cubicBezTo>
                  <a:cubicBezTo>
                    <a:pt x="2656" y="2092"/>
                    <a:pt x="2667" y="2096"/>
                    <a:pt x="2670" y="2099"/>
                  </a:cubicBezTo>
                  <a:cubicBezTo>
                    <a:pt x="2674" y="2103"/>
                    <a:pt x="2678" y="2106"/>
                    <a:pt x="2682" y="2106"/>
                  </a:cubicBezTo>
                  <a:cubicBezTo>
                    <a:pt x="2692" y="2110"/>
                    <a:pt x="2704" y="2114"/>
                    <a:pt x="2714" y="2114"/>
                  </a:cubicBezTo>
                  <a:cubicBezTo>
                    <a:pt x="2726" y="2118"/>
                    <a:pt x="2736" y="2118"/>
                    <a:pt x="2748" y="2118"/>
                  </a:cubicBezTo>
                  <a:lnTo>
                    <a:pt x="2762" y="2118"/>
                  </a:lnTo>
                  <a:cubicBezTo>
                    <a:pt x="2766" y="2118"/>
                    <a:pt x="2766" y="2121"/>
                    <a:pt x="2766" y="2121"/>
                  </a:cubicBezTo>
                  <a:lnTo>
                    <a:pt x="2773" y="2121"/>
                  </a:lnTo>
                  <a:cubicBezTo>
                    <a:pt x="2784" y="2121"/>
                    <a:pt x="2795" y="2125"/>
                    <a:pt x="2806" y="2125"/>
                  </a:cubicBezTo>
                  <a:lnTo>
                    <a:pt x="2810" y="2125"/>
                  </a:lnTo>
                  <a:cubicBezTo>
                    <a:pt x="2817" y="2125"/>
                    <a:pt x="2817" y="2125"/>
                    <a:pt x="2821" y="2128"/>
                  </a:cubicBezTo>
                  <a:cubicBezTo>
                    <a:pt x="2821" y="2132"/>
                    <a:pt x="2824" y="2132"/>
                    <a:pt x="2828" y="2132"/>
                  </a:cubicBezTo>
                  <a:lnTo>
                    <a:pt x="2839" y="2132"/>
                  </a:lnTo>
                  <a:cubicBezTo>
                    <a:pt x="2843" y="2132"/>
                    <a:pt x="2846" y="2136"/>
                    <a:pt x="2846" y="2136"/>
                  </a:cubicBezTo>
                  <a:cubicBezTo>
                    <a:pt x="2847" y="2135"/>
                    <a:pt x="2848" y="2135"/>
                    <a:pt x="2849" y="2135"/>
                  </a:cubicBezTo>
                  <a:cubicBezTo>
                    <a:pt x="2851" y="2135"/>
                    <a:pt x="2853" y="2137"/>
                    <a:pt x="2856" y="2137"/>
                  </a:cubicBezTo>
                  <a:cubicBezTo>
                    <a:pt x="2856" y="2137"/>
                    <a:pt x="2857" y="2137"/>
                    <a:pt x="2858" y="2136"/>
                  </a:cubicBezTo>
                  <a:lnTo>
                    <a:pt x="2865" y="2136"/>
                  </a:lnTo>
                  <a:cubicBezTo>
                    <a:pt x="2865" y="2136"/>
                    <a:pt x="2866" y="2134"/>
                    <a:pt x="2868" y="2134"/>
                  </a:cubicBezTo>
                  <a:cubicBezTo>
                    <a:pt x="2869" y="2134"/>
                    <a:pt x="2871" y="2135"/>
                    <a:pt x="2872" y="2136"/>
                  </a:cubicBezTo>
                  <a:lnTo>
                    <a:pt x="2883" y="2136"/>
                  </a:lnTo>
                  <a:cubicBezTo>
                    <a:pt x="2887" y="2140"/>
                    <a:pt x="2890" y="2140"/>
                    <a:pt x="2894" y="2140"/>
                  </a:cubicBezTo>
                  <a:cubicBezTo>
                    <a:pt x="2898" y="2140"/>
                    <a:pt x="2902" y="2140"/>
                    <a:pt x="2905" y="2143"/>
                  </a:cubicBezTo>
                  <a:lnTo>
                    <a:pt x="2927" y="2143"/>
                  </a:lnTo>
                  <a:cubicBezTo>
                    <a:pt x="2934" y="2150"/>
                    <a:pt x="2946" y="2150"/>
                    <a:pt x="2953" y="2154"/>
                  </a:cubicBezTo>
                  <a:lnTo>
                    <a:pt x="2956" y="2154"/>
                  </a:lnTo>
                  <a:cubicBezTo>
                    <a:pt x="2960" y="2154"/>
                    <a:pt x="2968" y="2154"/>
                    <a:pt x="2968" y="2150"/>
                  </a:cubicBezTo>
                  <a:cubicBezTo>
                    <a:pt x="2968" y="2149"/>
                    <a:pt x="2969" y="2149"/>
                    <a:pt x="2971" y="2149"/>
                  </a:cubicBezTo>
                  <a:cubicBezTo>
                    <a:pt x="2973" y="2149"/>
                    <a:pt x="2975" y="2149"/>
                    <a:pt x="2975" y="2147"/>
                  </a:cubicBezTo>
                  <a:cubicBezTo>
                    <a:pt x="2981" y="2150"/>
                    <a:pt x="2985" y="2159"/>
                    <a:pt x="2993" y="2159"/>
                  </a:cubicBezTo>
                  <a:cubicBezTo>
                    <a:pt x="2994" y="2159"/>
                    <a:pt x="2995" y="2159"/>
                    <a:pt x="2997" y="2158"/>
                  </a:cubicBezTo>
                  <a:cubicBezTo>
                    <a:pt x="2998" y="2160"/>
                    <a:pt x="3000" y="2161"/>
                    <a:pt x="3002" y="2161"/>
                  </a:cubicBezTo>
                  <a:cubicBezTo>
                    <a:pt x="3004" y="2161"/>
                    <a:pt x="3006" y="2160"/>
                    <a:pt x="3008" y="2158"/>
                  </a:cubicBezTo>
                  <a:lnTo>
                    <a:pt x="3015" y="2158"/>
                  </a:lnTo>
                  <a:cubicBezTo>
                    <a:pt x="3022" y="2162"/>
                    <a:pt x="3030" y="2162"/>
                    <a:pt x="3034" y="2162"/>
                  </a:cubicBezTo>
                  <a:cubicBezTo>
                    <a:pt x="3035" y="2163"/>
                    <a:pt x="3037" y="2163"/>
                    <a:pt x="3040" y="2163"/>
                  </a:cubicBezTo>
                  <a:cubicBezTo>
                    <a:pt x="3042" y="2163"/>
                    <a:pt x="3044" y="2163"/>
                    <a:pt x="3046" y="2163"/>
                  </a:cubicBezTo>
                  <a:cubicBezTo>
                    <a:pt x="3050" y="2163"/>
                    <a:pt x="3054" y="2164"/>
                    <a:pt x="3056" y="2169"/>
                  </a:cubicBezTo>
                  <a:lnTo>
                    <a:pt x="3059" y="2165"/>
                  </a:lnTo>
                  <a:lnTo>
                    <a:pt x="3074" y="2165"/>
                  </a:lnTo>
                  <a:cubicBezTo>
                    <a:pt x="3088" y="2165"/>
                    <a:pt x="3103" y="2172"/>
                    <a:pt x="3118" y="2172"/>
                  </a:cubicBezTo>
                  <a:lnTo>
                    <a:pt x="3118" y="2176"/>
                  </a:lnTo>
                  <a:cubicBezTo>
                    <a:pt x="3129" y="2180"/>
                    <a:pt x="3140" y="2184"/>
                    <a:pt x="3151" y="2184"/>
                  </a:cubicBezTo>
                  <a:cubicBezTo>
                    <a:pt x="3153" y="2184"/>
                    <a:pt x="3155" y="2183"/>
                    <a:pt x="3158" y="2183"/>
                  </a:cubicBezTo>
                  <a:cubicBezTo>
                    <a:pt x="3161" y="2183"/>
                    <a:pt x="3164" y="2184"/>
                    <a:pt x="3166" y="2187"/>
                  </a:cubicBezTo>
                  <a:lnTo>
                    <a:pt x="3169" y="2191"/>
                  </a:lnTo>
                  <a:cubicBezTo>
                    <a:pt x="3176" y="2191"/>
                    <a:pt x="3184" y="2194"/>
                    <a:pt x="3195" y="2194"/>
                  </a:cubicBezTo>
                  <a:cubicBezTo>
                    <a:pt x="3198" y="2198"/>
                    <a:pt x="3202" y="2198"/>
                    <a:pt x="3210" y="2198"/>
                  </a:cubicBezTo>
                  <a:lnTo>
                    <a:pt x="3224" y="2198"/>
                  </a:lnTo>
                  <a:cubicBezTo>
                    <a:pt x="3224" y="2197"/>
                    <a:pt x="3224" y="2196"/>
                    <a:pt x="3225" y="2196"/>
                  </a:cubicBezTo>
                  <a:cubicBezTo>
                    <a:pt x="3227" y="2196"/>
                    <a:pt x="3229" y="2198"/>
                    <a:pt x="3232" y="2198"/>
                  </a:cubicBezTo>
                  <a:lnTo>
                    <a:pt x="3242" y="2202"/>
                  </a:lnTo>
                  <a:cubicBezTo>
                    <a:pt x="3248" y="2202"/>
                    <a:pt x="3251" y="2204"/>
                    <a:pt x="3255" y="2204"/>
                  </a:cubicBezTo>
                  <a:cubicBezTo>
                    <a:pt x="3256" y="2204"/>
                    <a:pt x="3258" y="2203"/>
                    <a:pt x="3261" y="2202"/>
                  </a:cubicBezTo>
                  <a:cubicBezTo>
                    <a:pt x="3268" y="2209"/>
                    <a:pt x="3276" y="2206"/>
                    <a:pt x="3283" y="2209"/>
                  </a:cubicBezTo>
                  <a:cubicBezTo>
                    <a:pt x="3286" y="2209"/>
                    <a:pt x="3290" y="2209"/>
                    <a:pt x="3290" y="2213"/>
                  </a:cubicBezTo>
                  <a:cubicBezTo>
                    <a:pt x="3294" y="2220"/>
                    <a:pt x="3301" y="2220"/>
                    <a:pt x="3308" y="2224"/>
                  </a:cubicBezTo>
                  <a:cubicBezTo>
                    <a:pt x="3312" y="2224"/>
                    <a:pt x="3312" y="2228"/>
                    <a:pt x="3316" y="2228"/>
                  </a:cubicBezTo>
                  <a:lnTo>
                    <a:pt x="3334" y="2228"/>
                  </a:lnTo>
                  <a:cubicBezTo>
                    <a:pt x="3337" y="2228"/>
                    <a:pt x="3339" y="2229"/>
                    <a:pt x="3342" y="2229"/>
                  </a:cubicBezTo>
                  <a:cubicBezTo>
                    <a:pt x="3343" y="2229"/>
                    <a:pt x="3344" y="2229"/>
                    <a:pt x="3345" y="2228"/>
                  </a:cubicBezTo>
                  <a:cubicBezTo>
                    <a:pt x="3349" y="2228"/>
                    <a:pt x="3352" y="2231"/>
                    <a:pt x="3356" y="2235"/>
                  </a:cubicBezTo>
                  <a:lnTo>
                    <a:pt x="3360" y="2235"/>
                  </a:lnTo>
                  <a:cubicBezTo>
                    <a:pt x="3362" y="2234"/>
                    <a:pt x="3364" y="2234"/>
                    <a:pt x="3366" y="2234"/>
                  </a:cubicBezTo>
                  <a:cubicBezTo>
                    <a:pt x="3374" y="2234"/>
                    <a:pt x="3380" y="2238"/>
                    <a:pt x="3389" y="2238"/>
                  </a:cubicBezTo>
                  <a:cubicBezTo>
                    <a:pt x="3393" y="2238"/>
                    <a:pt x="3396" y="2242"/>
                    <a:pt x="3400" y="2242"/>
                  </a:cubicBezTo>
                  <a:cubicBezTo>
                    <a:pt x="3404" y="2242"/>
                    <a:pt x="3408" y="2242"/>
                    <a:pt x="3411" y="2246"/>
                  </a:cubicBezTo>
                  <a:lnTo>
                    <a:pt x="3415" y="2250"/>
                  </a:lnTo>
                  <a:cubicBezTo>
                    <a:pt x="3424" y="2250"/>
                    <a:pt x="3430" y="2254"/>
                    <a:pt x="3438" y="2254"/>
                  </a:cubicBezTo>
                  <a:cubicBezTo>
                    <a:pt x="3440" y="2254"/>
                    <a:pt x="3442" y="2254"/>
                    <a:pt x="3444" y="2253"/>
                  </a:cubicBezTo>
                  <a:cubicBezTo>
                    <a:pt x="3448" y="2253"/>
                    <a:pt x="3452" y="2253"/>
                    <a:pt x="3455" y="2257"/>
                  </a:cubicBezTo>
                  <a:cubicBezTo>
                    <a:pt x="3462" y="2260"/>
                    <a:pt x="3462" y="2260"/>
                    <a:pt x="3474" y="2260"/>
                  </a:cubicBezTo>
                  <a:cubicBezTo>
                    <a:pt x="3477" y="2264"/>
                    <a:pt x="3481" y="2264"/>
                    <a:pt x="3484" y="2264"/>
                  </a:cubicBezTo>
                  <a:cubicBezTo>
                    <a:pt x="3492" y="2268"/>
                    <a:pt x="3499" y="2272"/>
                    <a:pt x="3510" y="2272"/>
                  </a:cubicBezTo>
                  <a:cubicBezTo>
                    <a:pt x="3515" y="2270"/>
                    <a:pt x="3519" y="2269"/>
                    <a:pt x="3524" y="2269"/>
                  </a:cubicBezTo>
                  <a:cubicBezTo>
                    <a:pt x="3530" y="2269"/>
                    <a:pt x="3537" y="2271"/>
                    <a:pt x="3543" y="2275"/>
                  </a:cubicBezTo>
                  <a:cubicBezTo>
                    <a:pt x="3549" y="2277"/>
                    <a:pt x="3551" y="2277"/>
                    <a:pt x="3553" y="2277"/>
                  </a:cubicBezTo>
                  <a:cubicBezTo>
                    <a:pt x="3556" y="2277"/>
                    <a:pt x="3558" y="2277"/>
                    <a:pt x="3562" y="2279"/>
                  </a:cubicBezTo>
                  <a:cubicBezTo>
                    <a:pt x="3562" y="2281"/>
                    <a:pt x="3563" y="2286"/>
                    <a:pt x="3567" y="2286"/>
                  </a:cubicBezTo>
                  <a:cubicBezTo>
                    <a:pt x="3568" y="2286"/>
                    <a:pt x="3570" y="2285"/>
                    <a:pt x="3572" y="2282"/>
                  </a:cubicBezTo>
                  <a:cubicBezTo>
                    <a:pt x="3576" y="2286"/>
                    <a:pt x="3580" y="2286"/>
                    <a:pt x="3584" y="2290"/>
                  </a:cubicBezTo>
                  <a:cubicBezTo>
                    <a:pt x="3587" y="2290"/>
                    <a:pt x="3591" y="2294"/>
                    <a:pt x="3594" y="2294"/>
                  </a:cubicBezTo>
                  <a:cubicBezTo>
                    <a:pt x="3616" y="2297"/>
                    <a:pt x="3635" y="2304"/>
                    <a:pt x="3657" y="2312"/>
                  </a:cubicBezTo>
                  <a:cubicBezTo>
                    <a:pt x="3660" y="2316"/>
                    <a:pt x="3664" y="2316"/>
                    <a:pt x="3672" y="2316"/>
                  </a:cubicBezTo>
                  <a:cubicBezTo>
                    <a:pt x="3675" y="2319"/>
                    <a:pt x="3679" y="2319"/>
                    <a:pt x="3686" y="2323"/>
                  </a:cubicBezTo>
                  <a:cubicBezTo>
                    <a:pt x="3690" y="2323"/>
                    <a:pt x="3694" y="2326"/>
                    <a:pt x="3697" y="2330"/>
                  </a:cubicBezTo>
                  <a:cubicBezTo>
                    <a:pt x="3699" y="2328"/>
                    <a:pt x="3702" y="2327"/>
                    <a:pt x="3704" y="2327"/>
                  </a:cubicBezTo>
                  <a:cubicBezTo>
                    <a:pt x="3707" y="2327"/>
                    <a:pt x="3710" y="2328"/>
                    <a:pt x="3712" y="2330"/>
                  </a:cubicBezTo>
                  <a:cubicBezTo>
                    <a:pt x="3716" y="2334"/>
                    <a:pt x="3723" y="2334"/>
                    <a:pt x="3726" y="2338"/>
                  </a:cubicBezTo>
                  <a:cubicBezTo>
                    <a:pt x="3733" y="2338"/>
                    <a:pt x="3736" y="2342"/>
                    <a:pt x="3741" y="2342"/>
                  </a:cubicBezTo>
                  <a:cubicBezTo>
                    <a:pt x="3742" y="2342"/>
                    <a:pt x="3743" y="2342"/>
                    <a:pt x="3745" y="2341"/>
                  </a:cubicBezTo>
                  <a:cubicBezTo>
                    <a:pt x="3748" y="2341"/>
                    <a:pt x="3750" y="2346"/>
                    <a:pt x="3754" y="2346"/>
                  </a:cubicBezTo>
                  <a:cubicBezTo>
                    <a:pt x="3755" y="2346"/>
                    <a:pt x="3755" y="2346"/>
                    <a:pt x="3756" y="2345"/>
                  </a:cubicBezTo>
                  <a:cubicBezTo>
                    <a:pt x="3760" y="2345"/>
                    <a:pt x="3763" y="2348"/>
                    <a:pt x="3770" y="2348"/>
                  </a:cubicBezTo>
                  <a:cubicBezTo>
                    <a:pt x="3773" y="2348"/>
                    <a:pt x="3777" y="2350"/>
                    <a:pt x="3782" y="2350"/>
                  </a:cubicBezTo>
                  <a:cubicBezTo>
                    <a:pt x="3784" y="2350"/>
                    <a:pt x="3786" y="2350"/>
                    <a:pt x="3789" y="2348"/>
                  </a:cubicBezTo>
                  <a:cubicBezTo>
                    <a:pt x="3789" y="2348"/>
                    <a:pt x="3796" y="2348"/>
                    <a:pt x="3796" y="2352"/>
                  </a:cubicBezTo>
                  <a:cubicBezTo>
                    <a:pt x="3804" y="2356"/>
                    <a:pt x="3811" y="2356"/>
                    <a:pt x="3814" y="2360"/>
                  </a:cubicBezTo>
                  <a:cubicBezTo>
                    <a:pt x="3822" y="2360"/>
                    <a:pt x="3829" y="2363"/>
                    <a:pt x="3836" y="2367"/>
                  </a:cubicBezTo>
                  <a:cubicBezTo>
                    <a:pt x="3840" y="2367"/>
                    <a:pt x="3848" y="2367"/>
                    <a:pt x="3851" y="2374"/>
                  </a:cubicBezTo>
                  <a:lnTo>
                    <a:pt x="3855" y="2374"/>
                  </a:lnTo>
                  <a:cubicBezTo>
                    <a:pt x="3862" y="2378"/>
                    <a:pt x="3866" y="2378"/>
                    <a:pt x="3873" y="2382"/>
                  </a:cubicBezTo>
                  <a:lnTo>
                    <a:pt x="3877" y="2382"/>
                  </a:lnTo>
                  <a:cubicBezTo>
                    <a:pt x="3883" y="2380"/>
                    <a:pt x="3885" y="2379"/>
                    <a:pt x="3888" y="2379"/>
                  </a:cubicBezTo>
                  <a:cubicBezTo>
                    <a:pt x="3891" y="2379"/>
                    <a:pt x="3894" y="2380"/>
                    <a:pt x="3899" y="2382"/>
                  </a:cubicBezTo>
                  <a:cubicBezTo>
                    <a:pt x="3902" y="2385"/>
                    <a:pt x="3910" y="2385"/>
                    <a:pt x="3917" y="2389"/>
                  </a:cubicBezTo>
                  <a:cubicBezTo>
                    <a:pt x="3917" y="2389"/>
                    <a:pt x="3917" y="2385"/>
                    <a:pt x="3921" y="2385"/>
                  </a:cubicBezTo>
                  <a:cubicBezTo>
                    <a:pt x="3921" y="2385"/>
                    <a:pt x="3924" y="2389"/>
                    <a:pt x="3924" y="2392"/>
                  </a:cubicBezTo>
                  <a:cubicBezTo>
                    <a:pt x="3924" y="2389"/>
                    <a:pt x="3928" y="2389"/>
                    <a:pt x="3928" y="2385"/>
                  </a:cubicBezTo>
                  <a:cubicBezTo>
                    <a:pt x="3932" y="2385"/>
                    <a:pt x="3936" y="2389"/>
                    <a:pt x="3939" y="2389"/>
                  </a:cubicBezTo>
                  <a:cubicBezTo>
                    <a:pt x="3939" y="2390"/>
                    <a:pt x="3940" y="2390"/>
                    <a:pt x="3940" y="2390"/>
                  </a:cubicBezTo>
                  <a:cubicBezTo>
                    <a:pt x="3942" y="2390"/>
                    <a:pt x="3944" y="2389"/>
                    <a:pt x="3946" y="2389"/>
                  </a:cubicBezTo>
                  <a:cubicBezTo>
                    <a:pt x="3946" y="2392"/>
                    <a:pt x="3950" y="2392"/>
                    <a:pt x="3950" y="2396"/>
                  </a:cubicBezTo>
                  <a:cubicBezTo>
                    <a:pt x="3953" y="2394"/>
                    <a:pt x="3956" y="2394"/>
                    <a:pt x="3959" y="2394"/>
                  </a:cubicBezTo>
                  <a:cubicBezTo>
                    <a:pt x="3963" y="2394"/>
                    <a:pt x="3968" y="2396"/>
                    <a:pt x="3972" y="2400"/>
                  </a:cubicBezTo>
                  <a:cubicBezTo>
                    <a:pt x="3976" y="2400"/>
                    <a:pt x="3980" y="2404"/>
                    <a:pt x="3980" y="2404"/>
                  </a:cubicBezTo>
                  <a:cubicBezTo>
                    <a:pt x="3983" y="2404"/>
                    <a:pt x="3983" y="2400"/>
                    <a:pt x="3987" y="2400"/>
                  </a:cubicBezTo>
                  <a:lnTo>
                    <a:pt x="3994" y="2407"/>
                  </a:lnTo>
                  <a:cubicBezTo>
                    <a:pt x="3994" y="2404"/>
                    <a:pt x="3998" y="2404"/>
                    <a:pt x="3998" y="2400"/>
                  </a:cubicBezTo>
                  <a:lnTo>
                    <a:pt x="4005" y="2407"/>
                  </a:lnTo>
                  <a:cubicBezTo>
                    <a:pt x="4012" y="2407"/>
                    <a:pt x="4016" y="2411"/>
                    <a:pt x="4020" y="2411"/>
                  </a:cubicBezTo>
                  <a:cubicBezTo>
                    <a:pt x="4023" y="2410"/>
                    <a:pt x="4025" y="2409"/>
                    <a:pt x="4028" y="2409"/>
                  </a:cubicBezTo>
                  <a:cubicBezTo>
                    <a:pt x="4034" y="2409"/>
                    <a:pt x="4040" y="2411"/>
                    <a:pt x="4046" y="2411"/>
                  </a:cubicBezTo>
                  <a:lnTo>
                    <a:pt x="4049" y="2411"/>
                  </a:lnTo>
                  <a:lnTo>
                    <a:pt x="4053" y="2407"/>
                  </a:lnTo>
                  <a:cubicBezTo>
                    <a:pt x="4056" y="2414"/>
                    <a:pt x="4064" y="2414"/>
                    <a:pt x="4071" y="2414"/>
                  </a:cubicBezTo>
                  <a:cubicBezTo>
                    <a:pt x="4082" y="2414"/>
                    <a:pt x="4093" y="2418"/>
                    <a:pt x="4104" y="2418"/>
                  </a:cubicBezTo>
                  <a:cubicBezTo>
                    <a:pt x="4112" y="2422"/>
                    <a:pt x="4122" y="2422"/>
                    <a:pt x="4130" y="2422"/>
                  </a:cubicBezTo>
                  <a:cubicBezTo>
                    <a:pt x="4141" y="2422"/>
                    <a:pt x="4141" y="2422"/>
                    <a:pt x="4152" y="2426"/>
                  </a:cubicBezTo>
                  <a:cubicBezTo>
                    <a:pt x="4154" y="2428"/>
                    <a:pt x="4156" y="2428"/>
                    <a:pt x="4158" y="2428"/>
                  </a:cubicBezTo>
                  <a:cubicBezTo>
                    <a:pt x="4159" y="2428"/>
                    <a:pt x="4161" y="2428"/>
                    <a:pt x="4163" y="2426"/>
                  </a:cubicBezTo>
                  <a:cubicBezTo>
                    <a:pt x="4164" y="2425"/>
                    <a:pt x="4166" y="2425"/>
                    <a:pt x="4167" y="2425"/>
                  </a:cubicBezTo>
                  <a:cubicBezTo>
                    <a:pt x="4171" y="2425"/>
                    <a:pt x="4174" y="2427"/>
                    <a:pt x="4177" y="2427"/>
                  </a:cubicBezTo>
                  <a:cubicBezTo>
                    <a:pt x="4178" y="2427"/>
                    <a:pt x="4180" y="2427"/>
                    <a:pt x="4181" y="2426"/>
                  </a:cubicBezTo>
                  <a:cubicBezTo>
                    <a:pt x="4188" y="2426"/>
                    <a:pt x="4196" y="2426"/>
                    <a:pt x="4203" y="2429"/>
                  </a:cubicBezTo>
                  <a:cubicBezTo>
                    <a:pt x="4207" y="2429"/>
                    <a:pt x="4210" y="2433"/>
                    <a:pt x="4214" y="2433"/>
                  </a:cubicBezTo>
                  <a:cubicBezTo>
                    <a:pt x="4218" y="2433"/>
                    <a:pt x="4225" y="2436"/>
                    <a:pt x="4225" y="2436"/>
                  </a:cubicBezTo>
                  <a:cubicBezTo>
                    <a:pt x="4227" y="2435"/>
                    <a:pt x="4229" y="2434"/>
                    <a:pt x="4230" y="2434"/>
                  </a:cubicBezTo>
                  <a:cubicBezTo>
                    <a:pt x="4233" y="2434"/>
                    <a:pt x="4236" y="2437"/>
                    <a:pt x="4238" y="2437"/>
                  </a:cubicBezTo>
                  <a:cubicBezTo>
                    <a:pt x="4239" y="2437"/>
                    <a:pt x="4240" y="2437"/>
                    <a:pt x="4240" y="2436"/>
                  </a:cubicBezTo>
                  <a:cubicBezTo>
                    <a:pt x="4244" y="2436"/>
                    <a:pt x="4247" y="2436"/>
                    <a:pt x="4251" y="2440"/>
                  </a:cubicBezTo>
                  <a:cubicBezTo>
                    <a:pt x="4276" y="2444"/>
                    <a:pt x="4302" y="2451"/>
                    <a:pt x="4332" y="2455"/>
                  </a:cubicBezTo>
                  <a:cubicBezTo>
                    <a:pt x="4332" y="2455"/>
                    <a:pt x="4335" y="2451"/>
                    <a:pt x="4339" y="2451"/>
                  </a:cubicBezTo>
                  <a:cubicBezTo>
                    <a:pt x="4339" y="2451"/>
                    <a:pt x="4342" y="2451"/>
                    <a:pt x="4346" y="2455"/>
                  </a:cubicBezTo>
                  <a:cubicBezTo>
                    <a:pt x="4350" y="2455"/>
                    <a:pt x="4357" y="2455"/>
                    <a:pt x="4364" y="2458"/>
                  </a:cubicBezTo>
                  <a:cubicBezTo>
                    <a:pt x="4366" y="2459"/>
                    <a:pt x="4368" y="2459"/>
                    <a:pt x="4370" y="2459"/>
                  </a:cubicBezTo>
                  <a:cubicBezTo>
                    <a:pt x="4373" y="2459"/>
                    <a:pt x="4375" y="2459"/>
                    <a:pt x="4378" y="2459"/>
                  </a:cubicBezTo>
                  <a:cubicBezTo>
                    <a:pt x="4380" y="2459"/>
                    <a:pt x="4382" y="2459"/>
                    <a:pt x="4383" y="2462"/>
                  </a:cubicBezTo>
                  <a:lnTo>
                    <a:pt x="4386" y="2462"/>
                  </a:lnTo>
                  <a:cubicBezTo>
                    <a:pt x="4390" y="2458"/>
                    <a:pt x="4394" y="2458"/>
                    <a:pt x="4401" y="2458"/>
                  </a:cubicBezTo>
                  <a:cubicBezTo>
                    <a:pt x="4408" y="2462"/>
                    <a:pt x="4416" y="2466"/>
                    <a:pt x="4427" y="2466"/>
                  </a:cubicBezTo>
                  <a:cubicBezTo>
                    <a:pt x="4430" y="2466"/>
                    <a:pt x="4434" y="2470"/>
                    <a:pt x="4438" y="2470"/>
                  </a:cubicBezTo>
                  <a:lnTo>
                    <a:pt x="4445" y="2470"/>
                  </a:lnTo>
                  <a:cubicBezTo>
                    <a:pt x="4449" y="2468"/>
                    <a:pt x="4451" y="2467"/>
                    <a:pt x="4454" y="2467"/>
                  </a:cubicBezTo>
                  <a:cubicBezTo>
                    <a:pt x="4456" y="2467"/>
                    <a:pt x="4458" y="2468"/>
                    <a:pt x="4460" y="2470"/>
                  </a:cubicBezTo>
                  <a:cubicBezTo>
                    <a:pt x="4460" y="2473"/>
                    <a:pt x="4467" y="2473"/>
                    <a:pt x="4471" y="2473"/>
                  </a:cubicBezTo>
                  <a:cubicBezTo>
                    <a:pt x="4473" y="2472"/>
                    <a:pt x="4475" y="2472"/>
                    <a:pt x="4477" y="2472"/>
                  </a:cubicBezTo>
                  <a:cubicBezTo>
                    <a:pt x="4481" y="2472"/>
                    <a:pt x="4485" y="2473"/>
                    <a:pt x="4489" y="2473"/>
                  </a:cubicBezTo>
                  <a:cubicBezTo>
                    <a:pt x="4493" y="2475"/>
                    <a:pt x="4497" y="2475"/>
                    <a:pt x="4500" y="2475"/>
                  </a:cubicBezTo>
                  <a:cubicBezTo>
                    <a:pt x="4504" y="2475"/>
                    <a:pt x="4508" y="2475"/>
                    <a:pt x="4511" y="2477"/>
                  </a:cubicBezTo>
                  <a:cubicBezTo>
                    <a:pt x="4522" y="2480"/>
                    <a:pt x="4530" y="2480"/>
                    <a:pt x="4540" y="2484"/>
                  </a:cubicBezTo>
                  <a:lnTo>
                    <a:pt x="4592" y="2484"/>
                  </a:lnTo>
                  <a:cubicBezTo>
                    <a:pt x="4592" y="2488"/>
                    <a:pt x="4596" y="2488"/>
                    <a:pt x="4599" y="2488"/>
                  </a:cubicBezTo>
                  <a:cubicBezTo>
                    <a:pt x="4603" y="2488"/>
                    <a:pt x="4606" y="2488"/>
                    <a:pt x="4610" y="2492"/>
                  </a:cubicBezTo>
                  <a:lnTo>
                    <a:pt x="4621" y="2492"/>
                  </a:lnTo>
                  <a:cubicBezTo>
                    <a:pt x="4621" y="2492"/>
                    <a:pt x="4625" y="2492"/>
                    <a:pt x="4625" y="2495"/>
                  </a:cubicBezTo>
                  <a:cubicBezTo>
                    <a:pt x="4628" y="2499"/>
                    <a:pt x="4636" y="2502"/>
                    <a:pt x="4640" y="2502"/>
                  </a:cubicBezTo>
                  <a:cubicBezTo>
                    <a:pt x="4641" y="2502"/>
                    <a:pt x="4641" y="2501"/>
                    <a:pt x="4642" y="2501"/>
                  </a:cubicBezTo>
                  <a:cubicBezTo>
                    <a:pt x="4645" y="2501"/>
                    <a:pt x="4648" y="2506"/>
                    <a:pt x="4650" y="2506"/>
                  </a:cubicBezTo>
                  <a:cubicBezTo>
                    <a:pt x="4658" y="2506"/>
                    <a:pt x="4662" y="2506"/>
                    <a:pt x="4665" y="2510"/>
                  </a:cubicBezTo>
                  <a:cubicBezTo>
                    <a:pt x="4669" y="2510"/>
                    <a:pt x="4672" y="2510"/>
                    <a:pt x="4680" y="2514"/>
                  </a:cubicBezTo>
                  <a:cubicBezTo>
                    <a:pt x="4684" y="2517"/>
                    <a:pt x="4694" y="2524"/>
                    <a:pt x="4702" y="2532"/>
                  </a:cubicBezTo>
                  <a:cubicBezTo>
                    <a:pt x="4708" y="2535"/>
                    <a:pt x="4711" y="2540"/>
                    <a:pt x="4716" y="2540"/>
                  </a:cubicBezTo>
                  <a:cubicBezTo>
                    <a:pt x="4717" y="2540"/>
                    <a:pt x="4719" y="2540"/>
                    <a:pt x="4720" y="2539"/>
                  </a:cubicBezTo>
                  <a:cubicBezTo>
                    <a:pt x="4720" y="2539"/>
                    <a:pt x="4720" y="2536"/>
                    <a:pt x="4724" y="2532"/>
                  </a:cubicBezTo>
                  <a:cubicBezTo>
                    <a:pt x="4729" y="2537"/>
                    <a:pt x="4733" y="2540"/>
                    <a:pt x="4738" y="2540"/>
                  </a:cubicBezTo>
                  <a:cubicBezTo>
                    <a:pt x="4740" y="2540"/>
                    <a:pt x="4743" y="2538"/>
                    <a:pt x="4746" y="2536"/>
                  </a:cubicBezTo>
                  <a:cubicBezTo>
                    <a:pt x="4750" y="2534"/>
                    <a:pt x="4753" y="2533"/>
                    <a:pt x="4757" y="2533"/>
                  </a:cubicBezTo>
                  <a:cubicBezTo>
                    <a:pt x="4761" y="2533"/>
                    <a:pt x="4764" y="2534"/>
                    <a:pt x="4768" y="2536"/>
                  </a:cubicBezTo>
                  <a:lnTo>
                    <a:pt x="4768" y="2528"/>
                  </a:lnTo>
                  <a:cubicBezTo>
                    <a:pt x="4764" y="2517"/>
                    <a:pt x="4772" y="2510"/>
                    <a:pt x="4779" y="2502"/>
                  </a:cubicBezTo>
                  <a:cubicBezTo>
                    <a:pt x="4790" y="2502"/>
                    <a:pt x="4790" y="2492"/>
                    <a:pt x="4797" y="2492"/>
                  </a:cubicBezTo>
                  <a:lnTo>
                    <a:pt x="4808" y="2480"/>
                  </a:lnTo>
                  <a:cubicBezTo>
                    <a:pt x="4801" y="2470"/>
                    <a:pt x="4808" y="2462"/>
                    <a:pt x="4808" y="2451"/>
                  </a:cubicBezTo>
                  <a:cubicBezTo>
                    <a:pt x="4808" y="2448"/>
                    <a:pt x="4812" y="2444"/>
                    <a:pt x="4816" y="2440"/>
                  </a:cubicBezTo>
                  <a:lnTo>
                    <a:pt x="4819" y="2436"/>
                  </a:lnTo>
                  <a:cubicBezTo>
                    <a:pt x="4819" y="2433"/>
                    <a:pt x="4816" y="2433"/>
                    <a:pt x="4816" y="2429"/>
                  </a:cubicBezTo>
                  <a:lnTo>
                    <a:pt x="4826" y="2418"/>
                  </a:lnTo>
                  <a:cubicBezTo>
                    <a:pt x="4830" y="2411"/>
                    <a:pt x="4834" y="2407"/>
                    <a:pt x="4830" y="2400"/>
                  </a:cubicBezTo>
                  <a:cubicBezTo>
                    <a:pt x="4823" y="2389"/>
                    <a:pt x="4819" y="2378"/>
                    <a:pt x="4812" y="2367"/>
                  </a:cubicBezTo>
                  <a:lnTo>
                    <a:pt x="4812" y="2363"/>
                  </a:lnTo>
                  <a:cubicBezTo>
                    <a:pt x="4812" y="2356"/>
                    <a:pt x="4816" y="2348"/>
                    <a:pt x="4812" y="2341"/>
                  </a:cubicBezTo>
                  <a:cubicBezTo>
                    <a:pt x="4816" y="2338"/>
                    <a:pt x="4812" y="2330"/>
                    <a:pt x="4816" y="2326"/>
                  </a:cubicBezTo>
                  <a:cubicBezTo>
                    <a:pt x="4816" y="2319"/>
                    <a:pt x="4816" y="2316"/>
                    <a:pt x="4812" y="2312"/>
                  </a:cubicBezTo>
                  <a:cubicBezTo>
                    <a:pt x="4812" y="2312"/>
                    <a:pt x="4812" y="2304"/>
                    <a:pt x="4816" y="2301"/>
                  </a:cubicBezTo>
                  <a:lnTo>
                    <a:pt x="4816" y="2297"/>
                  </a:lnTo>
                  <a:lnTo>
                    <a:pt x="4816" y="2275"/>
                  </a:lnTo>
                  <a:cubicBezTo>
                    <a:pt x="4819" y="2268"/>
                    <a:pt x="4816" y="2257"/>
                    <a:pt x="4819" y="2250"/>
                  </a:cubicBezTo>
                  <a:lnTo>
                    <a:pt x="4819" y="2246"/>
                  </a:lnTo>
                  <a:cubicBezTo>
                    <a:pt x="4816" y="2242"/>
                    <a:pt x="4816" y="2235"/>
                    <a:pt x="4812" y="2231"/>
                  </a:cubicBezTo>
                  <a:cubicBezTo>
                    <a:pt x="4816" y="2231"/>
                    <a:pt x="4819" y="2228"/>
                    <a:pt x="4823" y="2228"/>
                  </a:cubicBezTo>
                  <a:cubicBezTo>
                    <a:pt x="4819" y="2224"/>
                    <a:pt x="4816" y="2224"/>
                    <a:pt x="4816" y="2220"/>
                  </a:cubicBezTo>
                  <a:cubicBezTo>
                    <a:pt x="4819" y="2213"/>
                    <a:pt x="4816" y="2206"/>
                    <a:pt x="4808" y="2202"/>
                  </a:cubicBezTo>
                  <a:cubicBezTo>
                    <a:pt x="4804" y="2198"/>
                    <a:pt x="4808" y="2191"/>
                    <a:pt x="4808" y="2191"/>
                  </a:cubicBezTo>
                  <a:cubicBezTo>
                    <a:pt x="4812" y="2187"/>
                    <a:pt x="4812" y="2187"/>
                    <a:pt x="4812" y="2180"/>
                  </a:cubicBezTo>
                  <a:cubicBezTo>
                    <a:pt x="4808" y="2180"/>
                    <a:pt x="4812" y="2176"/>
                    <a:pt x="4812" y="2172"/>
                  </a:cubicBezTo>
                  <a:cubicBezTo>
                    <a:pt x="4816" y="2172"/>
                    <a:pt x="4816" y="2165"/>
                    <a:pt x="4819" y="2162"/>
                  </a:cubicBezTo>
                  <a:lnTo>
                    <a:pt x="4819" y="2136"/>
                  </a:lnTo>
                  <a:lnTo>
                    <a:pt x="4819" y="2132"/>
                  </a:lnTo>
                  <a:lnTo>
                    <a:pt x="4819" y="2128"/>
                  </a:lnTo>
                  <a:cubicBezTo>
                    <a:pt x="4826" y="2125"/>
                    <a:pt x="4819" y="2118"/>
                    <a:pt x="4823" y="2114"/>
                  </a:cubicBezTo>
                  <a:lnTo>
                    <a:pt x="4823" y="2106"/>
                  </a:lnTo>
                  <a:cubicBezTo>
                    <a:pt x="4819" y="2099"/>
                    <a:pt x="4816" y="2096"/>
                    <a:pt x="4816" y="2088"/>
                  </a:cubicBezTo>
                  <a:cubicBezTo>
                    <a:pt x="4816" y="2081"/>
                    <a:pt x="4812" y="2074"/>
                    <a:pt x="4812" y="2066"/>
                  </a:cubicBezTo>
                  <a:cubicBezTo>
                    <a:pt x="4804" y="2062"/>
                    <a:pt x="4808" y="2059"/>
                    <a:pt x="4812" y="2055"/>
                  </a:cubicBezTo>
                  <a:cubicBezTo>
                    <a:pt x="4816" y="2052"/>
                    <a:pt x="4812" y="2048"/>
                    <a:pt x="4816" y="2044"/>
                  </a:cubicBezTo>
                  <a:cubicBezTo>
                    <a:pt x="4819" y="2044"/>
                    <a:pt x="4816" y="2037"/>
                    <a:pt x="4816" y="2033"/>
                  </a:cubicBezTo>
                  <a:cubicBezTo>
                    <a:pt x="4816" y="2026"/>
                    <a:pt x="4812" y="2018"/>
                    <a:pt x="4812" y="2011"/>
                  </a:cubicBezTo>
                  <a:lnTo>
                    <a:pt x="4812" y="2008"/>
                  </a:lnTo>
                  <a:cubicBezTo>
                    <a:pt x="4816" y="2004"/>
                    <a:pt x="4816" y="2000"/>
                    <a:pt x="4819" y="1996"/>
                  </a:cubicBezTo>
                  <a:cubicBezTo>
                    <a:pt x="4823" y="1993"/>
                    <a:pt x="4826" y="1986"/>
                    <a:pt x="4834" y="1982"/>
                  </a:cubicBezTo>
                  <a:lnTo>
                    <a:pt x="4834" y="1978"/>
                  </a:lnTo>
                  <a:lnTo>
                    <a:pt x="4826" y="1978"/>
                  </a:lnTo>
                  <a:cubicBezTo>
                    <a:pt x="4830" y="1974"/>
                    <a:pt x="4834" y="1971"/>
                    <a:pt x="4838" y="1971"/>
                  </a:cubicBezTo>
                  <a:cubicBezTo>
                    <a:pt x="4838" y="1964"/>
                    <a:pt x="4845" y="1960"/>
                    <a:pt x="4848" y="1952"/>
                  </a:cubicBezTo>
                  <a:cubicBezTo>
                    <a:pt x="4852" y="1949"/>
                    <a:pt x="4860" y="1949"/>
                    <a:pt x="4860" y="1942"/>
                  </a:cubicBezTo>
                  <a:cubicBezTo>
                    <a:pt x="4863" y="1942"/>
                    <a:pt x="4867" y="1942"/>
                    <a:pt x="4867" y="1938"/>
                  </a:cubicBezTo>
                  <a:cubicBezTo>
                    <a:pt x="4867" y="1934"/>
                    <a:pt x="4867" y="1930"/>
                    <a:pt x="4870" y="1930"/>
                  </a:cubicBezTo>
                  <a:cubicBezTo>
                    <a:pt x="4870" y="1927"/>
                    <a:pt x="4874" y="1923"/>
                    <a:pt x="4874" y="1920"/>
                  </a:cubicBezTo>
                  <a:cubicBezTo>
                    <a:pt x="4874" y="1916"/>
                    <a:pt x="4878" y="1912"/>
                    <a:pt x="4878" y="1908"/>
                  </a:cubicBezTo>
                  <a:cubicBezTo>
                    <a:pt x="4882" y="1901"/>
                    <a:pt x="4885" y="1898"/>
                    <a:pt x="4885" y="1890"/>
                  </a:cubicBezTo>
                  <a:cubicBezTo>
                    <a:pt x="4882" y="1883"/>
                    <a:pt x="4892" y="1864"/>
                    <a:pt x="4900" y="1861"/>
                  </a:cubicBezTo>
                  <a:cubicBezTo>
                    <a:pt x="4904" y="1857"/>
                    <a:pt x="4907" y="1854"/>
                    <a:pt x="4907" y="1846"/>
                  </a:cubicBezTo>
                  <a:cubicBezTo>
                    <a:pt x="4907" y="1842"/>
                    <a:pt x="4911" y="1839"/>
                    <a:pt x="4911" y="1832"/>
                  </a:cubicBezTo>
                  <a:cubicBezTo>
                    <a:pt x="4907" y="1828"/>
                    <a:pt x="4911" y="1824"/>
                    <a:pt x="4914" y="1820"/>
                  </a:cubicBezTo>
                  <a:cubicBezTo>
                    <a:pt x="4914" y="1813"/>
                    <a:pt x="4914" y="1806"/>
                    <a:pt x="4911" y="1798"/>
                  </a:cubicBezTo>
                  <a:cubicBezTo>
                    <a:pt x="4914" y="1798"/>
                    <a:pt x="4918" y="1795"/>
                    <a:pt x="4918" y="1795"/>
                  </a:cubicBezTo>
                  <a:cubicBezTo>
                    <a:pt x="4911" y="1769"/>
                    <a:pt x="4922" y="1751"/>
                    <a:pt x="4940" y="1732"/>
                  </a:cubicBezTo>
                  <a:cubicBezTo>
                    <a:pt x="4936" y="1729"/>
                    <a:pt x="4929" y="1725"/>
                    <a:pt x="4926" y="1722"/>
                  </a:cubicBezTo>
                  <a:cubicBezTo>
                    <a:pt x="4918" y="1714"/>
                    <a:pt x="4918" y="1710"/>
                    <a:pt x="4926" y="1707"/>
                  </a:cubicBezTo>
                  <a:cubicBezTo>
                    <a:pt x="4926" y="1703"/>
                    <a:pt x="4929" y="1703"/>
                    <a:pt x="4929" y="1703"/>
                  </a:cubicBezTo>
                  <a:cubicBezTo>
                    <a:pt x="4933" y="1696"/>
                    <a:pt x="4933" y="1692"/>
                    <a:pt x="4933" y="1688"/>
                  </a:cubicBezTo>
                  <a:cubicBezTo>
                    <a:pt x="4936" y="1685"/>
                    <a:pt x="4940" y="1685"/>
                    <a:pt x="4944" y="1681"/>
                  </a:cubicBezTo>
                  <a:lnTo>
                    <a:pt x="4958" y="1681"/>
                  </a:lnTo>
                  <a:lnTo>
                    <a:pt x="4955" y="1678"/>
                  </a:lnTo>
                  <a:cubicBezTo>
                    <a:pt x="4948" y="1674"/>
                    <a:pt x="4951" y="1670"/>
                    <a:pt x="4951" y="1666"/>
                  </a:cubicBezTo>
                  <a:cubicBezTo>
                    <a:pt x="4958" y="1663"/>
                    <a:pt x="4948" y="1656"/>
                    <a:pt x="4955" y="1648"/>
                  </a:cubicBezTo>
                  <a:cubicBezTo>
                    <a:pt x="4951" y="1644"/>
                    <a:pt x="4955" y="1637"/>
                    <a:pt x="4955" y="1634"/>
                  </a:cubicBezTo>
                  <a:cubicBezTo>
                    <a:pt x="4955" y="1631"/>
                    <a:pt x="4957" y="1625"/>
                    <a:pt x="4963" y="1625"/>
                  </a:cubicBezTo>
                  <a:cubicBezTo>
                    <a:pt x="4964" y="1625"/>
                    <a:pt x="4965" y="1625"/>
                    <a:pt x="4966" y="1626"/>
                  </a:cubicBezTo>
                  <a:lnTo>
                    <a:pt x="4970" y="1622"/>
                  </a:lnTo>
                  <a:cubicBezTo>
                    <a:pt x="4973" y="1619"/>
                    <a:pt x="4977" y="1615"/>
                    <a:pt x="4977" y="1612"/>
                  </a:cubicBezTo>
                  <a:cubicBezTo>
                    <a:pt x="4980" y="1608"/>
                    <a:pt x="4984" y="1612"/>
                    <a:pt x="4980" y="1604"/>
                  </a:cubicBezTo>
                  <a:cubicBezTo>
                    <a:pt x="4988" y="1604"/>
                    <a:pt x="4984" y="1597"/>
                    <a:pt x="4980" y="1597"/>
                  </a:cubicBezTo>
                  <a:cubicBezTo>
                    <a:pt x="4977" y="1593"/>
                    <a:pt x="4988" y="1590"/>
                    <a:pt x="4984" y="1586"/>
                  </a:cubicBezTo>
                  <a:cubicBezTo>
                    <a:pt x="4992" y="1582"/>
                    <a:pt x="4988" y="1575"/>
                    <a:pt x="4992" y="1571"/>
                  </a:cubicBezTo>
                  <a:cubicBezTo>
                    <a:pt x="4995" y="1568"/>
                    <a:pt x="4999" y="1568"/>
                    <a:pt x="5002" y="1564"/>
                  </a:cubicBezTo>
                  <a:cubicBezTo>
                    <a:pt x="4999" y="1564"/>
                    <a:pt x="4995" y="1564"/>
                    <a:pt x="4995" y="1560"/>
                  </a:cubicBezTo>
                  <a:cubicBezTo>
                    <a:pt x="4992" y="1556"/>
                    <a:pt x="4992" y="1553"/>
                    <a:pt x="4988" y="1549"/>
                  </a:cubicBezTo>
                  <a:lnTo>
                    <a:pt x="4988" y="1542"/>
                  </a:lnTo>
                  <a:cubicBezTo>
                    <a:pt x="4995" y="1534"/>
                    <a:pt x="4995" y="1527"/>
                    <a:pt x="4995" y="1520"/>
                  </a:cubicBezTo>
                  <a:cubicBezTo>
                    <a:pt x="4999" y="1512"/>
                    <a:pt x="4995" y="1505"/>
                    <a:pt x="4992" y="1502"/>
                  </a:cubicBezTo>
                  <a:cubicBezTo>
                    <a:pt x="4988" y="1498"/>
                    <a:pt x="4984" y="1498"/>
                    <a:pt x="4984" y="1494"/>
                  </a:cubicBezTo>
                  <a:cubicBezTo>
                    <a:pt x="4984" y="1487"/>
                    <a:pt x="4988" y="1480"/>
                    <a:pt x="4992" y="1476"/>
                  </a:cubicBezTo>
                  <a:lnTo>
                    <a:pt x="4992" y="1468"/>
                  </a:lnTo>
                  <a:lnTo>
                    <a:pt x="4992" y="1465"/>
                  </a:lnTo>
                  <a:cubicBezTo>
                    <a:pt x="4995" y="1461"/>
                    <a:pt x="4995" y="1454"/>
                    <a:pt x="5002" y="1450"/>
                  </a:cubicBezTo>
                  <a:cubicBezTo>
                    <a:pt x="5010" y="1446"/>
                    <a:pt x="5006" y="1446"/>
                    <a:pt x="5010" y="1446"/>
                  </a:cubicBezTo>
                  <a:cubicBezTo>
                    <a:pt x="5014" y="1446"/>
                    <a:pt x="5017" y="1446"/>
                    <a:pt x="5021" y="1450"/>
                  </a:cubicBezTo>
                  <a:cubicBezTo>
                    <a:pt x="5017" y="1443"/>
                    <a:pt x="5014" y="1439"/>
                    <a:pt x="5014" y="1436"/>
                  </a:cubicBezTo>
                  <a:cubicBezTo>
                    <a:pt x="5010" y="1432"/>
                    <a:pt x="5006" y="1424"/>
                    <a:pt x="5010" y="1421"/>
                  </a:cubicBezTo>
                  <a:cubicBezTo>
                    <a:pt x="5014" y="1414"/>
                    <a:pt x="5014" y="1406"/>
                    <a:pt x="5021" y="1402"/>
                  </a:cubicBezTo>
                  <a:cubicBezTo>
                    <a:pt x="5023" y="1401"/>
                    <a:pt x="5024" y="1400"/>
                    <a:pt x="5025" y="1400"/>
                  </a:cubicBezTo>
                  <a:cubicBezTo>
                    <a:pt x="5027" y="1400"/>
                    <a:pt x="5030" y="1401"/>
                    <a:pt x="5036" y="1402"/>
                  </a:cubicBezTo>
                  <a:cubicBezTo>
                    <a:pt x="5036" y="1402"/>
                    <a:pt x="5036" y="1399"/>
                    <a:pt x="5032" y="1399"/>
                  </a:cubicBezTo>
                  <a:cubicBezTo>
                    <a:pt x="5028" y="1392"/>
                    <a:pt x="5024" y="1388"/>
                    <a:pt x="5021" y="1380"/>
                  </a:cubicBezTo>
                  <a:cubicBezTo>
                    <a:pt x="5017" y="1373"/>
                    <a:pt x="5014" y="1362"/>
                    <a:pt x="5017" y="1351"/>
                  </a:cubicBezTo>
                  <a:cubicBezTo>
                    <a:pt x="5017" y="1348"/>
                    <a:pt x="5021" y="1344"/>
                    <a:pt x="5014" y="1336"/>
                  </a:cubicBezTo>
                  <a:cubicBezTo>
                    <a:pt x="5014" y="1336"/>
                    <a:pt x="5014" y="1333"/>
                    <a:pt x="5017" y="1329"/>
                  </a:cubicBezTo>
                  <a:cubicBezTo>
                    <a:pt x="5017" y="1329"/>
                    <a:pt x="5021" y="1329"/>
                    <a:pt x="5017" y="1326"/>
                  </a:cubicBezTo>
                  <a:cubicBezTo>
                    <a:pt x="5014" y="1318"/>
                    <a:pt x="5017" y="1318"/>
                    <a:pt x="5024" y="1318"/>
                  </a:cubicBezTo>
                  <a:cubicBezTo>
                    <a:pt x="5024" y="1318"/>
                    <a:pt x="5028" y="1314"/>
                    <a:pt x="5032" y="1314"/>
                  </a:cubicBezTo>
                  <a:cubicBezTo>
                    <a:pt x="5028" y="1311"/>
                    <a:pt x="5024" y="1311"/>
                    <a:pt x="5024" y="1307"/>
                  </a:cubicBezTo>
                  <a:cubicBezTo>
                    <a:pt x="5024" y="1304"/>
                    <a:pt x="5021" y="1304"/>
                    <a:pt x="5017" y="1300"/>
                  </a:cubicBezTo>
                  <a:lnTo>
                    <a:pt x="5014" y="1300"/>
                  </a:lnTo>
                  <a:cubicBezTo>
                    <a:pt x="5014" y="1296"/>
                    <a:pt x="5014" y="1292"/>
                    <a:pt x="5010" y="1292"/>
                  </a:cubicBezTo>
                  <a:cubicBezTo>
                    <a:pt x="5002" y="1289"/>
                    <a:pt x="5002" y="1278"/>
                    <a:pt x="5006" y="1274"/>
                  </a:cubicBezTo>
                  <a:cubicBezTo>
                    <a:pt x="5010" y="1270"/>
                    <a:pt x="5010" y="1263"/>
                    <a:pt x="5010" y="1260"/>
                  </a:cubicBezTo>
                  <a:cubicBezTo>
                    <a:pt x="5010" y="1252"/>
                    <a:pt x="5010" y="1245"/>
                    <a:pt x="5014" y="1241"/>
                  </a:cubicBezTo>
                  <a:lnTo>
                    <a:pt x="5014" y="1230"/>
                  </a:lnTo>
                  <a:cubicBezTo>
                    <a:pt x="5014" y="1226"/>
                    <a:pt x="5014" y="1219"/>
                    <a:pt x="5010" y="1216"/>
                  </a:cubicBezTo>
                  <a:cubicBezTo>
                    <a:pt x="5006" y="1212"/>
                    <a:pt x="5002" y="1208"/>
                    <a:pt x="5006" y="1204"/>
                  </a:cubicBezTo>
                  <a:cubicBezTo>
                    <a:pt x="5006" y="1194"/>
                    <a:pt x="5010" y="1186"/>
                    <a:pt x="5017" y="1179"/>
                  </a:cubicBezTo>
                  <a:lnTo>
                    <a:pt x="5017" y="1172"/>
                  </a:lnTo>
                  <a:cubicBezTo>
                    <a:pt x="5021" y="1172"/>
                    <a:pt x="5021" y="1172"/>
                    <a:pt x="5024" y="1168"/>
                  </a:cubicBezTo>
                  <a:lnTo>
                    <a:pt x="5028" y="1168"/>
                  </a:lnTo>
                  <a:cubicBezTo>
                    <a:pt x="5028" y="1164"/>
                    <a:pt x="5028" y="1157"/>
                    <a:pt x="5032" y="1157"/>
                  </a:cubicBezTo>
                  <a:cubicBezTo>
                    <a:pt x="5039" y="1157"/>
                    <a:pt x="5036" y="1150"/>
                    <a:pt x="5039" y="1150"/>
                  </a:cubicBezTo>
                  <a:cubicBezTo>
                    <a:pt x="5043" y="1150"/>
                    <a:pt x="5043" y="1142"/>
                    <a:pt x="5046" y="1142"/>
                  </a:cubicBezTo>
                  <a:cubicBezTo>
                    <a:pt x="5050" y="1138"/>
                    <a:pt x="5054" y="1138"/>
                    <a:pt x="5058" y="1135"/>
                  </a:cubicBezTo>
                  <a:cubicBezTo>
                    <a:pt x="5058" y="1131"/>
                    <a:pt x="5054" y="1131"/>
                    <a:pt x="5054" y="1128"/>
                  </a:cubicBezTo>
                  <a:lnTo>
                    <a:pt x="5054" y="1120"/>
                  </a:lnTo>
                  <a:lnTo>
                    <a:pt x="5054" y="1113"/>
                  </a:lnTo>
                  <a:cubicBezTo>
                    <a:pt x="5061" y="1109"/>
                    <a:pt x="5061" y="1102"/>
                    <a:pt x="5068" y="1098"/>
                  </a:cubicBezTo>
                  <a:cubicBezTo>
                    <a:pt x="5072" y="1094"/>
                    <a:pt x="5072" y="1091"/>
                    <a:pt x="5072" y="1091"/>
                  </a:cubicBezTo>
                  <a:cubicBezTo>
                    <a:pt x="5080" y="1084"/>
                    <a:pt x="5090" y="1080"/>
                    <a:pt x="5098" y="1072"/>
                  </a:cubicBezTo>
                  <a:cubicBezTo>
                    <a:pt x="5094" y="1069"/>
                    <a:pt x="5094" y="1065"/>
                    <a:pt x="5087" y="1062"/>
                  </a:cubicBezTo>
                  <a:cubicBezTo>
                    <a:pt x="5083" y="1062"/>
                    <a:pt x="5083" y="1058"/>
                    <a:pt x="5080" y="1058"/>
                  </a:cubicBezTo>
                  <a:cubicBezTo>
                    <a:pt x="5076" y="1058"/>
                    <a:pt x="5076" y="1054"/>
                    <a:pt x="5076" y="1054"/>
                  </a:cubicBezTo>
                  <a:cubicBezTo>
                    <a:pt x="5076" y="1047"/>
                    <a:pt x="5068" y="1043"/>
                    <a:pt x="5072" y="1036"/>
                  </a:cubicBezTo>
                  <a:lnTo>
                    <a:pt x="5068" y="1028"/>
                  </a:lnTo>
                  <a:cubicBezTo>
                    <a:pt x="5076" y="1028"/>
                    <a:pt x="5072" y="1025"/>
                    <a:pt x="5076" y="1021"/>
                  </a:cubicBezTo>
                  <a:cubicBezTo>
                    <a:pt x="5080" y="1010"/>
                    <a:pt x="5087" y="1003"/>
                    <a:pt x="5098" y="999"/>
                  </a:cubicBezTo>
                  <a:lnTo>
                    <a:pt x="5102" y="999"/>
                  </a:lnTo>
                  <a:cubicBezTo>
                    <a:pt x="5102" y="992"/>
                    <a:pt x="5112" y="992"/>
                    <a:pt x="5112" y="984"/>
                  </a:cubicBezTo>
                  <a:lnTo>
                    <a:pt x="5112" y="984"/>
                  </a:lnTo>
                  <a:cubicBezTo>
                    <a:pt x="5111" y="985"/>
                    <a:pt x="5110" y="985"/>
                    <a:pt x="5108" y="985"/>
                  </a:cubicBezTo>
                  <a:cubicBezTo>
                    <a:pt x="5103" y="985"/>
                    <a:pt x="5097" y="981"/>
                    <a:pt x="5090" y="981"/>
                  </a:cubicBezTo>
                  <a:cubicBezTo>
                    <a:pt x="5089" y="981"/>
                    <a:pt x="5088" y="981"/>
                    <a:pt x="5088" y="981"/>
                  </a:cubicBezTo>
                  <a:cubicBezTo>
                    <a:pt x="5083" y="981"/>
                    <a:pt x="5080" y="976"/>
                    <a:pt x="5075" y="976"/>
                  </a:cubicBezTo>
                  <a:cubicBezTo>
                    <a:pt x="5074" y="976"/>
                    <a:pt x="5073" y="977"/>
                    <a:pt x="5072" y="977"/>
                  </a:cubicBezTo>
                  <a:cubicBezTo>
                    <a:pt x="5072" y="970"/>
                    <a:pt x="5076" y="966"/>
                    <a:pt x="5072" y="959"/>
                  </a:cubicBezTo>
                  <a:lnTo>
                    <a:pt x="5072" y="944"/>
                  </a:lnTo>
                  <a:cubicBezTo>
                    <a:pt x="5068" y="940"/>
                    <a:pt x="5068" y="937"/>
                    <a:pt x="5065" y="930"/>
                  </a:cubicBezTo>
                  <a:cubicBezTo>
                    <a:pt x="5061" y="926"/>
                    <a:pt x="5058" y="918"/>
                    <a:pt x="5061" y="908"/>
                  </a:cubicBezTo>
                  <a:cubicBezTo>
                    <a:pt x="5061" y="904"/>
                    <a:pt x="5061" y="900"/>
                    <a:pt x="5065" y="896"/>
                  </a:cubicBezTo>
                  <a:cubicBezTo>
                    <a:pt x="5072" y="896"/>
                    <a:pt x="5076" y="886"/>
                    <a:pt x="5083" y="882"/>
                  </a:cubicBezTo>
                  <a:cubicBezTo>
                    <a:pt x="5083" y="874"/>
                    <a:pt x="5098" y="871"/>
                    <a:pt x="5090" y="860"/>
                  </a:cubicBezTo>
                  <a:cubicBezTo>
                    <a:pt x="5094" y="856"/>
                    <a:pt x="5094" y="849"/>
                    <a:pt x="5094" y="845"/>
                  </a:cubicBezTo>
                  <a:cubicBezTo>
                    <a:pt x="5094" y="838"/>
                    <a:pt x="5094" y="830"/>
                    <a:pt x="5090" y="823"/>
                  </a:cubicBezTo>
                  <a:cubicBezTo>
                    <a:pt x="5090" y="812"/>
                    <a:pt x="5090" y="812"/>
                    <a:pt x="5080" y="805"/>
                  </a:cubicBezTo>
                  <a:cubicBezTo>
                    <a:pt x="5072" y="801"/>
                    <a:pt x="5065" y="798"/>
                    <a:pt x="5058" y="794"/>
                  </a:cubicBezTo>
                  <a:cubicBezTo>
                    <a:pt x="5054" y="790"/>
                    <a:pt x="5050" y="790"/>
                    <a:pt x="5050" y="786"/>
                  </a:cubicBezTo>
                  <a:cubicBezTo>
                    <a:pt x="5036" y="783"/>
                    <a:pt x="5032" y="776"/>
                    <a:pt x="5028" y="768"/>
                  </a:cubicBezTo>
                  <a:cubicBezTo>
                    <a:pt x="5028" y="764"/>
                    <a:pt x="5028" y="761"/>
                    <a:pt x="5032" y="757"/>
                  </a:cubicBezTo>
                  <a:cubicBezTo>
                    <a:pt x="5039" y="754"/>
                    <a:pt x="5039" y="750"/>
                    <a:pt x="5036" y="746"/>
                  </a:cubicBezTo>
                  <a:cubicBezTo>
                    <a:pt x="5036" y="742"/>
                    <a:pt x="5032" y="742"/>
                    <a:pt x="5032" y="742"/>
                  </a:cubicBezTo>
                  <a:lnTo>
                    <a:pt x="5024" y="742"/>
                  </a:lnTo>
                  <a:cubicBezTo>
                    <a:pt x="5010" y="739"/>
                    <a:pt x="4995" y="735"/>
                    <a:pt x="4980" y="735"/>
                  </a:cubicBezTo>
                  <a:cubicBezTo>
                    <a:pt x="4970" y="735"/>
                    <a:pt x="4958" y="732"/>
                    <a:pt x="4948" y="732"/>
                  </a:cubicBezTo>
                  <a:cubicBezTo>
                    <a:pt x="4936" y="732"/>
                    <a:pt x="4926" y="724"/>
                    <a:pt x="4914" y="724"/>
                  </a:cubicBezTo>
                  <a:cubicBezTo>
                    <a:pt x="4913" y="725"/>
                    <a:pt x="4912" y="726"/>
                    <a:pt x="4910" y="726"/>
                  </a:cubicBezTo>
                  <a:cubicBezTo>
                    <a:pt x="4907" y="726"/>
                    <a:pt x="4903" y="724"/>
                    <a:pt x="4900" y="724"/>
                  </a:cubicBezTo>
                  <a:cubicBezTo>
                    <a:pt x="4898" y="722"/>
                    <a:pt x="4896" y="722"/>
                    <a:pt x="4894" y="722"/>
                  </a:cubicBezTo>
                  <a:cubicBezTo>
                    <a:pt x="4892" y="722"/>
                    <a:pt x="4891" y="722"/>
                    <a:pt x="4889" y="720"/>
                  </a:cubicBezTo>
                  <a:cubicBezTo>
                    <a:pt x="4888" y="719"/>
                    <a:pt x="4886" y="719"/>
                    <a:pt x="4884" y="719"/>
                  </a:cubicBezTo>
                  <a:cubicBezTo>
                    <a:pt x="4881" y="719"/>
                    <a:pt x="4877" y="720"/>
                    <a:pt x="4874" y="720"/>
                  </a:cubicBezTo>
                  <a:cubicBezTo>
                    <a:pt x="4852" y="717"/>
                    <a:pt x="4834" y="710"/>
                    <a:pt x="4816" y="710"/>
                  </a:cubicBezTo>
                  <a:cubicBezTo>
                    <a:pt x="4797" y="710"/>
                    <a:pt x="4779" y="702"/>
                    <a:pt x="4760" y="698"/>
                  </a:cubicBezTo>
                  <a:cubicBezTo>
                    <a:pt x="4742" y="695"/>
                    <a:pt x="4724" y="695"/>
                    <a:pt x="4706" y="688"/>
                  </a:cubicBezTo>
                  <a:cubicBezTo>
                    <a:pt x="4702" y="688"/>
                    <a:pt x="4694" y="688"/>
                    <a:pt x="4687" y="684"/>
                  </a:cubicBezTo>
                  <a:cubicBezTo>
                    <a:pt x="4684" y="684"/>
                    <a:pt x="4681" y="685"/>
                    <a:pt x="4677" y="685"/>
                  </a:cubicBezTo>
                  <a:cubicBezTo>
                    <a:pt x="4674" y="685"/>
                    <a:pt x="4671" y="684"/>
                    <a:pt x="4669" y="680"/>
                  </a:cubicBezTo>
                  <a:cubicBezTo>
                    <a:pt x="4667" y="681"/>
                    <a:pt x="4665" y="682"/>
                    <a:pt x="4662" y="682"/>
                  </a:cubicBezTo>
                  <a:cubicBezTo>
                    <a:pt x="4657" y="682"/>
                    <a:pt x="4653" y="679"/>
                    <a:pt x="4650" y="676"/>
                  </a:cubicBezTo>
                  <a:cubicBezTo>
                    <a:pt x="4643" y="676"/>
                    <a:pt x="4636" y="673"/>
                    <a:pt x="4628" y="673"/>
                  </a:cubicBezTo>
                  <a:cubicBezTo>
                    <a:pt x="4627" y="674"/>
                    <a:pt x="4625" y="675"/>
                    <a:pt x="4623" y="675"/>
                  </a:cubicBezTo>
                  <a:cubicBezTo>
                    <a:pt x="4620" y="675"/>
                    <a:pt x="4618" y="674"/>
                    <a:pt x="4614" y="673"/>
                  </a:cubicBezTo>
                  <a:cubicBezTo>
                    <a:pt x="4599" y="673"/>
                    <a:pt x="4584" y="669"/>
                    <a:pt x="4574" y="669"/>
                  </a:cubicBezTo>
                  <a:cubicBezTo>
                    <a:pt x="4552" y="666"/>
                    <a:pt x="4533" y="658"/>
                    <a:pt x="4515" y="658"/>
                  </a:cubicBezTo>
                  <a:cubicBezTo>
                    <a:pt x="4482" y="651"/>
                    <a:pt x="4449" y="651"/>
                    <a:pt x="4416" y="640"/>
                  </a:cubicBezTo>
                  <a:lnTo>
                    <a:pt x="4394" y="640"/>
                  </a:lnTo>
                  <a:cubicBezTo>
                    <a:pt x="4383" y="636"/>
                    <a:pt x="4372" y="636"/>
                    <a:pt x="4361" y="629"/>
                  </a:cubicBezTo>
                  <a:cubicBezTo>
                    <a:pt x="4357" y="625"/>
                    <a:pt x="4350" y="625"/>
                    <a:pt x="4346" y="625"/>
                  </a:cubicBezTo>
                  <a:cubicBezTo>
                    <a:pt x="4345" y="626"/>
                    <a:pt x="4344" y="627"/>
                    <a:pt x="4342" y="627"/>
                  </a:cubicBezTo>
                  <a:cubicBezTo>
                    <a:pt x="4340" y="627"/>
                    <a:pt x="4338" y="625"/>
                    <a:pt x="4335" y="625"/>
                  </a:cubicBezTo>
                  <a:cubicBezTo>
                    <a:pt x="4324" y="625"/>
                    <a:pt x="4313" y="622"/>
                    <a:pt x="4306" y="618"/>
                  </a:cubicBezTo>
                  <a:cubicBezTo>
                    <a:pt x="4298" y="618"/>
                    <a:pt x="4295" y="614"/>
                    <a:pt x="4291" y="610"/>
                  </a:cubicBezTo>
                  <a:lnTo>
                    <a:pt x="4284" y="610"/>
                  </a:lnTo>
                  <a:cubicBezTo>
                    <a:pt x="4284" y="610"/>
                    <a:pt x="4280" y="610"/>
                    <a:pt x="4276" y="607"/>
                  </a:cubicBezTo>
                  <a:cubicBezTo>
                    <a:pt x="4266" y="607"/>
                    <a:pt x="4258" y="603"/>
                    <a:pt x="4251" y="603"/>
                  </a:cubicBezTo>
                  <a:cubicBezTo>
                    <a:pt x="4244" y="600"/>
                    <a:pt x="4236" y="592"/>
                    <a:pt x="4225" y="592"/>
                  </a:cubicBezTo>
                  <a:lnTo>
                    <a:pt x="4214" y="592"/>
                  </a:lnTo>
                  <a:cubicBezTo>
                    <a:pt x="4211" y="592"/>
                    <a:pt x="4210" y="587"/>
                    <a:pt x="4209" y="587"/>
                  </a:cubicBezTo>
                  <a:cubicBezTo>
                    <a:pt x="4208" y="587"/>
                    <a:pt x="4208" y="588"/>
                    <a:pt x="4207" y="588"/>
                  </a:cubicBezTo>
                  <a:cubicBezTo>
                    <a:pt x="4207" y="588"/>
                    <a:pt x="4203" y="585"/>
                    <a:pt x="4200" y="585"/>
                  </a:cubicBezTo>
                  <a:cubicBezTo>
                    <a:pt x="4196" y="585"/>
                    <a:pt x="4192" y="581"/>
                    <a:pt x="4188" y="581"/>
                  </a:cubicBezTo>
                  <a:cubicBezTo>
                    <a:pt x="4187" y="582"/>
                    <a:pt x="4186" y="582"/>
                    <a:pt x="4185" y="582"/>
                  </a:cubicBezTo>
                  <a:cubicBezTo>
                    <a:pt x="4180" y="582"/>
                    <a:pt x="4177" y="578"/>
                    <a:pt x="4174" y="578"/>
                  </a:cubicBezTo>
                  <a:cubicBezTo>
                    <a:pt x="4170" y="578"/>
                    <a:pt x="4170" y="574"/>
                    <a:pt x="4170" y="574"/>
                  </a:cubicBezTo>
                  <a:cubicBezTo>
                    <a:pt x="4163" y="570"/>
                    <a:pt x="4159" y="570"/>
                    <a:pt x="4152" y="566"/>
                  </a:cubicBezTo>
                  <a:cubicBezTo>
                    <a:pt x="4144" y="566"/>
                    <a:pt x="4141" y="563"/>
                    <a:pt x="4134" y="559"/>
                  </a:cubicBezTo>
                  <a:cubicBezTo>
                    <a:pt x="4126" y="556"/>
                    <a:pt x="4119" y="556"/>
                    <a:pt x="4112" y="556"/>
                  </a:cubicBezTo>
                  <a:cubicBezTo>
                    <a:pt x="4104" y="552"/>
                    <a:pt x="4097" y="552"/>
                    <a:pt x="4093" y="548"/>
                  </a:cubicBezTo>
                  <a:cubicBezTo>
                    <a:pt x="4086" y="548"/>
                    <a:pt x="4082" y="548"/>
                    <a:pt x="4078" y="544"/>
                  </a:cubicBezTo>
                  <a:cubicBezTo>
                    <a:pt x="4075" y="544"/>
                    <a:pt x="4071" y="541"/>
                    <a:pt x="4068" y="537"/>
                  </a:cubicBezTo>
                  <a:lnTo>
                    <a:pt x="4060" y="537"/>
                  </a:lnTo>
                  <a:cubicBezTo>
                    <a:pt x="4046" y="530"/>
                    <a:pt x="4027" y="530"/>
                    <a:pt x="4009" y="522"/>
                  </a:cubicBezTo>
                  <a:cubicBezTo>
                    <a:pt x="4005" y="519"/>
                    <a:pt x="3998" y="519"/>
                    <a:pt x="3990" y="519"/>
                  </a:cubicBezTo>
                  <a:cubicBezTo>
                    <a:pt x="3987" y="515"/>
                    <a:pt x="3980" y="519"/>
                    <a:pt x="3976" y="512"/>
                  </a:cubicBezTo>
                  <a:cubicBezTo>
                    <a:pt x="3974" y="510"/>
                    <a:pt x="3971" y="510"/>
                    <a:pt x="3969" y="510"/>
                  </a:cubicBezTo>
                  <a:cubicBezTo>
                    <a:pt x="3966" y="510"/>
                    <a:pt x="3962" y="512"/>
                    <a:pt x="3958" y="512"/>
                  </a:cubicBezTo>
                  <a:cubicBezTo>
                    <a:pt x="3958" y="512"/>
                    <a:pt x="3954" y="512"/>
                    <a:pt x="3954" y="508"/>
                  </a:cubicBezTo>
                  <a:cubicBezTo>
                    <a:pt x="3950" y="504"/>
                    <a:pt x="3943" y="504"/>
                    <a:pt x="3939" y="504"/>
                  </a:cubicBezTo>
                  <a:cubicBezTo>
                    <a:pt x="3932" y="500"/>
                    <a:pt x="3928" y="500"/>
                    <a:pt x="3921" y="500"/>
                  </a:cubicBezTo>
                  <a:cubicBezTo>
                    <a:pt x="3917" y="500"/>
                    <a:pt x="3910" y="497"/>
                    <a:pt x="3906" y="497"/>
                  </a:cubicBezTo>
                  <a:cubicBezTo>
                    <a:pt x="3901" y="497"/>
                    <a:pt x="3898" y="495"/>
                    <a:pt x="3895" y="495"/>
                  </a:cubicBezTo>
                  <a:cubicBezTo>
                    <a:pt x="3894" y="495"/>
                    <a:pt x="3893" y="496"/>
                    <a:pt x="3892" y="497"/>
                  </a:cubicBezTo>
                  <a:cubicBezTo>
                    <a:pt x="3888" y="490"/>
                    <a:pt x="3880" y="490"/>
                    <a:pt x="3877" y="490"/>
                  </a:cubicBezTo>
                  <a:cubicBezTo>
                    <a:pt x="3844" y="482"/>
                    <a:pt x="3811" y="475"/>
                    <a:pt x="3778" y="468"/>
                  </a:cubicBezTo>
                  <a:cubicBezTo>
                    <a:pt x="3774" y="468"/>
                    <a:pt x="3767" y="468"/>
                    <a:pt x="3763" y="464"/>
                  </a:cubicBezTo>
                  <a:cubicBezTo>
                    <a:pt x="3761" y="461"/>
                    <a:pt x="3756" y="458"/>
                    <a:pt x="3752" y="458"/>
                  </a:cubicBezTo>
                  <a:cubicBezTo>
                    <a:pt x="3751" y="458"/>
                    <a:pt x="3749" y="459"/>
                    <a:pt x="3748" y="460"/>
                  </a:cubicBezTo>
                  <a:lnTo>
                    <a:pt x="3741" y="460"/>
                  </a:lnTo>
                  <a:cubicBezTo>
                    <a:pt x="3730" y="453"/>
                    <a:pt x="3723" y="449"/>
                    <a:pt x="3712" y="449"/>
                  </a:cubicBezTo>
                  <a:cubicBezTo>
                    <a:pt x="3694" y="446"/>
                    <a:pt x="3679" y="442"/>
                    <a:pt x="3664" y="438"/>
                  </a:cubicBezTo>
                  <a:cubicBezTo>
                    <a:pt x="3660" y="438"/>
                    <a:pt x="3657" y="434"/>
                    <a:pt x="3653" y="434"/>
                  </a:cubicBezTo>
                  <a:cubicBezTo>
                    <a:pt x="3642" y="434"/>
                    <a:pt x="3635" y="434"/>
                    <a:pt x="3628" y="427"/>
                  </a:cubicBezTo>
                  <a:lnTo>
                    <a:pt x="3624" y="427"/>
                  </a:lnTo>
                  <a:cubicBezTo>
                    <a:pt x="3622" y="428"/>
                    <a:pt x="3619" y="429"/>
                    <a:pt x="3618" y="429"/>
                  </a:cubicBezTo>
                  <a:cubicBezTo>
                    <a:pt x="3614" y="429"/>
                    <a:pt x="3612" y="427"/>
                    <a:pt x="3609" y="427"/>
                  </a:cubicBezTo>
                  <a:cubicBezTo>
                    <a:pt x="3600" y="427"/>
                    <a:pt x="3593" y="419"/>
                    <a:pt x="3585" y="419"/>
                  </a:cubicBezTo>
                  <a:cubicBezTo>
                    <a:pt x="3584" y="419"/>
                    <a:pt x="3582" y="419"/>
                    <a:pt x="3580" y="420"/>
                  </a:cubicBezTo>
                  <a:lnTo>
                    <a:pt x="3576" y="420"/>
                  </a:lnTo>
                  <a:cubicBezTo>
                    <a:pt x="3576" y="416"/>
                    <a:pt x="3573" y="416"/>
                    <a:pt x="3570" y="416"/>
                  </a:cubicBezTo>
                  <a:cubicBezTo>
                    <a:pt x="3567" y="416"/>
                    <a:pt x="3563" y="416"/>
                    <a:pt x="3562" y="412"/>
                  </a:cubicBezTo>
                  <a:cubicBezTo>
                    <a:pt x="3559" y="413"/>
                    <a:pt x="3557" y="414"/>
                    <a:pt x="3554" y="414"/>
                  </a:cubicBezTo>
                  <a:cubicBezTo>
                    <a:pt x="3550" y="414"/>
                    <a:pt x="3546" y="412"/>
                    <a:pt x="3543" y="412"/>
                  </a:cubicBezTo>
                  <a:cubicBezTo>
                    <a:pt x="3514" y="405"/>
                    <a:pt x="3488" y="398"/>
                    <a:pt x="3459" y="394"/>
                  </a:cubicBezTo>
                  <a:cubicBezTo>
                    <a:pt x="3455" y="390"/>
                    <a:pt x="3452" y="390"/>
                    <a:pt x="3452" y="390"/>
                  </a:cubicBezTo>
                  <a:cubicBezTo>
                    <a:pt x="3449" y="391"/>
                    <a:pt x="3447" y="392"/>
                    <a:pt x="3445" y="392"/>
                  </a:cubicBezTo>
                  <a:cubicBezTo>
                    <a:pt x="3441" y="392"/>
                    <a:pt x="3439" y="390"/>
                    <a:pt x="3437" y="390"/>
                  </a:cubicBezTo>
                  <a:lnTo>
                    <a:pt x="3422" y="390"/>
                  </a:lnTo>
                  <a:cubicBezTo>
                    <a:pt x="3411" y="387"/>
                    <a:pt x="3404" y="387"/>
                    <a:pt x="3393" y="387"/>
                  </a:cubicBezTo>
                  <a:cubicBezTo>
                    <a:pt x="3386" y="387"/>
                    <a:pt x="3374" y="383"/>
                    <a:pt x="3364" y="380"/>
                  </a:cubicBezTo>
                  <a:cubicBezTo>
                    <a:pt x="3360" y="378"/>
                    <a:pt x="3355" y="378"/>
                    <a:pt x="3351" y="378"/>
                  </a:cubicBezTo>
                  <a:cubicBezTo>
                    <a:pt x="3346" y="378"/>
                    <a:pt x="3342" y="378"/>
                    <a:pt x="3338" y="376"/>
                  </a:cubicBezTo>
                  <a:cubicBezTo>
                    <a:pt x="3336" y="374"/>
                    <a:pt x="3334" y="373"/>
                    <a:pt x="3333" y="373"/>
                  </a:cubicBezTo>
                  <a:cubicBezTo>
                    <a:pt x="3331" y="373"/>
                    <a:pt x="3330" y="374"/>
                    <a:pt x="3330" y="376"/>
                  </a:cubicBezTo>
                  <a:cubicBezTo>
                    <a:pt x="3329" y="377"/>
                    <a:pt x="3328" y="378"/>
                    <a:pt x="3327" y="378"/>
                  </a:cubicBezTo>
                  <a:cubicBezTo>
                    <a:pt x="3324" y="378"/>
                    <a:pt x="3322" y="376"/>
                    <a:pt x="3320" y="376"/>
                  </a:cubicBezTo>
                  <a:cubicBezTo>
                    <a:pt x="3316" y="368"/>
                    <a:pt x="3308" y="368"/>
                    <a:pt x="3305" y="368"/>
                  </a:cubicBezTo>
                  <a:cubicBezTo>
                    <a:pt x="3302" y="369"/>
                    <a:pt x="3299" y="370"/>
                    <a:pt x="3296" y="370"/>
                  </a:cubicBezTo>
                  <a:cubicBezTo>
                    <a:pt x="3290" y="370"/>
                    <a:pt x="3284" y="367"/>
                    <a:pt x="3279" y="365"/>
                  </a:cubicBezTo>
                  <a:cubicBezTo>
                    <a:pt x="3272" y="365"/>
                    <a:pt x="3261" y="361"/>
                    <a:pt x="3254" y="361"/>
                  </a:cubicBezTo>
                  <a:lnTo>
                    <a:pt x="3246" y="361"/>
                  </a:lnTo>
                  <a:cubicBezTo>
                    <a:pt x="3242" y="361"/>
                    <a:pt x="3239" y="358"/>
                    <a:pt x="3235" y="358"/>
                  </a:cubicBezTo>
                  <a:cubicBezTo>
                    <a:pt x="3234" y="359"/>
                    <a:pt x="3233" y="359"/>
                    <a:pt x="3232" y="359"/>
                  </a:cubicBezTo>
                  <a:cubicBezTo>
                    <a:pt x="3230" y="359"/>
                    <a:pt x="3228" y="358"/>
                    <a:pt x="3228" y="358"/>
                  </a:cubicBezTo>
                  <a:cubicBezTo>
                    <a:pt x="3213" y="354"/>
                    <a:pt x="3202" y="354"/>
                    <a:pt x="3191" y="350"/>
                  </a:cubicBezTo>
                  <a:cubicBezTo>
                    <a:pt x="3188" y="350"/>
                    <a:pt x="3184" y="346"/>
                    <a:pt x="3180" y="346"/>
                  </a:cubicBezTo>
                  <a:cubicBezTo>
                    <a:pt x="3178" y="348"/>
                    <a:pt x="3175" y="349"/>
                    <a:pt x="3173" y="349"/>
                  </a:cubicBezTo>
                  <a:cubicBezTo>
                    <a:pt x="3170" y="349"/>
                    <a:pt x="3167" y="348"/>
                    <a:pt x="3166" y="346"/>
                  </a:cubicBezTo>
                  <a:cubicBezTo>
                    <a:pt x="3158" y="343"/>
                    <a:pt x="3154" y="343"/>
                    <a:pt x="3147" y="343"/>
                  </a:cubicBezTo>
                  <a:cubicBezTo>
                    <a:pt x="3107" y="336"/>
                    <a:pt x="3070" y="324"/>
                    <a:pt x="3030" y="321"/>
                  </a:cubicBezTo>
                  <a:cubicBezTo>
                    <a:pt x="3022" y="321"/>
                    <a:pt x="3019" y="317"/>
                    <a:pt x="3012" y="317"/>
                  </a:cubicBezTo>
                  <a:cubicBezTo>
                    <a:pt x="3008" y="317"/>
                    <a:pt x="3000" y="314"/>
                    <a:pt x="2993" y="314"/>
                  </a:cubicBezTo>
                  <a:cubicBezTo>
                    <a:pt x="2978" y="310"/>
                    <a:pt x="2968" y="306"/>
                    <a:pt x="2953" y="302"/>
                  </a:cubicBezTo>
                  <a:lnTo>
                    <a:pt x="2946" y="302"/>
                  </a:lnTo>
                  <a:cubicBezTo>
                    <a:pt x="2934" y="302"/>
                    <a:pt x="2927" y="302"/>
                    <a:pt x="2916" y="299"/>
                  </a:cubicBezTo>
                  <a:lnTo>
                    <a:pt x="2912" y="299"/>
                  </a:lnTo>
                  <a:cubicBezTo>
                    <a:pt x="2910" y="300"/>
                    <a:pt x="2908" y="300"/>
                    <a:pt x="2905" y="300"/>
                  </a:cubicBezTo>
                  <a:cubicBezTo>
                    <a:pt x="2901" y="300"/>
                    <a:pt x="2897" y="299"/>
                    <a:pt x="2894" y="299"/>
                  </a:cubicBezTo>
                  <a:cubicBezTo>
                    <a:pt x="2890" y="297"/>
                    <a:pt x="2887" y="297"/>
                    <a:pt x="2883" y="297"/>
                  </a:cubicBezTo>
                  <a:cubicBezTo>
                    <a:pt x="2879" y="297"/>
                    <a:pt x="2876" y="297"/>
                    <a:pt x="2872" y="295"/>
                  </a:cubicBezTo>
                  <a:cubicBezTo>
                    <a:pt x="2843" y="292"/>
                    <a:pt x="2817" y="280"/>
                    <a:pt x="2784" y="280"/>
                  </a:cubicBezTo>
                  <a:cubicBezTo>
                    <a:pt x="2778" y="280"/>
                    <a:pt x="2770" y="276"/>
                    <a:pt x="2761" y="276"/>
                  </a:cubicBezTo>
                  <a:cubicBezTo>
                    <a:pt x="2759" y="276"/>
                    <a:pt x="2757" y="276"/>
                    <a:pt x="2755" y="277"/>
                  </a:cubicBezTo>
                  <a:lnTo>
                    <a:pt x="2751" y="277"/>
                  </a:lnTo>
                  <a:cubicBezTo>
                    <a:pt x="2729" y="273"/>
                    <a:pt x="2711" y="273"/>
                    <a:pt x="2689" y="266"/>
                  </a:cubicBezTo>
                  <a:lnTo>
                    <a:pt x="2682" y="266"/>
                  </a:lnTo>
                  <a:cubicBezTo>
                    <a:pt x="2680" y="270"/>
                    <a:pt x="2678" y="271"/>
                    <a:pt x="2676" y="271"/>
                  </a:cubicBezTo>
                  <a:cubicBezTo>
                    <a:pt x="2674" y="271"/>
                    <a:pt x="2672" y="270"/>
                    <a:pt x="2670" y="270"/>
                  </a:cubicBezTo>
                  <a:cubicBezTo>
                    <a:pt x="2652" y="262"/>
                    <a:pt x="2634" y="262"/>
                    <a:pt x="2616" y="258"/>
                  </a:cubicBezTo>
                  <a:lnTo>
                    <a:pt x="2612" y="258"/>
                  </a:lnTo>
                  <a:cubicBezTo>
                    <a:pt x="2606" y="256"/>
                    <a:pt x="2601" y="256"/>
                    <a:pt x="2595" y="256"/>
                  </a:cubicBezTo>
                  <a:cubicBezTo>
                    <a:pt x="2590" y="256"/>
                    <a:pt x="2584" y="256"/>
                    <a:pt x="2579" y="255"/>
                  </a:cubicBezTo>
                  <a:lnTo>
                    <a:pt x="2575" y="255"/>
                  </a:lnTo>
                  <a:cubicBezTo>
                    <a:pt x="2570" y="255"/>
                    <a:pt x="2564" y="256"/>
                    <a:pt x="2558" y="256"/>
                  </a:cubicBezTo>
                  <a:cubicBezTo>
                    <a:pt x="2555" y="256"/>
                    <a:pt x="2552" y="256"/>
                    <a:pt x="2550" y="255"/>
                  </a:cubicBezTo>
                  <a:cubicBezTo>
                    <a:pt x="2547" y="255"/>
                    <a:pt x="2545" y="253"/>
                    <a:pt x="2543" y="253"/>
                  </a:cubicBezTo>
                  <a:cubicBezTo>
                    <a:pt x="2542" y="253"/>
                    <a:pt x="2542" y="253"/>
                    <a:pt x="2542" y="255"/>
                  </a:cubicBezTo>
                  <a:cubicBezTo>
                    <a:pt x="2531" y="255"/>
                    <a:pt x="2520" y="255"/>
                    <a:pt x="2509" y="251"/>
                  </a:cubicBezTo>
                  <a:cubicBezTo>
                    <a:pt x="2502" y="248"/>
                    <a:pt x="2494" y="248"/>
                    <a:pt x="2487" y="248"/>
                  </a:cubicBezTo>
                  <a:cubicBezTo>
                    <a:pt x="2491" y="251"/>
                    <a:pt x="2494" y="251"/>
                    <a:pt x="2498" y="251"/>
                  </a:cubicBezTo>
                  <a:lnTo>
                    <a:pt x="2498" y="255"/>
                  </a:lnTo>
                  <a:cubicBezTo>
                    <a:pt x="2494" y="255"/>
                    <a:pt x="2491" y="251"/>
                    <a:pt x="2487" y="251"/>
                  </a:cubicBezTo>
                  <a:cubicBezTo>
                    <a:pt x="2484" y="251"/>
                    <a:pt x="2476" y="248"/>
                    <a:pt x="2476" y="248"/>
                  </a:cubicBezTo>
                  <a:cubicBezTo>
                    <a:pt x="2475" y="249"/>
                    <a:pt x="2473" y="249"/>
                    <a:pt x="2472" y="249"/>
                  </a:cubicBezTo>
                  <a:cubicBezTo>
                    <a:pt x="2470" y="249"/>
                    <a:pt x="2468" y="248"/>
                    <a:pt x="2465" y="248"/>
                  </a:cubicBezTo>
                  <a:cubicBezTo>
                    <a:pt x="2464" y="249"/>
                    <a:pt x="2463" y="249"/>
                    <a:pt x="2462" y="249"/>
                  </a:cubicBezTo>
                  <a:cubicBezTo>
                    <a:pt x="2459" y="249"/>
                    <a:pt x="2457" y="248"/>
                    <a:pt x="2454" y="248"/>
                  </a:cubicBezTo>
                  <a:cubicBezTo>
                    <a:pt x="2450" y="248"/>
                    <a:pt x="2447" y="244"/>
                    <a:pt x="2440" y="244"/>
                  </a:cubicBezTo>
                  <a:cubicBezTo>
                    <a:pt x="2443" y="248"/>
                    <a:pt x="2447" y="248"/>
                    <a:pt x="2450" y="251"/>
                  </a:cubicBezTo>
                  <a:cubicBezTo>
                    <a:pt x="2443" y="251"/>
                    <a:pt x="2443" y="251"/>
                    <a:pt x="2440" y="248"/>
                  </a:cubicBezTo>
                  <a:cubicBezTo>
                    <a:pt x="2425" y="244"/>
                    <a:pt x="2406" y="244"/>
                    <a:pt x="2392" y="240"/>
                  </a:cubicBezTo>
                  <a:lnTo>
                    <a:pt x="2388" y="240"/>
                  </a:lnTo>
                  <a:cubicBezTo>
                    <a:pt x="2384" y="242"/>
                    <a:pt x="2381" y="243"/>
                    <a:pt x="2377" y="243"/>
                  </a:cubicBezTo>
                  <a:cubicBezTo>
                    <a:pt x="2373" y="243"/>
                    <a:pt x="2370" y="242"/>
                    <a:pt x="2366" y="240"/>
                  </a:cubicBezTo>
                  <a:cubicBezTo>
                    <a:pt x="2363" y="240"/>
                    <a:pt x="2359" y="242"/>
                    <a:pt x="2355" y="242"/>
                  </a:cubicBezTo>
                  <a:cubicBezTo>
                    <a:pt x="2353" y="242"/>
                    <a:pt x="2350" y="241"/>
                    <a:pt x="2348" y="240"/>
                  </a:cubicBezTo>
                  <a:cubicBezTo>
                    <a:pt x="2344" y="240"/>
                    <a:pt x="2340" y="236"/>
                    <a:pt x="2340" y="236"/>
                  </a:cubicBezTo>
                  <a:cubicBezTo>
                    <a:pt x="2338" y="237"/>
                    <a:pt x="2336" y="238"/>
                    <a:pt x="2334" y="238"/>
                  </a:cubicBezTo>
                  <a:cubicBezTo>
                    <a:pt x="2330" y="238"/>
                    <a:pt x="2327" y="236"/>
                    <a:pt x="2322" y="236"/>
                  </a:cubicBezTo>
                  <a:lnTo>
                    <a:pt x="2304" y="236"/>
                  </a:lnTo>
                  <a:cubicBezTo>
                    <a:pt x="2300" y="234"/>
                    <a:pt x="2296" y="234"/>
                    <a:pt x="2293" y="234"/>
                  </a:cubicBezTo>
                  <a:cubicBezTo>
                    <a:pt x="2289" y="234"/>
                    <a:pt x="2286" y="234"/>
                    <a:pt x="2282" y="233"/>
                  </a:cubicBezTo>
                  <a:cubicBezTo>
                    <a:pt x="2277" y="234"/>
                    <a:pt x="2273" y="234"/>
                    <a:pt x="2268" y="234"/>
                  </a:cubicBezTo>
                  <a:cubicBezTo>
                    <a:pt x="2259" y="234"/>
                    <a:pt x="2251" y="233"/>
                    <a:pt x="2242" y="233"/>
                  </a:cubicBezTo>
                  <a:cubicBezTo>
                    <a:pt x="2230" y="233"/>
                    <a:pt x="2223" y="229"/>
                    <a:pt x="2212" y="229"/>
                  </a:cubicBezTo>
                  <a:cubicBezTo>
                    <a:pt x="2205" y="229"/>
                    <a:pt x="2198" y="226"/>
                    <a:pt x="2190" y="222"/>
                  </a:cubicBezTo>
                  <a:lnTo>
                    <a:pt x="2164" y="222"/>
                  </a:lnTo>
                  <a:cubicBezTo>
                    <a:pt x="2154" y="218"/>
                    <a:pt x="2142" y="218"/>
                    <a:pt x="2132" y="214"/>
                  </a:cubicBezTo>
                  <a:cubicBezTo>
                    <a:pt x="2126" y="214"/>
                    <a:pt x="2123" y="216"/>
                    <a:pt x="2120" y="216"/>
                  </a:cubicBezTo>
                  <a:cubicBezTo>
                    <a:pt x="2119" y="216"/>
                    <a:pt x="2118" y="215"/>
                    <a:pt x="2117" y="214"/>
                  </a:cubicBezTo>
                  <a:lnTo>
                    <a:pt x="2113" y="211"/>
                  </a:lnTo>
                  <a:cubicBezTo>
                    <a:pt x="2111" y="212"/>
                    <a:pt x="2110" y="213"/>
                    <a:pt x="2108" y="213"/>
                  </a:cubicBezTo>
                  <a:cubicBezTo>
                    <a:pt x="2106" y="213"/>
                    <a:pt x="2104" y="212"/>
                    <a:pt x="2102" y="211"/>
                  </a:cubicBezTo>
                  <a:cubicBezTo>
                    <a:pt x="2088" y="211"/>
                    <a:pt x="2069" y="204"/>
                    <a:pt x="2054" y="204"/>
                  </a:cubicBezTo>
                  <a:cubicBezTo>
                    <a:pt x="2051" y="204"/>
                    <a:pt x="2047" y="204"/>
                    <a:pt x="2044" y="200"/>
                  </a:cubicBezTo>
                  <a:cubicBezTo>
                    <a:pt x="2040" y="200"/>
                    <a:pt x="2032" y="196"/>
                    <a:pt x="2029" y="196"/>
                  </a:cubicBezTo>
                  <a:cubicBezTo>
                    <a:pt x="2025" y="196"/>
                    <a:pt x="2022" y="200"/>
                    <a:pt x="2018" y="200"/>
                  </a:cubicBezTo>
                  <a:cubicBezTo>
                    <a:pt x="2010" y="200"/>
                    <a:pt x="2007" y="196"/>
                    <a:pt x="2003" y="196"/>
                  </a:cubicBezTo>
                  <a:cubicBezTo>
                    <a:pt x="2001" y="196"/>
                    <a:pt x="1998" y="194"/>
                    <a:pt x="1995" y="194"/>
                  </a:cubicBezTo>
                  <a:cubicBezTo>
                    <a:pt x="1993" y="194"/>
                    <a:pt x="1991" y="195"/>
                    <a:pt x="1988" y="196"/>
                  </a:cubicBezTo>
                  <a:cubicBezTo>
                    <a:pt x="1988" y="196"/>
                    <a:pt x="1985" y="192"/>
                    <a:pt x="1981" y="192"/>
                  </a:cubicBezTo>
                  <a:lnTo>
                    <a:pt x="1978" y="192"/>
                  </a:lnTo>
                  <a:cubicBezTo>
                    <a:pt x="1975" y="192"/>
                    <a:pt x="1974" y="191"/>
                    <a:pt x="1973" y="191"/>
                  </a:cubicBezTo>
                  <a:cubicBezTo>
                    <a:pt x="1972" y="191"/>
                    <a:pt x="1971" y="191"/>
                    <a:pt x="1970" y="192"/>
                  </a:cubicBezTo>
                  <a:cubicBezTo>
                    <a:pt x="1966" y="192"/>
                    <a:pt x="1963" y="189"/>
                    <a:pt x="1959" y="189"/>
                  </a:cubicBezTo>
                  <a:cubicBezTo>
                    <a:pt x="1956" y="189"/>
                    <a:pt x="1952" y="189"/>
                    <a:pt x="1948" y="185"/>
                  </a:cubicBezTo>
                  <a:cubicBezTo>
                    <a:pt x="1937" y="185"/>
                    <a:pt x="1926" y="182"/>
                    <a:pt x="1915" y="182"/>
                  </a:cubicBezTo>
                  <a:cubicBezTo>
                    <a:pt x="1912" y="178"/>
                    <a:pt x="1908" y="178"/>
                    <a:pt x="1904" y="178"/>
                  </a:cubicBezTo>
                  <a:cubicBezTo>
                    <a:pt x="1900" y="178"/>
                    <a:pt x="1897" y="174"/>
                    <a:pt x="1893" y="174"/>
                  </a:cubicBezTo>
                  <a:cubicBezTo>
                    <a:pt x="1891" y="175"/>
                    <a:pt x="1888" y="175"/>
                    <a:pt x="1886" y="175"/>
                  </a:cubicBezTo>
                  <a:cubicBezTo>
                    <a:pt x="1877" y="175"/>
                    <a:pt x="1869" y="170"/>
                    <a:pt x="1860" y="170"/>
                  </a:cubicBezTo>
                  <a:cubicBezTo>
                    <a:pt x="1853" y="170"/>
                    <a:pt x="1846" y="167"/>
                    <a:pt x="1838" y="167"/>
                  </a:cubicBezTo>
                  <a:cubicBezTo>
                    <a:pt x="1831" y="163"/>
                    <a:pt x="1824" y="163"/>
                    <a:pt x="1816" y="160"/>
                  </a:cubicBezTo>
                  <a:cubicBezTo>
                    <a:pt x="1809" y="160"/>
                    <a:pt x="1802" y="156"/>
                    <a:pt x="1794" y="156"/>
                  </a:cubicBezTo>
                  <a:cubicBezTo>
                    <a:pt x="1787" y="152"/>
                    <a:pt x="1776" y="152"/>
                    <a:pt x="1768" y="148"/>
                  </a:cubicBezTo>
                  <a:cubicBezTo>
                    <a:pt x="1766" y="146"/>
                    <a:pt x="1764" y="146"/>
                    <a:pt x="1761" y="146"/>
                  </a:cubicBezTo>
                  <a:cubicBezTo>
                    <a:pt x="1757" y="146"/>
                    <a:pt x="1754" y="146"/>
                    <a:pt x="1750" y="145"/>
                  </a:cubicBezTo>
                  <a:cubicBezTo>
                    <a:pt x="1743" y="145"/>
                    <a:pt x="1732" y="145"/>
                    <a:pt x="1728" y="141"/>
                  </a:cubicBezTo>
                  <a:lnTo>
                    <a:pt x="1721" y="141"/>
                  </a:lnTo>
                  <a:cubicBezTo>
                    <a:pt x="1718" y="141"/>
                    <a:pt x="1716" y="143"/>
                    <a:pt x="1714" y="143"/>
                  </a:cubicBezTo>
                  <a:cubicBezTo>
                    <a:pt x="1712" y="143"/>
                    <a:pt x="1711" y="142"/>
                    <a:pt x="1710" y="141"/>
                  </a:cubicBezTo>
                  <a:cubicBezTo>
                    <a:pt x="1710" y="138"/>
                    <a:pt x="1706" y="138"/>
                    <a:pt x="1702" y="138"/>
                  </a:cubicBezTo>
                  <a:cubicBezTo>
                    <a:pt x="1701" y="139"/>
                    <a:pt x="1700" y="139"/>
                    <a:pt x="1699" y="139"/>
                  </a:cubicBezTo>
                  <a:cubicBezTo>
                    <a:pt x="1696" y="139"/>
                    <a:pt x="1694" y="138"/>
                    <a:pt x="1692" y="138"/>
                  </a:cubicBezTo>
                  <a:cubicBezTo>
                    <a:pt x="1692" y="138"/>
                    <a:pt x="1688" y="134"/>
                    <a:pt x="1684" y="134"/>
                  </a:cubicBezTo>
                  <a:cubicBezTo>
                    <a:pt x="1684" y="134"/>
                    <a:pt x="1682" y="136"/>
                    <a:pt x="1680" y="136"/>
                  </a:cubicBezTo>
                  <a:cubicBezTo>
                    <a:pt x="1679" y="136"/>
                    <a:pt x="1678" y="135"/>
                    <a:pt x="1677" y="134"/>
                  </a:cubicBezTo>
                  <a:cubicBezTo>
                    <a:pt x="1658" y="130"/>
                    <a:pt x="1640" y="130"/>
                    <a:pt x="1618" y="126"/>
                  </a:cubicBezTo>
                  <a:cubicBezTo>
                    <a:pt x="1614" y="123"/>
                    <a:pt x="1611" y="123"/>
                    <a:pt x="1604" y="123"/>
                  </a:cubicBezTo>
                  <a:cubicBezTo>
                    <a:pt x="1596" y="123"/>
                    <a:pt x="1589" y="119"/>
                    <a:pt x="1582" y="116"/>
                  </a:cubicBezTo>
                  <a:cubicBezTo>
                    <a:pt x="1578" y="116"/>
                    <a:pt x="1570" y="116"/>
                    <a:pt x="1563" y="112"/>
                  </a:cubicBezTo>
                  <a:cubicBezTo>
                    <a:pt x="1561" y="112"/>
                    <a:pt x="1558" y="110"/>
                    <a:pt x="1556" y="110"/>
                  </a:cubicBezTo>
                  <a:cubicBezTo>
                    <a:pt x="1555" y="110"/>
                    <a:pt x="1553" y="111"/>
                    <a:pt x="1552" y="112"/>
                  </a:cubicBezTo>
                  <a:cubicBezTo>
                    <a:pt x="1550" y="110"/>
                    <a:pt x="1548" y="109"/>
                    <a:pt x="1546" y="109"/>
                  </a:cubicBezTo>
                  <a:cubicBezTo>
                    <a:pt x="1545" y="109"/>
                    <a:pt x="1543" y="110"/>
                    <a:pt x="1541" y="112"/>
                  </a:cubicBezTo>
                  <a:cubicBezTo>
                    <a:pt x="1538" y="112"/>
                    <a:pt x="1534" y="108"/>
                    <a:pt x="1530" y="104"/>
                  </a:cubicBezTo>
                  <a:lnTo>
                    <a:pt x="1526" y="104"/>
                  </a:lnTo>
                  <a:cubicBezTo>
                    <a:pt x="1525" y="105"/>
                    <a:pt x="1524" y="106"/>
                    <a:pt x="1523" y="106"/>
                  </a:cubicBezTo>
                  <a:cubicBezTo>
                    <a:pt x="1520" y="106"/>
                    <a:pt x="1518" y="104"/>
                    <a:pt x="1516" y="104"/>
                  </a:cubicBezTo>
                  <a:cubicBezTo>
                    <a:pt x="1512" y="104"/>
                    <a:pt x="1504" y="104"/>
                    <a:pt x="1504" y="101"/>
                  </a:cubicBezTo>
                  <a:lnTo>
                    <a:pt x="1501" y="101"/>
                  </a:lnTo>
                  <a:cubicBezTo>
                    <a:pt x="1494" y="101"/>
                    <a:pt x="1490" y="101"/>
                    <a:pt x="1490" y="97"/>
                  </a:cubicBezTo>
                  <a:cubicBezTo>
                    <a:pt x="1488" y="95"/>
                    <a:pt x="1486" y="95"/>
                    <a:pt x="1484" y="95"/>
                  </a:cubicBezTo>
                  <a:cubicBezTo>
                    <a:pt x="1482" y="95"/>
                    <a:pt x="1480" y="95"/>
                    <a:pt x="1479" y="94"/>
                  </a:cubicBezTo>
                  <a:lnTo>
                    <a:pt x="1472" y="94"/>
                  </a:lnTo>
                  <a:cubicBezTo>
                    <a:pt x="1471" y="93"/>
                    <a:pt x="1470" y="93"/>
                    <a:pt x="1469" y="93"/>
                  </a:cubicBezTo>
                  <a:cubicBezTo>
                    <a:pt x="1468" y="93"/>
                    <a:pt x="1466" y="93"/>
                    <a:pt x="1464" y="93"/>
                  </a:cubicBezTo>
                  <a:cubicBezTo>
                    <a:pt x="1463" y="93"/>
                    <a:pt x="1461" y="93"/>
                    <a:pt x="1460" y="90"/>
                  </a:cubicBezTo>
                  <a:cubicBezTo>
                    <a:pt x="1457" y="97"/>
                    <a:pt x="1450" y="94"/>
                    <a:pt x="1446" y="97"/>
                  </a:cubicBezTo>
                  <a:cubicBezTo>
                    <a:pt x="1446" y="104"/>
                    <a:pt x="1453" y="108"/>
                    <a:pt x="1457" y="108"/>
                  </a:cubicBezTo>
                  <a:cubicBezTo>
                    <a:pt x="1468" y="108"/>
                    <a:pt x="1479" y="116"/>
                    <a:pt x="1490" y="119"/>
                  </a:cubicBezTo>
                  <a:cubicBezTo>
                    <a:pt x="1497" y="119"/>
                    <a:pt x="1504" y="119"/>
                    <a:pt x="1508" y="126"/>
                  </a:cubicBezTo>
                  <a:lnTo>
                    <a:pt x="1516" y="126"/>
                  </a:lnTo>
                  <a:cubicBezTo>
                    <a:pt x="1517" y="125"/>
                    <a:pt x="1518" y="125"/>
                    <a:pt x="1519" y="125"/>
                  </a:cubicBezTo>
                  <a:cubicBezTo>
                    <a:pt x="1521" y="125"/>
                    <a:pt x="1524" y="126"/>
                    <a:pt x="1526" y="126"/>
                  </a:cubicBezTo>
                  <a:cubicBezTo>
                    <a:pt x="1541" y="130"/>
                    <a:pt x="1556" y="134"/>
                    <a:pt x="1570" y="138"/>
                  </a:cubicBezTo>
                  <a:cubicBezTo>
                    <a:pt x="1582" y="138"/>
                    <a:pt x="1582" y="138"/>
                    <a:pt x="1589" y="145"/>
                  </a:cubicBezTo>
                  <a:cubicBezTo>
                    <a:pt x="1592" y="143"/>
                    <a:pt x="1594" y="142"/>
                    <a:pt x="1597" y="142"/>
                  </a:cubicBezTo>
                  <a:cubicBezTo>
                    <a:pt x="1600" y="142"/>
                    <a:pt x="1605" y="143"/>
                    <a:pt x="1614" y="145"/>
                  </a:cubicBezTo>
                  <a:cubicBezTo>
                    <a:pt x="1607" y="160"/>
                    <a:pt x="1604" y="160"/>
                    <a:pt x="1589" y="160"/>
                  </a:cubicBezTo>
                  <a:cubicBezTo>
                    <a:pt x="1586" y="160"/>
                    <a:pt x="1583" y="155"/>
                    <a:pt x="1580" y="155"/>
                  </a:cubicBezTo>
                  <a:cubicBezTo>
                    <a:pt x="1580" y="155"/>
                    <a:pt x="1579" y="155"/>
                    <a:pt x="1578" y="156"/>
                  </a:cubicBezTo>
                  <a:cubicBezTo>
                    <a:pt x="1574" y="156"/>
                    <a:pt x="1567" y="152"/>
                    <a:pt x="1563" y="152"/>
                  </a:cubicBezTo>
                  <a:cubicBezTo>
                    <a:pt x="1552" y="152"/>
                    <a:pt x="1541" y="148"/>
                    <a:pt x="1530" y="145"/>
                  </a:cubicBezTo>
                  <a:cubicBezTo>
                    <a:pt x="1519" y="141"/>
                    <a:pt x="1508" y="145"/>
                    <a:pt x="1501" y="138"/>
                  </a:cubicBezTo>
                  <a:cubicBezTo>
                    <a:pt x="1499" y="140"/>
                    <a:pt x="1498" y="141"/>
                    <a:pt x="1497" y="141"/>
                  </a:cubicBezTo>
                  <a:cubicBezTo>
                    <a:pt x="1495" y="141"/>
                    <a:pt x="1492" y="138"/>
                    <a:pt x="1490" y="138"/>
                  </a:cubicBezTo>
                  <a:cubicBezTo>
                    <a:pt x="1487" y="138"/>
                    <a:pt x="1485" y="136"/>
                    <a:pt x="1482" y="136"/>
                  </a:cubicBezTo>
                  <a:cubicBezTo>
                    <a:pt x="1481" y="136"/>
                    <a:pt x="1480" y="136"/>
                    <a:pt x="1479" y="138"/>
                  </a:cubicBezTo>
                  <a:lnTo>
                    <a:pt x="1475" y="138"/>
                  </a:lnTo>
                  <a:cubicBezTo>
                    <a:pt x="1472" y="130"/>
                    <a:pt x="1464" y="134"/>
                    <a:pt x="1460" y="130"/>
                  </a:cubicBezTo>
                  <a:cubicBezTo>
                    <a:pt x="1457" y="130"/>
                    <a:pt x="1453" y="126"/>
                    <a:pt x="1450" y="126"/>
                  </a:cubicBezTo>
                  <a:lnTo>
                    <a:pt x="1446" y="123"/>
                  </a:lnTo>
                  <a:cubicBezTo>
                    <a:pt x="1443" y="124"/>
                    <a:pt x="1441" y="124"/>
                    <a:pt x="1439" y="124"/>
                  </a:cubicBezTo>
                  <a:cubicBezTo>
                    <a:pt x="1435" y="124"/>
                    <a:pt x="1432" y="123"/>
                    <a:pt x="1428" y="123"/>
                  </a:cubicBezTo>
                  <a:cubicBezTo>
                    <a:pt x="1424" y="123"/>
                    <a:pt x="1420" y="123"/>
                    <a:pt x="1416" y="119"/>
                  </a:cubicBezTo>
                  <a:cubicBezTo>
                    <a:pt x="1413" y="119"/>
                    <a:pt x="1409" y="119"/>
                    <a:pt x="1406" y="116"/>
                  </a:cubicBezTo>
                  <a:cubicBezTo>
                    <a:pt x="1405" y="117"/>
                    <a:pt x="1403" y="117"/>
                    <a:pt x="1402" y="117"/>
                  </a:cubicBezTo>
                  <a:cubicBezTo>
                    <a:pt x="1400" y="117"/>
                    <a:pt x="1397" y="115"/>
                    <a:pt x="1394" y="112"/>
                  </a:cubicBezTo>
                  <a:lnTo>
                    <a:pt x="1384" y="112"/>
                  </a:lnTo>
                  <a:cubicBezTo>
                    <a:pt x="1380" y="112"/>
                    <a:pt x="1376" y="108"/>
                    <a:pt x="1372" y="108"/>
                  </a:cubicBezTo>
                  <a:cubicBezTo>
                    <a:pt x="1354" y="104"/>
                    <a:pt x="1332" y="101"/>
                    <a:pt x="1314" y="97"/>
                  </a:cubicBezTo>
                  <a:cubicBezTo>
                    <a:pt x="1306" y="94"/>
                    <a:pt x="1299" y="90"/>
                    <a:pt x="1292" y="90"/>
                  </a:cubicBezTo>
                  <a:cubicBezTo>
                    <a:pt x="1284" y="90"/>
                    <a:pt x="1277" y="94"/>
                    <a:pt x="1266" y="94"/>
                  </a:cubicBezTo>
                  <a:cubicBezTo>
                    <a:pt x="1255" y="94"/>
                    <a:pt x="1244" y="90"/>
                    <a:pt x="1230" y="90"/>
                  </a:cubicBezTo>
                  <a:lnTo>
                    <a:pt x="1226" y="90"/>
                  </a:lnTo>
                  <a:cubicBezTo>
                    <a:pt x="1222" y="86"/>
                    <a:pt x="1208" y="82"/>
                    <a:pt x="1204" y="82"/>
                  </a:cubicBezTo>
                  <a:cubicBezTo>
                    <a:pt x="1200" y="82"/>
                    <a:pt x="1189" y="79"/>
                    <a:pt x="1186" y="79"/>
                  </a:cubicBezTo>
                  <a:cubicBezTo>
                    <a:pt x="1178" y="79"/>
                    <a:pt x="1171" y="75"/>
                    <a:pt x="1164" y="75"/>
                  </a:cubicBezTo>
                  <a:cubicBezTo>
                    <a:pt x="1145" y="72"/>
                    <a:pt x="1145" y="72"/>
                    <a:pt x="1130" y="64"/>
                  </a:cubicBezTo>
                  <a:lnTo>
                    <a:pt x="1123" y="64"/>
                  </a:lnTo>
                  <a:cubicBezTo>
                    <a:pt x="1121" y="65"/>
                    <a:pt x="1120" y="65"/>
                    <a:pt x="1118" y="65"/>
                  </a:cubicBezTo>
                  <a:cubicBezTo>
                    <a:pt x="1114" y="65"/>
                    <a:pt x="1109" y="63"/>
                    <a:pt x="1105" y="63"/>
                  </a:cubicBezTo>
                  <a:cubicBezTo>
                    <a:pt x="1104" y="63"/>
                    <a:pt x="1102" y="63"/>
                    <a:pt x="1101" y="64"/>
                  </a:cubicBezTo>
                  <a:lnTo>
                    <a:pt x="1098" y="64"/>
                  </a:lnTo>
                  <a:cubicBezTo>
                    <a:pt x="1090" y="60"/>
                    <a:pt x="1083" y="53"/>
                    <a:pt x="1072" y="53"/>
                  </a:cubicBezTo>
                  <a:cubicBezTo>
                    <a:pt x="1064" y="53"/>
                    <a:pt x="1057" y="53"/>
                    <a:pt x="1050" y="50"/>
                  </a:cubicBezTo>
                  <a:cubicBezTo>
                    <a:pt x="1046" y="50"/>
                    <a:pt x="1039" y="50"/>
                    <a:pt x="1032" y="53"/>
                  </a:cubicBezTo>
                  <a:cubicBezTo>
                    <a:pt x="1032" y="50"/>
                    <a:pt x="1028" y="46"/>
                    <a:pt x="1024" y="46"/>
                  </a:cubicBezTo>
                  <a:cubicBezTo>
                    <a:pt x="1017" y="46"/>
                    <a:pt x="1010" y="42"/>
                    <a:pt x="1006" y="42"/>
                  </a:cubicBezTo>
                  <a:cubicBezTo>
                    <a:pt x="998" y="35"/>
                    <a:pt x="988" y="35"/>
                    <a:pt x="980" y="35"/>
                  </a:cubicBezTo>
                  <a:cubicBezTo>
                    <a:pt x="969" y="35"/>
                    <a:pt x="954" y="35"/>
                    <a:pt x="944" y="31"/>
                  </a:cubicBezTo>
                  <a:cubicBezTo>
                    <a:pt x="929" y="28"/>
                    <a:pt x="918" y="28"/>
                    <a:pt x="903" y="20"/>
                  </a:cubicBezTo>
                  <a:cubicBezTo>
                    <a:pt x="902" y="21"/>
                    <a:pt x="901" y="22"/>
                    <a:pt x="900" y="22"/>
                  </a:cubicBezTo>
                  <a:cubicBezTo>
                    <a:pt x="897" y="22"/>
                    <a:pt x="895" y="20"/>
                    <a:pt x="892" y="20"/>
                  </a:cubicBezTo>
                  <a:cubicBezTo>
                    <a:pt x="890" y="18"/>
                    <a:pt x="888" y="18"/>
                    <a:pt x="886" y="18"/>
                  </a:cubicBezTo>
                  <a:cubicBezTo>
                    <a:pt x="885" y="18"/>
                    <a:pt x="883" y="18"/>
                    <a:pt x="881" y="16"/>
                  </a:cubicBezTo>
                  <a:cubicBezTo>
                    <a:pt x="880" y="15"/>
                    <a:pt x="880" y="15"/>
                    <a:pt x="879" y="15"/>
                  </a:cubicBezTo>
                  <a:cubicBezTo>
                    <a:pt x="877" y="15"/>
                    <a:pt x="875" y="17"/>
                    <a:pt x="874" y="17"/>
                  </a:cubicBezTo>
                  <a:cubicBezTo>
                    <a:pt x="874" y="17"/>
                    <a:pt x="874" y="17"/>
                    <a:pt x="874" y="16"/>
                  </a:cubicBezTo>
                  <a:cubicBezTo>
                    <a:pt x="863" y="9"/>
                    <a:pt x="848" y="9"/>
                    <a:pt x="837" y="6"/>
                  </a:cubicBezTo>
                  <a:lnTo>
                    <a:pt x="830" y="6"/>
                  </a:lnTo>
                  <a:cubicBezTo>
                    <a:pt x="826" y="2"/>
                    <a:pt x="823" y="1"/>
                    <a:pt x="82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35"/>
            <p:cNvSpPr/>
            <p:nvPr/>
          </p:nvSpPr>
          <p:spPr>
            <a:xfrm>
              <a:off x="3637361" y="3145192"/>
              <a:ext cx="245" cy="196"/>
            </a:xfrm>
            <a:custGeom>
              <a:avLst/>
              <a:gdLst/>
              <a:ahLst/>
              <a:cxnLst/>
              <a:rect l="l" t="t" r="r" b="b"/>
              <a:pathLst>
                <a:path w="5" h="4" extrusionOk="0">
                  <a:moveTo>
                    <a:pt x="1" y="0"/>
                  </a:moveTo>
                  <a:lnTo>
                    <a:pt x="4" y="4"/>
                  </a:lnTo>
                  <a:lnTo>
                    <a:pt x="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35"/>
            <p:cNvSpPr/>
            <p:nvPr/>
          </p:nvSpPr>
          <p:spPr>
            <a:xfrm>
              <a:off x="3681233" y="3154909"/>
              <a:ext cx="49" cy="49"/>
            </a:xfrm>
            <a:custGeom>
              <a:avLst/>
              <a:gdLst/>
              <a:ahLst/>
              <a:cxnLst/>
              <a:rect l="l" t="t" r="r" b="b"/>
              <a:pathLst>
                <a:path w="1" h="1" extrusionOk="0">
                  <a:moveTo>
                    <a:pt x="1" y="0"/>
                  </a:moveTo>
                  <a:lnTo>
                    <a:pt x="1" y="0"/>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35"/>
            <p:cNvSpPr/>
            <p:nvPr/>
          </p:nvSpPr>
          <p:spPr>
            <a:xfrm>
              <a:off x="3838172" y="3088463"/>
              <a:ext cx="245" cy="294"/>
            </a:xfrm>
            <a:custGeom>
              <a:avLst/>
              <a:gdLst/>
              <a:ahLst/>
              <a:cxnLst/>
              <a:rect l="l" t="t" r="r" b="b"/>
              <a:pathLst>
                <a:path w="5" h="6" extrusionOk="0">
                  <a:moveTo>
                    <a:pt x="1" y="1"/>
                  </a:moveTo>
                  <a:lnTo>
                    <a:pt x="1" y="5"/>
                  </a:lnTo>
                  <a:lnTo>
                    <a:pt x="4" y="5"/>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35"/>
            <p:cNvSpPr/>
            <p:nvPr/>
          </p:nvSpPr>
          <p:spPr>
            <a:xfrm>
              <a:off x="3378250" y="2315400"/>
              <a:ext cx="216666" cy="270256"/>
            </a:xfrm>
            <a:custGeom>
              <a:avLst/>
              <a:gdLst/>
              <a:ahLst/>
              <a:cxnLst/>
              <a:rect l="l" t="t" r="r" b="b"/>
              <a:pathLst>
                <a:path w="4415" h="5507" extrusionOk="0">
                  <a:moveTo>
                    <a:pt x="4111" y="1134"/>
                  </a:moveTo>
                  <a:lnTo>
                    <a:pt x="4111" y="1138"/>
                  </a:lnTo>
                  <a:lnTo>
                    <a:pt x="4106" y="1138"/>
                  </a:lnTo>
                  <a:lnTo>
                    <a:pt x="4111" y="1134"/>
                  </a:lnTo>
                  <a:close/>
                  <a:moveTo>
                    <a:pt x="4114" y="1134"/>
                  </a:moveTo>
                  <a:cubicBezTo>
                    <a:pt x="4118" y="1134"/>
                    <a:pt x="4118" y="1134"/>
                    <a:pt x="4121" y="1138"/>
                  </a:cubicBezTo>
                  <a:cubicBezTo>
                    <a:pt x="4121" y="1141"/>
                    <a:pt x="4118" y="1145"/>
                    <a:pt x="4111" y="1145"/>
                  </a:cubicBezTo>
                  <a:cubicBezTo>
                    <a:pt x="4111" y="1141"/>
                    <a:pt x="4114" y="1141"/>
                    <a:pt x="4114" y="1138"/>
                  </a:cubicBezTo>
                  <a:lnTo>
                    <a:pt x="4114" y="1134"/>
                  </a:lnTo>
                  <a:close/>
                  <a:moveTo>
                    <a:pt x="4180" y="1141"/>
                  </a:moveTo>
                  <a:lnTo>
                    <a:pt x="4180" y="1145"/>
                  </a:lnTo>
                  <a:lnTo>
                    <a:pt x="4180" y="1149"/>
                  </a:lnTo>
                  <a:cubicBezTo>
                    <a:pt x="4177" y="1149"/>
                    <a:pt x="4177" y="1149"/>
                    <a:pt x="4169" y="1153"/>
                  </a:cubicBezTo>
                  <a:cubicBezTo>
                    <a:pt x="4172" y="1149"/>
                    <a:pt x="4172" y="1145"/>
                    <a:pt x="4177" y="1145"/>
                  </a:cubicBezTo>
                  <a:lnTo>
                    <a:pt x="4180" y="1141"/>
                  </a:lnTo>
                  <a:close/>
                  <a:moveTo>
                    <a:pt x="4081" y="1167"/>
                  </a:moveTo>
                  <a:lnTo>
                    <a:pt x="4081" y="1175"/>
                  </a:lnTo>
                  <a:cubicBezTo>
                    <a:pt x="4077" y="1175"/>
                    <a:pt x="4074" y="1171"/>
                    <a:pt x="4081" y="1167"/>
                  </a:cubicBezTo>
                  <a:close/>
                  <a:moveTo>
                    <a:pt x="4103" y="1193"/>
                  </a:moveTo>
                  <a:lnTo>
                    <a:pt x="4103" y="1197"/>
                  </a:lnTo>
                  <a:lnTo>
                    <a:pt x="4099" y="1197"/>
                  </a:lnTo>
                  <a:lnTo>
                    <a:pt x="4103" y="1193"/>
                  </a:lnTo>
                  <a:close/>
                  <a:moveTo>
                    <a:pt x="3952" y="1222"/>
                  </a:moveTo>
                  <a:lnTo>
                    <a:pt x="3952" y="1226"/>
                  </a:lnTo>
                  <a:lnTo>
                    <a:pt x="3949" y="1226"/>
                  </a:lnTo>
                  <a:lnTo>
                    <a:pt x="3949" y="1222"/>
                  </a:lnTo>
                  <a:close/>
                  <a:moveTo>
                    <a:pt x="3828" y="1241"/>
                  </a:moveTo>
                  <a:cubicBezTo>
                    <a:pt x="3828" y="1244"/>
                    <a:pt x="3828" y="1244"/>
                    <a:pt x="3825" y="1248"/>
                  </a:cubicBezTo>
                  <a:cubicBezTo>
                    <a:pt x="3825" y="1244"/>
                    <a:pt x="3828" y="1244"/>
                    <a:pt x="3828" y="1241"/>
                  </a:cubicBezTo>
                  <a:close/>
                  <a:moveTo>
                    <a:pt x="4062" y="1255"/>
                  </a:moveTo>
                  <a:lnTo>
                    <a:pt x="4059" y="1259"/>
                  </a:lnTo>
                  <a:lnTo>
                    <a:pt x="4059" y="1255"/>
                  </a:lnTo>
                  <a:close/>
                  <a:moveTo>
                    <a:pt x="4191" y="1292"/>
                  </a:moveTo>
                  <a:lnTo>
                    <a:pt x="4191" y="1295"/>
                  </a:lnTo>
                  <a:lnTo>
                    <a:pt x="4187" y="1292"/>
                  </a:lnTo>
                  <a:close/>
                  <a:moveTo>
                    <a:pt x="3827" y="1311"/>
                  </a:moveTo>
                  <a:cubicBezTo>
                    <a:pt x="3828" y="1311"/>
                    <a:pt x="3828" y="1312"/>
                    <a:pt x="3828" y="1314"/>
                  </a:cubicBezTo>
                  <a:lnTo>
                    <a:pt x="3825" y="1314"/>
                  </a:lnTo>
                  <a:cubicBezTo>
                    <a:pt x="3825" y="1312"/>
                    <a:pt x="3826" y="1311"/>
                    <a:pt x="3827" y="1311"/>
                  </a:cubicBezTo>
                  <a:close/>
                  <a:moveTo>
                    <a:pt x="3773" y="1354"/>
                  </a:moveTo>
                  <a:lnTo>
                    <a:pt x="3773" y="1358"/>
                  </a:lnTo>
                  <a:lnTo>
                    <a:pt x="3769" y="1358"/>
                  </a:lnTo>
                  <a:lnTo>
                    <a:pt x="3773" y="1354"/>
                  </a:lnTo>
                  <a:close/>
                  <a:moveTo>
                    <a:pt x="3925" y="1583"/>
                  </a:moveTo>
                  <a:cubicBezTo>
                    <a:pt x="3927" y="1583"/>
                    <a:pt x="3928" y="1585"/>
                    <a:pt x="3930" y="1585"/>
                  </a:cubicBezTo>
                  <a:cubicBezTo>
                    <a:pt x="3928" y="1585"/>
                    <a:pt x="3927" y="1588"/>
                    <a:pt x="3926" y="1588"/>
                  </a:cubicBezTo>
                  <a:cubicBezTo>
                    <a:pt x="3925" y="1588"/>
                    <a:pt x="3925" y="1587"/>
                    <a:pt x="3923" y="1585"/>
                  </a:cubicBezTo>
                  <a:lnTo>
                    <a:pt x="3920" y="1585"/>
                  </a:lnTo>
                  <a:cubicBezTo>
                    <a:pt x="3922" y="1583"/>
                    <a:pt x="3924" y="1583"/>
                    <a:pt x="3925" y="1583"/>
                  </a:cubicBezTo>
                  <a:close/>
                  <a:moveTo>
                    <a:pt x="3806" y="1637"/>
                  </a:moveTo>
                  <a:lnTo>
                    <a:pt x="3810" y="1640"/>
                  </a:lnTo>
                  <a:lnTo>
                    <a:pt x="3798" y="1637"/>
                  </a:lnTo>
                  <a:close/>
                  <a:moveTo>
                    <a:pt x="3798" y="1655"/>
                  </a:moveTo>
                  <a:cubicBezTo>
                    <a:pt x="3795" y="1659"/>
                    <a:pt x="3791" y="1659"/>
                    <a:pt x="3788" y="1659"/>
                  </a:cubicBezTo>
                  <a:cubicBezTo>
                    <a:pt x="3791" y="1655"/>
                    <a:pt x="3795" y="1655"/>
                    <a:pt x="3798" y="1655"/>
                  </a:cubicBezTo>
                  <a:close/>
                  <a:moveTo>
                    <a:pt x="3773" y="1662"/>
                  </a:moveTo>
                  <a:lnTo>
                    <a:pt x="3773" y="1666"/>
                  </a:lnTo>
                  <a:lnTo>
                    <a:pt x="3769" y="1662"/>
                  </a:lnTo>
                  <a:close/>
                  <a:moveTo>
                    <a:pt x="3788" y="1662"/>
                  </a:moveTo>
                  <a:lnTo>
                    <a:pt x="3788" y="1666"/>
                  </a:lnTo>
                  <a:lnTo>
                    <a:pt x="3784" y="1666"/>
                  </a:lnTo>
                  <a:lnTo>
                    <a:pt x="3788" y="1662"/>
                  </a:lnTo>
                  <a:close/>
                  <a:moveTo>
                    <a:pt x="3722" y="1769"/>
                  </a:moveTo>
                  <a:lnTo>
                    <a:pt x="3725" y="1772"/>
                  </a:lnTo>
                  <a:lnTo>
                    <a:pt x="3722" y="1772"/>
                  </a:lnTo>
                  <a:lnTo>
                    <a:pt x="3722" y="1769"/>
                  </a:lnTo>
                  <a:close/>
                  <a:moveTo>
                    <a:pt x="3527" y="1977"/>
                  </a:moveTo>
                  <a:lnTo>
                    <a:pt x="3527" y="1981"/>
                  </a:lnTo>
                  <a:cubicBezTo>
                    <a:pt x="3524" y="1981"/>
                    <a:pt x="3524" y="1985"/>
                    <a:pt x="3520" y="1989"/>
                  </a:cubicBezTo>
                  <a:cubicBezTo>
                    <a:pt x="3520" y="1985"/>
                    <a:pt x="3524" y="1981"/>
                    <a:pt x="3527" y="1977"/>
                  </a:cubicBezTo>
                  <a:close/>
                  <a:moveTo>
                    <a:pt x="3410" y="2146"/>
                  </a:moveTo>
                  <a:lnTo>
                    <a:pt x="3410" y="2150"/>
                  </a:lnTo>
                  <a:lnTo>
                    <a:pt x="3407" y="2150"/>
                  </a:lnTo>
                  <a:lnTo>
                    <a:pt x="3407" y="2146"/>
                  </a:lnTo>
                  <a:close/>
                  <a:moveTo>
                    <a:pt x="3077" y="2696"/>
                  </a:moveTo>
                  <a:lnTo>
                    <a:pt x="3077" y="2700"/>
                  </a:lnTo>
                  <a:lnTo>
                    <a:pt x="3072" y="2700"/>
                  </a:lnTo>
                  <a:lnTo>
                    <a:pt x="3072" y="2696"/>
                  </a:lnTo>
                  <a:close/>
                  <a:moveTo>
                    <a:pt x="2820" y="2957"/>
                  </a:moveTo>
                  <a:cubicBezTo>
                    <a:pt x="2820" y="2960"/>
                    <a:pt x="2816" y="2960"/>
                    <a:pt x="2816" y="2964"/>
                  </a:cubicBezTo>
                  <a:lnTo>
                    <a:pt x="2816" y="2960"/>
                  </a:lnTo>
                  <a:lnTo>
                    <a:pt x="2820" y="2957"/>
                  </a:lnTo>
                  <a:close/>
                  <a:moveTo>
                    <a:pt x="491" y="3441"/>
                  </a:moveTo>
                  <a:lnTo>
                    <a:pt x="491" y="3444"/>
                  </a:lnTo>
                  <a:lnTo>
                    <a:pt x="488" y="3444"/>
                  </a:lnTo>
                  <a:lnTo>
                    <a:pt x="488" y="3441"/>
                  </a:lnTo>
                  <a:close/>
                  <a:moveTo>
                    <a:pt x="2984" y="1"/>
                  </a:moveTo>
                  <a:cubicBezTo>
                    <a:pt x="2974" y="1"/>
                    <a:pt x="2974" y="1"/>
                    <a:pt x="2962" y="8"/>
                  </a:cubicBezTo>
                  <a:cubicBezTo>
                    <a:pt x="2955" y="12"/>
                    <a:pt x="2948" y="19"/>
                    <a:pt x="2940" y="23"/>
                  </a:cubicBezTo>
                  <a:cubicBezTo>
                    <a:pt x="2938" y="26"/>
                    <a:pt x="2935" y="31"/>
                    <a:pt x="2932" y="31"/>
                  </a:cubicBezTo>
                  <a:cubicBezTo>
                    <a:pt x="2931" y="31"/>
                    <a:pt x="2931" y="31"/>
                    <a:pt x="2930" y="30"/>
                  </a:cubicBezTo>
                  <a:cubicBezTo>
                    <a:pt x="2923" y="41"/>
                    <a:pt x="2911" y="45"/>
                    <a:pt x="2904" y="45"/>
                  </a:cubicBezTo>
                  <a:cubicBezTo>
                    <a:pt x="2901" y="45"/>
                    <a:pt x="2896" y="41"/>
                    <a:pt x="2896" y="38"/>
                  </a:cubicBezTo>
                  <a:cubicBezTo>
                    <a:pt x="2896" y="30"/>
                    <a:pt x="2893" y="30"/>
                    <a:pt x="2886" y="30"/>
                  </a:cubicBezTo>
                  <a:lnTo>
                    <a:pt x="2879" y="30"/>
                  </a:lnTo>
                  <a:cubicBezTo>
                    <a:pt x="2879" y="34"/>
                    <a:pt x="2879" y="38"/>
                    <a:pt x="2874" y="41"/>
                  </a:cubicBezTo>
                  <a:cubicBezTo>
                    <a:pt x="2867" y="52"/>
                    <a:pt x="2857" y="67"/>
                    <a:pt x="2849" y="82"/>
                  </a:cubicBezTo>
                  <a:cubicBezTo>
                    <a:pt x="2842" y="93"/>
                    <a:pt x="2830" y="104"/>
                    <a:pt x="2827" y="115"/>
                  </a:cubicBezTo>
                  <a:cubicBezTo>
                    <a:pt x="2820" y="126"/>
                    <a:pt x="2813" y="133"/>
                    <a:pt x="2805" y="144"/>
                  </a:cubicBezTo>
                  <a:cubicBezTo>
                    <a:pt x="2805" y="151"/>
                    <a:pt x="2801" y="155"/>
                    <a:pt x="2794" y="159"/>
                  </a:cubicBezTo>
                  <a:cubicBezTo>
                    <a:pt x="2791" y="162"/>
                    <a:pt x="2794" y="170"/>
                    <a:pt x="2786" y="173"/>
                  </a:cubicBezTo>
                  <a:cubicBezTo>
                    <a:pt x="2783" y="173"/>
                    <a:pt x="2783" y="181"/>
                    <a:pt x="2779" y="184"/>
                  </a:cubicBezTo>
                  <a:cubicBezTo>
                    <a:pt x="2769" y="206"/>
                    <a:pt x="2754" y="221"/>
                    <a:pt x="2739" y="243"/>
                  </a:cubicBezTo>
                  <a:cubicBezTo>
                    <a:pt x="2732" y="261"/>
                    <a:pt x="2717" y="276"/>
                    <a:pt x="2703" y="294"/>
                  </a:cubicBezTo>
                  <a:cubicBezTo>
                    <a:pt x="2691" y="309"/>
                    <a:pt x="2681" y="327"/>
                    <a:pt x="2666" y="346"/>
                  </a:cubicBezTo>
                  <a:cubicBezTo>
                    <a:pt x="2662" y="349"/>
                    <a:pt x="2659" y="357"/>
                    <a:pt x="2654" y="364"/>
                  </a:cubicBezTo>
                  <a:cubicBezTo>
                    <a:pt x="2647" y="368"/>
                    <a:pt x="2647" y="379"/>
                    <a:pt x="2640" y="379"/>
                  </a:cubicBezTo>
                  <a:cubicBezTo>
                    <a:pt x="2640" y="390"/>
                    <a:pt x="2632" y="393"/>
                    <a:pt x="2629" y="401"/>
                  </a:cubicBezTo>
                  <a:cubicBezTo>
                    <a:pt x="2625" y="408"/>
                    <a:pt x="2618" y="412"/>
                    <a:pt x="2615" y="419"/>
                  </a:cubicBezTo>
                  <a:cubicBezTo>
                    <a:pt x="2610" y="426"/>
                    <a:pt x="2610" y="430"/>
                    <a:pt x="2607" y="434"/>
                  </a:cubicBezTo>
                  <a:lnTo>
                    <a:pt x="2603" y="434"/>
                  </a:lnTo>
                  <a:cubicBezTo>
                    <a:pt x="2596" y="449"/>
                    <a:pt x="2588" y="463"/>
                    <a:pt x="2581" y="474"/>
                  </a:cubicBezTo>
                  <a:cubicBezTo>
                    <a:pt x="2571" y="496"/>
                    <a:pt x="2552" y="511"/>
                    <a:pt x="2544" y="529"/>
                  </a:cubicBezTo>
                  <a:cubicBezTo>
                    <a:pt x="2519" y="562"/>
                    <a:pt x="2500" y="595"/>
                    <a:pt x="2475" y="625"/>
                  </a:cubicBezTo>
                  <a:cubicBezTo>
                    <a:pt x="2471" y="628"/>
                    <a:pt x="2471" y="632"/>
                    <a:pt x="2468" y="635"/>
                  </a:cubicBezTo>
                  <a:cubicBezTo>
                    <a:pt x="2468" y="639"/>
                    <a:pt x="2464" y="643"/>
                    <a:pt x="2464" y="647"/>
                  </a:cubicBezTo>
                  <a:cubicBezTo>
                    <a:pt x="2453" y="657"/>
                    <a:pt x="2449" y="669"/>
                    <a:pt x="2439" y="676"/>
                  </a:cubicBezTo>
                  <a:cubicBezTo>
                    <a:pt x="2434" y="679"/>
                    <a:pt x="2427" y="687"/>
                    <a:pt x="2427" y="691"/>
                  </a:cubicBezTo>
                  <a:cubicBezTo>
                    <a:pt x="2427" y="694"/>
                    <a:pt x="2424" y="698"/>
                    <a:pt x="2420" y="701"/>
                  </a:cubicBezTo>
                  <a:cubicBezTo>
                    <a:pt x="2412" y="713"/>
                    <a:pt x="2405" y="720"/>
                    <a:pt x="2398" y="731"/>
                  </a:cubicBezTo>
                  <a:cubicBezTo>
                    <a:pt x="2395" y="738"/>
                    <a:pt x="2390" y="742"/>
                    <a:pt x="2383" y="742"/>
                  </a:cubicBezTo>
                  <a:lnTo>
                    <a:pt x="2383" y="749"/>
                  </a:lnTo>
                  <a:cubicBezTo>
                    <a:pt x="2380" y="753"/>
                    <a:pt x="2380" y="753"/>
                    <a:pt x="2376" y="753"/>
                  </a:cubicBezTo>
                  <a:lnTo>
                    <a:pt x="2373" y="757"/>
                  </a:lnTo>
                  <a:cubicBezTo>
                    <a:pt x="2368" y="764"/>
                    <a:pt x="2361" y="771"/>
                    <a:pt x="2358" y="779"/>
                  </a:cubicBezTo>
                  <a:cubicBezTo>
                    <a:pt x="2351" y="789"/>
                    <a:pt x="2339" y="793"/>
                    <a:pt x="2336" y="801"/>
                  </a:cubicBezTo>
                  <a:cubicBezTo>
                    <a:pt x="2336" y="804"/>
                    <a:pt x="2332" y="808"/>
                    <a:pt x="2329" y="811"/>
                  </a:cubicBezTo>
                  <a:cubicBezTo>
                    <a:pt x="2329" y="815"/>
                    <a:pt x="2321" y="815"/>
                    <a:pt x="2321" y="819"/>
                  </a:cubicBezTo>
                  <a:cubicBezTo>
                    <a:pt x="2321" y="823"/>
                    <a:pt x="2317" y="823"/>
                    <a:pt x="2314" y="826"/>
                  </a:cubicBezTo>
                  <a:cubicBezTo>
                    <a:pt x="2310" y="830"/>
                    <a:pt x="2307" y="830"/>
                    <a:pt x="2307" y="833"/>
                  </a:cubicBezTo>
                  <a:cubicBezTo>
                    <a:pt x="2307" y="841"/>
                    <a:pt x="2299" y="845"/>
                    <a:pt x="2295" y="848"/>
                  </a:cubicBezTo>
                  <a:cubicBezTo>
                    <a:pt x="2292" y="852"/>
                    <a:pt x="2288" y="852"/>
                    <a:pt x="2288" y="852"/>
                  </a:cubicBezTo>
                  <a:cubicBezTo>
                    <a:pt x="2285" y="859"/>
                    <a:pt x="2277" y="863"/>
                    <a:pt x="2273" y="867"/>
                  </a:cubicBezTo>
                  <a:cubicBezTo>
                    <a:pt x="2270" y="874"/>
                    <a:pt x="2266" y="877"/>
                    <a:pt x="2258" y="885"/>
                  </a:cubicBezTo>
                  <a:cubicBezTo>
                    <a:pt x="2251" y="889"/>
                    <a:pt x="2248" y="896"/>
                    <a:pt x="2244" y="903"/>
                  </a:cubicBezTo>
                  <a:lnTo>
                    <a:pt x="2226" y="921"/>
                  </a:lnTo>
                  <a:cubicBezTo>
                    <a:pt x="2222" y="925"/>
                    <a:pt x="2219" y="933"/>
                    <a:pt x="2214" y="936"/>
                  </a:cubicBezTo>
                  <a:cubicBezTo>
                    <a:pt x="2211" y="940"/>
                    <a:pt x="2207" y="940"/>
                    <a:pt x="2204" y="943"/>
                  </a:cubicBezTo>
                  <a:lnTo>
                    <a:pt x="2200" y="947"/>
                  </a:lnTo>
                  <a:cubicBezTo>
                    <a:pt x="2185" y="965"/>
                    <a:pt x="2178" y="980"/>
                    <a:pt x="2160" y="995"/>
                  </a:cubicBezTo>
                  <a:cubicBezTo>
                    <a:pt x="2156" y="999"/>
                    <a:pt x="2153" y="1006"/>
                    <a:pt x="2148" y="1013"/>
                  </a:cubicBezTo>
                  <a:cubicBezTo>
                    <a:pt x="2145" y="1017"/>
                    <a:pt x="2141" y="1024"/>
                    <a:pt x="2134" y="1028"/>
                  </a:cubicBezTo>
                  <a:cubicBezTo>
                    <a:pt x="2126" y="1031"/>
                    <a:pt x="2131" y="1039"/>
                    <a:pt x="2123" y="1046"/>
                  </a:cubicBezTo>
                  <a:cubicBezTo>
                    <a:pt x="2123" y="1046"/>
                    <a:pt x="2123" y="1050"/>
                    <a:pt x="2119" y="1050"/>
                  </a:cubicBezTo>
                  <a:cubicBezTo>
                    <a:pt x="2112" y="1053"/>
                    <a:pt x="2112" y="1057"/>
                    <a:pt x="2109" y="1065"/>
                  </a:cubicBezTo>
                  <a:cubicBezTo>
                    <a:pt x="2104" y="1068"/>
                    <a:pt x="2101" y="1072"/>
                    <a:pt x="2097" y="1075"/>
                  </a:cubicBezTo>
                  <a:cubicBezTo>
                    <a:pt x="2094" y="1083"/>
                    <a:pt x="2087" y="1087"/>
                    <a:pt x="2082" y="1094"/>
                  </a:cubicBezTo>
                  <a:cubicBezTo>
                    <a:pt x="2082" y="1097"/>
                    <a:pt x="2075" y="1101"/>
                    <a:pt x="2075" y="1109"/>
                  </a:cubicBezTo>
                  <a:cubicBezTo>
                    <a:pt x="2068" y="1109"/>
                    <a:pt x="2068" y="1116"/>
                    <a:pt x="2065" y="1119"/>
                  </a:cubicBezTo>
                  <a:cubicBezTo>
                    <a:pt x="2038" y="1153"/>
                    <a:pt x="2016" y="1182"/>
                    <a:pt x="1994" y="1211"/>
                  </a:cubicBezTo>
                  <a:cubicBezTo>
                    <a:pt x="1991" y="1219"/>
                    <a:pt x="1987" y="1222"/>
                    <a:pt x="1980" y="1226"/>
                  </a:cubicBezTo>
                  <a:cubicBezTo>
                    <a:pt x="1977" y="1229"/>
                    <a:pt x="1972" y="1237"/>
                    <a:pt x="1972" y="1241"/>
                  </a:cubicBezTo>
                  <a:cubicBezTo>
                    <a:pt x="1972" y="1244"/>
                    <a:pt x="1969" y="1248"/>
                    <a:pt x="1965" y="1248"/>
                  </a:cubicBezTo>
                  <a:cubicBezTo>
                    <a:pt x="1958" y="1255"/>
                    <a:pt x="1947" y="1263"/>
                    <a:pt x="1943" y="1273"/>
                  </a:cubicBezTo>
                  <a:cubicBezTo>
                    <a:pt x="1928" y="1288"/>
                    <a:pt x="1918" y="1303"/>
                    <a:pt x="1906" y="1321"/>
                  </a:cubicBezTo>
                  <a:cubicBezTo>
                    <a:pt x="1903" y="1321"/>
                    <a:pt x="1899" y="1325"/>
                    <a:pt x="1899" y="1329"/>
                  </a:cubicBezTo>
                  <a:cubicBezTo>
                    <a:pt x="1892" y="1339"/>
                    <a:pt x="1889" y="1347"/>
                    <a:pt x="1881" y="1351"/>
                  </a:cubicBezTo>
                  <a:cubicBezTo>
                    <a:pt x="1877" y="1354"/>
                    <a:pt x="1877" y="1354"/>
                    <a:pt x="1877" y="1358"/>
                  </a:cubicBezTo>
                  <a:cubicBezTo>
                    <a:pt x="1877" y="1361"/>
                    <a:pt x="1874" y="1365"/>
                    <a:pt x="1870" y="1369"/>
                  </a:cubicBezTo>
                  <a:cubicBezTo>
                    <a:pt x="1867" y="1380"/>
                    <a:pt x="1852" y="1383"/>
                    <a:pt x="1848" y="1398"/>
                  </a:cubicBezTo>
                  <a:cubicBezTo>
                    <a:pt x="1837" y="1398"/>
                    <a:pt x="1840" y="1413"/>
                    <a:pt x="1833" y="1413"/>
                  </a:cubicBezTo>
                  <a:cubicBezTo>
                    <a:pt x="1833" y="1420"/>
                    <a:pt x="1826" y="1427"/>
                    <a:pt x="1823" y="1435"/>
                  </a:cubicBezTo>
                  <a:cubicBezTo>
                    <a:pt x="1801" y="1461"/>
                    <a:pt x="1782" y="1486"/>
                    <a:pt x="1764" y="1512"/>
                  </a:cubicBezTo>
                  <a:cubicBezTo>
                    <a:pt x="1760" y="1515"/>
                    <a:pt x="1757" y="1515"/>
                    <a:pt x="1757" y="1519"/>
                  </a:cubicBezTo>
                  <a:cubicBezTo>
                    <a:pt x="1757" y="1527"/>
                    <a:pt x="1752" y="1530"/>
                    <a:pt x="1749" y="1534"/>
                  </a:cubicBezTo>
                  <a:cubicBezTo>
                    <a:pt x="1745" y="1537"/>
                    <a:pt x="1745" y="1545"/>
                    <a:pt x="1742" y="1549"/>
                  </a:cubicBezTo>
                  <a:cubicBezTo>
                    <a:pt x="1735" y="1556"/>
                    <a:pt x="1730" y="1567"/>
                    <a:pt x="1723" y="1574"/>
                  </a:cubicBezTo>
                  <a:cubicBezTo>
                    <a:pt x="1720" y="1585"/>
                    <a:pt x="1713" y="1593"/>
                    <a:pt x="1705" y="1603"/>
                  </a:cubicBezTo>
                  <a:cubicBezTo>
                    <a:pt x="1698" y="1611"/>
                    <a:pt x="1694" y="1622"/>
                    <a:pt x="1683" y="1629"/>
                  </a:cubicBezTo>
                  <a:cubicBezTo>
                    <a:pt x="1683" y="1629"/>
                    <a:pt x="1679" y="1633"/>
                    <a:pt x="1683" y="1637"/>
                  </a:cubicBezTo>
                  <a:cubicBezTo>
                    <a:pt x="1683" y="1640"/>
                    <a:pt x="1679" y="1644"/>
                    <a:pt x="1676" y="1647"/>
                  </a:cubicBezTo>
                  <a:cubicBezTo>
                    <a:pt x="1669" y="1651"/>
                    <a:pt x="1664" y="1655"/>
                    <a:pt x="1664" y="1662"/>
                  </a:cubicBezTo>
                  <a:cubicBezTo>
                    <a:pt x="1661" y="1673"/>
                    <a:pt x="1654" y="1681"/>
                    <a:pt x="1647" y="1688"/>
                  </a:cubicBezTo>
                  <a:cubicBezTo>
                    <a:pt x="1642" y="1695"/>
                    <a:pt x="1635" y="1703"/>
                    <a:pt x="1632" y="1710"/>
                  </a:cubicBezTo>
                  <a:cubicBezTo>
                    <a:pt x="1628" y="1710"/>
                    <a:pt x="1628" y="1713"/>
                    <a:pt x="1625" y="1717"/>
                  </a:cubicBezTo>
                  <a:cubicBezTo>
                    <a:pt x="1625" y="1721"/>
                    <a:pt x="1617" y="1725"/>
                    <a:pt x="1617" y="1725"/>
                  </a:cubicBezTo>
                  <a:cubicBezTo>
                    <a:pt x="1617" y="1732"/>
                    <a:pt x="1613" y="1732"/>
                    <a:pt x="1613" y="1735"/>
                  </a:cubicBezTo>
                  <a:cubicBezTo>
                    <a:pt x="1606" y="1747"/>
                    <a:pt x="1595" y="1761"/>
                    <a:pt x="1588" y="1772"/>
                  </a:cubicBezTo>
                  <a:cubicBezTo>
                    <a:pt x="1584" y="1772"/>
                    <a:pt x="1581" y="1776"/>
                    <a:pt x="1581" y="1779"/>
                  </a:cubicBezTo>
                  <a:cubicBezTo>
                    <a:pt x="1581" y="1787"/>
                    <a:pt x="1576" y="1791"/>
                    <a:pt x="1573" y="1794"/>
                  </a:cubicBezTo>
                  <a:cubicBezTo>
                    <a:pt x="1566" y="1801"/>
                    <a:pt x="1562" y="1805"/>
                    <a:pt x="1559" y="1813"/>
                  </a:cubicBezTo>
                  <a:cubicBezTo>
                    <a:pt x="1532" y="1849"/>
                    <a:pt x="1503" y="1886"/>
                    <a:pt x="1478" y="1926"/>
                  </a:cubicBezTo>
                  <a:cubicBezTo>
                    <a:pt x="1474" y="1930"/>
                    <a:pt x="1471" y="1933"/>
                    <a:pt x="1466" y="1941"/>
                  </a:cubicBezTo>
                  <a:cubicBezTo>
                    <a:pt x="1463" y="1945"/>
                    <a:pt x="1456" y="1952"/>
                    <a:pt x="1452" y="1959"/>
                  </a:cubicBezTo>
                  <a:cubicBezTo>
                    <a:pt x="1444" y="1970"/>
                    <a:pt x="1434" y="1985"/>
                    <a:pt x="1422" y="1996"/>
                  </a:cubicBezTo>
                  <a:cubicBezTo>
                    <a:pt x="1422" y="1999"/>
                    <a:pt x="1419" y="1999"/>
                    <a:pt x="1419" y="2003"/>
                  </a:cubicBezTo>
                  <a:cubicBezTo>
                    <a:pt x="1415" y="2014"/>
                    <a:pt x="1412" y="2025"/>
                    <a:pt x="1405" y="2033"/>
                  </a:cubicBezTo>
                  <a:lnTo>
                    <a:pt x="1400" y="2036"/>
                  </a:lnTo>
                  <a:cubicBezTo>
                    <a:pt x="1400" y="2043"/>
                    <a:pt x="1393" y="2051"/>
                    <a:pt x="1390" y="2055"/>
                  </a:cubicBezTo>
                  <a:cubicBezTo>
                    <a:pt x="1383" y="2062"/>
                    <a:pt x="1383" y="2069"/>
                    <a:pt x="1378" y="2077"/>
                  </a:cubicBezTo>
                  <a:cubicBezTo>
                    <a:pt x="1356" y="2102"/>
                    <a:pt x="1334" y="2128"/>
                    <a:pt x="1317" y="2157"/>
                  </a:cubicBezTo>
                  <a:cubicBezTo>
                    <a:pt x="1312" y="2168"/>
                    <a:pt x="1302" y="2175"/>
                    <a:pt x="1302" y="2190"/>
                  </a:cubicBezTo>
                  <a:lnTo>
                    <a:pt x="1298" y="2194"/>
                  </a:lnTo>
                  <a:cubicBezTo>
                    <a:pt x="1283" y="2212"/>
                    <a:pt x="1273" y="2234"/>
                    <a:pt x="1258" y="2253"/>
                  </a:cubicBezTo>
                  <a:cubicBezTo>
                    <a:pt x="1254" y="2256"/>
                    <a:pt x="1254" y="2256"/>
                    <a:pt x="1254" y="2260"/>
                  </a:cubicBezTo>
                  <a:lnTo>
                    <a:pt x="1251" y="2260"/>
                  </a:lnTo>
                  <a:cubicBezTo>
                    <a:pt x="1258" y="2263"/>
                    <a:pt x="1251" y="2271"/>
                    <a:pt x="1251" y="2271"/>
                  </a:cubicBezTo>
                  <a:cubicBezTo>
                    <a:pt x="1236" y="2289"/>
                    <a:pt x="1224" y="2307"/>
                    <a:pt x="1214" y="2326"/>
                  </a:cubicBezTo>
                  <a:lnTo>
                    <a:pt x="1210" y="2329"/>
                  </a:lnTo>
                  <a:cubicBezTo>
                    <a:pt x="1202" y="2341"/>
                    <a:pt x="1199" y="2351"/>
                    <a:pt x="1192" y="2363"/>
                  </a:cubicBezTo>
                  <a:lnTo>
                    <a:pt x="1188" y="2366"/>
                  </a:lnTo>
                  <a:cubicBezTo>
                    <a:pt x="1185" y="2373"/>
                    <a:pt x="1180" y="2385"/>
                    <a:pt x="1177" y="2392"/>
                  </a:cubicBezTo>
                  <a:cubicBezTo>
                    <a:pt x="1173" y="2395"/>
                    <a:pt x="1170" y="2395"/>
                    <a:pt x="1170" y="2399"/>
                  </a:cubicBezTo>
                  <a:cubicBezTo>
                    <a:pt x="1166" y="2410"/>
                    <a:pt x="1158" y="2421"/>
                    <a:pt x="1151" y="2432"/>
                  </a:cubicBezTo>
                  <a:cubicBezTo>
                    <a:pt x="1148" y="2439"/>
                    <a:pt x="1141" y="2447"/>
                    <a:pt x="1136" y="2454"/>
                  </a:cubicBezTo>
                  <a:cubicBezTo>
                    <a:pt x="1141" y="2451"/>
                    <a:pt x="1144" y="2447"/>
                    <a:pt x="1148" y="2443"/>
                  </a:cubicBezTo>
                  <a:lnTo>
                    <a:pt x="1148" y="2443"/>
                  </a:lnTo>
                  <a:cubicBezTo>
                    <a:pt x="1148" y="2447"/>
                    <a:pt x="1144" y="2451"/>
                    <a:pt x="1141" y="2454"/>
                  </a:cubicBezTo>
                  <a:cubicBezTo>
                    <a:pt x="1136" y="2458"/>
                    <a:pt x="1133" y="2461"/>
                    <a:pt x="1133" y="2465"/>
                  </a:cubicBezTo>
                  <a:cubicBezTo>
                    <a:pt x="1133" y="2469"/>
                    <a:pt x="1129" y="2473"/>
                    <a:pt x="1129" y="2476"/>
                  </a:cubicBezTo>
                  <a:cubicBezTo>
                    <a:pt x="1129" y="2480"/>
                    <a:pt x="1122" y="2483"/>
                    <a:pt x="1122" y="2487"/>
                  </a:cubicBezTo>
                  <a:lnTo>
                    <a:pt x="1111" y="2498"/>
                  </a:lnTo>
                  <a:cubicBezTo>
                    <a:pt x="1114" y="2498"/>
                    <a:pt x="1119" y="2495"/>
                    <a:pt x="1122" y="2495"/>
                  </a:cubicBezTo>
                  <a:cubicBezTo>
                    <a:pt x="1119" y="2498"/>
                    <a:pt x="1119" y="2502"/>
                    <a:pt x="1114" y="2502"/>
                  </a:cubicBezTo>
                  <a:cubicBezTo>
                    <a:pt x="1104" y="2517"/>
                    <a:pt x="1097" y="2535"/>
                    <a:pt x="1085" y="2549"/>
                  </a:cubicBezTo>
                  <a:cubicBezTo>
                    <a:pt x="1082" y="2549"/>
                    <a:pt x="1082" y="2549"/>
                    <a:pt x="1082" y="2553"/>
                  </a:cubicBezTo>
                  <a:cubicBezTo>
                    <a:pt x="1078" y="2561"/>
                    <a:pt x="1078" y="2568"/>
                    <a:pt x="1070" y="2571"/>
                  </a:cubicBezTo>
                  <a:cubicBezTo>
                    <a:pt x="1067" y="2579"/>
                    <a:pt x="1067" y="2586"/>
                    <a:pt x="1060" y="2593"/>
                  </a:cubicBezTo>
                  <a:cubicBezTo>
                    <a:pt x="1060" y="2593"/>
                    <a:pt x="1056" y="2597"/>
                    <a:pt x="1056" y="2601"/>
                  </a:cubicBezTo>
                  <a:cubicBezTo>
                    <a:pt x="1056" y="2608"/>
                    <a:pt x="1048" y="2612"/>
                    <a:pt x="1045" y="2619"/>
                  </a:cubicBezTo>
                  <a:cubicBezTo>
                    <a:pt x="1041" y="2623"/>
                    <a:pt x="1038" y="2630"/>
                    <a:pt x="1034" y="2637"/>
                  </a:cubicBezTo>
                  <a:cubicBezTo>
                    <a:pt x="1026" y="2641"/>
                    <a:pt x="1026" y="2652"/>
                    <a:pt x="1023" y="2659"/>
                  </a:cubicBezTo>
                  <a:cubicBezTo>
                    <a:pt x="1019" y="2674"/>
                    <a:pt x="1004" y="2685"/>
                    <a:pt x="997" y="2700"/>
                  </a:cubicBezTo>
                  <a:cubicBezTo>
                    <a:pt x="994" y="2711"/>
                    <a:pt x="987" y="2718"/>
                    <a:pt x="982" y="2729"/>
                  </a:cubicBezTo>
                  <a:cubicBezTo>
                    <a:pt x="979" y="2737"/>
                    <a:pt x="972" y="2744"/>
                    <a:pt x="965" y="2751"/>
                  </a:cubicBezTo>
                  <a:cubicBezTo>
                    <a:pt x="960" y="2759"/>
                    <a:pt x="953" y="2766"/>
                    <a:pt x="950" y="2773"/>
                  </a:cubicBezTo>
                  <a:cubicBezTo>
                    <a:pt x="943" y="2784"/>
                    <a:pt x="935" y="2795"/>
                    <a:pt x="928" y="2806"/>
                  </a:cubicBezTo>
                  <a:cubicBezTo>
                    <a:pt x="924" y="2813"/>
                    <a:pt x="924" y="2817"/>
                    <a:pt x="921" y="2821"/>
                  </a:cubicBezTo>
                  <a:lnTo>
                    <a:pt x="916" y="2825"/>
                  </a:lnTo>
                  <a:cubicBezTo>
                    <a:pt x="916" y="2828"/>
                    <a:pt x="913" y="2832"/>
                    <a:pt x="909" y="2835"/>
                  </a:cubicBezTo>
                  <a:cubicBezTo>
                    <a:pt x="902" y="2850"/>
                    <a:pt x="887" y="2865"/>
                    <a:pt x="880" y="2879"/>
                  </a:cubicBezTo>
                  <a:cubicBezTo>
                    <a:pt x="877" y="2883"/>
                    <a:pt x="872" y="2891"/>
                    <a:pt x="869" y="2891"/>
                  </a:cubicBezTo>
                  <a:cubicBezTo>
                    <a:pt x="865" y="2894"/>
                    <a:pt x="862" y="2898"/>
                    <a:pt x="862" y="2905"/>
                  </a:cubicBezTo>
                  <a:cubicBezTo>
                    <a:pt x="858" y="2909"/>
                    <a:pt x="858" y="2913"/>
                    <a:pt x="855" y="2916"/>
                  </a:cubicBezTo>
                  <a:cubicBezTo>
                    <a:pt x="850" y="2923"/>
                    <a:pt x="847" y="2927"/>
                    <a:pt x="847" y="2931"/>
                  </a:cubicBezTo>
                  <a:cubicBezTo>
                    <a:pt x="843" y="2935"/>
                    <a:pt x="840" y="2938"/>
                    <a:pt x="840" y="2942"/>
                  </a:cubicBezTo>
                  <a:cubicBezTo>
                    <a:pt x="840" y="2945"/>
                    <a:pt x="836" y="2945"/>
                    <a:pt x="833" y="2949"/>
                  </a:cubicBezTo>
                  <a:lnTo>
                    <a:pt x="828" y="2953"/>
                  </a:lnTo>
                  <a:cubicBezTo>
                    <a:pt x="828" y="2957"/>
                    <a:pt x="825" y="2957"/>
                    <a:pt x="825" y="2964"/>
                  </a:cubicBezTo>
                  <a:cubicBezTo>
                    <a:pt x="825" y="2964"/>
                    <a:pt x="821" y="2967"/>
                    <a:pt x="818" y="2971"/>
                  </a:cubicBezTo>
                  <a:cubicBezTo>
                    <a:pt x="814" y="2975"/>
                    <a:pt x="814" y="2979"/>
                    <a:pt x="811" y="2982"/>
                  </a:cubicBezTo>
                  <a:cubicBezTo>
                    <a:pt x="803" y="2993"/>
                    <a:pt x="796" y="3004"/>
                    <a:pt x="784" y="3015"/>
                  </a:cubicBezTo>
                  <a:cubicBezTo>
                    <a:pt x="784" y="3019"/>
                    <a:pt x="781" y="3019"/>
                    <a:pt x="777" y="3026"/>
                  </a:cubicBezTo>
                  <a:cubicBezTo>
                    <a:pt x="777" y="3030"/>
                    <a:pt x="770" y="3033"/>
                    <a:pt x="770" y="3037"/>
                  </a:cubicBezTo>
                  <a:cubicBezTo>
                    <a:pt x="767" y="3048"/>
                    <a:pt x="755" y="3055"/>
                    <a:pt x="752" y="3067"/>
                  </a:cubicBezTo>
                  <a:cubicBezTo>
                    <a:pt x="745" y="3074"/>
                    <a:pt x="740" y="3081"/>
                    <a:pt x="733" y="3085"/>
                  </a:cubicBezTo>
                  <a:cubicBezTo>
                    <a:pt x="730" y="3092"/>
                    <a:pt x="723" y="3103"/>
                    <a:pt x="718" y="3111"/>
                  </a:cubicBezTo>
                  <a:cubicBezTo>
                    <a:pt x="711" y="3114"/>
                    <a:pt x="708" y="3121"/>
                    <a:pt x="701" y="3129"/>
                  </a:cubicBezTo>
                  <a:cubicBezTo>
                    <a:pt x="696" y="3136"/>
                    <a:pt x="693" y="3143"/>
                    <a:pt x="686" y="3151"/>
                  </a:cubicBezTo>
                  <a:cubicBezTo>
                    <a:pt x="679" y="3155"/>
                    <a:pt x="674" y="3165"/>
                    <a:pt x="671" y="3169"/>
                  </a:cubicBezTo>
                  <a:cubicBezTo>
                    <a:pt x="664" y="3177"/>
                    <a:pt x="664" y="3187"/>
                    <a:pt x="657" y="3191"/>
                  </a:cubicBezTo>
                  <a:cubicBezTo>
                    <a:pt x="652" y="3195"/>
                    <a:pt x="652" y="3195"/>
                    <a:pt x="652" y="3199"/>
                  </a:cubicBezTo>
                  <a:cubicBezTo>
                    <a:pt x="652" y="3202"/>
                    <a:pt x="652" y="3206"/>
                    <a:pt x="645" y="3209"/>
                  </a:cubicBezTo>
                  <a:cubicBezTo>
                    <a:pt x="645" y="3209"/>
                    <a:pt x="642" y="3213"/>
                    <a:pt x="642" y="3217"/>
                  </a:cubicBezTo>
                  <a:cubicBezTo>
                    <a:pt x="642" y="3221"/>
                    <a:pt x="638" y="3224"/>
                    <a:pt x="635" y="3228"/>
                  </a:cubicBezTo>
                  <a:cubicBezTo>
                    <a:pt x="635" y="3228"/>
                    <a:pt x="630" y="3231"/>
                    <a:pt x="627" y="3231"/>
                  </a:cubicBezTo>
                  <a:lnTo>
                    <a:pt x="627" y="3239"/>
                  </a:lnTo>
                  <a:cubicBezTo>
                    <a:pt x="608" y="3257"/>
                    <a:pt x="601" y="3279"/>
                    <a:pt x="586" y="3297"/>
                  </a:cubicBezTo>
                  <a:cubicBezTo>
                    <a:pt x="583" y="3301"/>
                    <a:pt x="576" y="3305"/>
                    <a:pt x="576" y="3312"/>
                  </a:cubicBezTo>
                  <a:cubicBezTo>
                    <a:pt x="572" y="3319"/>
                    <a:pt x="564" y="3323"/>
                    <a:pt x="561" y="3331"/>
                  </a:cubicBezTo>
                  <a:cubicBezTo>
                    <a:pt x="557" y="3338"/>
                    <a:pt x="550" y="3341"/>
                    <a:pt x="547" y="3349"/>
                  </a:cubicBezTo>
                  <a:cubicBezTo>
                    <a:pt x="547" y="3353"/>
                    <a:pt x="539" y="3356"/>
                    <a:pt x="542" y="3360"/>
                  </a:cubicBezTo>
                  <a:lnTo>
                    <a:pt x="539" y="3360"/>
                  </a:lnTo>
                  <a:cubicBezTo>
                    <a:pt x="535" y="3363"/>
                    <a:pt x="535" y="3367"/>
                    <a:pt x="532" y="3371"/>
                  </a:cubicBezTo>
                  <a:cubicBezTo>
                    <a:pt x="532" y="3375"/>
                    <a:pt x="525" y="3378"/>
                    <a:pt x="525" y="3382"/>
                  </a:cubicBezTo>
                  <a:lnTo>
                    <a:pt x="520" y="3385"/>
                  </a:lnTo>
                  <a:cubicBezTo>
                    <a:pt x="520" y="3389"/>
                    <a:pt x="513" y="3393"/>
                    <a:pt x="513" y="3397"/>
                  </a:cubicBezTo>
                  <a:cubicBezTo>
                    <a:pt x="513" y="3400"/>
                    <a:pt x="510" y="3404"/>
                    <a:pt x="506" y="3407"/>
                  </a:cubicBezTo>
                  <a:lnTo>
                    <a:pt x="503" y="3411"/>
                  </a:lnTo>
                  <a:cubicBezTo>
                    <a:pt x="503" y="3415"/>
                    <a:pt x="498" y="3419"/>
                    <a:pt x="495" y="3419"/>
                  </a:cubicBezTo>
                  <a:cubicBezTo>
                    <a:pt x="488" y="3422"/>
                    <a:pt x="491" y="3426"/>
                    <a:pt x="488" y="3429"/>
                  </a:cubicBezTo>
                  <a:cubicBezTo>
                    <a:pt x="484" y="3433"/>
                    <a:pt x="484" y="3437"/>
                    <a:pt x="481" y="3437"/>
                  </a:cubicBezTo>
                  <a:cubicBezTo>
                    <a:pt x="476" y="3441"/>
                    <a:pt x="481" y="3444"/>
                    <a:pt x="473" y="3444"/>
                  </a:cubicBezTo>
                  <a:lnTo>
                    <a:pt x="473" y="3448"/>
                  </a:lnTo>
                  <a:cubicBezTo>
                    <a:pt x="481" y="3451"/>
                    <a:pt x="469" y="3459"/>
                    <a:pt x="473" y="3463"/>
                  </a:cubicBezTo>
                  <a:cubicBezTo>
                    <a:pt x="475" y="3464"/>
                    <a:pt x="477" y="3464"/>
                    <a:pt x="479" y="3464"/>
                  </a:cubicBezTo>
                  <a:cubicBezTo>
                    <a:pt x="483" y="3464"/>
                    <a:pt x="485" y="3462"/>
                    <a:pt x="488" y="3459"/>
                  </a:cubicBezTo>
                  <a:cubicBezTo>
                    <a:pt x="495" y="3444"/>
                    <a:pt x="506" y="3437"/>
                    <a:pt x="517" y="3426"/>
                  </a:cubicBezTo>
                  <a:cubicBezTo>
                    <a:pt x="520" y="3419"/>
                    <a:pt x="525" y="3411"/>
                    <a:pt x="532" y="3411"/>
                  </a:cubicBezTo>
                  <a:cubicBezTo>
                    <a:pt x="532" y="3407"/>
                    <a:pt x="535" y="3407"/>
                    <a:pt x="535" y="3404"/>
                  </a:cubicBezTo>
                  <a:cubicBezTo>
                    <a:pt x="532" y="3400"/>
                    <a:pt x="535" y="3397"/>
                    <a:pt x="539" y="3393"/>
                  </a:cubicBezTo>
                  <a:cubicBezTo>
                    <a:pt x="550" y="3378"/>
                    <a:pt x="561" y="3363"/>
                    <a:pt x="572" y="3349"/>
                  </a:cubicBezTo>
                  <a:cubicBezTo>
                    <a:pt x="579" y="3341"/>
                    <a:pt x="579" y="3341"/>
                    <a:pt x="586" y="3338"/>
                  </a:cubicBezTo>
                  <a:cubicBezTo>
                    <a:pt x="591" y="3327"/>
                    <a:pt x="591" y="3327"/>
                    <a:pt x="601" y="3312"/>
                  </a:cubicBezTo>
                  <a:cubicBezTo>
                    <a:pt x="613" y="3319"/>
                    <a:pt x="613" y="3327"/>
                    <a:pt x="601" y="3341"/>
                  </a:cubicBezTo>
                  <a:cubicBezTo>
                    <a:pt x="601" y="3345"/>
                    <a:pt x="594" y="3345"/>
                    <a:pt x="594" y="3353"/>
                  </a:cubicBezTo>
                  <a:cubicBezTo>
                    <a:pt x="594" y="3356"/>
                    <a:pt x="586" y="3360"/>
                    <a:pt x="583" y="3367"/>
                  </a:cubicBezTo>
                  <a:cubicBezTo>
                    <a:pt x="576" y="3378"/>
                    <a:pt x="569" y="3385"/>
                    <a:pt x="561" y="3397"/>
                  </a:cubicBezTo>
                  <a:cubicBezTo>
                    <a:pt x="554" y="3404"/>
                    <a:pt x="550" y="3419"/>
                    <a:pt x="539" y="3426"/>
                  </a:cubicBezTo>
                  <a:cubicBezTo>
                    <a:pt x="539" y="3429"/>
                    <a:pt x="535" y="3433"/>
                    <a:pt x="532" y="3433"/>
                  </a:cubicBezTo>
                  <a:cubicBezTo>
                    <a:pt x="528" y="3437"/>
                    <a:pt x="525" y="3441"/>
                    <a:pt x="525" y="3448"/>
                  </a:cubicBezTo>
                  <a:lnTo>
                    <a:pt x="525" y="3451"/>
                  </a:lnTo>
                  <a:cubicBezTo>
                    <a:pt x="517" y="3451"/>
                    <a:pt x="517" y="3459"/>
                    <a:pt x="513" y="3463"/>
                  </a:cubicBezTo>
                  <a:cubicBezTo>
                    <a:pt x="510" y="3466"/>
                    <a:pt x="506" y="3466"/>
                    <a:pt x="503" y="3470"/>
                  </a:cubicBezTo>
                  <a:lnTo>
                    <a:pt x="498" y="3473"/>
                  </a:lnTo>
                  <a:cubicBezTo>
                    <a:pt x="498" y="3481"/>
                    <a:pt x="491" y="3488"/>
                    <a:pt x="488" y="3492"/>
                  </a:cubicBezTo>
                  <a:cubicBezTo>
                    <a:pt x="484" y="3495"/>
                    <a:pt x="484" y="3499"/>
                    <a:pt x="481" y="3503"/>
                  </a:cubicBezTo>
                  <a:lnTo>
                    <a:pt x="469" y="3514"/>
                  </a:lnTo>
                  <a:cubicBezTo>
                    <a:pt x="473" y="3517"/>
                    <a:pt x="466" y="3517"/>
                    <a:pt x="462" y="3521"/>
                  </a:cubicBezTo>
                  <a:cubicBezTo>
                    <a:pt x="459" y="3525"/>
                    <a:pt x="459" y="3529"/>
                    <a:pt x="454" y="3532"/>
                  </a:cubicBezTo>
                  <a:cubicBezTo>
                    <a:pt x="451" y="3536"/>
                    <a:pt x="447" y="3539"/>
                    <a:pt x="447" y="3543"/>
                  </a:cubicBezTo>
                  <a:cubicBezTo>
                    <a:pt x="432" y="3561"/>
                    <a:pt x="418" y="3580"/>
                    <a:pt x="403" y="3598"/>
                  </a:cubicBezTo>
                  <a:cubicBezTo>
                    <a:pt x="400" y="3605"/>
                    <a:pt x="393" y="3613"/>
                    <a:pt x="388" y="3620"/>
                  </a:cubicBezTo>
                  <a:cubicBezTo>
                    <a:pt x="385" y="3627"/>
                    <a:pt x="381" y="3639"/>
                    <a:pt x="378" y="3646"/>
                  </a:cubicBezTo>
                  <a:cubicBezTo>
                    <a:pt x="374" y="3657"/>
                    <a:pt x="363" y="3668"/>
                    <a:pt x="359" y="3683"/>
                  </a:cubicBezTo>
                  <a:cubicBezTo>
                    <a:pt x="356" y="3683"/>
                    <a:pt x="356" y="3686"/>
                    <a:pt x="352" y="3686"/>
                  </a:cubicBezTo>
                  <a:cubicBezTo>
                    <a:pt x="349" y="3690"/>
                    <a:pt x="337" y="3701"/>
                    <a:pt x="337" y="3708"/>
                  </a:cubicBezTo>
                  <a:cubicBezTo>
                    <a:pt x="334" y="3708"/>
                    <a:pt x="327" y="3723"/>
                    <a:pt x="322" y="3723"/>
                  </a:cubicBezTo>
                  <a:cubicBezTo>
                    <a:pt x="319" y="3734"/>
                    <a:pt x="312" y="3737"/>
                    <a:pt x="308" y="3745"/>
                  </a:cubicBezTo>
                  <a:cubicBezTo>
                    <a:pt x="297" y="3759"/>
                    <a:pt x="300" y="3763"/>
                    <a:pt x="283" y="3778"/>
                  </a:cubicBezTo>
                  <a:cubicBezTo>
                    <a:pt x="283" y="3778"/>
                    <a:pt x="283" y="3781"/>
                    <a:pt x="278" y="3781"/>
                  </a:cubicBezTo>
                  <a:cubicBezTo>
                    <a:pt x="278" y="3793"/>
                    <a:pt x="268" y="3796"/>
                    <a:pt x="268" y="3803"/>
                  </a:cubicBezTo>
                  <a:cubicBezTo>
                    <a:pt x="268" y="3807"/>
                    <a:pt x="264" y="3807"/>
                    <a:pt x="264" y="3807"/>
                  </a:cubicBezTo>
                  <a:cubicBezTo>
                    <a:pt x="256" y="3815"/>
                    <a:pt x="249" y="3822"/>
                    <a:pt x="246" y="3829"/>
                  </a:cubicBezTo>
                  <a:cubicBezTo>
                    <a:pt x="242" y="3840"/>
                    <a:pt x="234" y="3844"/>
                    <a:pt x="231" y="3851"/>
                  </a:cubicBezTo>
                  <a:cubicBezTo>
                    <a:pt x="227" y="3859"/>
                    <a:pt x="224" y="3862"/>
                    <a:pt x="224" y="3869"/>
                  </a:cubicBezTo>
                  <a:cubicBezTo>
                    <a:pt x="220" y="3873"/>
                    <a:pt x="212" y="3873"/>
                    <a:pt x="212" y="3877"/>
                  </a:cubicBezTo>
                  <a:cubicBezTo>
                    <a:pt x="209" y="3884"/>
                    <a:pt x="205" y="3891"/>
                    <a:pt x="198" y="3895"/>
                  </a:cubicBezTo>
                  <a:cubicBezTo>
                    <a:pt x="190" y="3903"/>
                    <a:pt x="183" y="3910"/>
                    <a:pt x="180" y="3917"/>
                  </a:cubicBezTo>
                  <a:cubicBezTo>
                    <a:pt x="173" y="3932"/>
                    <a:pt x="165" y="3943"/>
                    <a:pt x="158" y="3954"/>
                  </a:cubicBezTo>
                  <a:cubicBezTo>
                    <a:pt x="146" y="3965"/>
                    <a:pt x="143" y="3979"/>
                    <a:pt x="129" y="3991"/>
                  </a:cubicBezTo>
                  <a:cubicBezTo>
                    <a:pt x="129" y="3998"/>
                    <a:pt x="124" y="3998"/>
                    <a:pt x="121" y="4001"/>
                  </a:cubicBezTo>
                  <a:cubicBezTo>
                    <a:pt x="117" y="4005"/>
                    <a:pt x="117" y="4013"/>
                    <a:pt x="114" y="4013"/>
                  </a:cubicBezTo>
                  <a:cubicBezTo>
                    <a:pt x="110" y="4013"/>
                    <a:pt x="114" y="4020"/>
                    <a:pt x="110" y="4023"/>
                  </a:cubicBezTo>
                  <a:cubicBezTo>
                    <a:pt x="95" y="4031"/>
                    <a:pt x="92" y="4042"/>
                    <a:pt x="80" y="4053"/>
                  </a:cubicBezTo>
                  <a:cubicBezTo>
                    <a:pt x="80" y="4057"/>
                    <a:pt x="77" y="4060"/>
                    <a:pt x="77" y="4064"/>
                  </a:cubicBezTo>
                  <a:cubicBezTo>
                    <a:pt x="66" y="4067"/>
                    <a:pt x="66" y="4075"/>
                    <a:pt x="66" y="4082"/>
                  </a:cubicBezTo>
                  <a:cubicBezTo>
                    <a:pt x="63" y="4089"/>
                    <a:pt x="66" y="4101"/>
                    <a:pt x="58" y="4108"/>
                  </a:cubicBezTo>
                  <a:lnTo>
                    <a:pt x="58" y="4111"/>
                  </a:lnTo>
                  <a:cubicBezTo>
                    <a:pt x="63" y="4115"/>
                    <a:pt x="58" y="4119"/>
                    <a:pt x="55" y="4126"/>
                  </a:cubicBezTo>
                  <a:cubicBezTo>
                    <a:pt x="53" y="4130"/>
                    <a:pt x="49" y="4132"/>
                    <a:pt x="46" y="4132"/>
                  </a:cubicBezTo>
                  <a:cubicBezTo>
                    <a:pt x="44" y="4132"/>
                    <a:pt x="42" y="4131"/>
                    <a:pt x="41" y="4130"/>
                  </a:cubicBezTo>
                  <a:cubicBezTo>
                    <a:pt x="36" y="4145"/>
                    <a:pt x="33" y="4155"/>
                    <a:pt x="26" y="4167"/>
                  </a:cubicBezTo>
                  <a:lnTo>
                    <a:pt x="26" y="4185"/>
                  </a:lnTo>
                  <a:lnTo>
                    <a:pt x="26" y="4189"/>
                  </a:lnTo>
                  <a:cubicBezTo>
                    <a:pt x="26" y="4192"/>
                    <a:pt x="22" y="4196"/>
                    <a:pt x="22" y="4199"/>
                  </a:cubicBezTo>
                  <a:cubicBezTo>
                    <a:pt x="29" y="4203"/>
                    <a:pt x="19" y="4211"/>
                    <a:pt x="19" y="4214"/>
                  </a:cubicBezTo>
                  <a:lnTo>
                    <a:pt x="19" y="4229"/>
                  </a:lnTo>
                  <a:cubicBezTo>
                    <a:pt x="19" y="4233"/>
                    <a:pt x="26" y="4233"/>
                    <a:pt x="26" y="4240"/>
                  </a:cubicBezTo>
                  <a:cubicBezTo>
                    <a:pt x="22" y="4243"/>
                    <a:pt x="22" y="4251"/>
                    <a:pt x="22" y="4258"/>
                  </a:cubicBezTo>
                  <a:cubicBezTo>
                    <a:pt x="26" y="4262"/>
                    <a:pt x="29" y="4269"/>
                    <a:pt x="26" y="4277"/>
                  </a:cubicBezTo>
                  <a:cubicBezTo>
                    <a:pt x="29" y="4284"/>
                    <a:pt x="22" y="4287"/>
                    <a:pt x="22" y="4295"/>
                  </a:cubicBezTo>
                  <a:cubicBezTo>
                    <a:pt x="22" y="4299"/>
                    <a:pt x="22" y="4306"/>
                    <a:pt x="19" y="4309"/>
                  </a:cubicBezTo>
                  <a:cubicBezTo>
                    <a:pt x="19" y="4321"/>
                    <a:pt x="14" y="4335"/>
                    <a:pt x="19" y="4343"/>
                  </a:cubicBezTo>
                  <a:cubicBezTo>
                    <a:pt x="22" y="4346"/>
                    <a:pt x="19" y="4346"/>
                    <a:pt x="19" y="4350"/>
                  </a:cubicBezTo>
                  <a:cubicBezTo>
                    <a:pt x="19" y="4353"/>
                    <a:pt x="14" y="4361"/>
                    <a:pt x="22" y="4361"/>
                  </a:cubicBezTo>
                  <a:lnTo>
                    <a:pt x="22" y="4372"/>
                  </a:lnTo>
                  <a:cubicBezTo>
                    <a:pt x="19" y="4372"/>
                    <a:pt x="19" y="4375"/>
                    <a:pt x="14" y="4379"/>
                  </a:cubicBezTo>
                  <a:cubicBezTo>
                    <a:pt x="19" y="4379"/>
                    <a:pt x="22" y="4379"/>
                    <a:pt x="19" y="4383"/>
                  </a:cubicBezTo>
                  <a:cubicBezTo>
                    <a:pt x="19" y="4390"/>
                    <a:pt x="19" y="4394"/>
                    <a:pt x="22" y="4394"/>
                  </a:cubicBezTo>
                  <a:lnTo>
                    <a:pt x="26" y="4397"/>
                  </a:lnTo>
                  <a:cubicBezTo>
                    <a:pt x="29" y="4405"/>
                    <a:pt x="33" y="4412"/>
                    <a:pt x="36" y="4416"/>
                  </a:cubicBezTo>
                  <a:cubicBezTo>
                    <a:pt x="36" y="4419"/>
                    <a:pt x="44" y="4416"/>
                    <a:pt x="44" y="4423"/>
                  </a:cubicBezTo>
                  <a:cubicBezTo>
                    <a:pt x="48" y="4423"/>
                    <a:pt x="48" y="4427"/>
                    <a:pt x="48" y="4431"/>
                  </a:cubicBezTo>
                  <a:lnTo>
                    <a:pt x="51" y="4434"/>
                  </a:lnTo>
                  <a:cubicBezTo>
                    <a:pt x="53" y="4433"/>
                    <a:pt x="55" y="4433"/>
                    <a:pt x="56" y="4433"/>
                  </a:cubicBezTo>
                  <a:cubicBezTo>
                    <a:pt x="58" y="4433"/>
                    <a:pt x="58" y="4435"/>
                    <a:pt x="58" y="4438"/>
                  </a:cubicBezTo>
                  <a:cubicBezTo>
                    <a:pt x="63" y="4445"/>
                    <a:pt x="63" y="4453"/>
                    <a:pt x="66" y="4456"/>
                  </a:cubicBezTo>
                  <a:lnTo>
                    <a:pt x="70" y="4453"/>
                  </a:lnTo>
                  <a:cubicBezTo>
                    <a:pt x="73" y="4453"/>
                    <a:pt x="73" y="4456"/>
                    <a:pt x="77" y="4456"/>
                  </a:cubicBezTo>
                  <a:cubicBezTo>
                    <a:pt x="77" y="4467"/>
                    <a:pt x="88" y="4467"/>
                    <a:pt x="92" y="4467"/>
                  </a:cubicBezTo>
                  <a:lnTo>
                    <a:pt x="95" y="4471"/>
                  </a:lnTo>
                  <a:cubicBezTo>
                    <a:pt x="95" y="4473"/>
                    <a:pt x="97" y="4473"/>
                    <a:pt x="99" y="4473"/>
                  </a:cubicBezTo>
                  <a:cubicBezTo>
                    <a:pt x="100" y="4473"/>
                    <a:pt x="102" y="4473"/>
                    <a:pt x="102" y="4475"/>
                  </a:cubicBezTo>
                  <a:cubicBezTo>
                    <a:pt x="102" y="4477"/>
                    <a:pt x="103" y="4478"/>
                    <a:pt x="105" y="4478"/>
                  </a:cubicBezTo>
                  <a:cubicBezTo>
                    <a:pt x="106" y="4478"/>
                    <a:pt x="108" y="4477"/>
                    <a:pt x="109" y="4477"/>
                  </a:cubicBezTo>
                  <a:cubicBezTo>
                    <a:pt x="110" y="4477"/>
                    <a:pt x="110" y="4478"/>
                    <a:pt x="110" y="4478"/>
                  </a:cubicBezTo>
                  <a:cubicBezTo>
                    <a:pt x="114" y="4478"/>
                    <a:pt x="114" y="4482"/>
                    <a:pt x="114" y="4485"/>
                  </a:cubicBezTo>
                  <a:cubicBezTo>
                    <a:pt x="121" y="4489"/>
                    <a:pt x="132" y="4489"/>
                    <a:pt x="139" y="4493"/>
                  </a:cubicBezTo>
                  <a:lnTo>
                    <a:pt x="143" y="4497"/>
                  </a:lnTo>
                  <a:cubicBezTo>
                    <a:pt x="144" y="4496"/>
                    <a:pt x="146" y="4496"/>
                    <a:pt x="148" y="4496"/>
                  </a:cubicBezTo>
                  <a:cubicBezTo>
                    <a:pt x="153" y="4496"/>
                    <a:pt x="159" y="4498"/>
                    <a:pt x="165" y="4498"/>
                  </a:cubicBezTo>
                  <a:cubicBezTo>
                    <a:pt x="168" y="4498"/>
                    <a:pt x="170" y="4498"/>
                    <a:pt x="173" y="4497"/>
                  </a:cubicBezTo>
                  <a:lnTo>
                    <a:pt x="183" y="4497"/>
                  </a:lnTo>
                  <a:cubicBezTo>
                    <a:pt x="186" y="4497"/>
                    <a:pt x="189" y="4492"/>
                    <a:pt x="192" y="4492"/>
                  </a:cubicBezTo>
                  <a:cubicBezTo>
                    <a:pt x="193" y="4492"/>
                    <a:pt x="194" y="4492"/>
                    <a:pt x="195" y="4493"/>
                  </a:cubicBezTo>
                  <a:cubicBezTo>
                    <a:pt x="198" y="4482"/>
                    <a:pt x="209" y="4485"/>
                    <a:pt x="217" y="4478"/>
                  </a:cubicBezTo>
                  <a:lnTo>
                    <a:pt x="220" y="4478"/>
                  </a:lnTo>
                  <a:lnTo>
                    <a:pt x="220" y="4467"/>
                  </a:lnTo>
                  <a:cubicBezTo>
                    <a:pt x="224" y="4471"/>
                    <a:pt x="224" y="4471"/>
                    <a:pt x="227" y="4471"/>
                  </a:cubicBezTo>
                  <a:cubicBezTo>
                    <a:pt x="230" y="4471"/>
                    <a:pt x="230" y="4473"/>
                    <a:pt x="232" y="4473"/>
                  </a:cubicBezTo>
                  <a:cubicBezTo>
                    <a:pt x="232" y="4473"/>
                    <a:pt x="233" y="4472"/>
                    <a:pt x="234" y="4471"/>
                  </a:cubicBezTo>
                  <a:cubicBezTo>
                    <a:pt x="236" y="4469"/>
                    <a:pt x="238" y="4468"/>
                    <a:pt x="239" y="4468"/>
                  </a:cubicBezTo>
                  <a:cubicBezTo>
                    <a:pt x="241" y="4468"/>
                    <a:pt x="242" y="4470"/>
                    <a:pt x="242" y="4475"/>
                  </a:cubicBezTo>
                  <a:cubicBezTo>
                    <a:pt x="242" y="4478"/>
                    <a:pt x="253" y="4478"/>
                    <a:pt x="246" y="4485"/>
                  </a:cubicBezTo>
                  <a:cubicBezTo>
                    <a:pt x="249" y="4493"/>
                    <a:pt x="242" y="4500"/>
                    <a:pt x="242" y="4507"/>
                  </a:cubicBezTo>
                  <a:cubicBezTo>
                    <a:pt x="239" y="4515"/>
                    <a:pt x="231" y="4519"/>
                    <a:pt x="234" y="4522"/>
                  </a:cubicBezTo>
                  <a:lnTo>
                    <a:pt x="231" y="4522"/>
                  </a:lnTo>
                  <a:cubicBezTo>
                    <a:pt x="224" y="4533"/>
                    <a:pt x="220" y="4541"/>
                    <a:pt x="227" y="4548"/>
                  </a:cubicBezTo>
                  <a:cubicBezTo>
                    <a:pt x="231" y="4555"/>
                    <a:pt x="227" y="4563"/>
                    <a:pt x="224" y="4566"/>
                  </a:cubicBezTo>
                  <a:cubicBezTo>
                    <a:pt x="218" y="4566"/>
                    <a:pt x="214" y="4574"/>
                    <a:pt x="208" y="4574"/>
                  </a:cubicBezTo>
                  <a:cubicBezTo>
                    <a:pt x="207" y="4574"/>
                    <a:pt x="206" y="4574"/>
                    <a:pt x="205" y="4573"/>
                  </a:cubicBezTo>
                  <a:lnTo>
                    <a:pt x="202" y="4573"/>
                  </a:lnTo>
                  <a:cubicBezTo>
                    <a:pt x="198" y="4581"/>
                    <a:pt x="195" y="4581"/>
                    <a:pt x="190" y="4581"/>
                  </a:cubicBezTo>
                  <a:cubicBezTo>
                    <a:pt x="185" y="4583"/>
                    <a:pt x="179" y="4584"/>
                    <a:pt x="172" y="4584"/>
                  </a:cubicBezTo>
                  <a:cubicBezTo>
                    <a:pt x="166" y="4584"/>
                    <a:pt x="159" y="4583"/>
                    <a:pt x="154" y="4581"/>
                  </a:cubicBezTo>
                  <a:cubicBezTo>
                    <a:pt x="158" y="4577"/>
                    <a:pt x="158" y="4573"/>
                    <a:pt x="154" y="4573"/>
                  </a:cubicBezTo>
                  <a:lnTo>
                    <a:pt x="151" y="4577"/>
                  </a:lnTo>
                  <a:cubicBezTo>
                    <a:pt x="147" y="4580"/>
                    <a:pt x="143" y="4583"/>
                    <a:pt x="138" y="4583"/>
                  </a:cubicBezTo>
                  <a:cubicBezTo>
                    <a:pt x="136" y="4583"/>
                    <a:pt x="134" y="4582"/>
                    <a:pt x="132" y="4581"/>
                  </a:cubicBezTo>
                  <a:lnTo>
                    <a:pt x="132" y="4573"/>
                  </a:lnTo>
                  <a:cubicBezTo>
                    <a:pt x="132" y="4577"/>
                    <a:pt x="129" y="4581"/>
                    <a:pt x="129" y="4581"/>
                  </a:cubicBezTo>
                  <a:lnTo>
                    <a:pt x="114" y="4581"/>
                  </a:lnTo>
                  <a:cubicBezTo>
                    <a:pt x="110" y="4583"/>
                    <a:pt x="106" y="4583"/>
                    <a:pt x="103" y="4583"/>
                  </a:cubicBezTo>
                  <a:cubicBezTo>
                    <a:pt x="99" y="4583"/>
                    <a:pt x="95" y="4583"/>
                    <a:pt x="92" y="4585"/>
                  </a:cubicBezTo>
                  <a:lnTo>
                    <a:pt x="88" y="4585"/>
                  </a:lnTo>
                  <a:cubicBezTo>
                    <a:pt x="92" y="4577"/>
                    <a:pt x="99" y="4577"/>
                    <a:pt x="102" y="4573"/>
                  </a:cubicBezTo>
                  <a:cubicBezTo>
                    <a:pt x="100" y="4573"/>
                    <a:pt x="99" y="4572"/>
                    <a:pt x="97" y="4572"/>
                  </a:cubicBezTo>
                  <a:cubicBezTo>
                    <a:pt x="90" y="4572"/>
                    <a:pt x="87" y="4578"/>
                    <a:pt x="80" y="4585"/>
                  </a:cubicBezTo>
                  <a:cubicBezTo>
                    <a:pt x="80" y="4585"/>
                    <a:pt x="80" y="4581"/>
                    <a:pt x="77" y="4581"/>
                  </a:cubicBezTo>
                  <a:cubicBezTo>
                    <a:pt x="77" y="4584"/>
                    <a:pt x="75" y="4586"/>
                    <a:pt x="73" y="4586"/>
                  </a:cubicBezTo>
                  <a:cubicBezTo>
                    <a:pt x="72" y="4586"/>
                    <a:pt x="71" y="4586"/>
                    <a:pt x="70" y="4585"/>
                  </a:cubicBezTo>
                  <a:cubicBezTo>
                    <a:pt x="63" y="4585"/>
                    <a:pt x="58" y="4588"/>
                    <a:pt x="51" y="4592"/>
                  </a:cubicBezTo>
                  <a:lnTo>
                    <a:pt x="36" y="4592"/>
                  </a:lnTo>
                  <a:cubicBezTo>
                    <a:pt x="36" y="4588"/>
                    <a:pt x="36" y="4585"/>
                    <a:pt x="29" y="4585"/>
                  </a:cubicBezTo>
                  <a:cubicBezTo>
                    <a:pt x="26" y="4588"/>
                    <a:pt x="22" y="4588"/>
                    <a:pt x="19" y="4588"/>
                  </a:cubicBezTo>
                  <a:cubicBezTo>
                    <a:pt x="14" y="4592"/>
                    <a:pt x="7" y="4592"/>
                    <a:pt x="4" y="4592"/>
                  </a:cubicBezTo>
                  <a:lnTo>
                    <a:pt x="0" y="4595"/>
                  </a:lnTo>
                  <a:lnTo>
                    <a:pt x="4" y="4599"/>
                  </a:lnTo>
                  <a:cubicBezTo>
                    <a:pt x="5" y="4597"/>
                    <a:pt x="8" y="4596"/>
                    <a:pt x="10" y="4596"/>
                  </a:cubicBezTo>
                  <a:cubicBezTo>
                    <a:pt x="14" y="4596"/>
                    <a:pt x="19" y="4598"/>
                    <a:pt x="24" y="4598"/>
                  </a:cubicBezTo>
                  <a:cubicBezTo>
                    <a:pt x="27" y="4598"/>
                    <a:pt x="30" y="4598"/>
                    <a:pt x="33" y="4595"/>
                  </a:cubicBezTo>
                  <a:lnTo>
                    <a:pt x="36" y="4595"/>
                  </a:lnTo>
                  <a:cubicBezTo>
                    <a:pt x="38" y="4595"/>
                    <a:pt x="39" y="4594"/>
                    <a:pt x="40" y="4594"/>
                  </a:cubicBezTo>
                  <a:cubicBezTo>
                    <a:pt x="45" y="4594"/>
                    <a:pt x="48" y="4600"/>
                    <a:pt x="51" y="4603"/>
                  </a:cubicBezTo>
                  <a:cubicBezTo>
                    <a:pt x="48" y="4607"/>
                    <a:pt x="48" y="4610"/>
                    <a:pt x="55" y="4610"/>
                  </a:cubicBezTo>
                  <a:cubicBezTo>
                    <a:pt x="55" y="4612"/>
                    <a:pt x="55" y="4612"/>
                    <a:pt x="56" y="4612"/>
                  </a:cubicBezTo>
                  <a:cubicBezTo>
                    <a:pt x="57" y="4612"/>
                    <a:pt x="58" y="4610"/>
                    <a:pt x="58" y="4610"/>
                  </a:cubicBezTo>
                  <a:lnTo>
                    <a:pt x="85" y="4610"/>
                  </a:lnTo>
                  <a:cubicBezTo>
                    <a:pt x="88" y="4610"/>
                    <a:pt x="92" y="4607"/>
                    <a:pt x="95" y="4607"/>
                  </a:cubicBezTo>
                  <a:cubicBezTo>
                    <a:pt x="99" y="4607"/>
                    <a:pt x="107" y="4607"/>
                    <a:pt x="110" y="4610"/>
                  </a:cubicBezTo>
                  <a:cubicBezTo>
                    <a:pt x="110" y="4612"/>
                    <a:pt x="111" y="4612"/>
                    <a:pt x="112" y="4612"/>
                  </a:cubicBezTo>
                  <a:cubicBezTo>
                    <a:pt x="113" y="4612"/>
                    <a:pt x="114" y="4612"/>
                    <a:pt x="114" y="4614"/>
                  </a:cubicBezTo>
                  <a:cubicBezTo>
                    <a:pt x="114" y="4617"/>
                    <a:pt x="110" y="4625"/>
                    <a:pt x="110" y="4629"/>
                  </a:cubicBezTo>
                  <a:cubicBezTo>
                    <a:pt x="114" y="4621"/>
                    <a:pt x="121" y="4614"/>
                    <a:pt x="124" y="4610"/>
                  </a:cubicBezTo>
                  <a:cubicBezTo>
                    <a:pt x="127" y="4610"/>
                    <a:pt x="130" y="4612"/>
                    <a:pt x="132" y="4612"/>
                  </a:cubicBezTo>
                  <a:cubicBezTo>
                    <a:pt x="133" y="4612"/>
                    <a:pt x="134" y="4612"/>
                    <a:pt x="136" y="4610"/>
                  </a:cubicBezTo>
                  <a:cubicBezTo>
                    <a:pt x="139" y="4610"/>
                    <a:pt x="146" y="4610"/>
                    <a:pt x="151" y="4614"/>
                  </a:cubicBezTo>
                  <a:cubicBezTo>
                    <a:pt x="154" y="4609"/>
                    <a:pt x="157" y="4608"/>
                    <a:pt x="160" y="4608"/>
                  </a:cubicBezTo>
                  <a:cubicBezTo>
                    <a:pt x="164" y="4608"/>
                    <a:pt x="170" y="4610"/>
                    <a:pt x="176" y="4610"/>
                  </a:cubicBezTo>
                  <a:lnTo>
                    <a:pt x="187" y="4610"/>
                  </a:lnTo>
                  <a:cubicBezTo>
                    <a:pt x="190" y="4607"/>
                    <a:pt x="198" y="4607"/>
                    <a:pt x="202" y="4607"/>
                  </a:cubicBezTo>
                  <a:cubicBezTo>
                    <a:pt x="205" y="4610"/>
                    <a:pt x="212" y="4610"/>
                    <a:pt x="212" y="4614"/>
                  </a:cubicBezTo>
                  <a:cubicBezTo>
                    <a:pt x="217" y="4617"/>
                    <a:pt x="220" y="4617"/>
                    <a:pt x="224" y="4621"/>
                  </a:cubicBezTo>
                  <a:cubicBezTo>
                    <a:pt x="227" y="4621"/>
                    <a:pt x="227" y="4621"/>
                    <a:pt x="227" y="4625"/>
                  </a:cubicBezTo>
                  <a:lnTo>
                    <a:pt x="227" y="4632"/>
                  </a:lnTo>
                  <a:cubicBezTo>
                    <a:pt x="231" y="4632"/>
                    <a:pt x="231" y="4639"/>
                    <a:pt x="234" y="4639"/>
                  </a:cubicBezTo>
                  <a:cubicBezTo>
                    <a:pt x="239" y="4639"/>
                    <a:pt x="242" y="4639"/>
                    <a:pt x="246" y="4636"/>
                  </a:cubicBezTo>
                  <a:cubicBezTo>
                    <a:pt x="246" y="4639"/>
                    <a:pt x="247" y="4640"/>
                    <a:pt x="248" y="4640"/>
                  </a:cubicBezTo>
                  <a:cubicBezTo>
                    <a:pt x="249" y="4640"/>
                    <a:pt x="251" y="4639"/>
                    <a:pt x="253" y="4639"/>
                  </a:cubicBezTo>
                  <a:cubicBezTo>
                    <a:pt x="257" y="4636"/>
                    <a:pt x="260" y="4635"/>
                    <a:pt x="264" y="4635"/>
                  </a:cubicBezTo>
                  <a:cubicBezTo>
                    <a:pt x="268" y="4635"/>
                    <a:pt x="271" y="4636"/>
                    <a:pt x="275" y="4636"/>
                  </a:cubicBezTo>
                  <a:cubicBezTo>
                    <a:pt x="278" y="4639"/>
                    <a:pt x="278" y="4643"/>
                    <a:pt x="283" y="4643"/>
                  </a:cubicBezTo>
                  <a:lnTo>
                    <a:pt x="293" y="4643"/>
                  </a:lnTo>
                  <a:cubicBezTo>
                    <a:pt x="299" y="4643"/>
                    <a:pt x="304" y="4642"/>
                    <a:pt x="308" y="4642"/>
                  </a:cubicBezTo>
                  <a:cubicBezTo>
                    <a:pt x="314" y="4642"/>
                    <a:pt x="318" y="4643"/>
                    <a:pt x="322" y="4647"/>
                  </a:cubicBezTo>
                  <a:lnTo>
                    <a:pt x="334" y="4647"/>
                  </a:lnTo>
                  <a:cubicBezTo>
                    <a:pt x="337" y="4651"/>
                    <a:pt x="337" y="4654"/>
                    <a:pt x="341" y="4658"/>
                  </a:cubicBezTo>
                  <a:cubicBezTo>
                    <a:pt x="341" y="4661"/>
                    <a:pt x="349" y="4661"/>
                    <a:pt x="344" y="4669"/>
                  </a:cubicBezTo>
                  <a:cubicBezTo>
                    <a:pt x="344" y="4673"/>
                    <a:pt x="347" y="4673"/>
                    <a:pt x="350" y="4673"/>
                  </a:cubicBezTo>
                  <a:cubicBezTo>
                    <a:pt x="353" y="4673"/>
                    <a:pt x="356" y="4673"/>
                    <a:pt x="356" y="4676"/>
                  </a:cubicBezTo>
                  <a:cubicBezTo>
                    <a:pt x="356" y="4676"/>
                    <a:pt x="356" y="4680"/>
                    <a:pt x="359" y="4683"/>
                  </a:cubicBezTo>
                  <a:cubicBezTo>
                    <a:pt x="363" y="4687"/>
                    <a:pt x="363" y="4695"/>
                    <a:pt x="366" y="4698"/>
                  </a:cubicBezTo>
                  <a:cubicBezTo>
                    <a:pt x="371" y="4709"/>
                    <a:pt x="378" y="4717"/>
                    <a:pt x="378" y="4731"/>
                  </a:cubicBezTo>
                  <a:cubicBezTo>
                    <a:pt x="378" y="4739"/>
                    <a:pt x="381" y="4742"/>
                    <a:pt x="385" y="4746"/>
                  </a:cubicBezTo>
                  <a:cubicBezTo>
                    <a:pt x="393" y="4749"/>
                    <a:pt x="393" y="4757"/>
                    <a:pt x="393" y="4761"/>
                  </a:cubicBezTo>
                  <a:cubicBezTo>
                    <a:pt x="396" y="4771"/>
                    <a:pt x="400" y="4779"/>
                    <a:pt x="403" y="4783"/>
                  </a:cubicBezTo>
                  <a:cubicBezTo>
                    <a:pt x="410" y="4786"/>
                    <a:pt x="415" y="4790"/>
                    <a:pt x="415" y="4797"/>
                  </a:cubicBezTo>
                  <a:lnTo>
                    <a:pt x="415" y="4801"/>
                  </a:lnTo>
                  <a:cubicBezTo>
                    <a:pt x="418" y="4801"/>
                    <a:pt x="418" y="4805"/>
                    <a:pt x="418" y="4808"/>
                  </a:cubicBezTo>
                  <a:lnTo>
                    <a:pt x="422" y="4812"/>
                  </a:lnTo>
                  <a:cubicBezTo>
                    <a:pt x="425" y="4812"/>
                    <a:pt x="429" y="4819"/>
                    <a:pt x="429" y="4823"/>
                  </a:cubicBezTo>
                  <a:cubicBezTo>
                    <a:pt x="429" y="4827"/>
                    <a:pt x="429" y="4830"/>
                    <a:pt x="432" y="4830"/>
                  </a:cubicBezTo>
                  <a:cubicBezTo>
                    <a:pt x="440" y="4834"/>
                    <a:pt x="444" y="4845"/>
                    <a:pt x="447" y="4852"/>
                  </a:cubicBezTo>
                  <a:cubicBezTo>
                    <a:pt x="451" y="4856"/>
                    <a:pt x="454" y="4859"/>
                    <a:pt x="454" y="4867"/>
                  </a:cubicBezTo>
                  <a:cubicBezTo>
                    <a:pt x="455" y="4867"/>
                    <a:pt x="457" y="4866"/>
                    <a:pt x="457" y="4866"/>
                  </a:cubicBezTo>
                  <a:cubicBezTo>
                    <a:pt x="462" y="4866"/>
                    <a:pt x="463" y="4874"/>
                    <a:pt x="469" y="4874"/>
                  </a:cubicBezTo>
                  <a:cubicBezTo>
                    <a:pt x="469" y="4874"/>
                    <a:pt x="469" y="4881"/>
                    <a:pt x="473" y="4881"/>
                  </a:cubicBezTo>
                  <a:cubicBezTo>
                    <a:pt x="473" y="4881"/>
                    <a:pt x="474" y="4880"/>
                    <a:pt x="474" y="4880"/>
                  </a:cubicBezTo>
                  <a:cubicBezTo>
                    <a:pt x="476" y="4880"/>
                    <a:pt x="477" y="4886"/>
                    <a:pt x="481" y="4889"/>
                  </a:cubicBezTo>
                  <a:cubicBezTo>
                    <a:pt x="484" y="4889"/>
                    <a:pt x="484" y="4893"/>
                    <a:pt x="488" y="4893"/>
                  </a:cubicBezTo>
                  <a:lnTo>
                    <a:pt x="488" y="4900"/>
                  </a:lnTo>
                  <a:cubicBezTo>
                    <a:pt x="491" y="4900"/>
                    <a:pt x="495" y="4900"/>
                    <a:pt x="495" y="4907"/>
                  </a:cubicBezTo>
                  <a:cubicBezTo>
                    <a:pt x="498" y="4907"/>
                    <a:pt x="498" y="4918"/>
                    <a:pt x="506" y="4918"/>
                  </a:cubicBezTo>
                  <a:cubicBezTo>
                    <a:pt x="510" y="4918"/>
                    <a:pt x="510" y="4922"/>
                    <a:pt x="510" y="4922"/>
                  </a:cubicBezTo>
                  <a:lnTo>
                    <a:pt x="510" y="4929"/>
                  </a:lnTo>
                  <a:cubicBezTo>
                    <a:pt x="517" y="4933"/>
                    <a:pt x="525" y="4937"/>
                    <a:pt x="525" y="4944"/>
                  </a:cubicBezTo>
                  <a:cubicBezTo>
                    <a:pt x="525" y="4944"/>
                    <a:pt x="528" y="4942"/>
                    <a:pt x="530" y="4942"/>
                  </a:cubicBezTo>
                  <a:cubicBezTo>
                    <a:pt x="531" y="4942"/>
                    <a:pt x="532" y="4943"/>
                    <a:pt x="532" y="4944"/>
                  </a:cubicBezTo>
                  <a:cubicBezTo>
                    <a:pt x="532" y="4947"/>
                    <a:pt x="532" y="4947"/>
                    <a:pt x="535" y="4947"/>
                  </a:cubicBezTo>
                  <a:cubicBezTo>
                    <a:pt x="539" y="4947"/>
                    <a:pt x="539" y="4951"/>
                    <a:pt x="539" y="4955"/>
                  </a:cubicBezTo>
                  <a:cubicBezTo>
                    <a:pt x="550" y="4959"/>
                    <a:pt x="550" y="4959"/>
                    <a:pt x="554" y="4966"/>
                  </a:cubicBezTo>
                  <a:lnTo>
                    <a:pt x="554" y="4969"/>
                  </a:lnTo>
                  <a:cubicBezTo>
                    <a:pt x="557" y="4973"/>
                    <a:pt x="561" y="4981"/>
                    <a:pt x="564" y="4984"/>
                  </a:cubicBezTo>
                  <a:cubicBezTo>
                    <a:pt x="569" y="4988"/>
                    <a:pt x="569" y="4991"/>
                    <a:pt x="572" y="4995"/>
                  </a:cubicBezTo>
                  <a:cubicBezTo>
                    <a:pt x="576" y="4995"/>
                    <a:pt x="579" y="4999"/>
                    <a:pt x="579" y="5003"/>
                  </a:cubicBezTo>
                  <a:cubicBezTo>
                    <a:pt x="579" y="5006"/>
                    <a:pt x="580" y="5007"/>
                    <a:pt x="581" y="5007"/>
                  </a:cubicBezTo>
                  <a:cubicBezTo>
                    <a:pt x="582" y="5007"/>
                    <a:pt x="583" y="5006"/>
                    <a:pt x="583" y="5006"/>
                  </a:cubicBezTo>
                  <a:cubicBezTo>
                    <a:pt x="586" y="5017"/>
                    <a:pt x="594" y="5017"/>
                    <a:pt x="598" y="5021"/>
                  </a:cubicBezTo>
                  <a:cubicBezTo>
                    <a:pt x="608" y="5021"/>
                    <a:pt x="616" y="5028"/>
                    <a:pt x="616" y="5039"/>
                  </a:cubicBezTo>
                  <a:lnTo>
                    <a:pt x="616" y="5047"/>
                  </a:lnTo>
                  <a:cubicBezTo>
                    <a:pt x="620" y="5039"/>
                    <a:pt x="623" y="5035"/>
                    <a:pt x="627" y="5032"/>
                  </a:cubicBezTo>
                  <a:lnTo>
                    <a:pt x="645" y="5032"/>
                  </a:lnTo>
                  <a:cubicBezTo>
                    <a:pt x="646" y="5031"/>
                    <a:pt x="647" y="5031"/>
                    <a:pt x="648" y="5031"/>
                  </a:cubicBezTo>
                  <a:cubicBezTo>
                    <a:pt x="652" y="5031"/>
                    <a:pt x="653" y="5036"/>
                    <a:pt x="657" y="5036"/>
                  </a:cubicBezTo>
                  <a:cubicBezTo>
                    <a:pt x="658" y="5036"/>
                    <a:pt x="659" y="5036"/>
                    <a:pt x="660" y="5035"/>
                  </a:cubicBezTo>
                  <a:cubicBezTo>
                    <a:pt x="664" y="5039"/>
                    <a:pt x="671" y="5039"/>
                    <a:pt x="679" y="5043"/>
                  </a:cubicBezTo>
                  <a:cubicBezTo>
                    <a:pt x="682" y="5043"/>
                    <a:pt x="686" y="5043"/>
                    <a:pt x="689" y="5047"/>
                  </a:cubicBezTo>
                  <a:lnTo>
                    <a:pt x="701" y="5047"/>
                  </a:lnTo>
                  <a:cubicBezTo>
                    <a:pt x="706" y="5044"/>
                    <a:pt x="711" y="5041"/>
                    <a:pt x="716" y="5041"/>
                  </a:cubicBezTo>
                  <a:cubicBezTo>
                    <a:pt x="718" y="5041"/>
                    <a:pt x="720" y="5042"/>
                    <a:pt x="723" y="5043"/>
                  </a:cubicBezTo>
                  <a:cubicBezTo>
                    <a:pt x="724" y="5044"/>
                    <a:pt x="725" y="5044"/>
                    <a:pt x="726" y="5044"/>
                  </a:cubicBezTo>
                  <a:cubicBezTo>
                    <a:pt x="731" y="5044"/>
                    <a:pt x="734" y="5039"/>
                    <a:pt x="740" y="5039"/>
                  </a:cubicBezTo>
                  <a:cubicBezTo>
                    <a:pt x="740" y="5039"/>
                    <a:pt x="742" y="5042"/>
                    <a:pt x="745" y="5042"/>
                  </a:cubicBezTo>
                  <a:cubicBezTo>
                    <a:pt x="746" y="5042"/>
                    <a:pt x="747" y="5042"/>
                    <a:pt x="748" y="5039"/>
                  </a:cubicBezTo>
                  <a:cubicBezTo>
                    <a:pt x="751" y="5038"/>
                    <a:pt x="752" y="5037"/>
                    <a:pt x="754" y="5037"/>
                  </a:cubicBezTo>
                  <a:cubicBezTo>
                    <a:pt x="758" y="5037"/>
                    <a:pt x="760" y="5039"/>
                    <a:pt x="762" y="5039"/>
                  </a:cubicBezTo>
                  <a:lnTo>
                    <a:pt x="767" y="5035"/>
                  </a:lnTo>
                  <a:cubicBezTo>
                    <a:pt x="769" y="5035"/>
                    <a:pt x="771" y="5037"/>
                    <a:pt x="775" y="5037"/>
                  </a:cubicBezTo>
                  <a:cubicBezTo>
                    <a:pt x="776" y="5037"/>
                    <a:pt x="778" y="5037"/>
                    <a:pt x="781" y="5035"/>
                  </a:cubicBezTo>
                  <a:cubicBezTo>
                    <a:pt x="781" y="5032"/>
                    <a:pt x="784" y="5028"/>
                    <a:pt x="789" y="5028"/>
                  </a:cubicBezTo>
                  <a:cubicBezTo>
                    <a:pt x="790" y="5027"/>
                    <a:pt x="790" y="5027"/>
                    <a:pt x="791" y="5027"/>
                  </a:cubicBezTo>
                  <a:cubicBezTo>
                    <a:pt x="792" y="5027"/>
                    <a:pt x="792" y="5029"/>
                    <a:pt x="792" y="5032"/>
                  </a:cubicBezTo>
                  <a:lnTo>
                    <a:pt x="814" y="5032"/>
                  </a:lnTo>
                  <a:cubicBezTo>
                    <a:pt x="816" y="5031"/>
                    <a:pt x="818" y="5030"/>
                    <a:pt x="820" y="5030"/>
                  </a:cubicBezTo>
                  <a:cubicBezTo>
                    <a:pt x="825" y="5030"/>
                    <a:pt x="831" y="5033"/>
                    <a:pt x="836" y="5035"/>
                  </a:cubicBezTo>
                  <a:lnTo>
                    <a:pt x="836" y="5039"/>
                  </a:lnTo>
                  <a:lnTo>
                    <a:pt x="836" y="5043"/>
                  </a:lnTo>
                  <a:cubicBezTo>
                    <a:pt x="837" y="5042"/>
                    <a:pt x="839" y="5041"/>
                    <a:pt x="840" y="5041"/>
                  </a:cubicBezTo>
                  <a:cubicBezTo>
                    <a:pt x="842" y="5041"/>
                    <a:pt x="844" y="5043"/>
                    <a:pt x="847" y="5043"/>
                  </a:cubicBezTo>
                  <a:lnTo>
                    <a:pt x="847" y="5047"/>
                  </a:lnTo>
                  <a:cubicBezTo>
                    <a:pt x="847" y="5054"/>
                    <a:pt x="858" y="5050"/>
                    <a:pt x="855" y="5057"/>
                  </a:cubicBezTo>
                  <a:cubicBezTo>
                    <a:pt x="862" y="5057"/>
                    <a:pt x="855" y="5069"/>
                    <a:pt x="858" y="5072"/>
                  </a:cubicBezTo>
                  <a:cubicBezTo>
                    <a:pt x="862" y="5072"/>
                    <a:pt x="862" y="5079"/>
                    <a:pt x="865" y="5083"/>
                  </a:cubicBezTo>
                  <a:lnTo>
                    <a:pt x="865" y="5091"/>
                  </a:lnTo>
                  <a:cubicBezTo>
                    <a:pt x="858" y="5094"/>
                    <a:pt x="858" y="5098"/>
                    <a:pt x="855" y="5101"/>
                  </a:cubicBezTo>
                  <a:lnTo>
                    <a:pt x="855" y="5113"/>
                  </a:lnTo>
                  <a:cubicBezTo>
                    <a:pt x="847" y="5120"/>
                    <a:pt x="850" y="5127"/>
                    <a:pt x="855" y="5131"/>
                  </a:cubicBezTo>
                  <a:cubicBezTo>
                    <a:pt x="858" y="5138"/>
                    <a:pt x="858" y="5149"/>
                    <a:pt x="862" y="5153"/>
                  </a:cubicBezTo>
                  <a:lnTo>
                    <a:pt x="862" y="5157"/>
                  </a:lnTo>
                  <a:cubicBezTo>
                    <a:pt x="865" y="5160"/>
                    <a:pt x="869" y="5167"/>
                    <a:pt x="877" y="5167"/>
                  </a:cubicBezTo>
                  <a:lnTo>
                    <a:pt x="880" y="5167"/>
                  </a:lnTo>
                  <a:cubicBezTo>
                    <a:pt x="884" y="5171"/>
                    <a:pt x="887" y="5175"/>
                    <a:pt x="891" y="5175"/>
                  </a:cubicBezTo>
                  <a:cubicBezTo>
                    <a:pt x="894" y="5175"/>
                    <a:pt x="891" y="5182"/>
                    <a:pt x="899" y="5182"/>
                  </a:cubicBezTo>
                  <a:cubicBezTo>
                    <a:pt x="899" y="5186"/>
                    <a:pt x="902" y="5186"/>
                    <a:pt x="902" y="5189"/>
                  </a:cubicBezTo>
                  <a:cubicBezTo>
                    <a:pt x="902" y="5193"/>
                    <a:pt x="902" y="5193"/>
                    <a:pt x="906" y="5197"/>
                  </a:cubicBezTo>
                  <a:cubicBezTo>
                    <a:pt x="913" y="5201"/>
                    <a:pt x="921" y="5208"/>
                    <a:pt x="921" y="5215"/>
                  </a:cubicBezTo>
                  <a:cubicBezTo>
                    <a:pt x="924" y="5223"/>
                    <a:pt x="928" y="5223"/>
                    <a:pt x="928" y="5226"/>
                  </a:cubicBezTo>
                  <a:cubicBezTo>
                    <a:pt x="928" y="5230"/>
                    <a:pt x="924" y="5237"/>
                    <a:pt x="924" y="5241"/>
                  </a:cubicBezTo>
                  <a:cubicBezTo>
                    <a:pt x="928" y="5245"/>
                    <a:pt x="928" y="5245"/>
                    <a:pt x="931" y="5252"/>
                  </a:cubicBezTo>
                  <a:cubicBezTo>
                    <a:pt x="931" y="5263"/>
                    <a:pt x="935" y="5270"/>
                    <a:pt x="938" y="5277"/>
                  </a:cubicBezTo>
                  <a:lnTo>
                    <a:pt x="943" y="5281"/>
                  </a:lnTo>
                  <a:cubicBezTo>
                    <a:pt x="950" y="5285"/>
                    <a:pt x="950" y="5289"/>
                    <a:pt x="953" y="5296"/>
                  </a:cubicBezTo>
                  <a:cubicBezTo>
                    <a:pt x="957" y="5299"/>
                    <a:pt x="960" y="5307"/>
                    <a:pt x="965" y="5311"/>
                  </a:cubicBezTo>
                  <a:cubicBezTo>
                    <a:pt x="968" y="5311"/>
                    <a:pt x="968" y="5314"/>
                    <a:pt x="968" y="5318"/>
                  </a:cubicBezTo>
                  <a:cubicBezTo>
                    <a:pt x="972" y="5321"/>
                    <a:pt x="972" y="5329"/>
                    <a:pt x="975" y="5333"/>
                  </a:cubicBezTo>
                  <a:cubicBezTo>
                    <a:pt x="979" y="5333"/>
                    <a:pt x="979" y="5340"/>
                    <a:pt x="982" y="5340"/>
                  </a:cubicBezTo>
                  <a:cubicBezTo>
                    <a:pt x="987" y="5340"/>
                    <a:pt x="987" y="5343"/>
                    <a:pt x="990" y="5347"/>
                  </a:cubicBezTo>
                  <a:cubicBezTo>
                    <a:pt x="1001" y="5351"/>
                    <a:pt x="1004" y="5362"/>
                    <a:pt x="1012" y="5365"/>
                  </a:cubicBezTo>
                  <a:cubicBezTo>
                    <a:pt x="1012" y="5373"/>
                    <a:pt x="1019" y="5373"/>
                    <a:pt x="1016" y="5380"/>
                  </a:cubicBezTo>
                  <a:lnTo>
                    <a:pt x="1016" y="5384"/>
                  </a:lnTo>
                  <a:cubicBezTo>
                    <a:pt x="1019" y="5395"/>
                    <a:pt x="1023" y="5406"/>
                    <a:pt x="1023" y="5413"/>
                  </a:cubicBezTo>
                  <a:cubicBezTo>
                    <a:pt x="1026" y="5421"/>
                    <a:pt x="1026" y="5424"/>
                    <a:pt x="1031" y="5428"/>
                  </a:cubicBezTo>
                  <a:cubicBezTo>
                    <a:pt x="1034" y="5435"/>
                    <a:pt x="1034" y="5446"/>
                    <a:pt x="1041" y="5453"/>
                  </a:cubicBezTo>
                  <a:cubicBezTo>
                    <a:pt x="1048" y="5461"/>
                    <a:pt x="1045" y="5472"/>
                    <a:pt x="1056" y="5475"/>
                  </a:cubicBezTo>
                  <a:cubicBezTo>
                    <a:pt x="1056" y="5479"/>
                    <a:pt x="1053" y="5483"/>
                    <a:pt x="1056" y="5487"/>
                  </a:cubicBezTo>
                  <a:cubicBezTo>
                    <a:pt x="1060" y="5490"/>
                    <a:pt x="1060" y="5494"/>
                    <a:pt x="1060" y="5501"/>
                  </a:cubicBezTo>
                  <a:cubicBezTo>
                    <a:pt x="1067" y="5501"/>
                    <a:pt x="1070" y="5497"/>
                    <a:pt x="1075" y="5497"/>
                  </a:cubicBezTo>
                  <a:cubicBezTo>
                    <a:pt x="1078" y="5499"/>
                    <a:pt x="1081" y="5500"/>
                    <a:pt x="1083" y="5500"/>
                  </a:cubicBezTo>
                  <a:cubicBezTo>
                    <a:pt x="1088" y="5500"/>
                    <a:pt x="1092" y="5498"/>
                    <a:pt x="1097" y="5494"/>
                  </a:cubicBezTo>
                  <a:cubicBezTo>
                    <a:pt x="1100" y="5497"/>
                    <a:pt x="1104" y="5501"/>
                    <a:pt x="1111" y="5501"/>
                  </a:cubicBezTo>
                  <a:cubicBezTo>
                    <a:pt x="1114" y="5501"/>
                    <a:pt x="1119" y="5501"/>
                    <a:pt x="1122" y="5505"/>
                  </a:cubicBezTo>
                  <a:cubicBezTo>
                    <a:pt x="1122" y="5505"/>
                    <a:pt x="1122" y="5507"/>
                    <a:pt x="1123" y="5507"/>
                  </a:cubicBezTo>
                  <a:cubicBezTo>
                    <a:pt x="1124" y="5507"/>
                    <a:pt x="1125" y="5507"/>
                    <a:pt x="1126" y="5505"/>
                  </a:cubicBezTo>
                  <a:cubicBezTo>
                    <a:pt x="1136" y="5501"/>
                    <a:pt x="1144" y="5501"/>
                    <a:pt x="1151" y="5497"/>
                  </a:cubicBezTo>
                  <a:cubicBezTo>
                    <a:pt x="1158" y="5490"/>
                    <a:pt x="1166" y="5479"/>
                    <a:pt x="1173" y="5468"/>
                  </a:cubicBezTo>
                  <a:cubicBezTo>
                    <a:pt x="1173" y="5465"/>
                    <a:pt x="1180" y="5461"/>
                    <a:pt x="1185" y="5461"/>
                  </a:cubicBezTo>
                  <a:cubicBezTo>
                    <a:pt x="1195" y="5457"/>
                    <a:pt x="1202" y="5446"/>
                    <a:pt x="1210" y="5439"/>
                  </a:cubicBezTo>
                  <a:cubicBezTo>
                    <a:pt x="1217" y="5431"/>
                    <a:pt x="1224" y="5424"/>
                    <a:pt x="1232" y="5417"/>
                  </a:cubicBezTo>
                  <a:cubicBezTo>
                    <a:pt x="1236" y="5413"/>
                    <a:pt x="1243" y="5409"/>
                    <a:pt x="1246" y="5402"/>
                  </a:cubicBezTo>
                  <a:cubicBezTo>
                    <a:pt x="1251" y="5399"/>
                    <a:pt x="1254" y="5395"/>
                    <a:pt x="1258" y="5391"/>
                  </a:cubicBezTo>
                  <a:lnTo>
                    <a:pt x="1265" y="5391"/>
                  </a:lnTo>
                  <a:cubicBezTo>
                    <a:pt x="1273" y="5387"/>
                    <a:pt x="1276" y="5384"/>
                    <a:pt x="1280" y="5377"/>
                  </a:cubicBezTo>
                  <a:cubicBezTo>
                    <a:pt x="1283" y="5373"/>
                    <a:pt x="1283" y="5365"/>
                    <a:pt x="1290" y="5365"/>
                  </a:cubicBezTo>
                  <a:cubicBezTo>
                    <a:pt x="1295" y="5365"/>
                    <a:pt x="1295" y="5365"/>
                    <a:pt x="1295" y="5362"/>
                  </a:cubicBezTo>
                  <a:cubicBezTo>
                    <a:pt x="1305" y="5351"/>
                    <a:pt x="1317" y="5340"/>
                    <a:pt x="1324" y="5329"/>
                  </a:cubicBezTo>
                  <a:cubicBezTo>
                    <a:pt x="1327" y="5325"/>
                    <a:pt x="1334" y="5321"/>
                    <a:pt x="1334" y="5321"/>
                  </a:cubicBezTo>
                  <a:cubicBezTo>
                    <a:pt x="1334" y="5311"/>
                    <a:pt x="1346" y="5311"/>
                    <a:pt x="1346" y="5299"/>
                  </a:cubicBezTo>
                  <a:lnTo>
                    <a:pt x="1353" y="5299"/>
                  </a:lnTo>
                  <a:cubicBezTo>
                    <a:pt x="1353" y="5289"/>
                    <a:pt x="1353" y="5289"/>
                    <a:pt x="1361" y="5285"/>
                  </a:cubicBezTo>
                  <a:cubicBezTo>
                    <a:pt x="1371" y="5277"/>
                    <a:pt x="1375" y="5270"/>
                    <a:pt x="1383" y="5267"/>
                  </a:cubicBezTo>
                  <a:lnTo>
                    <a:pt x="1386" y="5263"/>
                  </a:lnTo>
                  <a:cubicBezTo>
                    <a:pt x="1383" y="5255"/>
                    <a:pt x="1390" y="5252"/>
                    <a:pt x="1390" y="5248"/>
                  </a:cubicBezTo>
                  <a:cubicBezTo>
                    <a:pt x="1400" y="5241"/>
                    <a:pt x="1408" y="5233"/>
                    <a:pt x="1412" y="5226"/>
                  </a:cubicBezTo>
                  <a:cubicBezTo>
                    <a:pt x="1415" y="5223"/>
                    <a:pt x="1419" y="5219"/>
                    <a:pt x="1419" y="5219"/>
                  </a:cubicBezTo>
                  <a:cubicBezTo>
                    <a:pt x="1419" y="5211"/>
                    <a:pt x="1427" y="5211"/>
                    <a:pt x="1430" y="5208"/>
                  </a:cubicBezTo>
                  <a:cubicBezTo>
                    <a:pt x="1434" y="5204"/>
                    <a:pt x="1437" y="5204"/>
                    <a:pt x="1437" y="5197"/>
                  </a:cubicBezTo>
                  <a:lnTo>
                    <a:pt x="1441" y="5193"/>
                  </a:lnTo>
                  <a:cubicBezTo>
                    <a:pt x="1441" y="5193"/>
                    <a:pt x="1444" y="5193"/>
                    <a:pt x="1449" y="5189"/>
                  </a:cubicBezTo>
                  <a:cubicBezTo>
                    <a:pt x="1449" y="5189"/>
                    <a:pt x="1449" y="5186"/>
                    <a:pt x="1452" y="5182"/>
                  </a:cubicBezTo>
                  <a:lnTo>
                    <a:pt x="1466" y="5167"/>
                  </a:lnTo>
                  <a:cubicBezTo>
                    <a:pt x="1481" y="5149"/>
                    <a:pt x="1493" y="5131"/>
                    <a:pt x="1507" y="5116"/>
                  </a:cubicBezTo>
                  <a:lnTo>
                    <a:pt x="1510" y="5113"/>
                  </a:lnTo>
                  <a:cubicBezTo>
                    <a:pt x="1510" y="5113"/>
                    <a:pt x="1515" y="5113"/>
                    <a:pt x="1515" y="5116"/>
                  </a:cubicBezTo>
                  <a:cubicBezTo>
                    <a:pt x="1522" y="5105"/>
                    <a:pt x="1525" y="5098"/>
                    <a:pt x="1532" y="5091"/>
                  </a:cubicBezTo>
                  <a:cubicBezTo>
                    <a:pt x="1537" y="5087"/>
                    <a:pt x="1544" y="5076"/>
                    <a:pt x="1551" y="5072"/>
                  </a:cubicBezTo>
                  <a:cubicBezTo>
                    <a:pt x="1554" y="5069"/>
                    <a:pt x="1554" y="5061"/>
                    <a:pt x="1559" y="5057"/>
                  </a:cubicBezTo>
                  <a:cubicBezTo>
                    <a:pt x="1566" y="5054"/>
                    <a:pt x="1569" y="5047"/>
                    <a:pt x="1573" y="5039"/>
                  </a:cubicBezTo>
                  <a:cubicBezTo>
                    <a:pt x="1581" y="5032"/>
                    <a:pt x="1588" y="5028"/>
                    <a:pt x="1591" y="5021"/>
                  </a:cubicBezTo>
                  <a:cubicBezTo>
                    <a:pt x="1606" y="5003"/>
                    <a:pt x="1620" y="4984"/>
                    <a:pt x="1635" y="4966"/>
                  </a:cubicBezTo>
                  <a:cubicBezTo>
                    <a:pt x="1635" y="4962"/>
                    <a:pt x="1635" y="4959"/>
                    <a:pt x="1642" y="4955"/>
                  </a:cubicBezTo>
                  <a:cubicBezTo>
                    <a:pt x="1650" y="4947"/>
                    <a:pt x="1654" y="4937"/>
                    <a:pt x="1664" y="4929"/>
                  </a:cubicBezTo>
                  <a:cubicBezTo>
                    <a:pt x="1669" y="4915"/>
                    <a:pt x="1683" y="4907"/>
                    <a:pt x="1683" y="4896"/>
                  </a:cubicBezTo>
                  <a:cubicBezTo>
                    <a:pt x="1694" y="4893"/>
                    <a:pt x="1694" y="4878"/>
                    <a:pt x="1701" y="4871"/>
                  </a:cubicBezTo>
                  <a:cubicBezTo>
                    <a:pt x="1708" y="4856"/>
                    <a:pt x="1708" y="4856"/>
                    <a:pt x="1720" y="4845"/>
                  </a:cubicBezTo>
                  <a:cubicBezTo>
                    <a:pt x="1723" y="4845"/>
                    <a:pt x="1723" y="4841"/>
                    <a:pt x="1723" y="4841"/>
                  </a:cubicBezTo>
                  <a:cubicBezTo>
                    <a:pt x="1723" y="4834"/>
                    <a:pt x="1730" y="4830"/>
                    <a:pt x="1730" y="4827"/>
                  </a:cubicBezTo>
                  <a:cubicBezTo>
                    <a:pt x="1738" y="4819"/>
                    <a:pt x="1742" y="4815"/>
                    <a:pt x="1745" y="4808"/>
                  </a:cubicBezTo>
                  <a:cubicBezTo>
                    <a:pt x="1752" y="4805"/>
                    <a:pt x="1757" y="4797"/>
                    <a:pt x="1760" y="4790"/>
                  </a:cubicBezTo>
                  <a:cubicBezTo>
                    <a:pt x="1764" y="4786"/>
                    <a:pt x="1764" y="4783"/>
                    <a:pt x="1767" y="4783"/>
                  </a:cubicBezTo>
                  <a:cubicBezTo>
                    <a:pt x="1771" y="4779"/>
                    <a:pt x="1771" y="4775"/>
                    <a:pt x="1774" y="4771"/>
                  </a:cubicBezTo>
                  <a:cubicBezTo>
                    <a:pt x="1789" y="4746"/>
                    <a:pt x="1815" y="4724"/>
                    <a:pt x="1833" y="4698"/>
                  </a:cubicBezTo>
                  <a:cubicBezTo>
                    <a:pt x="1833" y="4695"/>
                    <a:pt x="1837" y="4695"/>
                    <a:pt x="1840" y="4691"/>
                  </a:cubicBezTo>
                  <a:lnTo>
                    <a:pt x="1840" y="4683"/>
                  </a:lnTo>
                  <a:cubicBezTo>
                    <a:pt x="1845" y="4683"/>
                    <a:pt x="1852" y="4683"/>
                    <a:pt x="1848" y="4676"/>
                  </a:cubicBezTo>
                  <a:lnTo>
                    <a:pt x="1852" y="4673"/>
                  </a:lnTo>
                  <a:cubicBezTo>
                    <a:pt x="1859" y="4673"/>
                    <a:pt x="1855" y="4669"/>
                    <a:pt x="1859" y="4665"/>
                  </a:cubicBezTo>
                  <a:cubicBezTo>
                    <a:pt x="1859" y="4658"/>
                    <a:pt x="1862" y="4654"/>
                    <a:pt x="1870" y="4651"/>
                  </a:cubicBezTo>
                  <a:cubicBezTo>
                    <a:pt x="1877" y="4643"/>
                    <a:pt x="1881" y="4632"/>
                    <a:pt x="1889" y="4625"/>
                  </a:cubicBezTo>
                  <a:cubicBezTo>
                    <a:pt x="1892" y="4625"/>
                    <a:pt x="1892" y="4621"/>
                    <a:pt x="1892" y="4621"/>
                  </a:cubicBezTo>
                  <a:cubicBezTo>
                    <a:pt x="1899" y="4614"/>
                    <a:pt x="1903" y="4607"/>
                    <a:pt x="1911" y="4599"/>
                  </a:cubicBezTo>
                  <a:cubicBezTo>
                    <a:pt x="1914" y="4595"/>
                    <a:pt x="1918" y="4588"/>
                    <a:pt x="1925" y="4585"/>
                  </a:cubicBezTo>
                  <a:cubicBezTo>
                    <a:pt x="1933" y="4581"/>
                    <a:pt x="1936" y="4577"/>
                    <a:pt x="1936" y="4570"/>
                  </a:cubicBezTo>
                  <a:cubicBezTo>
                    <a:pt x="1940" y="4563"/>
                    <a:pt x="1943" y="4555"/>
                    <a:pt x="1947" y="4548"/>
                  </a:cubicBezTo>
                  <a:cubicBezTo>
                    <a:pt x="1950" y="4544"/>
                    <a:pt x="1955" y="4537"/>
                    <a:pt x="1962" y="4533"/>
                  </a:cubicBezTo>
                  <a:cubicBezTo>
                    <a:pt x="1965" y="4529"/>
                    <a:pt x="1969" y="4522"/>
                    <a:pt x="1972" y="4519"/>
                  </a:cubicBezTo>
                  <a:cubicBezTo>
                    <a:pt x="1977" y="4515"/>
                    <a:pt x="1980" y="4507"/>
                    <a:pt x="1984" y="4504"/>
                  </a:cubicBezTo>
                  <a:cubicBezTo>
                    <a:pt x="1991" y="4489"/>
                    <a:pt x="2002" y="4478"/>
                    <a:pt x="2009" y="4463"/>
                  </a:cubicBezTo>
                  <a:cubicBezTo>
                    <a:pt x="2021" y="4453"/>
                    <a:pt x="2031" y="4441"/>
                    <a:pt x="2035" y="4427"/>
                  </a:cubicBezTo>
                  <a:cubicBezTo>
                    <a:pt x="2053" y="4409"/>
                    <a:pt x="2060" y="4387"/>
                    <a:pt x="2079" y="4368"/>
                  </a:cubicBezTo>
                  <a:cubicBezTo>
                    <a:pt x="2090" y="4353"/>
                    <a:pt x="2097" y="4343"/>
                    <a:pt x="2109" y="4328"/>
                  </a:cubicBezTo>
                  <a:lnTo>
                    <a:pt x="2109" y="4324"/>
                  </a:lnTo>
                  <a:lnTo>
                    <a:pt x="2104" y="4324"/>
                  </a:lnTo>
                  <a:cubicBezTo>
                    <a:pt x="2104" y="4321"/>
                    <a:pt x="2109" y="4317"/>
                    <a:pt x="2112" y="4313"/>
                  </a:cubicBezTo>
                  <a:lnTo>
                    <a:pt x="2112" y="4321"/>
                  </a:lnTo>
                  <a:cubicBezTo>
                    <a:pt x="2123" y="4309"/>
                    <a:pt x="2131" y="4295"/>
                    <a:pt x="2141" y="4284"/>
                  </a:cubicBezTo>
                  <a:lnTo>
                    <a:pt x="2138" y="4284"/>
                  </a:lnTo>
                  <a:lnTo>
                    <a:pt x="2134" y="4287"/>
                  </a:lnTo>
                  <a:lnTo>
                    <a:pt x="2131" y="4287"/>
                  </a:lnTo>
                  <a:cubicBezTo>
                    <a:pt x="2144" y="4269"/>
                    <a:pt x="2162" y="4248"/>
                    <a:pt x="2177" y="4231"/>
                  </a:cubicBezTo>
                  <a:lnTo>
                    <a:pt x="2177" y="4231"/>
                  </a:lnTo>
                  <a:cubicBezTo>
                    <a:pt x="2175" y="4234"/>
                    <a:pt x="2175" y="4236"/>
                    <a:pt x="2175" y="4236"/>
                  </a:cubicBezTo>
                  <a:cubicBezTo>
                    <a:pt x="2182" y="4229"/>
                    <a:pt x="2189" y="4221"/>
                    <a:pt x="2197" y="4211"/>
                  </a:cubicBezTo>
                  <a:cubicBezTo>
                    <a:pt x="2197" y="4211"/>
                    <a:pt x="2197" y="4207"/>
                    <a:pt x="2200" y="4203"/>
                  </a:cubicBezTo>
                  <a:lnTo>
                    <a:pt x="2200" y="4203"/>
                  </a:lnTo>
                  <a:cubicBezTo>
                    <a:pt x="2189" y="4211"/>
                    <a:pt x="2185" y="4221"/>
                    <a:pt x="2178" y="4225"/>
                  </a:cubicBezTo>
                  <a:cubicBezTo>
                    <a:pt x="2189" y="4214"/>
                    <a:pt x="2192" y="4203"/>
                    <a:pt x="2200" y="4189"/>
                  </a:cubicBezTo>
                  <a:lnTo>
                    <a:pt x="2197" y="4185"/>
                  </a:lnTo>
                  <a:cubicBezTo>
                    <a:pt x="2200" y="4181"/>
                    <a:pt x="2204" y="4174"/>
                    <a:pt x="2207" y="4170"/>
                  </a:cubicBezTo>
                  <a:lnTo>
                    <a:pt x="2207" y="4145"/>
                  </a:lnTo>
                  <a:cubicBezTo>
                    <a:pt x="2211" y="4141"/>
                    <a:pt x="2214" y="4133"/>
                    <a:pt x="2219" y="4130"/>
                  </a:cubicBezTo>
                  <a:lnTo>
                    <a:pt x="2226" y="4130"/>
                  </a:lnTo>
                  <a:cubicBezTo>
                    <a:pt x="2229" y="4123"/>
                    <a:pt x="2233" y="4119"/>
                    <a:pt x="2236" y="4115"/>
                  </a:cubicBezTo>
                  <a:cubicBezTo>
                    <a:pt x="2241" y="4115"/>
                    <a:pt x="2244" y="4111"/>
                    <a:pt x="2244" y="4108"/>
                  </a:cubicBezTo>
                  <a:cubicBezTo>
                    <a:pt x="2244" y="4101"/>
                    <a:pt x="2248" y="4097"/>
                    <a:pt x="2251" y="4089"/>
                  </a:cubicBezTo>
                  <a:cubicBezTo>
                    <a:pt x="2263" y="4075"/>
                    <a:pt x="2273" y="4060"/>
                    <a:pt x="2288" y="4045"/>
                  </a:cubicBezTo>
                  <a:cubicBezTo>
                    <a:pt x="2292" y="4042"/>
                    <a:pt x="2288" y="4042"/>
                    <a:pt x="2288" y="4038"/>
                  </a:cubicBezTo>
                  <a:cubicBezTo>
                    <a:pt x="2292" y="4031"/>
                    <a:pt x="2295" y="4027"/>
                    <a:pt x="2299" y="4020"/>
                  </a:cubicBezTo>
                  <a:lnTo>
                    <a:pt x="2302" y="4016"/>
                  </a:lnTo>
                  <a:cubicBezTo>
                    <a:pt x="2303" y="4017"/>
                    <a:pt x="2304" y="4017"/>
                    <a:pt x="2305" y="4017"/>
                  </a:cubicBezTo>
                  <a:cubicBezTo>
                    <a:pt x="2311" y="4017"/>
                    <a:pt x="2314" y="4009"/>
                    <a:pt x="2317" y="4005"/>
                  </a:cubicBezTo>
                  <a:cubicBezTo>
                    <a:pt x="2314" y="3994"/>
                    <a:pt x="2329" y="3987"/>
                    <a:pt x="2329" y="3976"/>
                  </a:cubicBezTo>
                  <a:cubicBezTo>
                    <a:pt x="2339" y="3965"/>
                    <a:pt x="2346" y="3950"/>
                    <a:pt x="2358" y="3943"/>
                  </a:cubicBezTo>
                  <a:cubicBezTo>
                    <a:pt x="2361" y="3939"/>
                    <a:pt x="2365" y="3935"/>
                    <a:pt x="2365" y="3932"/>
                  </a:cubicBezTo>
                  <a:cubicBezTo>
                    <a:pt x="2365" y="3925"/>
                    <a:pt x="2373" y="3921"/>
                    <a:pt x="2376" y="3917"/>
                  </a:cubicBezTo>
                  <a:cubicBezTo>
                    <a:pt x="2376" y="3906"/>
                    <a:pt x="2383" y="3903"/>
                    <a:pt x="2387" y="3895"/>
                  </a:cubicBezTo>
                  <a:lnTo>
                    <a:pt x="2390" y="3891"/>
                  </a:lnTo>
                  <a:cubicBezTo>
                    <a:pt x="2390" y="3884"/>
                    <a:pt x="2395" y="3881"/>
                    <a:pt x="2398" y="3877"/>
                  </a:cubicBezTo>
                  <a:cubicBezTo>
                    <a:pt x="2402" y="3873"/>
                    <a:pt x="2402" y="3866"/>
                    <a:pt x="2405" y="3862"/>
                  </a:cubicBezTo>
                  <a:cubicBezTo>
                    <a:pt x="2412" y="3851"/>
                    <a:pt x="2420" y="3840"/>
                    <a:pt x="2427" y="3829"/>
                  </a:cubicBezTo>
                  <a:cubicBezTo>
                    <a:pt x="2434" y="3815"/>
                    <a:pt x="2449" y="3800"/>
                    <a:pt x="2456" y="3785"/>
                  </a:cubicBezTo>
                  <a:cubicBezTo>
                    <a:pt x="2464" y="3774"/>
                    <a:pt x="2468" y="3763"/>
                    <a:pt x="2478" y="3752"/>
                  </a:cubicBezTo>
                  <a:cubicBezTo>
                    <a:pt x="2478" y="3745"/>
                    <a:pt x="2486" y="3741"/>
                    <a:pt x="2490" y="3734"/>
                  </a:cubicBezTo>
                  <a:cubicBezTo>
                    <a:pt x="2493" y="3719"/>
                    <a:pt x="2500" y="3708"/>
                    <a:pt x="2508" y="3697"/>
                  </a:cubicBezTo>
                  <a:cubicBezTo>
                    <a:pt x="2515" y="3690"/>
                    <a:pt x="2522" y="3683"/>
                    <a:pt x="2527" y="3671"/>
                  </a:cubicBezTo>
                  <a:cubicBezTo>
                    <a:pt x="2527" y="3668"/>
                    <a:pt x="2530" y="3664"/>
                    <a:pt x="2530" y="3661"/>
                  </a:cubicBezTo>
                  <a:cubicBezTo>
                    <a:pt x="2534" y="3657"/>
                    <a:pt x="2530" y="3657"/>
                    <a:pt x="2530" y="3653"/>
                  </a:cubicBezTo>
                  <a:cubicBezTo>
                    <a:pt x="2534" y="3649"/>
                    <a:pt x="2534" y="3642"/>
                    <a:pt x="2541" y="3642"/>
                  </a:cubicBezTo>
                  <a:cubicBezTo>
                    <a:pt x="2544" y="3642"/>
                    <a:pt x="2549" y="3635"/>
                    <a:pt x="2549" y="3635"/>
                  </a:cubicBezTo>
                  <a:cubicBezTo>
                    <a:pt x="2544" y="3627"/>
                    <a:pt x="2556" y="3624"/>
                    <a:pt x="2556" y="3617"/>
                  </a:cubicBezTo>
                  <a:cubicBezTo>
                    <a:pt x="2563" y="3613"/>
                    <a:pt x="2563" y="3605"/>
                    <a:pt x="2566" y="3598"/>
                  </a:cubicBezTo>
                  <a:cubicBezTo>
                    <a:pt x="2574" y="3591"/>
                    <a:pt x="2578" y="3580"/>
                    <a:pt x="2585" y="3573"/>
                  </a:cubicBezTo>
                  <a:lnTo>
                    <a:pt x="2585" y="3569"/>
                  </a:lnTo>
                  <a:cubicBezTo>
                    <a:pt x="2588" y="3558"/>
                    <a:pt x="2596" y="3547"/>
                    <a:pt x="2603" y="3539"/>
                  </a:cubicBezTo>
                  <a:cubicBezTo>
                    <a:pt x="2610" y="3536"/>
                    <a:pt x="2618" y="3532"/>
                    <a:pt x="2618" y="3521"/>
                  </a:cubicBezTo>
                  <a:cubicBezTo>
                    <a:pt x="2618" y="3521"/>
                    <a:pt x="2618" y="3517"/>
                    <a:pt x="2622" y="3517"/>
                  </a:cubicBezTo>
                  <a:cubicBezTo>
                    <a:pt x="2625" y="3514"/>
                    <a:pt x="2625" y="3514"/>
                    <a:pt x="2625" y="3510"/>
                  </a:cubicBezTo>
                  <a:cubicBezTo>
                    <a:pt x="2629" y="3503"/>
                    <a:pt x="2629" y="3499"/>
                    <a:pt x="2632" y="3495"/>
                  </a:cubicBezTo>
                  <a:cubicBezTo>
                    <a:pt x="2637" y="3488"/>
                    <a:pt x="2640" y="3481"/>
                    <a:pt x="2644" y="3470"/>
                  </a:cubicBezTo>
                  <a:cubicBezTo>
                    <a:pt x="2644" y="3463"/>
                    <a:pt x="2647" y="3455"/>
                    <a:pt x="2647" y="3444"/>
                  </a:cubicBezTo>
                  <a:lnTo>
                    <a:pt x="2651" y="3441"/>
                  </a:lnTo>
                  <a:cubicBezTo>
                    <a:pt x="2654" y="3437"/>
                    <a:pt x="2662" y="3433"/>
                    <a:pt x="2662" y="3429"/>
                  </a:cubicBezTo>
                  <a:cubicBezTo>
                    <a:pt x="2666" y="3422"/>
                    <a:pt x="2669" y="3415"/>
                    <a:pt x="2673" y="3411"/>
                  </a:cubicBezTo>
                  <a:cubicBezTo>
                    <a:pt x="2673" y="3404"/>
                    <a:pt x="2681" y="3397"/>
                    <a:pt x="2684" y="3393"/>
                  </a:cubicBezTo>
                  <a:cubicBezTo>
                    <a:pt x="2691" y="3385"/>
                    <a:pt x="2691" y="3378"/>
                    <a:pt x="2691" y="3375"/>
                  </a:cubicBezTo>
                  <a:cubicBezTo>
                    <a:pt x="2695" y="3371"/>
                    <a:pt x="2698" y="3367"/>
                    <a:pt x="2703" y="3367"/>
                  </a:cubicBezTo>
                  <a:cubicBezTo>
                    <a:pt x="2698" y="3360"/>
                    <a:pt x="2703" y="3360"/>
                    <a:pt x="2706" y="3353"/>
                  </a:cubicBezTo>
                  <a:cubicBezTo>
                    <a:pt x="2713" y="3341"/>
                    <a:pt x="2725" y="3334"/>
                    <a:pt x="2725" y="3319"/>
                  </a:cubicBezTo>
                  <a:cubicBezTo>
                    <a:pt x="2725" y="3319"/>
                    <a:pt x="2728" y="3316"/>
                    <a:pt x="2732" y="3312"/>
                  </a:cubicBezTo>
                  <a:cubicBezTo>
                    <a:pt x="2732" y="3309"/>
                    <a:pt x="2739" y="3309"/>
                    <a:pt x="2739" y="3301"/>
                  </a:cubicBezTo>
                  <a:cubicBezTo>
                    <a:pt x="2742" y="3294"/>
                    <a:pt x="2747" y="3290"/>
                    <a:pt x="2750" y="3287"/>
                  </a:cubicBezTo>
                  <a:cubicBezTo>
                    <a:pt x="2757" y="3279"/>
                    <a:pt x="2761" y="3272"/>
                    <a:pt x="2761" y="3265"/>
                  </a:cubicBezTo>
                  <a:cubicBezTo>
                    <a:pt x="2761" y="3261"/>
                    <a:pt x="2764" y="3253"/>
                    <a:pt x="2764" y="3250"/>
                  </a:cubicBezTo>
                  <a:cubicBezTo>
                    <a:pt x="2766" y="3251"/>
                    <a:pt x="2767" y="3251"/>
                    <a:pt x="2768" y="3251"/>
                  </a:cubicBezTo>
                  <a:cubicBezTo>
                    <a:pt x="2771" y="3251"/>
                    <a:pt x="2773" y="3249"/>
                    <a:pt x="2776" y="3246"/>
                  </a:cubicBezTo>
                  <a:cubicBezTo>
                    <a:pt x="2776" y="3243"/>
                    <a:pt x="2776" y="3239"/>
                    <a:pt x="2779" y="3239"/>
                  </a:cubicBezTo>
                  <a:cubicBezTo>
                    <a:pt x="2786" y="3235"/>
                    <a:pt x="2786" y="3228"/>
                    <a:pt x="2786" y="3221"/>
                  </a:cubicBezTo>
                  <a:cubicBezTo>
                    <a:pt x="2791" y="3217"/>
                    <a:pt x="2798" y="3217"/>
                    <a:pt x="2798" y="3209"/>
                  </a:cubicBezTo>
                  <a:lnTo>
                    <a:pt x="2798" y="3206"/>
                  </a:lnTo>
                  <a:cubicBezTo>
                    <a:pt x="2805" y="3206"/>
                    <a:pt x="2808" y="3199"/>
                    <a:pt x="2816" y="3191"/>
                  </a:cubicBezTo>
                  <a:cubicBezTo>
                    <a:pt x="2820" y="3187"/>
                    <a:pt x="2827" y="3180"/>
                    <a:pt x="2823" y="3173"/>
                  </a:cubicBezTo>
                  <a:lnTo>
                    <a:pt x="2827" y="3169"/>
                  </a:lnTo>
                  <a:cubicBezTo>
                    <a:pt x="2830" y="3169"/>
                    <a:pt x="2830" y="3162"/>
                    <a:pt x="2830" y="3162"/>
                  </a:cubicBezTo>
                  <a:cubicBezTo>
                    <a:pt x="2835" y="3158"/>
                    <a:pt x="2838" y="3155"/>
                    <a:pt x="2838" y="3151"/>
                  </a:cubicBezTo>
                  <a:cubicBezTo>
                    <a:pt x="2852" y="3136"/>
                    <a:pt x="2864" y="3121"/>
                    <a:pt x="2874" y="3103"/>
                  </a:cubicBezTo>
                  <a:cubicBezTo>
                    <a:pt x="2874" y="3103"/>
                    <a:pt x="2879" y="3099"/>
                    <a:pt x="2879" y="3096"/>
                  </a:cubicBezTo>
                  <a:cubicBezTo>
                    <a:pt x="2879" y="3089"/>
                    <a:pt x="2886" y="3085"/>
                    <a:pt x="2889" y="3081"/>
                  </a:cubicBezTo>
                  <a:cubicBezTo>
                    <a:pt x="2893" y="3074"/>
                    <a:pt x="2901" y="3070"/>
                    <a:pt x="2901" y="3063"/>
                  </a:cubicBezTo>
                  <a:cubicBezTo>
                    <a:pt x="2904" y="3059"/>
                    <a:pt x="2904" y="3052"/>
                    <a:pt x="2908" y="3052"/>
                  </a:cubicBezTo>
                  <a:cubicBezTo>
                    <a:pt x="2911" y="3048"/>
                    <a:pt x="2911" y="3045"/>
                    <a:pt x="2911" y="3041"/>
                  </a:cubicBezTo>
                  <a:cubicBezTo>
                    <a:pt x="2915" y="3037"/>
                    <a:pt x="2915" y="3033"/>
                    <a:pt x="2915" y="3026"/>
                  </a:cubicBezTo>
                  <a:cubicBezTo>
                    <a:pt x="2918" y="3026"/>
                    <a:pt x="2918" y="3023"/>
                    <a:pt x="2923" y="3023"/>
                  </a:cubicBezTo>
                  <a:cubicBezTo>
                    <a:pt x="2926" y="3015"/>
                    <a:pt x="2930" y="3011"/>
                    <a:pt x="2933" y="3004"/>
                  </a:cubicBezTo>
                  <a:cubicBezTo>
                    <a:pt x="2937" y="2997"/>
                    <a:pt x="2945" y="2989"/>
                    <a:pt x="2952" y="2986"/>
                  </a:cubicBezTo>
                  <a:cubicBezTo>
                    <a:pt x="2955" y="2982"/>
                    <a:pt x="2959" y="2979"/>
                    <a:pt x="2962" y="2975"/>
                  </a:cubicBezTo>
                  <a:cubicBezTo>
                    <a:pt x="2970" y="2967"/>
                    <a:pt x="2981" y="2957"/>
                    <a:pt x="2984" y="2945"/>
                  </a:cubicBezTo>
                  <a:cubicBezTo>
                    <a:pt x="2992" y="2938"/>
                    <a:pt x="2999" y="2927"/>
                    <a:pt x="3006" y="2916"/>
                  </a:cubicBezTo>
                  <a:cubicBezTo>
                    <a:pt x="3011" y="2909"/>
                    <a:pt x="3011" y="2905"/>
                    <a:pt x="3014" y="2898"/>
                  </a:cubicBezTo>
                  <a:lnTo>
                    <a:pt x="3021" y="2898"/>
                  </a:lnTo>
                  <a:lnTo>
                    <a:pt x="3021" y="2891"/>
                  </a:lnTo>
                  <a:cubicBezTo>
                    <a:pt x="3028" y="2879"/>
                    <a:pt x="3036" y="2869"/>
                    <a:pt x="3043" y="2857"/>
                  </a:cubicBezTo>
                  <a:cubicBezTo>
                    <a:pt x="3043" y="2857"/>
                    <a:pt x="3047" y="2854"/>
                    <a:pt x="3047" y="2850"/>
                  </a:cubicBezTo>
                  <a:cubicBezTo>
                    <a:pt x="3047" y="2847"/>
                    <a:pt x="3050" y="2847"/>
                    <a:pt x="3055" y="2843"/>
                  </a:cubicBezTo>
                  <a:lnTo>
                    <a:pt x="3062" y="2839"/>
                  </a:lnTo>
                  <a:cubicBezTo>
                    <a:pt x="3062" y="2835"/>
                    <a:pt x="3065" y="2832"/>
                    <a:pt x="3065" y="2828"/>
                  </a:cubicBezTo>
                  <a:cubicBezTo>
                    <a:pt x="3069" y="2825"/>
                    <a:pt x="3072" y="2821"/>
                    <a:pt x="3072" y="2817"/>
                  </a:cubicBezTo>
                  <a:cubicBezTo>
                    <a:pt x="3072" y="2813"/>
                    <a:pt x="3080" y="2813"/>
                    <a:pt x="3080" y="2810"/>
                  </a:cubicBezTo>
                  <a:lnTo>
                    <a:pt x="3080" y="2803"/>
                  </a:lnTo>
                  <a:cubicBezTo>
                    <a:pt x="3080" y="2799"/>
                    <a:pt x="3080" y="2795"/>
                    <a:pt x="3087" y="2795"/>
                  </a:cubicBezTo>
                  <a:cubicBezTo>
                    <a:pt x="3087" y="2791"/>
                    <a:pt x="3091" y="2788"/>
                    <a:pt x="3091" y="2784"/>
                  </a:cubicBezTo>
                  <a:cubicBezTo>
                    <a:pt x="3094" y="2781"/>
                    <a:pt x="3099" y="2777"/>
                    <a:pt x="3099" y="2773"/>
                  </a:cubicBezTo>
                  <a:cubicBezTo>
                    <a:pt x="3102" y="2769"/>
                    <a:pt x="3106" y="2766"/>
                    <a:pt x="3109" y="2762"/>
                  </a:cubicBezTo>
                  <a:cubicBezTo>
                    <a:pt x="3113" y="2755"/>
                    <a:pt x="3121" y="2747"/>
                    <a:pt x="3124" y="2740"/>
                  </a:cubicBezTo>
                  <a:cubicBezTo>
                    <a:pt x="3131" y="2737"/>
                    <a:pt x="3135" y="2725"/>
                    <a:pt x="3143" y="2718"/>
                  </a:cubicBezTo>
                  <a:cubicBezTo>
                    <a:pt x="3143" y="2715"/>
                    <a:pt x="3146" y="2715"/>
                    <a:pt x="3146" y="2715"/>
                  </a:cubicBezTo>
                  <a:cubicBezTo>
                    <a:pt x="3146" y="2711"/>
                    <a:pt x="3150" y="2703"/>
                    <a:pt x="3150" y="2703"/>
                  </a:cubicBezTo>
                  <a:cubicBezTo>
                    <a:pt x="3146" y="2700"/>
                    <a:pt x="3150" y="2696"/>
                    <a:pt x="3150" y="2693"/>
                  </a:cubicBezTo>
                  <a:cubicBezTo>
                    <a:pt x="3157" y="2689"/>
                    <a:pt x="3165" y="2685"/>
                    <a:pt x="3168" y="2674"/>
                  </a:cubicBezTo>
                  <a:cubicBezTo>
                    <a:pt x="3175" y="2674"/>
                    <a:pt x="3175" y="2671"/>
                    <a:pt x="3175" y="2663"/>
                  </a:cubicBezTo>
                  <a:cubicBezTo>
                    <a:pt x="3175" y="2663"/>
                    <a:pt x="3175" y="2659"/>
                    <a:pt x="3179" y="2656"/>
                  </a:cubicBezTo>
                  <a:cubicBezTo>
                    <a:pt x="3182" y="2649"/>
                    <a:pt x="3187" y="2641"/>
                    <a:pt x="3194" y="2637"/>
                  </a:cubicBezTo>
                  <a:cubicBezTo>
                    <a:pt x="3201" y="2630"/>
                    <a:pt x="3197" y="2619"/>
                    <a:pt x="3209" y="2619"/>
                  </a:cubicBezTo>
                  <a:lnTo>
                    <a:pt x="3209" y="2612"/>
                  </a:lnTo>
                  <a:cubicBezTo>
                    <a:pt x="3209" y="2612"/>
                    <a:pt x="3209" y="2608"/>
                    <a:pt x="3212" y="2605"/>
                  </a:cubicBezTo>
                  <a:cubicBezTo>
                    <a:pt x="3212" y="2605"/>
                    <a:pt x="3216" y="2601"/>
                    <a:pt x="3216" y="2597"/>
                  </a:cubicBezTo>
                  <a:cubicBezTo>
                    <a:pt x="3223" y="2583"/>
                    <a:pt x="3234" y="2571"/>
                    <a:pt x="3245" y="2557"/>
                  </a:cubicBezTo>
                  <a:cubicBezTo>
                    <a:pt x="3245" y="2557"/>
                    <a:pt x="3246" y="2559"/>
                    <a:pt x="3248" y="2559"/>
                  </a:cubicBezTo>
                  <a:cubicBezTo>
                    <a:pt x="3248" y="2559"/>
                    <a:pt x="3248" y="2558"/>
                    <a:pt x="3248" y="2557"/>
                  </a:cubicBezTo>
                  <a:cubicBezTo>
                    <a:pt x="3256" y="2549"/>
                    <a:pt x="3263" y="2539"/>
                    <a:pt x="3270" y="2527"/>
                  </a:cubicBezTo>
                  <a:cubicBezTo>
                    <a:pt x="3275" y="2520"/>
                    <a:pt x="3275" y="2513"/>
                    <a:pt x="3282" y="2513"/>
                  </a:cubicBezTo>
                  <a:lnTo>
                    <a:pt x="3285" y="2509"/>
                  </a:lnTo>
                  <a:cubicBezTo>
                    <a:pt x="3292" y="2502"/>
                    <a:pt x="3300" y="2495"/>
                    <a:pt x="3304" y="2487"/>
                  </a:cubicBezTo>
                  <a:cubicBezTo>
                    <a:pt x="3307" y="2483"/>
                    <a:pt x="3311" y="2476"/>
                    <a:pt x="3314" y="2473"/>
                  </a:cubicBezTo>
                  <a:lnTo>
                    <a:pt x="3322" y="2458"/>
                  </a:lnTo>
                  <a:cubicBezTo>
                    <a:pt x="3319" y="2454"/>
                    <a:pt x="3322" y="2454"/>
                    <a:pt x="3326" y="2451"/>
                  </a:cubicBezTo>
                  <a:lnTo>
                    <a:pt x="3333" y="2436"/>
                  </a:lnTo>
                  <a:cubicBezTo>
                    <a:pt x="3336" y="2432"/>
                    <a:pt x="3344" y="2429"/>
                    <a:pt x="3344" y="2421"/>
                  </a:cubicBezTo>
                  <a:cubicBezTo>
                    <a:pt x="3351" y="2417"/>
                    <a:pt x="3355" y="2407"/>
                    <a:pt x="3363" y="2399"/>
                  </a:cubicBezTo>
                  <a:lnTo>
                    <a:pt x="3366" y="2395"/>
                  </a:lnTo>
                  <a:cubicBezTo>
                    <a:pt x="3377" y="2392"/>
                    <a:pt x="3380" y="2385"/>
                    <a:pt x="3388" y="2377"/>
                  </a:cubicBezTo>
                  <a:cubicBezTo>
                    <a:pt x="3388" y="2377"/>
                    <a:pt x="3392" y="2377"/>
                    <a:pt x="3392" y="2373"/>
                  </a:cubicBezTo>
                  <a:cubicBezTo>
                    <a:pt x="3395" y="2373"/>
                    <a:pt x="3399" y="2370"/>
                    <a:pt x="3399" y="2366"/>
                  </a:cubicBezTo>
                  <a:cubicBezTo>
                    <a:pt x="3399" y="2363"/>
                    <a:pt x="3402" y="2359"/>
                    <a:pt x="3402" y="2355"/>
                  </a:cubicBezTo>
                  <a:cubicBezTo>
                    <a:pt x="3407" y="2351"/>
                    <a:pt x="3410" y="2348"/>
                    <a:pt x="3410" y="2344"/>
                  </a:cubicBezTo>
                  <a:cubicBezTo>
                    <a:pt x="3410" y="2341"/>
                    <a:pt x="3417" y="2337"/>
                    <a:pt x="3421" y="2333"/>
                  </a:cubicBezTo>
                  <a:lnTo>
                    <a:pt x="3424" y="2329"/>
                  </a:lnTo>
                  <a:cubicBezTo>
                    <a:pt x="3424" y="2319"/>
                    <a:pt x="3436" y="2311"/>
                    <a:pt x="3443" y="2304"/>
                  </a:cubicBezTo>
                  <a:cubicBezTo>
                    <a:pt x="3443" y="2300"/>
                    <a:pt x="3451" y="2297"/>
                    <a:pt x="3451" y="2293"/>
                  </a:cubicBezTo>
                  <a:cubicBezTo>
                    <a:pt x="3454" y="2289"/>
                    <a:pt x="3458" y="2285"/>
                    <a:pt x="3461" y="2285"/>
                  </a:cubicBezTo>
                  <a:cubicBezTo>
                    <a:pt x="3461" y="2282"/>
                    <a:pt x="3465" y="2282"/>
                    <a:pt x="3465" y="2282"/>
                  </a:cubicBezTo>
                  <a:cubicBezTo>
                    <a:pt x="3468" y="2271"/>
                    <a:pt x="3480" y="2263"/>
                    <a:pt x="3483" y="2253"/>
                  </a:cubicBezTo>
                  <a:cubicBezTo>
                    <a:pt x="3483" y="2249"/>
                    <a:pt x="3487" y="2245"/>
                    <a:pt x="3490" y="2241"/>
                  </a:cubicBezTo>
                  <a:cubicBezTo>
                    <a:pt x="3498" y="2234"/>
                    <a:pt x="3502" y="2234"/>
                    <a:pt x="3505" y="2227"/>
                  </a:cubicBezTo>
                  <a:lnTo>
                    <a:pt x="3517" y="2216"/>
                  </a:lnTo>
                  <a:cubicBezTo>
                    <a:pt x="3520" y="2209"/>
                    <a:pt x="3527" y="2201"/>
                    <a:pt x="3534" y="2194"/>
                  </a:cubicBezTo>
                  <a:cubicBezTo>
                    <a:pt x="3534" y="2179"/>
                    <a:pt x="3542" y="2168"/>
                    <a:pt x="3553" y="2157"/>
                  </a:cubicBezTo>
                  <a:lnTo>
                    <a:pt x="3568" y="2143"/>
                  </a:lnTo>
                  <a:cubicBezTo>
                    <a:pt x="3571" y="2143"/>
                    <a:pt x="3578" y="2139"/>
                    <a:pt x="3575" y="2131"/>
                  </a:cubicBezTo>
                  <a:cubicBezTo>
                    <a:pt x="3578" y="2128"/>
                    <a:pt x="3583" y="2124"/>
                    <a:pt x="3590" y="2121"/>
                  </a:cubicBezTo>
                  <a:lnTo>
                    <a:pt x="3597" y="2113"/>
                  </a:lnTo>
                  <a:cubicBezTo>
                    <a:pt x="3612" y="2095"/>
                    <a:pt x="3627" y="2073"/>
                    <a:pt x="3644" y="2058"/>
                  </a:cubicBezTo>
                  <a:cubicBezTo>
                    <a:pt x="3649" y="2055"/>
                    <a:pt x="3652" y="2047"/>
                    <a:pt x="3656" y="2043"/>
                  </a:cubicBezTo>
                  <a:cubicBezTo>
                    <a:pt x="3659" y="2040"/>
                    <a:pt x="3666" y="2036"/>
                    <a:pt x="3671" y="2033"/>
                  </a:cubicBezTo>
                  <a:cubicBezTo>
                    <a:pt x="3674" y="2025"/>
                    <a:pt x="3678" y="2025"/>
                    <a:pt x="3681" y="2021"/>
                  </a:cubicBezTo>
                  <a:cubicBezTo>
                    <a:pt x="3681" y="2014"/>
                    <a:pt x="3685" y="2011"/>
                    <a:pt x="3693" y="2007"/>
                  </a:cubicBezTo>
                  <a:cubicBezTo>
                    <a:pt x="3696" y="2003"/>
                    <a:pt x="3700" y="1999"/>
                    <a:pt x="3703" y="1992"/>
                  </a:cubicBezTo>
                  <a:cubicBezTo>
                    <a:pt x="3707" y="1989"/>
                    <a:pt x="3715" y="1985"/>
                    <a:pt x="3718" y="1981"/>
                  </a:cubicBezTo>
                  <a:cubicBezTo>
                    <a:pt x="3718" y="1974"/>
                    <a:pt x="3725" y="1974"/>
                    <a:pt x="3725" y="1970"/>
                  </a:cubicBezTo>
                  <a:cubicBezTo>
                    <a:pt x="3729" y="1963"/>
                    <a:pt x="3732" y="1959"/>
                    <a:pt x="3737" y="1955"/>
                  </a:cubicBezTo>
                  <a:cubicBezTo>
                    <a:pt x="3740" y="1948"/>
                    <a:pt x="3747" y="1945"/>
                    <a:pt x="3747" y="1937"/>
                  </a:cubicBezTo>
                  <a:cubicBezTo>
                    <a:pt x="3747" y="1933"/>
                    <a:pt x="3751" y="1930"/>
                    <a:pt x="3754" y="1926"/>
                  </a:cubicBezTo>
                  <a:cubicBezTo>
                    <a:pt x="3762" y="1926"/>
                    <a:pt x="3762" y="1915"/>
                    <a:pt x="3769" y="1911"/>
                  </a:cubicBezTo>
                  <a:cubicBezTo>
                    <a:pt x="3773" y="1904"/>
                    <a:pt x="3781" y="1901"/>
                    <a:pt x="3784" y="1893"/>
                  </a:cubicBezTo>
                  <a:cubicBezTo>
                    <a:pt x="3791" y="1889"/>
                    <a:pt x="3791" y="1882"/>
                    <a:pt x="3803" y="1882"/>
                  </a:cubicBezTo>
                  <a:cubicBezTo>
                    <a:pt x="3803" y="1882"/>
                    <a:pt x="3803" y="1879"/>
                    <a:pt x="3806" y="1875"/>
                  </a:cubicBezTo>
                  <a:cubicBezTo>
                    <a:pt x="3810" y="1871"/>
                    <a:pt x="3813" y="1864"/>
                    <a:pt x="3817" y="1864"/>
                  </a:cubicBezTo>
                  <a:cubicBezTo>
                    <a:pt x="3820" y="1864"/>
                    <a:pt x="3820" y="1860"/>
                    <a:pt x="3820" y="1857"/>
                  </a:cubicBezTo>
                  <a:cubicBezTo>
                    <a:pt x="3825" y="1845"/>
                    <a:pt x="3825" y="1845"/>
                    <a:pt x="3832" y="1838"/>
                  </a:cubicBezTo>
                  <a:cubicBezTo>
                    <a:pt x="3835" y="1831"/>
                    <a:pt x="3839" y="1827"/>
                    <a:pt x="3847" y="1820"/>
                  </a:cubicBezTo>
                  <a:cubicBezTo>
                    <a:pt x="3847" y="1820"/>
                    <a:pt x="3847" y="1816"/>
                    <a:pt x="3842" y="1816"/>
                  </a:cubicBezTo>
                  <a:cubicBezTo>
                    <a:pt x="3850" y="1813"/>
                    <a:pt x="3850" y="1813"/>
                    <a:pt x="3854" y="1813"/>
                  </a:cubicBezTo>
                  <a:cubicBezTo>
                    <a:pt x="3854" y="1813"/>
                    <a:pt x="3854" y="1809"/>
                    <a:pt x="3850" y="1805"/>
                  </a:cubicBezTo>
                  <a:cubicBezTo>
                    <a:pt x="3854" y="1805"/>
                    <a:pt x="3857" y="1801"/>
                    <a:pt x="3857" y="1798"/>
                  </a:cubicBezTo>
                  <a:cubicBezTo>
                    <a:pt x="3861" y="1794"/>
                    <a:pt x="3861" y="1791"/>
                    <a:pt x="3864" y="1791"/>
                  </a:cubicBezTo>
                  <a:cubicBezTo>
                    <a:pt x="3864" y="1789"/>
                    <a:pt x="3865" y="1789"/>
                    <a:pt x="3866" y="1789"/>
                  </a:cubicBezTo>
                  <a:cubicBezTo>
                    <a:pt x="3867" y="1789"/>
                    <a:pt x="3870" y="1791"/>
                    <a:pt x="3872" y="1791"/>
                  </a:cubicBezTo>
                  <a:cubicBezTo>
                    <a:pt x="3872" y="1779"/>
                    <a:pt x="3876" y="1772"/>
                    <a:pt x="3886" y="1765"/>
                  </a:cubicBezTo>
                  <a:cubicBezTo>
                    <a:pt x="3891" y="1765"/>
                    <a:pt x="3891" y="1761"/>
                    <a:pt x="3894" y="1761"/>
                  </a:cubicBezTo>
                  <a:cubicBezTo>
                    <a:pt x="3898" y="1757"/>
                    <a:pt x="3894" y="1754"/>
                    <a:pt x="3894" y="1754"/>
                  </a:cubicBezTo>
                  <a:cubicBezTo>
                    <a:pt x="3898" y="1750"/>
                    <a:pt x="3898" y="1750"/>
                    <a:pt x="3901" y="1747"/>
                  </a:cubicBezTo>
                  <a:lnTo>
                    <a:pt x="3901" y="1739"/>
                  </a:lnTo>
                  <a:cubicBezTo>
                    <a:pt x="3905" y="1739"/>
                    <a:pt x="3908" y="1735"/>
                    <a:pt x="3908" y="1735"/>
                  </a:cubicBezTo>
                  <a:cubicBezTo>
                    <a:pt x="3913" y="1732"/>
                    <a:pt x="3920" y="1725"/>
                    <a:pt x="3920" y="1721"/>
                  </a:cubicBezTo>
                  <a:cubicBezTo>
                    <a:pt x="3920" y="1710"/>
                    <a:pt x="3927" y="1703"/>
                    <a:pt x="3935" y="1695"/>
                  </a:cubicBezTo>
                  <a:lnTo>
                    <a:pt x="3935" y="1691"/>
                  </a:lnTo>
                  <a:lnTo>
                    <a:pt x="3935" y="1688"/>
                  </a:lnTo>
                  <a:cubicBezTo>
                    <a:pt x="3942" y="1684"/>
                    <a:pt x="3945" y="1677"/>
                    <a:pt x="3949" y="1669"/>
                  </a:cubicBezTo>
                  <a:cubicBezTo>
                    <a:pt x="3957" y="1659"/>
                    <a:pt x="3964" y="1647"/>
                    <a:pt x="3971" y="1637"/>
                  </a:cubicBezTo>
                  <a:cubicBezTo>
                    <a:pt x="3974" y="1629"/>
                    <a:pt x="3982" y="1622"/>
                    <a:pt x="3986" y="1615"/>
                  </a:cubicBezTo>
                  <a:cubicBezTo>
                    <a:pt x="3993" y="1600"/>
                    <a:pt x="3993" y="1600"/>
                    <a:pt x="4004" y="1593"/>
                  </a:cubicBezTo>
                  <a:cubicBezTo>
                    <a:pt x="4004" y="1589"/>
                    <a:pt x="4008" y="1585"/>
                    <a:pt x="4004" y="1581"/>
                  </a:cubicBezTo>
                  <a:lnTo>
                    <a:pt x="4008" y="1581"/>
                  </a:lnTo>
                  <a:cubicBezTo>
                    <a:pt x="4008" y="1574"/>
                    <a:pt x="4015" y="1571"/>
                    <a:pt x="4015" y="1563"/>
                  </a:cubicBezTo>
                  <a:cubicBezTo>
                    <a:pt x="4018" y="1556"/>
                    <a:pt x="4023" y="1549"/>
                    <a:pt x="4030" y="1541"/>
                  </a:cubicBezTo>
                  <a:cubicBezTo>
                    <a:pt x="4033" y="1537"/>
                    <a:pt x="4037" y="1534"/>
                    <a:pt x="4037" y="1530"/>
                  </a:cubicBezTo>
                  <a:cubicBezTo>
                    <a:pt x="4040" y="1527"/>
                    <a:pt x="4048" y="1523"/>
                    <a:pt x="4048" y="1519"/>
                  </a:cubicBezTo>
                  <a:cubicBezTo>
                    <a:pt x="4048" y="1512"/>
                    <a:pt x="4055" y="1512"/>
                    <a:pt x="4055" y="1508"/>
                  </a:cubicBezTo>
                  <a:cubicBezTo>
                    <a:pt x="4055" y="1501"/>
                    <a:pt x="4059" y="1497"/>
                    <a:pt x="4062" y="1493"/>
                  </a:cubicBezTo>
                  <a:cubicBezTo>
                    <a:pt x="4081" y="1471"/>
                    <a:pt x="4099" y="1446"/>
                    <a:pt x="4118" y="1420"/>
                  </a:cubicBezTo>
                  <a:lnTo>
                    <a:pt x="4118" y="1409"/>
                  </a:lnTo>
                  <a:cubicBezTo>
                    <a:pt x="4121" y="1409"/>
                    <a:pt x="4121" y="1405"/>
                    <a:pt x="4125" y="1405"/>
                  </a:cubicBezTo>
                  <a:cubicBezTo>
                    <a:pt x="4128" y="1398"/>
                    <a:pt x="4133" y="1391"/>
                    <a:pt x="4136" y="1387"/>
                  </a:cubicBezTo>
                  <a:cubicBezTo>
                    <a:pt x="4143" y="1383"/>
                    <a:pt x="4140" y="1373"/>
                    <a:pt x="4150" y="1369"/>
                  </a:cubicBezTo>
                  <a:lnTo>
                    <a:pt x="4150" y="1365"/>
                  </a:lnTo>
                  <a:cubicBezTo>
                    <a:pt x="4150" y="1361"/>
                    <a:pt x="4155" y="1354"/>
                    <a:pt x="4158" y="1351"/>
                  </a:cubicBezTo>
                  <a:cubicBezTo>
                    <a:pt x="4165" y="1343"/>
                    <a:pt x="4169" y="1336"/>
                    <a:pt x="4177" y="1325"/>
                  </a:cubicBezTo>
                  <a:cubicBezTo>
                    <a:pt x="4180" y="1321"/>
                    <a:pt x="4184" y="1321"/>
                    <a:pt x="4184" y="1317"/>
                  </a:cubicBezTo>
                  <a:cubicBezTo>
                    <a:pt x="4187" y="1314"/>
                    <a:pt x="4187" y="1310"/>
                    <a:pt x="4187" y="1307"/>
                  </a:cubicBezTo>
                  <a:cubicBezTo>
                    <a:pt x="4191" y="1299"/>
                    <a:pt x="4191" y="1295"/>
                    <a:pt x="4199" y="1292"/>
                  </a:cubicBezTo>
                  <a:lnTo>
                    <a:pt x="4206" y="1285"/>
                  </a:lnTo>
                  <a:cubicBezTo>
                    <a:pt x="4206" y="1277"/>
                    <a:pt x="4213" y="1270"/>
                    <a:pt x="4217" y="1263"/>
                  </a:cubicBezTo>
                  <a:cubicBezTo>
                    <a:pt x="4221" y="1255"/>
                    <a:pt x="4224" y="1248"/>
                    <a:pt x="4231" y="1241"/>
                  </a:cubicBezTo>
                  <a:cubicBezTo>
                    <a:pt x="4239" y="1233"/>
                    <a:pt x="4243" y="1226"/>
                    <a:pt x="4250" y="1219"/>
                  </a:cubicBezTo>
                  <a:cubicBezTo>
                    <a:pt x="4253" y="1207"/>
                    <a:pt x="4257" y="1200"/>
                    <a:pt x="4261" y="1193"/>
                  </a:cubicBezTo>
                  <a:cubicBezTo>
                    <a:pt x="4265" y="1185"/>
                    <a:pt x="4268" y="1182"/>
                    <a:pt x="4272" y="1175"/>
                  </a:cubicBezTo>
                  <a:cubicBezTo>
                    <a:pt x="4272" y="1171"/>
                    <a:pt x="4275" y="1171"/>
                    <a:pt x="4279" y="1167"/>
                  </a:cubicBezTo>
                  <a:cubicBezTo>
                    <a:pt x="4279" y="1163"/>
                    <a:pt x="4283" y="1160"/>
                    <a:pt x="4283" y="1156"/>
                  </a:cubicBezTo>
                  <a:cubicBezTo>
                    <a:pt x="4287" y="1153"/>
                    <a:pt x="4287" y="1149"/>
                    <a:pt x="4290" y="1149"/>
                  </a:cubicBezTo>
                  <a:cubicBezTo>
                    <a:pt x="4294" y="1145"/>
                    <a:pt x="4297" y="1141"/>
                    <a:pt x="4297" y="1138"/>
                  </a:cubicBezTo>
                  <a:lnTo>
                    <a:pt x="4305" y="1131"/>
                  </a:lnTo>
                  <a:cubicBezTo>
                    <a:pt x="4309" y="1131"/>
                    <a:pt x="4316" y="1127"/>
                    <a:pt x="4316" y="1123"/>
                  </a:cubicBezTo>
                  <a:cubicBezTo>
                    <a:pt x="4319" y="1116"/>
                    <a:pt x="4323" y="1116"/>
                    <a:pt x="4327" y="1109"/>
                  </a:cubicBezTo>
                  <a:lnTo>
                    <a:pt x="4338" y="1097"/>
                  </a:lnTo>
                  <a:lnTo>
                    <a:pt x="4349" y="1087"/>
                  </a:lnTo>
                  <a:cubicBezTo>
                    <a:pt x="4353" y="1079"/>
                    <a:pt x="4367" y="1072"/>
                    <a:pt x="4378" y="1068"/>
                  </a:cubicBezTo>
                  <a:cubicBezTo>
                    <a:pt x="4382" y="1065"/>
                    <a:pt x="4393" y="1065"/>
                    <a:pt x="4393" y="1053"/>
                  </a:cubicBezTo>
                  <a:cubicBezTo>
                    <a:pt x="4393" y="1053"/>
                    <a:pt x="4389" y="1050"/>
                    <a:pt x="4389" y="1046"/>
                  </a:cubicBezTo>
                  <a:cubicBezTo>
                    <a:pt x="4400" y="1043"/>
                    <a:pt x="4404" y="1035"/>
                    <a:pt x="4404" y="1024"/>
                  </a:cubicBezTo>
                  <a:cubicBezTo>
                    <a:pt x="4404" y="1017"/>
                    <a:pt x="4407" y="1009"/>
                    <a:pt x="4415" y="1002"/>
                  </a:cubicBezTo>
                  <a:cubicBezTo>
                    <a:pt x="4411" y="1002"/>
                    <a:pt x="4407" y="999"/>
                    <a:pt x="4407" y="999"/>
                  </a:cubicBezTo>
                  <a:cubicBezTo>
                    <a:pt x="4397" y="999"/>
                    <a:pt x="4389" y="987"/>
                    <a:pt x="4389" y="977"/>
                  </a:cubicBezTo>
                  <a:cubicBezTo>
                    <a:pt x="4393" y="969"/>
                    <a:pt x="4385" y="962"/>
                    <a:pt x="4385" y="955"/>
                  </a:cubicBezTo>
                  <a:cubicBezTo>
                    <a:pt x="4385" y="951"/>
                    <a:pt x="4382" y="947"/>
                    <a:pt x="4382" y="940"/>
                  </a:cubicBezTo>
                  <a:cubicBezTo>
                    <a:pt x="4371" y="940"/>
                    <a:pt x="4367" y="933"/>
                    <a:pt x="4356" y="929"/>
                  </a:cubicBezTo>
                  <a:cubicBezTo>
                    <a:pt x="4353" y="925"/>
                    <a:pt x="4349" y="921"/>
                    <a:pt x="4349" y="914"/>
                  </a:cubicBezTo>
                  <a:lnTo>
                    <a:pt x="4345" y="911"/>
                  </a:lnTo>
                  <a:cubicBezTo>
                    <a:pt x="4345" y="911"/>
                    <a:pt x="4341" y="914"/>
                    <a:pt x="4338" y="914"/>
                  </a:cubicBezTo>
                  <a:cubicBezTo>
                    <a:pt x="4338" y="907"/>
                    <a:pt x="4334" y="903"/>
                    <a:pt x="4334" y="896"/>
                  </a:cubicBezTo>
                  <a:cubicBezTo>
                    <a:pt x="4332" y="893"/>
                    <a:pt x="4328" y="888"/>
                    <a:pt x="4323" y="888"/>
                  </a:cubicBezTo>
                  <a:cubicBezTo>
                    <a:pt x="4322" y="888"/>
                    <a:pt x="4321" y="888"/>
                    <a:pt x="4319" y="889"/>
                  </a:cubicBezTo>
                  <a:lnTo>
                    <a:pt x="4279" y="889"/>
                  </a:lnTo>
                  <a:cubicBezTo>
                    <a:pt x="4279" y="890"/>
                    <a:pt x="4278" y="891"/>
                    <a:pt x="4277" y="891"/>
                  </a:cubicBezTo>
                  <a:cubicBezTo>
                    <a:pt x="4276" y="891"/>
                    <a:pt x="4275" y="890"/>
                    <a:pt x="4275" y="889"/>
                  </a:cubicBezTo>
                  <a:cubicBezTo>
                    <a:pt x="4271" y="886"/>
                    <a:pt x="4267" y="883"/>
                    <a:pt x="4263" y="883"/>
                  </a:cubicBezTo>
                  <a:cubicBezTo>
                    <a:pt x="4261" y="883"/>
                    <a:pt x="4259" y="884"/>
                    <a:pt x="4257" y="885"/>
                  </a:cubicBezTo>
                  <a:lnTo>
                    <a:pt x="4253" y="881"/>
                  </a:lnTo>
                  <a:cubicBezTo>
                    <a:pt x="4253" y="877"/>
                    <a:pt x="4246" y="877"/>
                    <a:pt x="4243" y="874"/>
                  </a:cubicBezTo>
                  <a:cubicBezTo>
                    <a:pt x="4240" y="871"/>
                    <a:pt x="4237" y="869"/>
                    <a:pt x="4233" y="869"/>
                  </a:cubicBezTo>
                  <a:cubicBezTo>
                    <a:pt x="4232" y="869"/>
                    <a:pt x="4230" y="869"/>
                    <a:pt x="4228" y="870"/>
                  </a:cubicBezTo>
                  <a:cubicBezTo>
                    <a:pt x="4224" y="870"/>
                    <a:pt x="4221" y="867"/>
                    <a:pt x="4221" y="863"/>
                  </a:cubicBezTo>
                  <a:lnTo>
                    <a:pt x="4217" y="863"/>
                  </a:lnTo>
                  <a:cubicBezTo>
                    <a:pt x="4209" y="859"/>
                    <a:pt x="4202" y="855"/>
                    <a:pt x="4199" y="852"/>
                  </a:cubicBezTo>
                  <a:cubicBezTo>
                    <a:pt x="4191" y="845"/>
                    <a:pt x="4180" y="845"/>
                    <a:pt x="4172" y="837"/>
                  </a:cubicBezTo>
                  <a:lnTo>
                    <a:pt x="4150" y="837"/>
                  </a:lnTo>
                  <a:cubicBezTo>
                    <a:pt x="4155" y="833"/>
                    <a:pt x="4155" y="830"/>
                    <a:pt x="4155" y="826"/>
                  </a:cubicBezTo>
                  <a:lnTo>
                    <a:pt x="4155" y="826"/>
                  </a:lnTo>
                  <a:cubicBezTo>
                    <a:pt x="4150" y="830"/>
                    <a:pt x="4147" y="830"/>
                    <a:pt x="4147" y="830"/>
                  </a:cubicBezTo>
                  <a:cubicBezTo>
                    <a:pt x="4143" y="828"/>
                    <a:pt x="4140" y="827"/>
                    <a:pt x="4136" y="827"/>
                  </a:cubicBezTo>
                  <a:cubicBezTo>
                    <a:pt x="4133" y="827"/>
                    <a:pt x="4129" y="828"/>
                    <a:pt x="4125" y="830"/>
                  </a:cubicBezTo>
                  <a:cubicBezTo>
                    <a:pt x="4118" y="830"/>
                    <a:pt x="4114" y="830"/>
                    <a:pt x="4114" y="826"/>
                  </a:cubicBezTo>
                  <a:cubicBezTo>
                    <a:pt x="4111" y="823"/>
                    <a:pt x="4111" y="819"/>
                    <a:pt x="4106" y="819"/>
                  </a:cubicBezTo>
                  <a:cubicBezTo>
                    <a:pt x="4105" y="820"/>
                    <a:pt x="4104" y="820"/>
                    <a:pt x="4104" y="820"/>
                  </a:cubicBezTo>
                  <a:cubicBezTo>
                    <a:pt x="4101" y="820"/>
                    <a:pt x="4099" y="818"/>
                    <a:pt x="4099" y="815"/>
                  </a:cubicBezTo>
                  <a:cubicBezTo>
                    <a:pt x="4099" y="811"/>
                    <a:pt x="4096" y="808"/>
                    <a:pt x="4092" y="808"/>
                  </a:cubicBezTo>
                  <a:cubicBezTo>
                    <a:pt x="4084" y="801"/>
                    <a:pt x="4077" y="797"/>
                    <a:pt x="4067" y="793"/>
                  </a:cubicBezTo>
                  <a:cubicBezTo>
                    <a:pt x="4067" y="793"/>
                    <a:pt x="4062" y="793"/>
                    <a:pt x="4062" y="789"/>
                  </a:cubicBezTo>
                  <a:lnTo>
                    <a:pt x="4059" y="789"/>
                  </a:lnTo>
                  <a:cubicBezTo>
                    <a:pt x="4059" y="784"/>
                    <a:pt x="4057" y="783"/>
                    <a:pt x="4055" y="783"/>
                  </a:cubicBezTo>
                  <a:cubicBezTo>
                    <a:pt x="4054" y="783"/>
                    <a:pt x="4053" y="783"/>
                    <a:pt x="4052" y="783"/>
                  </a:cubicBezTo>
                  <a:cubicBezTo>
                    <a:pt x="4050" y="783"/>
                    <a:pt x="4049" y="783"/>
                    <a:pt x="4048" y="782"/>
                  </a:cubicBezTo>
                  <a:cubicBezTo>
                    <a:pt x="4048" y="779"/>
                    <a:pt x="4045" y="779"/>
                    <a:pt x="4040" y="779"/>
                  </a:cubicBezTo>
                  <a:cubicBezTo>
                    <a:pt x="4039" y="780"/>
                    <a:pt x="4036" y="781"/>
                    <a:pt x="4033" y="781"/>
                  </a:cubicBezTo>
                  <a:cubicBezTo>
                    <a:pt x="4030" y="781"/>
                    <a:pt x="4026" y="780"/>
                    <a:pt x="4023" y="779"/>
                  </a:cubicBezTo>
                  <a:cubicBezTo>
                    <a:pt x="4019" y="777"/>
                    <a:pt x="4015" y="777"/>
                    <a:pt x="4012" y="777"/>
                  </a:cubicBezTo>
                  <a:cubicBezTo>
                    <a:pt x="4008" y="777"/>
                    <a:pt x="4004" y="777"/>
                    <a:pt x="4001" y="775"/>
                  </a:cubicBezTo>
                  <a:cubicBezTo>
                    <a:pt x="3999" y="777"/>
                    <a:pt x="3997" y="778"/>
                    <a:pt x="3995" y="778"/>
                  </a:cubicBezTo>
                  <a:cubicBezTo>
                    <a:pt x="3991" y="778"/>
                    <a:pt x="3989" y="773"/>
                    <a:pt x="3989" y="767"/>
                  </a:cubicBezTo>
                  <a:cubicBezTo>
                    <a:pt x="3986" y="764"/>
                    <a:pt x="3982" y="764"/>
                    <a:pt x="3982" y="760"/>
                  </a:cubicBezTo>
                  <a:cubicBezTo>
                    <a:pt x="3982" y="760"/>
                    <a:pt x="3974" y="760"/>
                    <a:pt x="3971" y="757"/>
                  </a:cubicBezTo>
                  <a:cubicBezTo>
                    <a:pt x="3964" y="757"/>
                    <a:pt x="3957" y="757"/>
                    <a:pt x="3949" y="753"/>
                  </a:cubicBezTo>
                  <a:lnTo>
                    <a:pt x="3945" y="753"/>
                  </a:lnTo>
                  <a:cubicBezTo>
                    <a:pt x="3945" y="745"/>
                    <a:pt x="3942" y="742"/>
                    <a:pt x="3938" y="738"/>
                  </a:cubicBezTo>
                  <a:cubicBezTo>
                    <a:pt x="3935" y="735"/>
                    <a:pt x="3930" y="727"/>
                    <a:pt x="3930" y="720"/>
                  </a:cubicBezTo>
                  <a:cubicBezTo>
                    <a:pt x="3927" y="720"/>
                    <a:pt x="3927" y="720"/>
                    <a:pt x="3923" y="723"/>
                  </a:cubicBezTo>
                  <a:lnTo>
                    <a:pt x="3923" y="713"/>
                  </a:lnTo>
                  <a:cubicBezTo>
                    <a:pt x="3916" y="705"/>
                    <a:pt x="3916" y="698"/>
                    <a:pt x="3913" y="694"/>
                  </a:cubicBezTo>
                  <a:cubicBezTo>
                    <a:pt x="3913" y="687"/>
                    <a:pt x="3913" y="679"/>
                    <a:pt x="3908" y="679"/>
                  </a:cubicBezTo>
                  <a:cubicBezTo>
                    <a:pt x="3908" y="676"/>
                    <a:pt x="3913" y="672"/>
                    <a:pt x="3908" y="669"/>
                  </a:cubicBezTo>
                  <a:cubicBezTo>
                    <a:pt x="3905" y="669"/>
                    <a:pt x="3901" y="665"/>
                    <a:pt x="3901" y="661"/>
                  </a:cubicBezTo>
                  <a:cubicBezTo>
                    <a:pt x="3898" y="657"/>
                    <a:pt x="3898" y="654"/>
                    <a:pt x="3894" y="654"/>
                  </a:cubicBezTo>
                  <a:cubicBezTo>
                    <a:pt x="3891" y="650"/>
                    <a:pt x="3886" y="647"/>
                    <a:pt x="3886" y="643"/>
                  </a:cubicBezTo>
                  <a:cubicBezTo>
                    <a:pt x="3883" y="639"/>
                    <a:pt x="3879" y="635"/>
                    <a:pt x="3872" y="632"/>
                  </a:cubicBezTo>
                  <a:cubicBezTo>
                    <a:pt x="3864" y="632"/>
                    <a:pt x="3854" y="613"/>
                    <a:pt x="3854" y="603"/>
                  </a:cubicBezTo>
                  <a:cubicBezTo>
                    <a:pt x="3850" y="599"/>
                    <a:pt x="3850" y="595"/>
                    <a:pt x="3842" y="591"/>
                  </a:cubicBezTo>
                  <a:cubicBezTo>
                    <a:pt x="3839" y="588"/>
                    <a:pt x="3839" y="584"/>
                    <a:pt x="3832" y="584"/>
                  </a:cubicBezTo>
                  <a:lnTo>
                    <a:pt x="3820" y="573"/>
                  </a:lnTo>
                  <a:cubicBezTo>
                    <a:pt x="3817" y="569"/>
                    <a:pt x="3810" y="569"/>
                    <a:pt x="3803" y="569"/>
                  </a:cubicBezTo>
                  <a:lnTo>
                    <a:pt x="3803" y="559"/>
                  </a:lnTo>
                  <a:cubicBezTo>
                    <a:pt x="3773" y="555"/>
                    <a:pt x="3762" y="537"/>
                    <a:pt x="3754" y="511"/>
                  </a:cubicBezTo>
                  <a:cubicBezTo>
                    <a:pt x="3747" y="515"/>
                    <a:pt x="3740" y="518"/>
                    <a:pt x="3737" y="522"/>
                  </a:cubicBezTo>
                  <a:cubicBezTo>
                    <a:pt x="3733" y="525"/>
                    <a:pt x="3730" y="526"/>
                    <a:pt x="3727" y="526"/>
                  </a:cubicBezTo>
                  <a:cubicBezTo>
                    <a:pt x="3724" y="526"/>
                    <a:pt x="3722" y="524"/>
                    <a:pt x="3722" y="518"/>
                  </a:cubicBezTo>
                  <a:lnTo>
                    <a:pt x="3722" y="511"/>
                  </a:lnTo>
                  <a:cubicBezTo>
                    <a:pt x="3718" y="507"/>
                    <a:pt x="3710" y="503"/>
                    <a:pt x="3707" y="500"/>
                  </a:cubicBezTo>
                  <a:cubicBezTo>
                    <a:pt x="3710" y="496"/>
                    <a:pt x="3710" y="493"/>
                    <a:pt x="3710" y="489"/>
                  </a:cubicBezTo>
                  <a:cubicBezTo>
                    <a:pt x="3710" y="485"/>
                    <a:pt x="3710" y="478"/>
                    <a:pt x="3715" y="474"/>
                  </a:cubicBezTo>
                  <a:lnTo>
                    <a:pt x="3710" y="474"/>
                  </a:lnTo>
                  <a:cubicBezTo>
                    <a:pt x="3709" y="477"/>
                    <a:pt x="3708" y="477"/>
                    <a:pt x="3707" y="477"/>
                  </a:cubicBezTo>
                  <a:cubicBezTo>
                    <a:pt x="3705" y="477"/>
                    <a:pt x="3704" y="476"/>
                    <a:pt x="3702" y="476"/>
                  </a:cubicBezTo>
                  <a:cubicBezTo>
                    <a:pt x="3701" y="476"/>
                    <a:pt x="3701" y="477"/>
                    <a:pt x="3700" y="478"/>
                  </a:cubicBezTo>
                  <a:cubicBezTo>
                    <a:pt x="3700" y="467"/>
                    <a:pt x="3685" y="474"/>
                    <a:pt x="3685" y="467"/>
                  </a:cubicBezTo>
                  <a:cubicBezTo>
                    <a:pt x="3678" y="467"/>
                    <a:pt x="3674" y="463"/>
                    <a:pt x="3671" y="459"/>
                  </a:cubicBezTo>
                  <a:cubicBezTo>
                    <a:pt x="3666" y="456"/>
                    <a:pt x="3659" y="452"/>
                    <a:pt x="3666" y="445"/>
                  </a:cubicBezTo>
                  <a:lnTo>
                    <a:pt x="3666" y="441"/>
                  </a:lnTo>
                  <a:cubicBezTo>
                    <a:pt x="3666" y="434"/>
                    <a:pt x="3666" y="430"/>
                    <a:pt x="3663" y="426"/>
                  </a:cubicBezTo>
                  <a:cubicBezTo>
                    <a:pt x="3659" y="423"/>
                    <a:pt x="3663" y="419"/>
                    <a:pt x="3656" y="419"/>
                  </a:cubicBezTo>
                  <a:cubicBezTo>
                    <a:pt x="3659" y="415"/>
                    <a:pt x="3652" y="415"/>
                    <a:pt x="3652" y="415"/>
                  </a:cubicBezTo>
                  <a:cubicBezTo>
                    <a:pt x="3651" y="416"/>
                    <a:pt x="3650" y="416"/>
                    <a:pt x="3649" y="416"/>
                  </a:cubicBezTo>
                  <a:cubicBezTo>
                    <a:pt x="3645" y="416"/>
                    <a:pt x="3644" y="411"/>
                    <a:pt x="3642" y="411"/>
                  </a:cubicBezTo>
                  <a:cubicBezTo>
                    <a:pt x="3642" y="411"/>
                    <a:pt x="3641" y="411"/>
                    <a:pt x="3641" y="412"/>
                  </a:cubicBezTo>
                  <a:cubicBezTo>
                    <a:pt x="3641" y="401"/>
                    <a:pt x="3634" y="401"/>
                    <a:pt x="3630" y="397"/>
                  </a:cubicBezTo>
                  <a:lnTo>
                    <a:pt x="3630" y="382"/>
                  </a:lnTo>
                  <a:cubicBezTo>
                    <a:pt x="3627" y="386"/>
                    <a:pt x="3622" y="390"/>
                    <a:pt x="3622" y="390"/>
                  </a:cubicBezTo>
                  <a:lnTo>
                    <a:pt x="3605" y="390"/>
                  </a:lnTo>
                  <a:cubicBezTo>
                    <a:pt x="3600" y="379"/>
                    <a:pt x="3590" y="375"/>
                    <a:pt x="3586" y="371"/>
                  </a:cubicBezTo>
                  <a:cubicBezTo>
                    <a:pt x="3582" y="369"/>
                    <a:pt x="3580" y="368"/>
                    <a:pt x="3577" y="368"/>
                  </a:cubicBezTo>
                  <a:cubicBezTo>
                    <a:pt x="3574" y="368"/>
                    <a:pt x="3571" y="369"/>
                    <a:pt x="3568" y="371"/>
                  </a:cubicBezTo>
                  <a:cubicBezTo>
                    <a:pt x="3564" y="371"/>
                    <a:pt x="3556" y="375"/>
                    <a:pt x="3553" y="375"/>
                  </a:cubicBezTo>
                  <a:cubicBezTo>
                    <a:pt x="3546" y="371"/>
                    <a:pt x="3542" y="364"/>
                    <a:pt x="3542" y="360"/>
                  </a:cubicBezTo>
                  <a:lnTo>
                    <a:pt x="3539" y="357"/>
                  </a:lnTo>
                  <a:cubicBezTo>
                    <a:pt x="3534" y="357"/>
                    <a:pt x="3531" y="357"/>
                    <a:pt x="3531" y="353"/>
                  </a:cubicBezTo>
                  <a:cubicBezTo>
                    <a:pt x="3531" y="349"/>
                    <a:pt x="3524" y="346"/>
                    <a:pt x="3524" y="338"/>
                  </a:cubicBezTo>
                  <a:lnTo>
                    <a:pt x="3524" y="327"/>
                  </a:lnTo>
                  <a:cubicBezTo>
                    <a:pt x="3527" y="324"/>
                    <a:pt x="3531" y="320"/>
                    <a:pt x="3531" y="316"/>
                  </a:cubicBezTo>
                  <a:lnTo>
                    <a:pt x="3531" y="316"/>
                  </a:lnTo>
                  <a:cubicBezTo>
                    <a:pt x="3524" y="320"/>
                    <a:pt x="3520" y="320"/>
                    <a:pt x="3512" y="324"/>
                  </a:cubicBezTo>
                  <a:cubicBezTo>
                    <a:pt x="3509" y="324"/>
                    <a:pt x="3502" y="324"/>
                    <a:pt x="3502" y="320"/>
                  </a:cubicBezTo>
                  <a:cubicBezTo>
                    <a:pt x="3498" y="313"/>
                    <a:pt x="3490" y="309"/>
                    <a:pt x="3487" y="302"/>
                  </a:cubicBezTo>
                  <a:cubicBezTo>
                    <a:pt x="3487" y="294"/>
                    <a:pt x="3487" y="294"/>
                    <a:pt x="3498" y="287"/>
                  </a:cubicBezTo>
                  <a:lnTo>
                    <a:pt x="3490" y="287"/>
                  </a:lnTo>
                  <a:cubicBezTo>
                    <a:pt x="3483" y="287"/>
                    <a:pt x="3476" y="291"/>
                    <a:pt x="3468" y="291"/>
                  </a:cubicBezTo>
                  <a:cubicBezTo>
                    <a:pt x="3466" y="292"/>
                    <a:pt x="3464" y="292"/>
                    <a:pt x="3461" y="292"/>
                  </a:cubicBezTo>
                  <a:cubicBezTo>
                    <a:pt x="3454" y="292"/>
                    <a:pt x="3444" y="290"/>
                    <a:pt x="3439" y="287"/>
                  </a:cubicBezTo>
                  <a:cubicBezTo>
                    <a:pt x="3436" y="283"/>
                    <a:pt x="3432" y="280"/>
                    <a:pt x="3424" y="280"/>
                  </a:cubicBezTo>
                  <a:cubicBezTo>
                    <a:pt x="3424" y="281"/>
                    <a:pt x="3424" y="281"/>
                    <a:pt x="3424" y="281"/>
                  </a:cubicBezTo>
                  <a:cubicBezTo>
                    <a:pt x="3423" y="281"/>
                    <a:pt x="3421" y="278"/>
                    <a:pt x="3421" y="276"/>
                  </a:cubicBezTo>
                  <a:cubicBezTo>
                    <a:pt x="3417" y="276"/>
                    <a:pt x="3417" y="272"/>
                    <a:pt x="3414" y="272"/>
                  </a:cubicBezTo>
                  <a:cubicBezTo>
                    <a:pt x="3413" y="273"/>
                    <a:pt x="3412" y="274"/>
                    <a:pt x="3412" y="274"/>
                  </a:cubicBezTo>
                  <a:cubicBezTo>
                    <a:pt x="3410" y="274"/>
                    <a:pt x="3410" y="270"/>
                    <a:pt x="3410" y="265"/>
                  </a:cubicBezTo>
                  <a:lnTo>
                    <a:pt x="3410" y="254"/>
                  </a:lnTo>
                  <a:lnTo>
                    <a:pt x="3402" y="261"/>
                  </a:lnTo>
                  <a:cubicBezTo>
                    <a:pt x="3399" y="261"/>
                    <a:pt x="3395" y="261"/>
                    <a:pt x="3392" y="265"/>
                  </a:cubicBezTo>
                  <a:lnTo>
                    <a:pt x="3388" y="269"/>
                  </a:lnTo>
                  <a:cubicBezTo>
                    <a:pt x="3387" y="268"/>
                    <a:pt x="3386" y="267"/>
                    <a:pt x="3385" y="267"/>
                  </a:cubicBezTo>
                  <a:cubicBezTo>
                    <a:pt x="3382" y="267"/>
                    <a:pt x="3380" y="269"/>
                    <a:pt x="3380" y="269"/>
                  </a:cubicBezTo>
                  <a:cubicBezTo>
                    <a:pt x="3378" y="270"/>
                    <a:pt x="3376" y="270"/>
                    <a:pt x="3374" y="270"/>
                  </a:cubicBezTo>
                  <a:cubicBezTo>
                    <a:pt x="3370" y="270"/>
                    <a:pt x="3365" y="268"/>
                    <a:pt x="3363" y="265"/>
                  </a:cubicBezTo>
                  <a:cubicBezTo>
                    <a:pt x="3358" y="261"/>
                    <a:pt x="3355" y="258"/>
                    <a:pt x="3351" y="254"/>
                  </a:cubicBezTo>
                  <a:cubicBezTo>
                    <a:pt x="3344" y="254"/>
                    <a:pt x="3336" y="250"/>
                    <a:pt x="3333" y="247"/>
                  </a:cubicBezTo>
                  <a:cubicBezTo>
                    <a:pt x="3329" y="247"/>
                    <a:pt x="3329" y="243"/>
                    <a:pt x="3326" y="243"/>
                  </a:cubicBezTo>
                  <a:cubicBezTo>
                    <a:pt x="3323" y="240"/>
                    <a:pt x="3319" y="238"/>
                    <a:pt x="3315" y="238"/>
                  </a:cubicBezTo>
                  <a:cubicBezTo>
                    <a:pt x="3313" y="238"/>
                    <a:pt x="3312" y="238"/>
                    <a:pt x="3311" y="239"/>
                  </a:cubicBezTo>
                  <a:cubicBezTo>
                    <a:pt x="3307" y="241"/>
                    <a:pt x="3305" y="242"/>
                    <a:pt x="3303" y="242"/>
                  </a:cubicBezTo>
                  <a:cubicBezTo>
                    <a:pt x="3300" y="242"/>
                    <a:pt x="3299" y="241"/>
                    <a:pt x="3297" y="239"/>
                  </a:cubicBezTo>
                  <a:cubicBezTo>
                    <a:pt x="3289" y="236"/>
                    <a:pt x="3282" y="228"/>
                    <a:pt x="3278" y="217"/>
                  </a:cubicBezTo>
                  <a:cubicBezTo>
                    <a:pt x="3278" y="217"/>
                    <a:pt x="3275" y="217"/>
                    <a:pt x="3275" y="214"/>
                  </a:cubicBezTo>
                  <a:cubicBezTo>
                    <a:pt x="3270" y="210"/>
                    <a:pt x="3275" y="210"/>
                    <a:pt x="3275" y="206"/>
                  </a:cubicBezTo>
                  <a:lnTo>
                    <a:pt x="3275" y="203"/>
                  </a:lnTo>
                  <a:cubicBezTo>
                    <a:pt x="3270" y="199"/>
                    <a:pt x="3263" y="199"/>
                    <a:pt x="3267" y="195"/>
                  </a:cubicBezTo>
                  <a:cubicBezTo>
                    <a:pt x="3270" y="184"/>
                    <a:pt x="3263" y="188"/>
                    <a:pt x="3263" y="184"/>
                  </a:cubicBezTo>
                  <a:cubicBezTo>
                    <a:pt x="3263" y="181"/>
                    <a:pt x="3260" y="177"/>
                    <a:pt x="3256" y="173"/>
                  </a:cubicBezTo>
                  <a:cubicBezTo>
                    <a:pt x="3256" y="170"/>
                    <a:pt x="3260" y="162"/>
                    <a:pt x="3260" y="159"/>
                  </a:cubicBezTo>
                  <a:lnTo>
                    <a:pt x="3241" y="159"/>
                  </a:lnTo>
                  <a:cubicBezTo>
                    <a:pt x="3238" y="155"/>
                    <a:pt x="3234" y="155"/>
                    <a:pt x="3238" y="151"/>
                  </a:cubicBezTo>
                  <a:cubicBezTo>
                    <a:pt x="3238" y="144"/>
                    <a:pt x="3231" y="140"/>
                    <a:pt x="3231" y="133"/>
                  </a:cubicBezTo>
                  <a:cubicBezTo>
                    <a:pt x="3231" y="129"/>
                    <a:pt x="3226" y="129"/>
                    <a:pt x="3223" y="126"/>
                  </a:cubicBezTo>
                  <a:lnTo>
                    <a:pt x="3223" y="93"/>
                  </a:lnTo>
                  <a:cubicBezTo>
                    <a:pt x="3216" y="93"/>
                    <a:pt x="3212" y="96"/>
                    <a:pt x="3204" y="100"/>
                  </a:cubicBezTo>
                  <a:cubicBezTo>
                    <a:pt x="3201" y="100"/>
                    <a:pt x="3201" y="104"/>
                    <a:pt x="3197" y="107"/>
                  </a:cubicBezTo>
                  <a:cubicBezTo>
                    <a:pt x="3194" y="107"/>
                    <a:pt x="3194" y="111"/>
                    <a:pt x="3190" y="111"/>
                  </a:cubicBezTo>
                  <a:cubicBezTo>
                    <a:pt x="3189" y="109"/>
                    <a:pt x="3186" y="109"/>
                    <a:pt x="3183" y="109"/>
                  </a:cubicBezTo>
                  <a:cubicBezTo>
                    <a:pt x="3180" y="109"/>
                    <a:pt x="3177" y="109"/>
                    <a:pt x="3175" y="107"/>
                  </a:cubicBezTo>
                  <a:cubicBezTo>
                    <a:pt x="3174" y="105"/>
                    <a:pt x="3172" y="105"/>
                    <a:pt x="3171" y="105"/>
                  </a:cubicBezTo>
                  <a:cubicBezTo>
                    <a:pt x="3169" y="105"/>
                    <a:pt x="3168" y="105"/>
                    <a:pt x="3168" y="104"/>
                  </a:cubicBezTo>
                  <a:cubicBezTo>
                    <a:pt x="3168" y="100"/>
                    <a:pt x="3165" y="100"/>
                    <a:pt x="3160" y="96"/>
                  </a:cubicBezTo>
                  <a:cubicBezTo>
                    <a:pt x="3153" y="89"/>
                    <a:pt x="3150" y="78"/>
                    <a:pt x="3153" y="67"/>
                  </a:cubicBezTo>
                  <a:cubicBezTo>
                    <a:pt x="3153" y="63"/>
                    <a:pt x="3157" y="60"/>
                    <a:pt x="3153" y="60"/>
                  </a:cubicBezTo>
                  <a:cubicBezTo>
                    <a:pt x="3150" y="60"/>
                    <a:pt x="3153" y="49"/>
                    <a:pt x="3146" y="45"/>
                  </a:cubicBezTo>
                  <a:cubicBezTo>
                    <a:pt x="3146" y="52"/>
                    <a:pt x="3135" y="56"/>
                    <a:pt x="3135" y="63"/>
                  </a:cubicBezTo>
                  <a:cubicBezTo>
                    <a:pt x="3131" y="71"/>
                    <a:pt x="3121" y="71"/>
                    <a:pt x="3121" y="82"/>
                  </a:cubicBezTo>
                  <a:cubicBezTo>
                    <a:pt x="3113" y="78"/>
                    <a:pt x="3109" y="74"/>
                    <a:pt x="3102" y="74"/>
                  </a:cubicBezTo>
                  <a:cubicBezTo>
                    <a:pt x="3099" y="74"/>
                    <a:pt x="3094" y="71"/>
                    <a:pt x="3087" y="67"/>
                  </a:cubicBezTo>
                  <a:cubicBezTo>
                    <a:pt x="3086" y="71"/>
                    <a:pt x="3083" y="72"/>
                    <a:pt x="3080" y="72"/>
                  </a:cubicBezTo>
                  <a:cubicBezTo>
                    <a:pt x="3077" y="72"/>
                    <a:pt x="3074" y="71"/>
                    <a:pt x="3072" y="71"/>
                  </a:cubicBezTo>
                  <a:cubicBezTo>
                    <a:pt x="3070" y="72"/>
                    <a:pt x="3066" y="73"/>
                    <a:pt x="3063" y="73"/>
                  </a:cubicBezTo>
                  <a:cubicBezTo>
                    <a:pt x="3058" y="73"/>
                    <a:pt x="3053" y="71"/>
                    <a:pt x="3050" y="67"/>
                  </a:cubicBezTo>
                  <a:cubicBezTo>
                    <a:pt x="3047" y="63"/>
                    <a:pt x="3043" y="63"/>
                    <a:pt x="3040" y="60"/>
                  </a:cubicBezTo>
                  <a:cubicBezTo>
                    <a:pt x="3043" y="49"/>
                    <a:pt x="3033" y="45"/>
                    <a:pt x="3036" y="34"/>
                  </a:cubicBezTo>
                  <a:cubicBezTo>
                    <a:pt x="3028" y="30"/>
                    <a:pt x="3033" y="16"/>
                    <a:pt x="3021" y="16"/>
                  </a:cubicBezTo>
                  <a:cubicBezTo>
                    <a:pt x="3018" y="12"/>
                    <a:pt x="3011" y="12"/>
                    <a:pt x="3006" y="8"/>
                  </a:cubicBezTo>
                  <a:cubicBezTo>
                    <a:pt x="2999" y="5"/>
                    <a:pt x="2992" y="1"/>
                    <a:pt x="298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35"/>
            <p:cNvSpPr/>
            <p:nvPr/>
          </p:nvSpPr>
          <p:spPr>
            <a:xfrm>
              <a:off x="3452352" y="2566463"/>
              <a:ext cx="49" cy="196"/>
            </a:xfrm>
            <a:custGeom>
              <a:avLst/>
              <a:gdLst/>
              <a:ahLst/>
              <a:cxnLst/>
              <a:rect l="l" t="t" r="r" b="b"/>
              <a:pathLst>
                <a:path w="1" h="4" extrusionOk="0">
                  <a:moveTo>
                    <a:pt x="0" y="4"/>
                  </a:moveTo>
                  <a:lnTo>
                    <a:pt x="0" y="0"/>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35"/>
            <p:cNvSpPr/>
            <p:nvPr/>
          </p:nvSpPr>
          <p:spPr>
            <a:xfrm>
              <a:off x="3483317" y="2525240"/>
              <a:ext cx="196" cy="245"/>
            </a:xfrm>
            <a:custGeom>
              <a:avLst/>
              <a:gdLst/>
              <a:ahLst/>
              <a:cxnLst/>
              <a:rect l="l" t="t" r="r" b="b"/>
              <a:pathLst>
                <a:path w="4" h="5" extrusionOk="0">
                  <a:moveTo>
                    <a:pt x="0" y="1"/>
                  </a:moveTo>
                  <a:lnTo>
                    <a:pt x="0" y="4"/>
                  </a:lnTo>
                  <a:lnTo>
                    <a:pt x="4" y="4"/>
                  </a:ln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09" name="Google Shape;3609;p35"/>
          <p:cNvGrpSpPr/>
          <p:nvPr/>
        </p:nvGrpSpPr>
        <p:grpSpPr>
          <a:xfrm>
            <a:off x="8199945" y="646982"/>
            <a:ext cx="457898" cy="456314"/>
            <a:chOff x="2304594" y="2493825"/>
            <a:chExt cx="579837" cy="577832"/>
          </a:xfrm>
        </p:grpSpPr>
        <p:sp>
          <p:nvSpPr>
            <p:cNvPr id="3610" name="Google Shape;3610;p35"/>
            <p:cNvSpPr/>
            <p:nvPr/>
          </p:nvSpPr>
          <p:spPr>
            <a:xfrm>
              <a:off x="2583449" y="2978561"/>
              <a:ext cx="59" cy="59"/>
            </a:xfrm>
            <a:custGeom>
              <a:avLst/>
              <a:gdLst/>
              <a:ahLst/>
              <a:cxnLst/>
              <a:rect l="l" t="t" r="r" b="b"/>
              <a:pathLst>
                <a:path w="1" h="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35"/>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35"/>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35"/>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35"/>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35"/>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35"/>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35"/>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35"/>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35"/>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35"/>
            <p:cNvSpPr/>
            <p:nvPr/>
          </p:nvSpPr>
          <p:spPr>
            <a:xfrm>
              <a:off x="2668692" y="2873025"/>
              <a:ext cx="59" cy="0"/>
            </a:xfrm>
            <a:custGeom>
              <a:avLst/>
              <a:gdLst/>
              <a:ahLst/>
              <a:cxnLst/>
              <a:rect l="l" t="t" r="r" b="b"/>
              <a:pathLst>
                <a:path w="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35"/>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35"/>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35"/>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35"/>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35"/>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35"/>
            <p:cNvSpPr/>
            <p:nvPr/>
          </p:nvSpPr>
          <p:spPr>
            <a:xfrm>
              <a:off x="2684856" y="2709440"/>
              <a:ext cx="59" cy="59"/>
            </a:xfrm>
            <a:custGeom>
              <a:avLst/>
              <a:gdLst/>
              <a:ahLst/>
              <a:cxnLst/>
              <a:rect l="l" t="t" r="r" b="b"/>
              <a:pathLst>
                <a:path w="1" h="1" extrusionOk="0">
                  <a:moveTo>
                    <a:pt x="1" y="1"/>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35"/>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35"/>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35"/>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0" name="Google Shape;3630;p35"/>
          <p:cNvSpPr/>
          <p:nvPr/>
        </p:nvSpPr>
        <p:spPr>
          <a:xfrm>
            <a:off x="531851" y="445023"/>
            <a:ext cx="366489" cy="572708"/>
          </a:xfrm>
          <a:custGeom>
            <a:avLst/>
            <a:gdLst/>
            <a:ahLst/>
            <a:cxnLst/>
            <a:rect l="l" t="t" r="r" b="b"/>
            <a:pathLst>
              <a:path w="8662" h="13536" extrusionOk="0">
                <a:moveTo>
                  <a:pt x="4332" y="8226"/>
                </a:moveTo>
                <a:cubicBezTo>
                  <a:pt x="4339" y="8226"/>
                  <a:pt x="4346" y="8226"/>
                  <a:pt x="4353" y="8226"/>
                </a:cubicBezTo>
                <a:cubicBezTo>
                  <a:pt x="4771" y="8240"/>
                  <a:pt x="5123" y="8614"/>
                  <a:pt x="5108" y="9032"/>
                </a:cubicBezTo>
                <a:cubicBezTo>
                  <a:pt x="5098" y="9326"/>
                  <a:pt x="4925" y="9579"/>
                  <a:pt x="4679" y="9704"/>
                </a:cubicBezTo>
                <a:lnTo>
                  <a:pt x="5428" y="11200"/>
                </a:lnTo>
                <a:cubicBezTo>
                  <a:pt x="5468" y="11280"/>
                  <a:pt x="5409" y="11372"/>
                  <a:pt x="5325" y="11372"/>
                </a:cubicBezTo>
                <a:lnTo>
                  <a:pt x="3337" y="11372"/>
                </a:lnTo>
                <a:cubicBezTo>
                  <a:pt x="3253" y="11372"/>
                  <a:pt x="3194" y="11280"/>
                  <a:pt x="3234" y="11200"/>
                </a:cubicBezTo>
                <a:lnTo>
                  <a:pt x="3982" y="9704"/>
                </a:lnTo>
                <a:cubicBezTo>
                  <a:pt x="3725" y="9575"/>
                  <a:pt x="3549" y="9311"/>
                  <a:pt x="3549" y="9007"/>
                </a:cubicBezTo>
                <a:cubicBezTo>
                  <a:pt x="3549" y="8574"/>
                  <a:pt x="3898" y="8226"/>
                  <a:pt x="4332" y="8226"/>
                </a:cubicBezTo>
                <a:close/>
                <a:moveTo>
                  <a:pt x="4052" y="1"/>
                </a:moveTo>
                <a:cubicBezTo>
                  <a:pt x="2427" y="1"/>
                  <a:pt x="1104" y="1321"/>
                  <a:pt x="1104" y="2946"/>
                </a:cubicBezTo>
                <a:lnTo>
                  <a:pt x="1104" y="3506"/>
                </a:lnTo>
                <a:lnTo>
                  <a:pt x="2090" y="3506"/>
                </a:lnTo>
                <a:lnTo>
                  <a:pt x="2090" y="2946"/>
                </a:lnTo>
                <a:cubicBezTo>
                  <a:pt x="2090" y="1863"/>
                  <a:pt x="2970" y="987"/>
                  <a:pt x="4052" y="987"/>
                </a:cubicBezTo>
                <a:lnTo>
                  <a:pt x="4610" y="987"/>
                </a:lnTo>
                <a:cubicBezTo>
                  <a:pt x="5692" y="987"/>
                  <a:pt x="6572" y="1863"/>
                  <a:pt x="6572" y="2946"/>
                </a:cubicBezTo>
                <a:lnTo>
                  <a:pt x="6572" y="5823"/>
                </a:lnTo>
                <a:lnTo>
                  <a:pt x="543" y="5823"/>
                </a:lnTo>
                <a:cubicBezTo>
                  <a:pt x="242" y="5823"/>
                  <a:pt x="0" y="6040"/>
                  <a:pt x="0" y="6307"/>
                </a:cubicBezTo>
                <a:lnTo>
                  <a:pt x="0" y="13051"/>
                </a:lnTo>
                <a:cubicBezTo>
                  <a:pt x="0" y="13319"/>
                  <a:pt x="242" y="13535"/>
                  <a:pt x="543" y="13535"/>
                </a:cubicBezTo>
                <a:lnTo>
                  <a:pt x="8119" y="13535"/>
                </a:lnTo>
                <a:cubicBezTo>
                  <a:pt x="8420" y="13535"/>
                  <a:pt x="8662" y="13319"/>
                  <a:pt x="8662" y="13051"/>
                </a:cubicBezTo>
                <a:lnTo>
                  <a:pt x="8662" y="6307"/>
                </a:lnTo>
                <a:cubicBezTo>
                  <a:pt x="8662" y="6040"/>
                  <a:pt x="8420" y="5823"/>
                  <a:pt x="8119" y="5823"/>
                </a:cubicBezTo>
                <a:lnTo>
                  <a:pt x="7558" y="5823"/>
                </a:lnTo>
                <a:lnTo>
                  <a:pt x="7558" y="2946"/>
                </a:lnTo>
                <a:cubicBezTo>
                  <a:pt x="7558" y="1321"/>
                  <a:pt x="6234" y="1"/>
                  <a:pt x="46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31" name="Google Shape;3631;p35"/>
          <p:cNvGrpSpPr/>
          <p:nvPr/>
        </p:nvGrpSpPr>
        <p:grpSpPr>
          <a:xfrm rot="-9309921">
            <a:off x="-1001591" y="4839521"/>
            <a:ext cx="2036661" cy="1372849"/>
            <a:chOff x="906872" y="677935"/>
            <a:chExt cx="624516" cy="420955"/>
          </a:xfrm>
        </p:grpSpPr>
        <p:sp>
          <p:nvSpPr>
            <p:cNvPr id="3632" name="Google Shape;3632;p35"/>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35"/>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35"/>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35"/>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35"/>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35"/>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35"/>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35"/>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35"/>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35"/>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35"/>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35"/>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35"/>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35"/>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35"/>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35"/>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35"/>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35"/>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35"/>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35"/>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35"/>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35"/>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35"/>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35"/>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35"/>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35"/>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35"/>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35"/>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35"/>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35"/>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35"/>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35"/>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35"/>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35"/>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35"/>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35"/>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35"/>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35"/>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35"/>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35"/>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35"/>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35"/>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35"/>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35"/>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35"/>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35"/>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35"/>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35"/>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35"/>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35"/>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35"/>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35"/>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35"/>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35"/>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35"/>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35"/>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35"/>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35"/>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35"/>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35"/>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35"/>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35"/>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35"/>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35"/>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35"/>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35"/>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35"/>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35"/>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35"/>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35"/>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35"/>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35"/>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35"/>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35"/>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35"/>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35"/>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35"/>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35"/>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35"/>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35"/>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35"/>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35"/>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35"/>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35"/>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35"/>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35"/>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35"/>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35"/>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35"/>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35"/>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35"/>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35"/>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35"/>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35"/>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35"/>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35"/>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35"/>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35"/>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35"/>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35"/>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35"/>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35"/>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35"/>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35"/>
            <p:cNvSpPr/>
            <p:nvPr/>
          </p:nvSpPr>
          <p:spPr>
            <a:xfrm>
              <a:off x="1289695" y="695943"/>
              <a:ext cx="706" cy="471"/>
            </a:xfrm>
            <a:custGeom>
              <a:avLst/>
              <a:gdLst/>
              <a:ahLst/>
              <a:cxnLst/>
              <a:rect l="l" t="t" r="r" b="b"/>
              <a:pathLst>
                <a:path w="12" h="8" extrusionOk="0">
                  <a:moveTo>
                    <a:pt x="11" y="8"/>
                  </a:move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35"/>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35"/>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35"/>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35"/>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35"/>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35"/>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35"/>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35"/>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35"/>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35"/>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35"/>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35"/>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35"/>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35"/>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35"/>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35"/>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35"/>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35"/>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35"/>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35"/>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35"/>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35"/>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35"/>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35"/>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35"/>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35"/>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35"/>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35"/>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35"/>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35"/>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35"/>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35"/>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35"/>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35"/>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35"/>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35"/>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35"/>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35"/>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35"/>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35"/>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35"/>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35"/>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35"/>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35"/>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35"/>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35"/>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35"/>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35"/>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35"/>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35"/>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35"/>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35"/>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35"/>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35"/>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35"/>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35"/>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35"/>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35"/>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35"/>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35"/>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35"/>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35"/>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35"/>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35"/>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35"/>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35"/>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35"/>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35"/>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35"/>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35"/>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35"/>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35"/>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35"/>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35"/>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35"/>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35"/>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35"/>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35"/>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35"/>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35"/>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35"/>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35"/>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35"/>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3819"/>
        <p:cNvGrpSpPr/>
        <p:nvPr/>
      </p:nvGrpSpPr>
      <p:grpSpPr>
        <a:xfrm>
          <a:off x="0" y="0"/>
          <a:ext cx="0" cy="0"/>
          <a:chOff x="0" y="0"/>
          <a:chExt cx="0" cy="0"/>
        </a:xfrm>
      </p:grpSpPr>
      <p:sp>
        <p:nvSpPr>
          <p:cNvPr id="3820" name="Google Shape;3820;p36"/>
          <p:cNvSpPr/>
          <p:nvPr/>
        </p:nvSpPr>
        <p:spPr>
          <a:xfrm>
            <a:off x="6676601" y="4031338"/>
            <a:ext cx="3053414" cy="2098726"/>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821" name="Google Shape;3821;p36"/>
          <p:cNvSpPr/>
          <p:nvPr/>
        </p:nvSpPr>
        <p:spPr>
          <a:xfrm>
            <a:off x="-1324399" y="-514362"/>
            <a:ext cx="3053414" cy="2098726"/>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22" name="Google Shape;3822;p36"/>
          <p:cNvGrpSpPr/>
          <p:nvPr/>
        </p:nvGrpSpPr>
        <p:grpSpPr>
          <a:xfrm>
            <a:off x="416013" y="1209194"/>
            <a:ext cx="280525" cy="279555"/>
            <a:chOff x="2304594" y="2493825"/>
            <a:chExt cx="579837" cy="577832"/>
          </a:xfrm>
        </p:grpSpPr>
        <p:sp>
          <p:nvSpPr>
            <p:cNvPr id="3823" name="Google Shape;3823;p36"/>
            <p:cNvSpPr/>
            <p:nvPr/>
          </p:nvSpPr>
          <p:spPr>
            <a:xfrm>
              <a:off x="2583449" y="2978561"/>
              <a:ext cx="59" cy="59"/>
            </a:xfrm>
            <a:custGeom>
              <a:avLst/>
              <a:gdLst/>
              <a:ahLst/>
              <a:cxnLst/>
              <a:rect l="l" t="t" r="r" b="b"/>
              <a:pathLst>
                <a:path w="1" h="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36"/>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36"/>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36"/>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36"/>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36"/>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36"/>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36"/>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36"/>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36"/>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36"/>
            <p:cNvSpPr/>
            <p:nvPr/>
          </p:nvSpPr>
          <p:spPr>
            <a:xfrm>
              <a:off x="2668692" y="2873025"/>
              <a:ext cx="59" cy="0"/>
            </a:xfrm>
            <a:custGeom>
              <a:avLst/>
              <a:gdLst/>
              <a:ahLst/>
              <a:cxnLst/>
              <a:rect l="l" t="t" r="r" b="b"/>
              <a:pathLst>
                <a:path w="1" extrusionOk="0">
                  <a:moveTo>
                    <a:pt x="0"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36"/>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36"/>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36"/>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36"/>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36"/>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36"/>
            <p:cNvSpPr/>
            <p:nvPr/>
          </p:nvSpPr>
          <p:spPr>
            <a:xfrm>
              <a:off x="2684856" y="2709440"/>
              <a:ext cx="59" cy="59"/>
            </a:xfrm>
            <a:custGeom>
              <a:avLst/>
              <a:gdLst/>
              <a:ahLst/>
              <a:cxnLst/>
              <a:rect l="l" t="t" r="r" b="b"/>
              <a:pathLst>
                <a:path w="1" h="1" extrusionOk="0">
                  <a:moveTo>
                    <a:pt x="1" y="1"/>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36"/>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36"/>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36"/>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43" name="Google Shape;3843;p36"/>
          <p:cNvSpPr/>
          <p:nvPr/>
        </p:nvSpPr>
        <p:spPr>
          <a:xfrm>
            <a:off x="556289" y="1567501"/>
            <a:ext cx="457897" cy="335714"/>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36"/>
          <p:cNvSpPr/>
          <p:nvPr/>
        </p:nvSpPr>
        <p:spPr>
          <a:xfrm rot="8100000">
            <a:off x="8091217" y="-514354"/>
            <a:ext cx="1908476" cy="1804883"/>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45" name="Google Shape;3845;p36"/>
          <p:cNvGrpSpPr/>
          <p:nvPr/>
        </p:nvGrpSpPr>
        <p:grpSpPr>
          <a:xfrm>
            <a:off x="7973738" y="3917044"/>
            <a:ext cx="280525" cy="279555"/>
            <a:chOff x="2304594" y="2493825"/>
            <a:chExt cx="579837" cy="577832"/>
          </a:xfrm>
        </p:grpSpPr>
        <p:sp>
          <p:nvSpPr>
            <p:cNvPr id="3846" name="Google Shape;3846;p36"/>
            <p:cNvSpPr/>
            <p:nvPr/>
          </p:nvSpPr>
          <p:spPr>
            <a:xfrm>
              <a:off x="2583449" y="2978561"/>
              <a:ext cx="59" cy="59"/>
            </a:xfrm>
            <a:custGeom>
              <a:avLst/>
              <a:gdLst/>
              <a:ahLst/>
              <a:cxnLst/>
              <a:rect l="l" t="t" r="r" b="b"/>
              <a:pathLst>
                <a:path w="1" h="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36"/>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36"/>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36"/>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36"/>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36"/>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36"/>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36"/>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36"/>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36"/>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36"/>
            <p:cNvSpPr/>
            <p:nvPr/>
          </p:nvSpPr>
          <p:spPr>
            <a:xfrm>
              <a:off x="2668692" y="2873025"/>
              <a:ext cx="59" cy="0"/>
            </a:xfrm>
            <a:custGeom>
              <a:avLst/>
              <a:gdLst/>
              <a:ahLst/>
              <a:cxnLst/>
              <a:rect l="l" t="t" r="r" b="b"/>
              <a:pathLst>
                <a:path w="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36"/>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36"/>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36"/>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36"/>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36"/>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36"/>
            <p:cNvSpPr/>
            <p:nvPr/>
          </p:nvSpPr>
          <p:spPr>
            <a:xfrm>
              <a:off x="2684856" y="2709440"/>
              <a:ext cx="59" cy="59"/>
            </a:xfrm>
            <a:custGeom>
              <a:avLst/>
              <a:gdLst/>
              <a:ahLst/>
              <a:cxnLst/>
              <a:rect l="l" t="t" r="r" b="b"/>
              <a:pathLst>
                <a:path w="1" h="1" extrusionOk="0">
                  <a:moveTo>
                    <a:pt x="1" y="1"/>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36"/>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36"/>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36"/>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3"/>
          <p:cNvSpPr txBox="1">
            <a:spLocks noGrp="1"/>
          </p:cNvSpPr>
          <p:nvPr>
            <p:ph type="title"/>
          </p:nvPr>
        </p:nvSpPr>
        <p:spPr>
          <a:xfrm>
            <a:off x="2231650" y="3016600"/>
            <a:ext cx="5940900" cy="7827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0" name="Google Shape;40;p3"/>
          <p:cNvSpPr txBox="1">
            <a:spLocks noGrp="1"/>
          </p:cNvSpPr>
          <p:nvPr>
            <p:ph type="title" idx="2" hasCustomPrompt="1"/>
          </p:nvPr>
        </p:nvSpPr>
        <p:spPr>
          <a:xfrm>
            <a:off x="1152992" y="3213016"/>
            <a:ext cx="8148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Font typeface="Bellota"/>
              <a:buNone/>
              <a:defRPr sz="4800">
                <a:solidFill>
                  <a:schemeClr val="accent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1" name="Google Shape;41;p3"/>
          <p:cNvSpPr txBox="1">
            <a:spLocks noGrp="1"/>
          </p:cNvSpPr>
          <p:nvPr>
            <p:ph type="subTitle" idx="1"/>
          </p:nvPr>
        </p:nvSpPr>
        <p:spPr>
          <a:xfrm>
            <a:off x="2231650" y="3799300"/>
            <a:ext cx="5940900" cy="42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300"/>
              <a:buNone/>
              <a:defRPr sz="1600"/>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42" name="Google Shape;42;p3"/>
          <p:cNvSpPr/>
          <p:nvPr/>
        </p:nvSpPr>
        <p:spPr>
          <a:xfrm>
            <a:off x="3334803" y="2090998"/>
            <a:ext cx="5894935" cy="4062113"/>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3" name="Google Shape;43;p3"/>
          <p:cNvSpPr/>
          <p:nvPr/>
        </p:nvSpPr>
        <p:spPr>
          <a:xfrm rot="-9639676">
            <a:off x="-1391888" y="-1050242"/>
            <a:ext cx="4213968" cy="4272321"/>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4" name="Google Shape;44;p3"/>
          <p:cNvSpPr/>
          <p:nvPr/>
        </p:nvSpPr>
        <p:spPr>
          <a:xfrm rot="8279199">
            <a:off x="-705338" y="1761091"/>
            <a:ext cx="1552975" cy="1621309"/>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oogle Shape;45;p3"/>
          <p:cNvGrpSpPr/>
          <p:nvPr/>
        </p:nvGrpSpPr>
        <p:grpSpPr>
          <a:xfrm rot="-6203082">
            <a:off x="7931080" y="3808045"/>
            <a:ext cx="2201237" cy="1283353"/>
            <a:chOff x="3864475" y="2225200"/>
            <a:chExt cx="862200" cy="502675"/>
          </a:xfrm>
        </p:grpSpPr>
        <p:sp>
          <p:nvSpPr>
            <p:cNvPr id="46" name="Google Shape;46;p3"/>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 name="Google Shape;56;p3"/>
          <p:cNvSpPr/>
          <p:nvPr/>
        </p:nvSpPr>
        <p:spPr>
          <a:xfrm rot="8279188">
            <a:off x="8147523" y="-594578"/>
            <a:ext cx="1965109" cy="2080761"/>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895189" y="981374"/>
            <a:ext cx="740134" cy="908014"/>
          </a:xfrm>
          <a:custGeom>
            <a:avLst/>
            <a:gdLst/>
            <a:ahLst/>
            <a:cxnLst/>
            <a:rect l="l" t="t" r="r" b="b"/>
            <a:pathLst>
              <a:path w="12072" h="14809" extrusionOk="0">
                <a:moveTo>
                  <a:pt x="7398" y="1"/>
                </a:moveTo>
                <a:cubicBezTo>
                  <a:pt x="7391" y="1"/>
                  <a:pt x="7385" y="1"/>
                  <a:pt x="7378" y="1"/>
                </a:cubicBezTo>
                <a:cubicBezTo>
                  <a:pt x="6703" y="9"/>
                  <a:pt x="6153" y="600"/>
                  <a:pt x="6187" y="1270"/>
                </a:cubicBezTo>
                <a:cubicBezTo>
                  <a:pt x="6205" y="1644"/>
                  <a:pt x="6395" y="1974"/>
                  <a:pt x="6678" y="2184"/>
                </a:cubicBezTo>
                <a:cubicBezTo>
                  <a:pt x="6796" y="2272"/>
                  <a:pt x="6862" y="2414"/>
                  <a:pt x="6862" y="2561"/>
                </a:cubicBezTo>
                <a:cubicBezTo>
                  <a:pt x="6862" y="2660"/>
                  <a:pt x="6781" y="2741"/>
                  <a:pt x="6681" y="2741"/>
                </a:cubicBezTo>
                <a:lnTo>
                  <a:pt x="4254" y="2741"/>
                </a:lnTo>
                <a:cubicBezTo>
                  <a:pt x="4239" y="2741"/>
                  <a:pt x="4225" y="2744"/>
                  <a:pt x="4210" y="2748"/>
                </a:cubicBezTo>
                <a:lnTo>
                  <a:pt x="2751" y="2748"/>
                </a:lnTo>
                <a:lnTo>
                  <a:pt x="2751" y="4244"/>
                </a:lnTo>
                <a:lnTo>
                  <a:pt x="2751" y="6672"/>
                </a:lnTo>
                <a:cubicBezTo>
                  <a:pt x="2751" y="6771"/>
                  <a:pt x="2670" y="6852"/>
                  <a:pt x="2572" y="6852"/>
                </a:cubicBezTo>
                <a:lnTo>
                  <a:pt x="2520" y="6852"/>
                </a:lnTo>
                <a:cubicBezTo>
                  <a:pt x="2381" y="6852"/>
                  <a:pt x="2252" y="6782"/>
                  <a:pt x="2168" y="6672"/>
                </a:cubicBezTo>
                <a:cubicBezTo>
                  <a:pt x="1948" y="6393"/>
                  <a:pt x="1603" y="6214"/>
                  <a:pt x="1218" y="6214"/>
                </a:cubicBezTo>
                <a:cubicBezTo>
                  <a:pt x="543" y="6214"/>
                  <a:pt x="1" y="6767"/>
                  <a:pt x="8" y="7442"/>
                </a:cubicBezTo>
                <a:cubicBezTo>
                  <a:pt x="19" y="8094"/>
                  <a:pt x="576" y="8635"/>
                  <a:pt x="1224" y="8635"/>
                </a:cubicBezTo>
                <a:cubicBezTo>
                  <a:pt x="1243" y="8635"/>
                  <a:pt x="1262" y="8635"/>
                  <a:pt x="1280" y="8634"/>
                </a:cubicBezTo>
                <a:cubicBezTo>
                  <a:pt x="1655" y="8612"/>
                  <a:pt x="1985" y="8424"/>
                  <a:pt x="2193" y="8138"/>
                </a:cubicBezTo>
                <a:cubicBezTo>
                  <a:pt x="2281" y="8021"/>
                  <a:pt x="2425" y="7959"/>
                  <a:pt x="2572" y="7959"/>
                </a:cubicBezTo>
                <a:cubicBezTo>
                  <a:pt x="2670" y="7959"/>
                  <a:pt x="2751" y="8040"/>
                  <a:pt x="2751" y="8138"/>
                </a:cubicBezTo>
                <a:lnTo>
                  <a:pt x="2751" y="10566"/>
                </a:lnTo>
                <a:lnTo>
                  <a:pt x="2751" y="12062"/>
                </a:lnTo>
                <a:lnTo>
                  <a:pt x="2758" y="12062"/>
                </a:lnTo>
                <a:lnTo>
                  <a:pt x="2758" y="12070"/>
                </a:lnTo>
                <a:lnTo>
                  <a:pt x="6681" y="12070"/>
                </a:lnTo>
                <a:cubicBezTo>
                  <a:pt x="6781" y="12070"/>
                  <a:pt x="6862" y="12150"/>
                  <a:pt x="6862" y="12249"/>
                </a:cubicBezTo>
                <a:lnTo>
                  <a:pt x="6862" y="12300"/>
                </a:lnTo>
                <a:cubicBezTo>
                  <a:pt x="6862" y="12440"/>
                  <a:pt x="6788" y="12564"/>
                  <a:pt x="6681" y="12652"/>
                </a:cubicBezTo>
                <a:cubicBezTo>
                  <a:pt x="6403" y="12872"/>
                  <a:pt x="6224" y="13217"/>
                  <a:pt x="6224" y="13598"/>
                </a:cubicBezTo>
                <a:cubicBezTo>
                  <a:pt x="6224" y="14266"/>
                  <a:pt x="6763" y="14808"/>
                  <a:pt x="7431" y="14808"/>
                </a:cubicBezTo>
                <a:cubicBezTo>
                  <a:pt x="7438" y="14808"/>
                  <a:pt x="7445" y="14808"/>
                  <a:pt x="7452" y="14808"/>
                </a:cubicBezTo>
                <a:cubicBezTo>
                  <a:pt x="8123" y="14801"/>
                  <a:pt x="8673" y="14211"/>
                  <a:pt x="8640" y="13540"/>
                </a:cubicBezTo>
                <a:cubicBezTo>
                  <a:pt x="8622" y="13163"/>
                  <a:pt x="8435" y="12836"/>
                  <a:pt x="8149" y="12627"/>
                </a:cubicBezTo>
                <a:cubicBezTo>
                  <a:pt x="8031" y="12539"/>
                  <a:pt x="7969" y="12396"/>
                  <a:pt x="7969" y="12249"/>
                </a:cubicBezTo>
                <a:cubicBezTo>
                  <a:pt x="7969" y="12150"/>
                  <a:pt x="8050" y="12070"/>
                  <a:pt x="8149" y="12070"/>
                </a:cubicBezTo>
                <a:lnTo>
                  <a:pt x="12072" y="12070"/>
                </a:lnTo>
                <a:lnTo>
                  <a:pt x="12072" y="8102"/>
                </a:lnTo>
                <a:cubicBezTo>
                  <a:pt x="12050" y="8025"/>
                  <a:pt x="11984" y="7966"/>
                  <a:pt x="11900" y="7966"/>
                </a:cubicBezTo>
                <a:cubicBezTo>
                  <a:pt x="11753" y="7966"/>
                  <a:pt x="11610" y="8028"/>
                  <a:pt x="11522" y="8146"/>
                </a:cubicBezTo>
                <a:cubicBezTo>
                  <a:pt x="11317" y="8432"/>
                  <a:pt x="10987" y="8619"/>
                  <a:pt x="10613" y="8637"/>
                </a:cubicBezTo>
                <a:cubicBezTo>
                  <a:pt x="10591" y="8638"/>
                  <a:pt x="10570" y="8639"/>
                  <a:pt x="10549" y="8639"/>
                </a:cubicBezTo>
                <a:cubicBezTo>
                  <a:pt x="9905" y="8639"/>
                  <a:pt x="9351" y="8099"/>
                  <a:pt x="9340" y="7449"/>
                </a:cubicBezTo>
                <a:cubicBezTo>
                  <a:pt x="9330" y="6771"/>
                  <a:pt x="9876" y="6221"/>
                  <a:pt x="10550" y="6221"/>
                </a:cubicBezTo>
                <a:cubicBezTo>
                  <a:pt x="10936" y="6221"/>
                  <a:pt x="11276" y="6400"/>
                  <a:pt x="11500" y="6679"/>
                </a:cubicBezTo>
                <a:cubicBezTo>
                  <a:pt x="11584" y="6786"/>
                  <a:pt x="11709" y="6859"/>
                  <a:pt x="11848" y="6859"/>
                </a:cubicBezTo>
                <a:lnTo>
                  <a:pt x="11900" y="6859"/>
                </a:lnTo>
                <a:cubicBezTo>
                  <a:pt x="11984" y="6859"/>
                  <a:pt x="12050" y="6800"/>
                  <a:pt x="12072" y="6723"/>
                </a:cubicBezTo>
                <a:lnTo>
                  <a:pt x="12072" y="2756"/>
                </a:lnTo>
                <a:lnTo>
                  <a:pt x="10642" y="2756"/>
                </a:lnTo>
                <a:cubicBezTo>
                  <a:pt x="10620" y="2748"/>
                  <a:pt x="10598" y="2741"/>
                  <a:pt x="10572" y="2741"/>
                </a:cubicBezTo>
                <a:lnTo>
                  <a:pt x="8149" y="2741"/>
                </a:lnTo>
                <a:cubicBezTo>
                  <a:pt x="8050" y="2741"/>
                  <a:pt x="7969" y="2660"/>
                  <a:pt x="7969" y="2561"/>
                </a:cubicBezTo>
                <a:lnTo>
                  <a:pt x="7969" y="2509"/>
                </a:lnTo>
                <a:cubicBezTo>
                  <a:pt x="7969" y="2370"/>
                  <a:pt x="8039" y="2245"/>
                  <a:pt x="8149" y="2157"/>
                </a:cubicBezTo>
                <a:cubicBezTo>
                  <a:pt x="8428" y="1937"/>
                  <a:pt x="8607" y="1593"/>
                  <a:pt x="8607" y="1211"/>
                </a:cubicBezTo>
                <a:cubicBezTo>
                  <a:pt x="8607" y="544"/>
                  <a:pt x="8064" y="1"/>
                  <a:pt x="73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 name="Google Shape;58;p3"/>
          <p:cNvGrpSpPr/>
          <p:nvPr/>
        </p:nvGrpSpPr>
        <p:grpSpPr>
          <a:xfrm rot="1799941">
            <a:off x="1772322" y="1096499"/>
            <a:ext cx="484818" cy="677751"/>
            <a:chOff x="3378250" y="2315400"/>
            <a:chExt cx="621384" cy="868760"/>
          </a:xfrm>
        </p:grpSpPr>
        <p:sp>
          <p:nvSpPr>
            <p:cNvPr id="59" name="Google Shape;59;p3"/>
            <p:cNvSpPr/>
            <p:nvPr/>
          </p:nvSpPr>
          <p:spPr>
            <a:xfrm>
              <a:off x="3564829" y="2609991"/>
              <a:ext cx="434804" cy="220150"/>
            </a:xfrm>
            <a:custGeom>
              <a:avLst/>
              <a:gdLst/>
              <a:ahLst/>
              <a:cxnLst/>
              <a:rect l="l" t="t" r="r" b="b"/>
              <a:pathLst>
                <a:path w="8860" h="4486" extrusionOk="0">
                  <a:moveTo>
                    <a:pt x="8582" y="1468"/>
                  </a:moveTo>
                  <a:lnTo>
                    <a:pt x="8582" y="1471"/>
                  </a:lnTo>
                  <a:lnTo>
                    <a:pt x="8577" y="1468"/>
                  </a:lnTo>
                  <a:close/>
                  <a:moveTo>
                    <a:pt x="7910" y="1607"/>
                  </a:moveTo>
                  <a:lnTo>
                    <a:pt x="7910" y="1610"/>
                  </a:lnTo>
                  <a:cubicBezTo>
                    <a:pt x="7907" y="1610"/>
                    <a:pt x="7903" y="1610"/>
                    <a:pt x="7899" y="1615"/>
                  </a:cubicBezTo>
                  <a:lnTo>
                    <a:pt x="7899" y="1610"/>
                  </a:lnTo>
                  <a:cubicBezTo>
                    <a:pt x="7903" y="1610"/>
                    <a:pt x="7907" y="1610"/>
                    <a:pt x="7910" y="1607"/>
                  </a:cubicBezTo>
                  <a:close/>
                  <a:moveTo>
                    <a:pt x="8343" y="1637"/>
                  </a:moveTo>
                  <a:lnTo>
                    <a:pt x="8343" y="1640"/>
                  </a:lnTo>
                  <a:lnTo>
                    <a:pt x="8339" y="1640"/>
                  </a:lnTo>
                  <a:lnTo>
                    <a:pt x="8339" y="1637"/>
                  </a:lnTo>
                  <a:close/>
                  <a:moveTo>
                    <a:pt x="8354" y="1637"/>
                  </a:moveTo>
                  <a:cubicBezTo>
                    <a:pt x="8354" y="1640"/>
                    <a:pt x="8357" y="1640"/>
                    <a:pt x="8357" y="1644"/>
                  </a:cubicBezTo>
                  <a:cubicBezTo>
                    <a:pt x="8350" y="1647"/>
                    <a:pt x="8343" y="1647"/>
                    <a:pt x="8335" y="1647"/>
                  </a:cubicBezTo>
                  <a:cubicBezTo>
                    <a:pt x="8339" y="1644"/>
                    <a:pt x="8343" y="1644"/>
                    <a:pt x="8347" y="1644"/>
                  </a:cubicBezTo>
                  <a:cubicBezTo>
                    <a:pt x="8350" y="1640"/>
                    <a:pt x="8350" y="1640"/>
                    <a:pt x="8354" y="1637"/>
                  </a:cubicBezTo>
                  <a:close/>
                  <a:moveTo>
                    <a:pt x="8071" y="1647"/>
                  </a:moveTo>
                  <a:lnTo>
                    <a:pt x="8068" y="1651"/>
                  </a:lnTo>
                  <a:lnTo>
                    <a:pt x="8068" y="1647"/>
                  </a:lnTo>
                  <a:close/>
                  <a:moveTo>
                    <a:pt x="8281" y="1654"/>
                  </a:moveTo>
                  <a:cubicBezTo>
                    <a:pt x="8277" y="1659"/>
                    <a:pt x="8273" y="1659"/>
                    <a:pt x="8269" y="1662"/>
                  </a:cubicBezTo>
                  <a:cubicBezTo>
                    <a:pt x="8266" y="1659"/>
                    <a:pt x="8266" y="1654"/>
                    <a:pt x="8281" y="1654"/>
                  </a:cubicBezTo>
                  <a:close/>
                  <a:moveTo>
                    <a:pt x="7834" y="1674"/>
                  </a:moveTo>
                  <a:cubicBezTo>
                    <a:pt x="7835" y="1674"/>
                    <a:pt x="7836" y="1676"/>
                    <a:pt x="7833" y="1681"/>
                  </a:cubicBezTo>
                  <a:cubicBezTo>
                    <a:pt x="7833" y="1676"/>
                    <a:pt x="7829" y="1676"/>
                    <a:pt x="7829" y="1676"/>
                  </a:cubicBezTo>
                  <a:cubicBezTo>
                    <a:pt x="7831" y="1675"/>
                    <a:pt x="7832" y="1674"/>
                    <a:pt x="7834" y="1674"/>
                  </a:cubicBezTo>
                  <a:close/>
                  <a:moveTo>
                    <a:pt x="8416" y="1676"/>
                  </a:moveTo>
                  <a:lnTo>
                    <a:pt x="8416" y="1681"/>
                  </a:lnTo>
                  <a:lnTo>
                    <a:pt x="8398" y="1681"/>
                  </a:lnTo>
                  <a:cubicBezTo>
                    <a:pt x="8406" y="1676"/>
                    <a:pt x="8409" y="1676"/>
                    <a:pt x="8413" y="1676"/>
                  </a:cubicBezTo>
                  <a:close/>
                  <a:moveTo>
                    <a:pt x="8277" y="1691"/>
                  </a:moveTo>
                  <a:lnTo>
                    <a:pt x="8273" y="1695"/>
                  </a:lnTo>
                  <a:cubicBezTo>
                    <a:pt x="8273" y="1695"/>
                    <a:pt x="8269" y="1695"/>
                    <a:pt x="8269" y="1691"/>
                  </a:cubicBezTo>
                  <a:close/>
                  <a:moveTo>
                    <a:pt x="8233" y="1720"/>
                  </a:moveTo>
                  <a:lnTo>
                    <a:pt x="8233" y="1725"/>
                  </a:lnTo>
                  <a:lnTo>
                    <a:pt x="8229" y="1725"/>
                  </a:lnTo>
                  <a:lnTo>
                    <a:pt x="8229" y="1720"/>
                  </a:lnTo>
                  <a:close/>
                  <a:moveTo>
                    <a:pt x="7470" y="1977"/>
                  </a:moveTo>
                  <a:lnTo>
                    <a:pt x="7470" y="1979"/>
                  </a:lnTo>
                  <a:lnTo>
                    <a:pt x="7470" y="1979"/>
                  </a:lnTo>
                  <a:cubicBezTo>
                    <a:pt x="7469" y="1978"/>
                    <a:pt x="7468" y="1978"/>
                    <a:pt x="7466" y="1977"/>
                  </a:cubicBezTo>
                  <a:lnTo>
                    <a:pt x="7466" y="1977"/>
                  </a:lnTo>
                  <a:lnTo>
                    <a:pt x="7470" y="1981"/>
                  </a:lnTo>
                  <a:lnTo>
                    <a:pt x="7470" y="1979"/>
                  </a:lnTo>
                  <a:lnTo>
                    <a:pt x="7470" y="1979"/>
                  </a:lnTo>
                  <a:cubicBezTo>
                    <a:pt x="7471" y="1979"/>
                    <a:pt x="7472" y="1980"/>
                    <a:pt x="7472" y="1980"/>
                  </a:cubicBezTo>
                  <a:cubicBezTo>
                    <a:pt x="7473" y="1980"/>
                    <a:pt x="7472" y="1979"/>
                    <a:pt x="7470" y="1977"/>
                  </a:cubicBezTo>
                  <a:lnTo>
                    <a:pt x="7470" y="1977"/>
                  </a:lnTo>
                  <a:cubicBezTo>
                    <a:pt x="7474" y="1981"/>
                    <a:pt x="7474" y="1981"/>
                    <a:pt x="7477" y="1981"/>
                  </a:cubicBezTo>
                  <a:lnTo>
                    <a:pt x="7474" y="1984"/>
                  </a:lnTo>
                  <a:lnTo>
                    <a:pt x="7470" y="1981"/>
                  </a:lnTo>
                  <a:lnTo>
                    <a:pt x="7470" y="1981"/>
                  </a:lnTo>
                  <a:lnTo>
                    <a:pt x="7466" y="1977"/>
                  </a:lnTo>
                  <a:close/>
                  <a:moveTo>
                    <a:pt x="7668" y="1984"/>
                  </a:moveTo>
                  <a:cubicBezTo>
                    <a:pt x="7672" y="1985"/>
                    <a:pt x="7672" y="1985"/>
                    <a:pt x="7672" y="1989"/>
                  </a:cubicBezTo>
                  <a:cubicBezTo>
                    <a:pt x="7669" y="1989"/>
                    <a:pt x="7665" y="1990"/>
                    <a:pt x="7664" y="1990"/>
                  </a:cubicBezTo>
                  <a:cubicBezTo>
                    <a:pt x="7663" y="1990"/>
                    <a:pt x="7663" y="1990"/>
                    <a:pt x="7664" y="1989"/>
                  </a:cubicBezTo>
                  <a:cubicBezTo>
                    <a:pt x="7666" y="1986"/>
                    <a:pt x="7667" y="1985"/>
                    <a:pt x="7668" y="1984"/>
                  </a:cubicBezTo>
                  <a:close/>
                  <a:moveTo>
                    <a:pt x="7408" y="1989"/>
                  </a:moveTo>
                  <a:lnTo>
                    <a:pt x="7408" y="1992"/>
                  </a:lnTo>
                  <a:lnTo>
                    <a:pt x="7404" y="1992"/>
                  </a:lnTo>
                  <a:lnTo>
                    <a:pt x="7404" y="1989"/>
                  </a:lnTo>
                  <a:close/>
                  <a:moveTo>
                    <a:pt x="7442" y="1991"/>
                  </a:moveTo>
                  <a:cubicBezTo>
                    <a:pt x="7444" y="1991"/>
                    <a:pt x="7446" y="1992"/>
                    <a:pt x="7448" y="1992"/>
                  </a:cubicBezTo>
                  <a:cubicBezTo>
                    <a:pt x="7444" y="1996"/>
                    <a:pt x="7442" y="1996"/>
                    <a:pt x="7440" y="1996"/>
                  </a:cubicBezTo>
                  <a:cubicBezTo>
                    <a:pt x="7437" y="1996"/>
                    <a:pt x="7435" y="1996"/>
                    <a:pt x="7433" y="1996"/>
                  </a:cubicBezTo>
                  <a:cubicBezTo>
                    <a:pt x="7437" y="1992"/>
                    <a:pt x="7440" y="1991"/>
                    <a:pt x="7442" y="1991"/>
                  </a:cubicBezTo>
                  <a:close/>
                  <a:moveTo>
                    <a:pt x="7426" y="1996"/>
                  </a:moveTo>
                  <a:lnTo>
                    <a:pt x="7426" y="1999"/>
                  </a:lnTo>
                  <a:lnTo>
                    <a:pt x="7422" y="1999"/>
                  </a:lnTo>
                  <a:lnTo>
                    <a:pt x="7426" y="1996"/>
                  </a:lnTo>
                  <a:close/>
                  <a:moveTo>
                    <a:pt x="7243" y="2072"/>
                  </a:moveTo>
                  <a:lnTo>
                    <a:pt x="7239" y="2077"/>
                  </a:lnTo>
                  <a:lnTo>
                    <a:pt x="7235" y="2072"/>
                  </a:lnTo>
                  <a:close/>
                  <a:moveTo>
                    <a:pt x="6795" y="2182"/>
                  </a:moveTo>
                  <a:lnTo>
                    <a:pt x="6795" y="2182"/>
                  </a:lnTo>
                  <a:cubicBezTo>
                    <a:pt x="6791" y="2187"/>
                    <a:pt x="6788" y="2187"/>
                    <a:pt x="6781" y="2187"/>
                  </a:cubicBezTo>
                  <a:cubicBezTo>
                    <a:pt x="6788" y="2187"/>
                    <a:pt x="6791" y="2182"/>
                    <a:pt x="6795" y="2182"/>
                  </a:cubicBezTo>
                  <a:close/>
                  <a:moveTo>
                    <a:pt x="1761" y="2190"/>
                  </a:moveTo>
                  <a:lnTo>
                    <a:pt x="1765" y="2194"/>
                  </a:lnTo>
                  <a:lnTo>
                    <a:pt x="1753" y="2194"/>
                  </a:lnTo>
                  <a:cubicBezTo>
                    <a:pt x="1757" y="2194"/>
                    <a:pt x="1757" y="2194"/>
                    <a:pt x="1761" y="2190"/>
                  </a:cubicBezTo>
                  <a:close/>
                  <a:moveTo>
                    <a:pt x="6487" y="2289"/>
                  </a:moveTo>
                  <a:lnTo>
                    <a:pt x="6487" y="2292"/>
                  </a:lnTo>
                  <a:lnTo>
                    <a:pt x="6483" y="2292"/>
                  </a:lnTo>
                  <a:lnTo>
                    <a:pt x="6487" y="2289"/>
                  </a:lnTo>
                  <a:close/>
                  <a:moveTo>
                    <a:pt x="5534" y="2666"/>
                  </a:moveTo>
                  <a:lnTo>
                    <a:pt x="5530" y="2671"/>
                  </a:lnTo>
                  <a:lnTo>
                    <a:pt x="5530" y="2666"/>
                  </a:lnTo>
                  <a:close/>
                  <a:moveTo>
                    <a:pt x="5270" y="2688"/>
                  </a:moveTo>
                  <a:lnTo>
                    <a:pt x="5266" y="2693"/>
                  </a:lnTo>
                  <a:lnTo>
                    <a:pt x="5266" y="2688"/>
                  </a:lnTo>
                  <a:close/>
                  <a:moveTo>
                    <a:pt x="4969" y="2798"/>
                  </a:moveTo>
                  <a:lnTo>
                    <a:pt x="4969" y="2803"/>
                  </a:lnTo>
                  <a:cubicBezTo>
                    <a:pt x="4965" y="2803"/>
                    <a:pt x="4962" y="2803"/>
                    <a:pt x="4958" y="2806"/>
                  </a:cubicBezTo>
                  <a:lnTo>
                    <a:pt x="4958" y="2803"/>
                  </a:lnTo>
                  <a:cubicBezTo>
                    <a:pt x="4962" y="2803"/>
                    <a:pt x="4965" y="2803"/>
                    <a:pt x="4969" y="2798"/>
                  </a:cubicBezTo>
                  <a:close/>
                  <a:moveTo>
                    <a:pt x="5072" y="2847"/>
                  </a:moveTo>
                  <a:lnTo>
                    <a:pt x="5068" y="2850"/>
                  </a:lnTo>
                  <a:lnTo>
                    <a:pt x="5068" y="2847"/>
                  </a:lnTo>
                  <a:close/>
                  <a:moveTo>
                    <a:pt x="118" y="3106"/>
                  </a:moveTo>
                  <a:lnTo>
                    <a:pt x="120" y="3108"/>
                  </a:lnTo>
                  <a:lnTo>
                    <a:pt x="120" y="3108"/>
                  </a:lnTo>
                  <a:lnTo>
                    <a:pt x="121" y="3106"/>
                  </a:lnTo>
                  <a:close/>
                  <a:moveTo>
                    <a:pt x="515" y="3898"/>
                  </a:moveTo>
                  <a:cubicBezTo>
                    <a:pt x="513" y="3898"/>
                    <a:pt x="512" y="3898"/>
                    <a:pt x="510" y="3898"/>
                  </a:cubicBezTo>
                  <a:cubicBezTo>
                    <a:pt x="513" y="3898"/>
                    <a:pt x="513" y="3898"/>
                    <a:pt x="515" y="3898"/>
                  </a:cubicBezTo>
                  <a:close/>
                  <a:moveTo>
                    <a:pt x="8053" y="0"/>
                  </a:moveTo>
                  <a:cubicBezTo>
                    <a:pt x="8046" y="4"/>
                    <a:pt x="8042" y="4"/>
                    <a:pt x="8039" y="8"/>
                  </a:cubicBezTo>
                  <a:cubicBezTo>
                    <a:pt x="8013" y="15"/>
                    <a:pt x="7987" y="22"/>
                    <a:pt x="7965" y="34"/>
                  </a:cubicBezTo>
                  <a:cubicBezTo>
                    <a:pt x="7947" y="41"/>
                    <a:pt x="7925" y="48"/>
                    <a:pt x="7907" y="56"/>
                  </a:cubicBezTo>
                  <a:cubicBezTo>
                    <a:pt x="7888" y="63"/>
                    <a:pt x="7866" y="66"/>
                    <a:pt x="7851" y="78"/>
                  </a:cubicBezTo>
                  <a:cubicBezTo>
                    <a:pt x="7844" y="81"/>
                    <a:pt x="7833" y="85"/>
                    <a:pt x="7822" y="85"/>
                  </a:cubicBezTo>
                  <a:cubicBezTo>
                    <a:pt x="7815" y="88"/>
                    <a:pt x="7811" y="92"/>
                    <a:pt x="7800" y="92"/>
                  </a:cubicBezTo>
                  <a:cubicBezTo>
                    <a:pt x="7796" y="92"/>
                    <a:pt x="7785" y="100"/>
                    <a:pt x="7778" y="103"/>
                  </a:cubicBezTo>
                  <a:cubicBezTo>
                    <a:pt x="7745" y="114"/>
                    <a:pt x="7708" y="125"/>
                    <a:pt x="7675" y="140"/>
                  </a:cubicBezTo>
                  <a:cubicBezTo>
                    <a:pt x="7642" y="151"/>
                    <a:pt x="7609" y="162"/>
                    <a:pt x="7576" y="169"/>
                  </a:cubicBezTo>
                  <a:cubicBezTo>
                    <a:pt x="7547" y="180"/>
                    <a:pt x="7514" y="195"/>
                    <a:pt x="7485" y="206"/>
                  </a:cubicBezTo>
                  <a:cubicBezTo>
                    <a:pt x="7470" y="206"/>
                    <a:pt x="7459" y="213"/>
                    <a:pt x="7448" y="217"/>
                  </a:cubicBezTo>
                  <a:cubicBezTo>
                    <a:pt x="7437" y="217"/>
                    <a:pt x="7426" y="228"/>
                    <a:pt x="7415" y="228"/>
                  </a:cubicBezTo>
                  <a:cubicBezTo>
                    <a:pt x="7404" y="235"/>
                    <a:pt x="7393" y="235"/>
                    <a:pt x="7378" y="239"/>
                  </a:cubicBezTo>
                  <a:cubicBezTo>
                    <a:pt x="7367" y="246"/>
                    <a:pt x="7356" y="246"/>
                    <a:pt x="7345" y="254"/>
                  </a:cubicBezTo>
                  <a:cubicBezTo>
                    <a:pt x="7338" y="257"/>
                    <a:pt x="7331" y="261"/>
                    <a:pt x="7320" y="261"/>
                  </a:cubicBezTo>
                  <a:lnTo>
                    <a:pt x="7316" y="265"/>
                  </a:lnTo>
                  <a:cubicBezTo>
                    <a:pt x="7294" y="272"/>
                    <a:pt x="7272" y="283"/>
                    <a:pt x="7246" y="290"/>
                  </a:cubicBezTo>
                  <a:cubicBezTo>
                    <a:pt x="7213" y="305"/>
                    <a:pt x="7180" y="312"/>
                    <a:pt x="7147" y="327"/>
                  </a:cubicBezTo>
                  <a:cubicBezTo>
                    <a:pt x="7089" y="345"/>
                    <a:pt x="7030" y="371"/>
                    <a:pt x="6971" y="386"/>
                  </a:cubicBezTo>
                  <a:cubicBezTo>
                    <a:pt x="6964" y="389"/>
                    <a:pt x="6957" y="393"/>
                    <a:pt x="6953" y="393"/>
                  </a:cubicBezTo>
                  <a:cubicBezTo>
                    <a:pt x="6945" y="397"/>
                    <a:pt x="6938" y="400"/>
                    <a:pt x="6935" y="400"/>
                  </a:cubicBezTo>
                  <a:cubicBezTo>
                    <a:pt x="6913" y="408"/>
                    <a:pt x="6894" y="419"/>
                    <a:pt x="6872" y="419"/>
                  </a:cubicBezTo>
                  <a:cubicBezTo>
                    <a:pt x="6865" y="419"/>
                    <a:pt x="6854" y="422"/>
                    <a:pt x="6850" y="426"/>
                  </a:cubicBezTo>
                  <a:cubicBezTo>
                    <a:pt x="6843" y="433"/>
                    <a:pt x="6835" y="433"/>
                    <a:pt x="6825" y="437"/>
                  </a:cubicBezTo>
                  <a:cubicBezTo>
                    <a:pt x="6810" y="444"/>
                    <a:pt x="6791" y="448"/>
                    <a:pt x="6773" y="455"/>
                  </a:cubicBezTo>
                  <a:cubicBezTo>
                    <a:pt x="6768" y="457"/>
                    <a:pt x="6763" y="458"/>
                    <a:pt x="6759" y="458"/>
                  </a:cubicBezTo>
                  <a:cubicBezTo>
                    <a:pt x="6755" y="458"/>
                    <a:pt x="6751" y="457"/>
                    <a:pt x="6747" y="455"/>
                  </a:cubicBezTo>
                  <a:cubicBezTo>
                    <a:pt x="6744" y="459"/>
                    <a:pt x="6740" y="463"/>
                    <a:pt x="6737" y="463"/>
                  </a:cubicBezTo>
                  <a:cubicBezTo>
                    <a:pt x="6733" y="466"/>
                    <a:pt x="6725" y="466"/>
                    <a:pt x="6722" y="466"/>
                  </a:cubicBezTo>
                  <a:lnTo>
                    <a:pt x="6718" y="466"/>
                  </a:lnTo>
                  <a:cubicBezTo>
                    <a:pt x="6703" y="470"/>
                    <a:pt x="6689" y="477"/>
                    <a:pt x="6674" y="481"/>
                  </a:cubicBezTo>
                  <a:cubicBezTo>
                    <a:pt x="6656" y="485"/>
                    <a:pt x="6641" y="488"/>
                    <a:pt x="6627" y="492"/>
                  </a:cubicBezTo>
                  <a:cubicBezTo>
                    <a:pt x="6623" y="496"/>
                    <a:pt x="6615" y="496"/>
                    <a:pt x="6608" y="499"/>
                  </a:cubicBezTo>
                  <a:cubicBezTo>
                    <a:pt x="6607" y="501"/>
                    <a:pt x="6604" y="501"/>
                    <a:pt x="6601" y="501"/>
                  </a:cubicBezTo>
                  <a:cubicBezTo>
                    <a:pt x="6598" y="501"/>
                    <a:pt x="6595" y="501"/>
                    <a:pt x="6593" y="503"/>
                  </a:cubicBezTo>
                  <a:cubicBezTo>
                    <a:pt x="6590" y="507"/>
                    <a:pt x="6583" y="507"/>
                    <a:pt x="6579" y="507"/>
                  </a:cubicBezTo>
                  <a:cubicBezTo>
                    <a:pt x="6571" y="507"/>
                    <a:pt x="6561" y="507"/>
                    <a:pt x="6561" y="510"/>
                  </a:cubicBezTo>
                  <a:cubicBezTo>
                    <a:pt x="6549" y="518"/>
                    <a:pt x="6539" y="518"/>
                    <a:pt x="6531" y="518"/>
                  </a:cubicBezTo>
                  <a:cubicBezTo>
                    <a:pt x="6529" y="520"/>
                    <a:pt x="6527" y="520"/>
                    <a:pt x="6526" y="520"/>
                  </a:cubicBezTo>
                  <a:cubicBezTo>
                    <a:pt x="6524" y="520"/>
                    <a:pt x="6522" y="520"/>
                    <a:pt x="6520" y="521"/>
                  </a:cubicBezTo>
                  <a:cubicBezTo>
                    <a:pt x="6509" y="521"/>
                    <a:pt x="6498" y="525"/>
                    <a:pt x="6487" y="529"/>
                  </a:cubicBezTo>
                  <a:cubicBezTo>
                    <a:pt x="6476" y="532"/>
                    <a:pt x="6465" y="532"/>
                    <a:pt x="6454" y="536"/>
                  </a:cubicBezTo>
                  <a:cubicBezTo>
                    <a:pt x="6439" y="540"/>
                    <a:pt x="6429" y="543"/>
                    <a:pt x="6414" y="547"/>
                  </a:cubicBezTo>
                  <a:cubicBezTo>
                    <a:pt x="6399" y="551"/>
                    <a:pt x="6388" y="554"/>
                    <a:pt x="6373" y="558"/>
                  </a:cubicBezTo>
                  <a:cubicBezTo>
                    <a:pt x="6366" y="562"/>
                    <a:pt x="6359" y="565"/>
                    <a:pt x="6351" y="565"/>
                  </a:cubicBezTo>
                  <a:cubicBezTo>
                    <a:pt x="6341" y="569"/>
                    <a:pt x="6333" y="569"/>
                    <a:pt x="6326" y="569"/>
                  </a:cubicBezTo>
                  <a:cubicBezTo>
                    <a:pt x="6322" y="569"/>
                    <a:pt x="6322" y="569"/>
                    <a:pt x="6319" y="573"/>
                  </a:cubicBezTo>
                  <a:cubicBezTo>
                    <a:pt x="6285" y="580"/>
                    <a:pt x="6256" y="595"/>
                    <a:pt x="6223" y="598"/>
                  </a:cubicBezTo>
                  <a:cubicBezTo>
                    <a:pt x="6212" y="602"/>
                    <a:pt x="6201" y="606"/>
                    <a:pt x="6190" y="609"/>
                  </a:cubicBezTo>
                  <a:cubicBezTo>
                    <a:pt x="6179" y="613"/>
                    <a:pt x="6172" y="617"/>
                    <a:pt x="6161" y="617"/>
                  </a:cubicBezTo>
                  <a:cubicBezTo>
                    <a:pt x="6150" y="617"/>
                    <a:pt x="6143" y="628"/>
                    <a:pt x="6131" y="631"/>
                  </a:cubicBezTo>
                  <a:lnTo>
                    <a:pt x="6121" y="631"/>
                  </a:lnTo>
                  <a:cubicBezTo>
                    <a:pt x="6109" y="631"/>
                    <a:pt x="6102" y="635"/>
                    <a:pt x="6091" y="639"/>
                  </a:cubicBezTo>
                  <a:cubicBezTo>
                    <a:pt x="6084" y="642"/>
                    <a:pt x="6073" y="646"/>
                    <a:pt x="6065" y="650"/>
                  </a:cubicBezTo>
                  <a:cubicBezTo>
                    <a:pt x="6055" y="650"/>
                    <a:pt x="6043" y="653"/>
                    <a:pt x="6033" y="657"/>
                  </a:cubicBezTo>
                  <a:cubicBezTo>
                    <a:pt x="6025" y="661"/>
                    <a:pt x="6014" y="661"/>
                    <a:pt x="6011" y="668"/>
                  </a:cubicBezTo>
                  <a:cubicBezTo>
                    <a:pt x="5999" y="668"/>
                    <a:pt x="5989" y="672"/>
                    <a:pt x="5981" y="675"/>
                  </a:cubicBezTo>
                  <a:cubicBezTo>
                    <a:pt x="5923" y="694"/>
                    <a:pt x="5864" y="712"/>
                    <a:pt x="5805" y="730"/>
                  </a:cubicBezTo>
                  <a:cubicBezTo>
                    <a:pt x="5798" y="734"/>
                    <a:pt x="5787" y="738"/>
                    <a:pt x="5776" y="738"/>
                  </a:cubicBezTo>
                  <a:cubicBezTo>
                    <a:pt x="5769" y="741"/>
                    <a:pt x="5757" y="745"/>
                    <a:pt x="5750" y="749"/>
                  </a:cubicBezTo>
                  <a:cubicBezTo>
                    <a:pt x="5747" y="752"/>
                    <a:pt x="5743" y="752"/>
                    <a:pt x="5739" y="752"/>
                  </a:cubicBezTo>
                  <a:cubicBezTo>
                    <a:pt x="5721" y="756"/>
                    <a:pt x="5703" y="760"/>
                    <a:pt x="5684" y="767"/>
                  </a:cubicBezTo>
                  <a:cubicBezTo>
                    <a:pt x="5655" y="778"/>
                    <a:pt x="5625" y="786"/>
                    <a:pt x="5596" y="796"/>
                  </a:cubicBezTo>
                  <a:cubicBezTo>
                    <a:pt x="5589" y="796"/>
                    <a:pt x="5581" y="796"/>
                    <a:pt x="5574" y="800"/>
                  </a:cubicBezTo>
                  <a:cubicBezTo>
                    <a:pt x="5559" y="808"/>
                    <a:pt x="5545" y="811"/>
                    <a:pt x="5530" y="815"/>
                  </a:cubicBezTo>
                  <a:cubicBezTo>
                    <a:pt x="5527" y="815"/>
                    <a:pt x="5523" y="815"/>
                    <a:pt x="5519" y="818"/>
                  </a:cubicBezTo>
                  <a:cubicBezTo>
                    <a:pt x="5515" y="822"/>
                    <a:pt x="5508" y="822"/>
                    <a:pt x="5501" y="826"/>
                  </a:cubicBezTo>
                  <a:cubicBezTo>
                    <a:pt x="5483" y="833"/>
                    <a:pt x="5464" y="833"/>
                    <a:pt x="5446" y="844"/>
                  </a:cubicBezTo>
                  <a:lnTo>
                    <a:pt x="5442" y="844"/>
                  </a:lnTo>
                  <a:cubicBezTo>
                    <a:pt x="5440" y="844"/>
                    <a:pt x="5439" y="843"/>
                    <a:pt x="5437" y="843"/>
                  </a:cubicBezTo>
                  <a:cubicBezTo>
                    <a:pt x="5429" y="843"/>
                    <a:pt x="5422" y="852"/>
                    <a:pt x="5413" y="852"/>
                  </a:cubicBezTo>
                  <a:cubicBezTo>
                    <a:pt x="5402" y="859"/>
                    <a:pt x="5391" y="862"/>
                    <a:pt x="5380" y="866"/>
                  </a:cubicBezTo>
                  <a:cubicBezTo>
                    <a:pt x="5329" y="881"/>
                    <a:pt x="5281" y="899"/>
                    <a:pt x="5229" y="914"/>
                  </a:cubicBezTo>
                  <a:cubicBezTo>
                    <a:pt x="5226" y="914"/>
                    <a:pt x="5219" y="918"/>
                    <a:pt x="5215" y="918"/>
                  </a:cubicBezTo>
                  <a:cubicBezTo>
                    <a:pt x="5207" y="925"/>
                    <a:pt x="5200" y="925"/>
                    <a:pt x="5193" y="928"/>
                  </a:cubicBezTo>
                  <a:cubicBezTo>
                    <a:pt x="5182" y="932"/>
                    <a:pt x="5175" y="936"/>
                    <a:pt x="5167" y="940"/>
                  </a:cubicBezTo>
                  <a:cubicBezTo>
                    <a:pt x="5149" y="947"/>
                    <a:pt x="5134" y="950"/>
                    <a:pt x="5119" y="958"/>
                  </a:cubicBezTo>
                  <a:cubicBezTo>
                    <a:pt x="5101" y="965"/>
                    <a:pt x="5083" y="969"/>
                    <a:pt x="5068" y="976"/>
                  </a:cubicBezTo>
                  <a:cubicBezTo>
                    <a:pt x="5050" y="980"/>
                    <a:pt x="5035" y="991"/>
                    <a:pt x="5017" y="991"/>
                  </a:cubicBezTo>
                  <a:cubicBezTo>
                    <a:pt x="5013" y="991"/>
                    <a:pt x="5006" y="994"/>
                    <a:pt x="5006" y="998"/>
                  </a:cubicBezTo>
                  <a:cubicBezTo>
                    <a:pt x="5002" y="1002"/>
                    <a:pt x="4995" y="1006"/>
                    <a:pt x="4991" y="1006"/>
                  </a:cubicBezTo>
                  <a:cubicBezTo>
                    <a:pt x="4980" y="1006"/>
                    <a:pt x="4965" y="1009"/>
                    <a:pt x="4958" y="1013"/>
                  </a:cubicBezTo>
                  <a:cubicBezTo>
                    <a:pt x="4943" y="1020"/>
                    <a:pt x="4929" y="1024"/>
                    <a:pt x="4914" y="1031"/>
                  </a:cubicBezTo>
                  <a:cubicBezTo>
                    <a:pt x="4899" y="1035"/>
                    <a:pt x="4885" y="1038"/>
                    <a:pt x="4874" y="1042"/>
                  </a:cubicBezTo>
                  <a:cubicBezTo>
                    <a:pt x="4867" y="1046"/>
                    <a:pt x="4863" y="1046"/>
                    <a:pt x="4855" y="1050"/>
                  </a:cubicBezTo>
                  <a:cubicBezTo>
                    <a:pt x="4855" y="1053"/>
                    <a:pt x="4845" y="1053"/>
                    <a:pt x="4841" y="1053"/>
                  </a:cubicBezTo>
                  <a:cubicBezTo>
                    <a:pt x="4837" y="1060"/>
                    <a:pt x="4830" y="1060"/>
                    <a:pt x="4823" y="1060"/>
                  </a:cubicBezTo>
                  <a:cubicBezTo>
                    <a:pt x="4801" y="1068"/>
                    <a:pt x="4779" y="1075"/>
                    <a:pt x="4757" y="1082"/>
                  </a:cubicBezTo>
                  <a:cubicBezTo>
                    <a:pt x="4753" y="1086"/>
                    <a:pt x="4745" y="1086"/>
                    <a:pt x="4742" y="1090"/>
                  </a:cubicBezTo>
                  <a:cubicBezTo>
                    <a:pt x="4735" y="1094"/>
                    <a:pt x="4723" y="1097"/>
                    <a:pt x="4716" y="1101"/>
                  </a:cubicBezTo>
                  <a:cubicBezTo>
                    <a:pt x="4705" y="1101"/>
                    <a:pt x="4694" y="1104"/>
                    <a:pt x="4683" y="1108"/>
                  </a:cubicBezTo>
                  <a:cubicBezTo>
                    <a:pt x="4613" y="1134"/>
                    <a:pt x="4540" y="1152"/>
                    <a:pt x="4474" y="1182"/>
                  </a:cubicBezTo>
                  <a:cubicBezTo>
                    <a:pt x="4463" y="1185"/>
                    <a:pt x="4452" y="1185"/>
                    <a:pt x="4445" y="1189"/>
                  </a:cubicBezTo>
                  <a:cubicBezTo>
                    <a:pt x="4434" y="1196"/>
                    <a:pt x="4419" y="1200"/>
                    <a:pt x="4408" y="1204"/>
                  </a:cubicBezTo>
                  <a:cubicBezTo>
                    <a:pt x="4386" y="1211"/>
                    <a:pt x="4361" y="1218"/>
                    <a:pt x="4339" y="1226"/>
                  </a:cubicBezTo>
                  <a:cubicBezTo>
                    <a:pt x="4331" y="1226"/>
                    <a:pt x="4327" y="1229"/>
                    <a:pt x="4324" y="1229"/>
                  </a:cubicBezTo>
                  <a:cubicBezTo>
                    <a:pt x="4309" y="1240"/>
                    <a:pt x="4291" y="1248"/>
                    <a:pt x="4276" y="1251"/>
                  </a:cubicBezTo>
                  <a:cubicBezTo>
                    <a:pt x="4273" y="1251"/>
                    <a:pt x="4269" y="1251"/>
                    <a:pt x="4269" y="1255"/>
                  </a:cubicBezTo>
                  <a:cubicBezTo>
                    <a:pt x="4258" y="1262"/>
                    <a:pt x="4247" y="1262"/>
                    <a:pt x="4236" y="1266"/>
                  </a:cubicBezTo>
                  <a:cubicBezTo>
                    <a:pt x="4221" y="1270"/>
                    <a:pt x="4214" y="1277"/>
                    <a:pt x="4199" y="1280"/>
                  </a:cubicBezTo>
                  <a:cubicBezTo>
                    <a:pt x="4148" y="1299"/>
                    <a:pt x="4097" y="1314"/>
                    <a:pt x="4045" y="1332"/>
                  </a:cubicBezTo>
                  <a:cubicBezTo>
                    <a:pt x="4027" y="1339"/>
                    <a:pt x="4009" y="1343"/>
                    <a:pt x="3994" y="1358"/>
                  </a:cubicBezTo>
                  <a:lnTo>
                    <a:pt x="3987" y="1358"/>
                  </a:lnTo>
                  <a:cubicBezTo>
                    <a:pt x="3950" y="1368"/>
                    <a:pt x="3913" y="1387"/>
                    <a:pt x="3877" y="1398"/>
                  </a:cubicBezTo>
                  <a:cubicBezTo>
                    <a:pt x="3873" y="1398"/>
                    <a:pt x="3869" y="1398"/>
                    <a:pt x="3865" y="1402"/>
                  </a:cubicBezTo>
                  <a:lnTo>
                    <a:pt x="3862" y="1402"/>
                  </a:lnTo>
                  <a:cubicBezTo>
                    <a:pt x="3865" y="1409"/>
                    <a:pt x="3855" y="1409"/>
                    <a:pt x="3847" y="1412"/>
                  </a:cubicBezTo>
                  <a:cubicBezTo>
                    <a:pt x="3814" y="1420"/>
                    <a:pt x="3785" y="1434"/>
                    <a:pt x="3752" y="1446"/>
                  </a:cubicBezTo>
                  <a:cubicBezTo>
                    <a:pt x="3748" y="1446"/>
                    <a:pt x="3748" y="1449"/>
                    <a:pt x="3745" y="1449"/>
                  </a:cubicBezTo>
                  <a:cubicBezTo>
                    <a:pt x="3726" y="1456"/>
                    <a:pt x="3711" y="1464"/>
                    <a:pt x="3689" y="1471"/>
                  </a:cubicBezTo>
                  <a:cubicBezTo>
                    <a:pt x="3689" y="1471"/>
                    <a:pt x="3686" y="1475"/>
                    <a:pt x="3682" y="1475"/>
                  </a:cubicBezTo>
                  <a:cubicBezTo>
                    <a:pt x="3667" y="1483"/>
                    <a:pt x="3657" y="1490"/>
                    <a:pt x="3638" y="1493"/>
                  </a:cubicBezTo>
                  <a:cubicBezTo>
                    <a:pt x="3635" y="1493"/>
                    <a:pt x="3631" y="1497"/>
                    <a:pt x="3623" y="1497"/>
                  </a:cubicBezTo>
                  <a:cubicBezTo>
                    <a:pt x="3609" y="1508"/>
                    <a:pt x="3591" y="1515"/>
                    <a:pt x="3569" y="1522"/>
                  </a:cubicBezTo>
                  <a:cubicBezTo>
                    <a:pt x="3557" y="1527"/>
                    <a:pt x="3543" y="1530"/>
                    <a:pt x="3532" y="1537"/>
                  </a:cubicBezTo>
                  <a:cubicBezTo>
                    <a:pt x="3539" y="1534"/>
                    <a:pt x="3547" y="1534"/>
                    <a:pt x="3554" y="1530"/>
                  </a:cubicBezTo>
                  <a:lnTo>
                    <a:pt x="3554" y="1530"/>
                  </a:lnTo>
                  <a:cubicBezTo>
                    <a:pt x="3547" y="1534"/>
                    <a:pt x="3539" y="1537"/>
                    <a:pt x="3532" y="1537"/>
                  </a:cubicBezTo>
                  <a:cubicBezTo>
                    <a:pt x="3528" y="1541"/>
                    <a:pt x="3517" y="1541"/>
                    <a:pt x="3513" y="1544"/>
                  </a:cubicBezTo>
                  <a:cubicBezTo>
                    <a:pt x="3510" y="1549"/>
                    <a:pt x="3503" y="1549"/>
                    <a:pt x="3499" y="1552"/>
                  </a:cubicBezTo>
                  <a:cubicBezTo>
                    <a:pt x="3495" y="1556"/>
                    <a:pt x="3484" y="1556"/>
                    <a:pt x="3477" y="1559"/>
                  </a:cubicBezTo>
                  <a:cubicBezTo>
                    <a:pt x="3469" y="1563"/>
                    <a:pt x="3462" y="1563"/>
                    <a:pt x="3455" y="1566"/>
                  </a:cubicBezTo>
                  <a:lnTo>
                    <a:pt x="3473" y="1566"/>
                  </a:lnTo>
                  <a:cubicBezTo>
                    <a:pt x="3466" y="1571"/>
                    <a:pt x="3459" y="1571"/>
                    <a:pt x="3455" y="1571"/>
                  </a:cubicBezTo>
                  <a:cubicBezTo>
                    <a:pt x="3425" y="1581"/>
                    <a:pt x="3400" y="1593"/>
                    <a:pt x="3371" y="1603"/>
                  </a:cubicBezTo>
                  <a:cubicBezTo>
                    <a:pt x="3371" y="1603"/>
                    <a:pt x="3367" y="1603"/>
                    <a:pt x="3367" y="1607"/>
                  </a:cubicBezTo>
                  <a:cubicBezTo>
                    <a:pt x="3356" y="1610"/>
                    <a:pt x="3345" y="1618"/>
                    <a:pt x="3334" y="1622"/>
                  </a:cubicBezTo>
                  <a:cubicBezTo>
                    <a:pt x="3319" y="1625"/>
                    <a:pt x="3312" y="1632"/>
                    <a:pt x="3297" y="1632"/>
                  </a:cubicBezTo>
                  <a:cubicBezTo>
                    <a:pt x="3293" y="1637"/>
                    <a:pt x="3286" y="1637"/>
                    <a:pt x="3286" y="1640"/>
                  </a:cubicBezTo>
                  <a:cubicBezTo>
                    <a:pt x="3279" y="1647"/>
                    <a:pt x="3264" y="1647"/>
                    <a:pt x="3257" y="1651"/>
                  </a:cubicBezTo>
                  <a:cubicBezTo>
                    <a:pt x="3246" y="1654"/>
                    <a:pt x="3235" y="1662"/>
                    <a:pt x="3224" y="1666"/>
                  </a:cubicBezTo>
                  <a:cubicBezTo>
                    <a:pt x="3209" y="1669"/>
                    <a:pt x="3202" y="1676"/>
                    <a:pt x="3187" y="1681"/>
                  </a:cubicBezTo>
                  <a:cubicBezTo>
                    <a:pt x="3165" y="1691"/>
                    <a:pt x="3139" y="1698"/>
                    <a:pt x="3117" y="1710"/>
                  </a:cubicBezTo>
                  <a:cubicBezTo>
                    <a:pt x="3103" y="1717"/>
                    <a:pt x="3085" y="1720"/>
                    <a:pt x="3066" y="1728"/>
                  </a:cubicBezTo>
                  <a:cubicBezTo>
                    <a:pt x="3055" y="1735"/>
                    <a:pt x="3041" y="1739"/>
                    <a:pt x="3026" y="1742"/>
                  </a:cubicBezTo>
                  <a:cubicBezTo>
                    <a:pt x="3011" y="1747"/>
                    <a:pt x="2997" y="1754"/>
                    <a:pt x="2982" y="1757"/>
                  </a:cubicBezTo>
                  <a:cubicBezTo>
                    <a:pt x="2963" y="1764"/>
                    <a:pt x="2941" y="1772"/>
                    <a:pt x="2923" y="1779"/>
                  </a:cubicBezTo>
                  <a:cubicBezTo>
                    <a:pt x="2917" y="1782"/>
                    <a:pt x="2912" y="1787"/>
                    <a:pt x="2906" y="1787"/>
                  </a:cubicBezTo>
                  <a:cubicBezTo>
                    <a:pt x="2904" y="1787"/>
                    <a:pt x="2902" y="1787"/>
                    <a:pt x="2901" y="1786"/>
                  </a:cubicBezTo>
                  <a:cubicBezTo>
                    <a:pt x="2897" y="1786"/>
                    <a:pt x="2894" y="1791"/>
                    <a:pt x="2890" y="1791"/>
                  </a:cubicBezTo>
                  <a:cubicBezTo>
                    <a:pt x="2887" y="1798"/>
                    <a:pt x="2883" y="1798"/>
                    <a:pt x="2875" y="1798"/>
                  </a:cubicBezTo>
                  <a:cubicBezTo>
                    <a:pt x="2846" y="1808"/>
                    <a:pt x="2817" y="1816"/>
                    <a:pt x="2791" y="1830"/>
                  </a:cubicBezTo>
                  <a:cubicBezTo>
                    <a:pt x="2784" y="1830"/>
                    <a:pt x="2777" y="1835"/>
                    <a:pt x="2769" y="1835"/>
                  </a:cubicBezTo>
                  <a:cubicBezTo>
                    <a:pt x="2762" y="1835"/>
                    <a:pt x="2755" y="1838"/>
                    <a:pt x="2747" y="1842"/>
                  </a:cubicBezTo>
                  <a:cubicBezTo>
                    <a:pt x="2740" y="1845"/>
                    <a:pt x="2733" y="1849"/>
                    <a:pt x="2725" y="1852"/>
                  </a:cubicBezTo>
                  <a:cubicBezTo>
                    <a:pt x="2718" y="1857"/>
                    <a:pt x="2711" y="1860"/>
                    <a:pt x="2699" y="1860"/>
                  </a:cubicBezTo>
                  <a:cubicBezTo>
                    <a:pt x="2692" y="1864"/>
                    <a:pt x="2685" y="1864"/>
                    <a:pt x="2681" y="1871"/>
                  </a:cubicBezTo>
                  <a:cubicBezTo>
                    <a:pt x="2677" y="1871"/>
                    <a:pt x="2670" y="1871"/>
                    <a:pt x="2667" y="1874"/>
                  </a:cubicBezTo>
                  <a:lnTo>
                    <a:pt x="2659" y="1874"/>
                  </a:lnTo>
                  <a:cubicBezTo>
                    <a:pt x="2655" y="1879"/>
                    <a:pt x="2648" y="1879"/>
                    <a:pt x="2645" y="1882"/>
                  </a:cubicBezTo>
                  <a:cubicBezTo>
                    <a:pt x="2641" y="1886"/>
                    <a:pt x="2633" y="1886"/>
                    <a:pt x="2626" y="1889"/>
                  </a:cubicBezTo>
                  <a:cubicBezTo>
                    <a:pt x="2619" y="1889"/>
                    <a:pt x="2615" y="1893"/>
                    <a:pt x="2608" y="1893"/>
                  </a:cubicBezTo>
                  <a:cubicBezTo>
                    <a:pt x="2586" y="1901"/>
                    <a:pt x="2567" y="1908"/>
                    <a:pt x="2545" y="1915"/>
                  </a:cubicBezTo>
                  <a:cubicBezTo>
                    <a:pt x="2538" y="1915"/>
                    <a:pt x="2535" y="1918"/>
                    <a:pt x="2527" y="1923"/>
                  </a:cubicBezTo>
                  <a:cubicBezTo>
                    <a:pt x="2520" y="1926"/>
                    <a:pt x="2509" y="1926"/>
                    <a:pt x="2505" y="1930"/>
                  </a:cubicBezTo>
                  <a:cubicBezTo>
                    <a:pt x="2487" y="1937"/>
                    <a:pt x="2469" y="1940"/>
                    <a:pt x="2450" y="1948"/>
                  </a:cubicBezTo>
                  <a:cubicBezTo>
                    <a:pt x="2439" y="1952"/>
                    <a:pt x="2425" y="1955"/>
                    <a:pt x="2410" y="1959"/>
                  </a:cubicBezTo>
                  <a:cubicBezTo>
                    <a:pt x="2399" y="1967"/>
                    <a:pt x="2384" y="1970"/>
                    <a:pt x="2369" y="1974"/>
                  </a:cubicBezTo>
                  <a:cubicBezTo>
                    <a:pt x="2355" y="1977"/>
                    <a:pt x="2344" y="1984"/>
                    <a:pt x="2329" y="1989"/>
                  </a:cubicBezTo>
                  <a:cubicBezTo>
                    <a:pt x="2315" y="1992"/>
                    <a:pt x="2300" y="1996"/>
                    <a:pt x="2285" y="1999"/>
                  </a:cubicBezTo>
                  <a:cubicBezTo>
                    <a:pt x="2274" y="2003"/>
                    <a:pt x="2263" y="2011"/>
                    <a:pt x="2249" y="2014"/>
                  </a:cubicBezTo>
                  <a:cubicBezTo>
                    <a:pt x="2237" y="2018"/>
                    <a:pt x="2223" y="2025"/>
                    <a:pt x="2208" y="2025"/>
                  </a:cubicBezTo>
                  <a:lnTo>
                    <a:pt x="2201" y="2033"/>
                  </a:lnTo>
                  <a:cubicBezTo>
                    <a:pt x="2197" y="2033"/>
                    <a:pt x="2193" y="2036"/>
                    <a:pt x="2183" y="2036"/>
                  </a:cubicBezTo>
                  <a:cubicBezTo>
                    <a:pt x="2179" y="2036"/>
                    <a:pt x="2171" y="2040"/>
                    <a:pt x="2171" y="2043"/>
                  </a:cubicBezTo>
                  <a:cubicBezTo>
                    <a:pt x="2164" y="2047"/>
                    <a:pt x="2157" y="2047"/>
                    <a:pt x="2153" y="2050"/>
                  </a:cubicBezTo>
                  <a:lnTo>
                    <a:pt x="2139" y="2050"/>
                  </a:lnTo>
                  <a:cubicBezTo>
                    <a:pt x="2135" y="2055"/>
                    <a:pt x="2131" y="2058"/>
                    <a:pt x="2127" y="2058"/>
                  </a:cubicBezTo>
                  <a:cubicBezTo>
                    <a:pt x="2091" y="2069"/>
                    <a:pt x="2058" y="2084"/>
                    <a:pt x="2025" y="2094"/>
                  </a:cubicBezTo>
                  <a:cubicBezTo>
                    <a:pt x="2014" y="2099"/>
                    <a:pt x="2003" y="2099"/>
                    <a:pt x="1992" y="2106"/>
                  </a:cubicBezTo>
                  <a:cubicBezTo>
                    <a:pt x="1981" y="2109"/>
                    <a:pt x="1970" y="2113"/>
                    <a:pt x="1959" y="2116"/>
                  </a:cubicBezTo>
                  <a:cubicBezTo>
                    <a:pt x="1948" y="2121"/>
                    <a:pt x="1933" y="2124"/>
                    <a:pt x="1922" y="2128"/>
                  </a:cubicBezTo>
                  <a:cubicBezTo>
                    <a:pt x="1919" y="2131"/>
                    <a:pt x="1907" y="2131"/>
                    <a:pt x="1904" y="2135"/>
                  </a:cubicBezTo>
                  <a:lnTo>
                    <a:pt x="1900" y="2135"/>
                  </a:lnTo>
                  <a:cubicBezTo>
                    <a:pt x="1893" y="2135"/>
                    <a:pt x="1889" y="2138"/>
                    <a:pt x="1882" y="2143"/>
                  </a:cubicBezTo>
                  <a:cubicBezTo>
                    <a:pt x="1878" y="2146"/>
                    <a:pt x="1867" y="2146"/>
                    <a:pt x="1860" y="2146"/>
                  </a:cubicBezTo>
                  <a:lnTo>
                    <a:pt x="1856" y="2150"/>
                  </a:lnTo>
                  <a:cubicBezTo>
                    <a:pt x="1853" y="2157"/>
                    <a:pt x="1841" y="2153"/>
                    <a:pt x="1838" y="2157"/>
                  </a:cubicBezTo>
                  <a:cubicBezTo>
                    <a:pt x="1831" y="2160"/>
                    <a:pt x="1823" y="2165"/>
                    <a:pt x="1816" y="2165"/>
                  </a:cubicBezTo>
                  <a:lnTo>
                    <a:pt x="1809" y="2165"/>
                  </a:lnTo>
                  <a:cubicBezTo>
                    <a:pt x="1801" y="2172"/>
                    <a:pt x="1797" y="2172"/>
                    <a:pt x="1790" y="2172"/>
                  </a:cubicBezTo>
                  <a:cubicBezTo>
                    <a:pt x="1783" y="2172"/>
                    <a:pt x="1779" y="2179"/>
                    <a:pt x="1768" y="2179"/>
                  </a:cubicBezTo>
                  <a:cubicBezTo>
                    <a:pt x="1765" y="2179"/>
                    <a:pt x="1761" y="2182"/>
                    <a:pt x="1757" y="2182"/>
                  </a:cubicBezTo>
                  <a:cubicBezTo>
                    <a:pt x="1751" y="2182"/>
                    <a:pt x="1747" y="2187"/>
                    <a:pt x="1743" y="2187"/>
                  </a:cubicBezTo>
                  <a:cubicBezTo>
                    <a:pt x="1741" y="2187"/>
                    <a:pt x="1740" y="2187"/>
                    <a:pt x="1739" y="2187"/>
                  </a:cubicBezTo>
                  <a:cubicBezTo>
                    <a:pt x="1739" y="2194"/>
                    <a:pt x="1721" y="2197"/>
                    <a:pt x="1717" y="2204"/>
                  </a:cubicBezTo>
                  <a:cubicBezTo>
                    <a:pt x="1721" y="2206"/>
                    <a:pt x="1725" y="2207"/>
                    <a:pt x="1729" y="2207"/>
                  </a:cubicBezTo>
                  <a:cubicBezTo>
                    <a:pt x="1734" y="2207"/>
                    <a:pt x="1739" y="2206"/>
                    <a:pt x="1743" y="2204"/>
                  </a:cubicBezTo>
                  <a:cubicBezTo>
                    <a:pt x="1765" y="2197"/>
                    <a:pt x="1787" y="2194"/>
                    <a:pt x="1809" y="2187"/>
                  </a:cubicBezTo>
                  <a:cubicBezTo>
                    <a:pt x="1819" y="2182"/>
                    <a:pt x="1831" y="2179"/>
                    <a:pt x="1841" y="2179"/>
                  </a:cubicBezTo>
                  <a:lnTo>
                    <a:pt x="1849" y="2175"/>
                  </a:lnTo>
                  <a:cubicBezTo>
                    <a:pt x="1856" y="2172"/>
                    <a:pt x="1863" y="2168"/>
                    <a:pt x="1867" y="2168"/>
                  </a:cubicBezTo>
                  <a:cubicBezTo>
                    <a:pt x="1897" y="2157"/>
                    <a:pt x="1922" y="2150"/>
                    <a:pt x="1951" y="2138"/>
                  </a:cubicBezTo>
                  <a:cubicBezTo>
                    <a:pt x="1970" y="2135"/>
                    <a:pt x="1970" y="2135"/>
                    <a:pt x="1985" y="2135"/>
                  </a:cubicBezTo>
                  <a:cubicBezTo>
                    <a:pt x="1995" y="2124"/>
                    <a:pt x="1995" y="2124"/>
                    <a:pt x="2029" y="2116"/>
                  </a:cubicBezTo>
                  <a:lnTo>
                    <a:pt x="2029" y="2116"/>
                  </a:lnTo>
                  <a:cubicBezTo>
                    <a:pt x="2029" y="2131"/>
                    <a:pt x="2021" y="2135"/>
                    <a:pt x="1999" y="2146"/>
                  </a:cubicBezTo>
                  <a:cubicBezTo>
                    <a:pt x="1988" y="2146"/>
                    <a:pt x="1981" y="2146"/>
                    <a:pt x="1973" y="2153"/>
                  </a:cubicBezTo>
                  <a:cubicBezTo>
                    <a:pt x="1966" y="2157"/>
                    <a:pt x="1955" y="2157"/>
                    <a:pt x="1948" y="2160"/>
                  </a:cubicBezTo>
                  <a:cubicBezTo>
                    <a:pt x="1926" y="2168"/>
                    <a:pt x="1907" y="2175"/>
                    <a:pt x="1889" y="2179"/>
                  </a:cubicBezTo>
                  <a:cubicBezTo>
                    <a:pt x="1871" y="2182"/>
                    <a:pt x="1856" y="2197"/>
                    <a:pt x="1834" y="2197"/>
                  </a:cubicBezTo>
                  <a:cubicBezTo>
                    <a:pt x="1831" y="2204"/>
                    <a:pt x="1823" y="2201"/>
                    <a:pt x="1816" y="2204"/>
                  </a:cubicBezTo>
                  <a:cubicBezTo>
                    <a:pt x="1812" y="2204"/>
                    <a:pt x="1801" y="2204"/>
                    <a:pt x="1797" y="2212"/>
                  </a:cubicBezTo>
                  <a:lnTo>
                    <a:pt x="1790" y="2216"/>
                  </a:lnTo>
                  <a:cubicBezTo>
                    <a:pt x="1789" y="2215"/>
                    <a:pt x="1787" y="2215"/>
                    <a:pt x="1786" y="2215"/>
                  </a:cubicBezTo>
                  <a:cubicBezTo>
                    <a:pt x="1780" y="2215"/>
                    <a:pt x="1774" y="2219"/>
                    <a:pt x="1768" y="2219"/>
                  </a:cubicBezTo>
                  <a:cubicBezTo>
                    <a:pt x="1757" y="2223"/>
                    <a:pt x="1750" y="2223"/>
                    <a:pt x="1743" y="2223"/>
                  </a:cubicBezTo>
                  <a:cubicBezTo>
                    <a:pt x="1739" y="2226"/>
                    <a:pt x="1735" y="2226"/>
                    <a:pt x="1735" y="2226"/>
                  </a:cubicBezTo>
                  <a:cubicBezTo>
                    <a:pt x="1728" y="2234"/>
                    <a:pt x="1717" y="2234"/>
                    <a:pt x="1709" y="2238"/>
                  </a:cubicBezTo>
                  <a:cubicBezTo>
                    <a:pt x="1702" y="2241"/>
                    <a:pt x="1695" y="2245"/>
                    <a:pt x="1684" y="2245"/>
                  </a:cubicBezTo>
                  <a:cubicBezTo>
                    <a:pt x="1680" y="2248"/>
                    <a:pt x="1673" y="2248"/>
                    <a:pt x="1665" y="2248"/>
                  </a:cubicBezTo>
                  <a:cubicBezTo>
                    <a:pt x="1658" y="2256"/>
                    <a:pt x="1651" y="2253"/>
                    <a:pt x="1647" y="2256"/>
                  </a:cubicBezTo>
                  <a:cubicBezTo>
                    <a:pt x="1640" y="2256"/>
                    <a:pt x="1633" y="2260"/>
                    <a:pt x="1625" y="2263"/>
                  </a:cubicBezTo>
                  <a:cubicBezTo>
                    <a:pt x="1621" y="2267"/>
                    <a:pt x="1611" y="2267"/>
                    <a:pt x="1607" y="2270"/>
                  </a:cubicBezTo>
                  <a:cubicBezTo>
                    <a:pt x="1570" y="2282"/>
                    <a:pt x="1533" y="2292"/>
                    <a:pt x="1501" y="2304"/>
                  </a:cubicBezTo>
                  <a:cubicBezTo>
                    <a:pt x="1486" y="2307"/>
                    <a:pt x="1471" y="2311"/>
                    <a:pt x="1457" y="2319"/>
                  </a:cubicBezTo>
                  <a:cubicBezTo>
                    <a:pt x="1445" y="2322"/>
                    <a:pt x="1434" y="2329"/>
                    <a:pt x="1423" y="2336"/>
                  </a:cubicBezTo>
                  <a:cubicBezTo>
                    <a:pt x="1401" y="2348"/>
                    <a:pt x="1379" y="2351"/>
                    <a:pt x="1357" y="2363"/>
                  </a:cubicBezTo>
                  <a:cubicBezTo>
                    <a:pt x="1357" y="2363"/>
                    <a:pt x="1354" y="2363"/>
                    <a:pt x="1350" y="2366"/>
                  </a:cubicBezTo>
                  <a:cubicBezTo>
                    <a:pt x="1339" y="2366"/>
                    <a:pt x="1317" y="2373"/>
                    <a:pt x="1310" y="2377"/>
                  </a:cubicBezTo>
                  <a:cubicBezTo>
                    <a:pt x="1306" y="2377"/>
                    <a:pt x="1280" y="2385"/>
                    <a:pt x="1277" y="2388"/>
                  </a:cubicBezTo>
                  <a:cubicBezTo>
                    <a:pt x="1262" y="2392"/>
                    <a:pt x="1251" y="2395"/>
                    <a:pt x="1236" y="2399"/>
                  </a:cubicBezTo>
                  <a:cubicBezTo>
                    <a:pt x="1211" y="2410"/>
                    <a:pt x="1211" y="2414"/>
                    <a:pt x="1178" y="2421"/>
                  </a:cubicBezTo>
                  <a:lnTo>
                    <a:pt x="1167" y="2421"/>
                  </a:lnTo>
                  <a:cubicBezTo>
                    <a:pt x="1156" y="2432"/>
                    <a:pt x="1137" y="2432"/>
                    <a:pt x="1130" y="2439"/>
                  </a:cubicBezTo>
                  <a:cubicBezTo>
                    <a:pt x="1130" y="2439"/>
                    <a:pt x="1123" y="2439"/>
                    <a:pt x="1119" y="2443"/>
                  </a:cubicBezTo>
                  <a:cubicBezTo>
                    <a:pt x="1104" y="2443"/>
                    <a:pt x="1090" y="2446"/>
                    <a:pt x="1075" y="2454"/>
                  </a:cubicBezTo>
                  <a:cubicBezTo>
                    <a:pt x="1064" y="2458"/>
                    <a:pt x="1049" y="2461"/>
                    <a:pt x="1038" y="2465"/>
                  </a:cubicBezTo>
                  <a:cubicBezTo>
                    <a:pt x="1024" y="2468"/>
                    <a:pt x="1016" y="2476"/>
                    <a:pt x="1009" y="2483"/>
                  </a:cubicBezTo>
                  <a:cubicBezTo>
                    <a:pt x="1005" y="2481"/>
                    <a:pt x="1002" y="2481"/>
                    <a:pt x="999" y="2481"/>
                  </a:cubicBezTo>
                  <a:cubicBezTo>
                    <a:pt x="996" y="2481"/>
                    <a:pt x="992" y="2481"/>
                    <a:pt x="987" y="2483"/>
                  </a:cubicBezTo>
                  <a:cubicBezTo>
                    <a:pt x="976" y="2487"/>
                    <a:pt x="965" y="2490"/>
                    <a:pt x="954" y="2495"/>
                  </a:cubicBezTo>
                  <a:cubicBezTo>
                    <a:pt x="939" y="2495"/>
                    <a:pt x="925" y="2502"/>
                    <a:pt x="910" y="2509"/>
                  </a:cubicBezTo>
                  <a:cubicBezTo>
                    <a:pt x="888" y="2517"/>
                    <a:pt x="866" y="2527"/>
                    <a:pt x="844" y="2531"/>
                  </a:cubicBezTo>
                  <a:cubicBezTo>
                    <a:pt x="822" y="2539"/>
                    <a:pt x="800" y="2553"/>
                    <a:pt x="778" y="2553"/>
                  </a:cubicBezTo>
                  <a:lnTo>
                    <a:pt x="774" y="2556"/>
                  </a:lnTo>
                  <a:cubicBezTo>
                    <a:pt x="771" y="2561"/>
                    <a:pt x="763" y="2561"/>
                    <a:pt x="756" y="2561"/>
                  </a:cubicBezTo>
                  <a:cubicBezTo>
                    <a:pt x="749" y="2564"/>
                    <a:pt x="741" y="2568"/>
                    <a:pt x="737" y="2568"/>
                  </a:cubicBezTo>
                  <a:cubicBezTo>
                    <a:pt x="727" y="2568"/>
                    <a:pt x="727" y="2575"/>
                    <a:pt x="719" y="2575"/>
                  </a:cubicBezTo>
                  <a:cubicBezTo>
                    <a:pt x="697" y="2575"/>
                    <a:pt x="679" y="2586"/>
                    <a:pt x="657" y="2593"/>
                  </a:cubicBezTo>
                  <a:cubicBezTo>
                    <a:pt x="651" y="2593"/>
                    <a:pt x="645" y="2598"/>
                    <a:pt x="641" y="2598"/>
                  </a:cubicBezTo>
                  <a:cubicBezTo>
                    <a:pt x="640" y="2598"/>
                    <a:pt x="640" y="2597"/>
                    <a:pt x="639" y="2597"/>
                  </a:cubicBezTo>
                  <a:cubicBezTo>
                    <a:pt x="624" y="2597"/>
                    <a:pt x="617" y="2605"/>
                    <a:pt x="609" y="2612"/>
                  </a:cubicBezTo>
                  <a:cubicBezTo>
                    <a:pt x="595" y="2619"/>
                    <a:pt x="591" y="2630"/>
                    <a:pt x="573" y="2634"/>
                  </a:cubicBezTo>
                  <a:lnTo>
                    <a:pt x="569" y="2637"/>
                  </a:lnTo>
                  <a:cubicBezTo>
                    <a:pt x="569" y="2644"/>
                    <a:pt x="558" y="2649"/>
                    <a:pt x="551" y="2652"/>
                  </a:cubicBezTo>
                  <a:cubicBezTo>
                    <a:pt x="547" y="2653"/>
                    <a:pt x="543" y="2654"/>
                    <a:pt x="540" y="2654"/>
                  </a:cubicBezTo>
                  <a:cubicBezTo>
                    <a:pt x="534" y="2654"/>
                    <a:pt x="531" y="2651"/>
                    <a:pt x="529" y="2649"/>
                  </a:cubicBezTo>
                  <a:cubicBezTo>
                    <a:pt x="510" y="2659"/>
                    <a:pt x="495" y="2666"/>
                    <a:pt x="477" y="2678"/>
                  </a:cubicBezTo>
                  <a:cubicBezTo>
                    <a:pt x="466" y="2681"/>
                    <a:pt x="459" y="2688"/>
                    <a:pt x="455" y="2696"/>
                  </a:cubicBezTo>
                  <a:lnTo>
                    <a:pt x="451" y="2700"/>
                  </a:lnTo>
                  <a:cubicBezTo>
                    <a:pt x="448" y="2700"/>
                    <a:pt x="441" y="2703"/>
                    <a:pt x="433" y="2707"/>
                  </a:cubicBezTo>
                  <a:cubicBezTo>
                    <a:pt x="437" y="2715"/>
                    <a:pt x="422" y="2715"/>
                    <a:pt x="419" y="2718"/>
                  </a:cubicBezTo>
                  <a:cubicBezTo>
                    <a:pt x="415" y="2722"/>
                    <a:pt x="404" y="2729"/>
                    <a:pt x="404" y="2732"/>
                  </a:cubicBezTo>
                  <a:cubicBezTo>
                    <a:pt x="393" y="2737"/>
                    <a:pt x="404" y="2740"/>
                    <a:pt x="400" y="2744"/>
                  </a:cubicBezTo>
                  <a:cubicBezTo>
                    <a:pt x="385" y="2751"/>
                    <a:pt x="382" y="2754"/>
                    <a:pt x="378" y="2762"/>
                  </a:cubicBezTo>
                  <a:cubicBezTo>
                    <a:pt x="375" y="2769"/>
                    <a:pt x="375" y="2776"/>
                    <a:pt x="360" y="2784"/>
                  </a:cubicBezTo>
                  <a:cubicBezTo>
                    <a:pt x="356" y="2791"/>
                    <a:pt x="345" y="2791"/>
                    <a:pt x="338" y="2798"/>
                  </a:cubicBezTo>
                  <a:cubicBezTo>
                    <a:pt x="334" y="2803"/>
                    <a:pt x="326" y="2810"/>
                    <a:pt x="319" y="2813"/>
                  </a:cubicBezTo>
                  <a:cubicBezTo>
                    <a:pt x="304" y="2825"/>
                    <a:pt x="287" y="2835"/>
                    <a:pt x="287" y="2847"/>
                  </a:cubicBezTo>
                  <a:cubicBezTo>
                    <a:pt x="282" y="2850"/>
                    <a:pt x="279" y="2850"/>
                    <a:pt x="279" y="2850"/>
                  </a:cubicBezTo>
                  <a:cubicBezTo>
                    <a:pt x="272" y="2854"/>
                    <a:pt x="260" y="2857"/>
                    <a:pt x="268" y="2864"/>
                  </a:cubicBezTo>
                  <a:cubicBezTo>
                    <a:pt x="268" y="2864"/>
                    <a:pt x="260" y="2869"/>
                    <a:pt x="257" y="2872"/>
                  </a:cubicBezTo>
                  <a:cubicBezTo>
                    <a:pt x="253" y="2872"/>
                    <a:pt x="250" y="2876"/>
                    <a:pt x="246" y="2876"/>
                  </a:cubicBezTo>
                  <a:cubicBezTo>
                    <a:pt x="243" y="2879"/>
                    <a:pt x="250" y="2883"/>
                    <a:pt x="243" y="2883"/>
                  </a:cubicBezTo>
                  <a:cubicBezTo>
                    <a:pt x="231" y="2886"/>
                    <a:pt x="231" y="2894"/>
                    <a:pt x="235" y="2898"/>
                  </a:cubicBezTo>
                  <a:lnTo>
                    <a:pt x="235" y="2901"/>
                  </a:lnTo>
                  <a:cubicBezTo>
                    <a:pt x="231" y="2908"/>
                    <a:pt x="228" y="2916"/>
                    <a:pt x="228" y="2923"/>
                  </a:cubicBezTo>
                  <a:cubicBezTo>
                    <a:pt x="228" y="2927"/>
                    <a:pt x="238" y="2927"/>
                    <a:pt x="231" y="2930"/>
                  </a:cubicBezTo>
                  <a:cubicBezTo>
                    <a:pt x="235" y="2935"/>
                    <a:pt x="231" y="2938"/>
                    <a:pt x="228" y="2942"/>
                  </a:cubicBezTo>
                  <a:cubicBezTo>
                    <a:pt x="228" y="2945"/>
                    <a:pt x="228" y="2945"/>
                    <a:pt x="231" y="2945"/>
                  </a:cubicBezTo>
                  <a:cubicBezTo>
                    <a:pt x="238" y="2949"/>
                    <a:pt x="235" y="2952"/>
                    <a:pt x="231" y="2957"/>
                  </a:cubicBezTo>
                  <a:cubicBezTo>
                    <a:pt x="228" y="2964"/>
                    <a:pt x="224" y="2967"/>
                    <a:pt x="221" y="2974"/>
                  </a:cubicBezTo>
                  <a:lnTo>
                    <a:pt x="228" y="2974"/>
                  </a:lnTo>
                  <a:cubicBezTo>
                    <a:pt x="231" y="2974"/>
                    <a:pt x="231" y="2979"/>
                    <a:pt x="235" y="2979"/>
                  </a:cubicBezTo>
                  <a:lnTo>
                    <a:pt x="235" y="2982"/>
                  </a:lnTo>
                  <a:cubicBezTo>
                    <a:pt x="224" y="2993"/>
                    <a:pt x="235" y="2996"/>
                    <a:pt x="243" y="3001"/>
                  </a:cubicBezTo>
                  <a:lnTo>
                    <a:pt x="243" y="3004"/>
                  </a:lnTo>
                  <a:cubicBezTo>
                    <a:pt x="238" y="3008"/>
                    <a:pt x="250" y="3008"/>
                    <a:pt x="246" y="3008"/>
                  </a:cubicBezTo>
                  <a:cubicBezTo>
                    <a:pt x="238" y="3015"/>
                    <a:pt x="250" y="3015"/>
                    <a:pt x="250" y="3015"/>
                  </a:cubicBezTo>
                  <a:lnTo>
                    <a:pt x="250" y="3026"/>
                  </a:lnTo>
                  <a:cubicBezTo>
                    <a:pt x="257" y="3033"/>
                    <a:pt x="265" y="3037"/>
                    <a:pt x="268" y="3045"/>
                  </a:cubicBezTo>
                  <a:lnTo>
                    <a:pt x="268" y="3048"/>
                  </a:lnTo>
                  <a:cubicBezTo>
                    <a:pt x="282" y="3052"/>
                    <a:pt x="287" y="3062"/>
                    <a:pt x="304" y="3062"/>
                  </a:cubicBezTo>
                  <a:lnTo>
                    <a:pt x="301" y="3062"/>
                  </a:lnTo>
                  <a:cubicBezTo>
                    <a:pt x="309" y="3067"/>
                    <a:pt x="312" y="3067"/>
                    <a:pt x="316" y="3067"/>
                  </a:cubicBezTo>
                  <a:cubicBezTo>
                    <a:pt x="319" y="3068"/>
                    <a:pt x="323" y="3068"/>
                    <a:pt x="326" y="3068"/>
                  </a:cubicBezTo>
                  <a:cubicBezTo>
                    <a:pt x="329" y="3068"/>
                    <a:pt x="331" y="3068"/>
                    <a:pt x="331" y="3070"/>
                  </a:cubicBezTo>
                  <a:cubicBezTo>
                    <a:pt x="339" y="3066"/>
                    <a:pt x="346" y="3065"/>
                    <a:pt x="353" y="3065"/>
                  </a:cubicBezTo>
                  <a:cubicBezTo>
                    <a:pt x="360" y="3065"/>
                    <a:pt x="367" y="3067"/>
                    <a:pt x="375" y="3067"/>
                  </a:cubicBezTo>
                  <a:lnTo>
                    <a:pt x="382" y="3067"/>
                  </a:lnTo>
                  <a:cubicBezTo>
                    <a:pt x="382" y="3067"/>
                    <a:pt x="385" y="3062"/>
                    <a:pt x="389" y="3055"/>
                  </a:cubicBezTo>
                  <a:lnTo>
                    <a:pt x="393" y="3062"/>
                  </a:lnTo>
                  <a:cubicBezTo>
                    <a:pt x="397" y="3067"/>
                    <a:pt x="400" y="3070"/>
                    <a:pt x="404" y="3070"/>
                  </a:cubicBezTo>
                  <a:cubicBezTo>
                    <a:pt x="406" y="3069"/>
                    <a:pt x="408" y="3069"/>
                    <a:pt x="410" y="3069"/>
                  </a:cubicBezTo>
                  <a:cubicBezTo>
                    <a:pt x="414" y="3069"/>
                    <a:pt x="417" y="3071"/>
                    <a:pt x="411" y="3074"/>
                  </a:cubicBezTo>
                  <a:cubicBezTo>
                    <a:pt x="407" y="3077"/>
                    <a:pt x="419" y="3081"/>
                    <a:pt x="404" y="3084"/>
                  </a:cubicBezTo>
                  <a:cubicBezTo>
                    <a:pt x="397" y="3096"/>
                    <a:pt x="385" y="3099"/>
                    <a:pt x="375" y="3106"/>
                  </a:cubicBezTo>
                  <a:cubicBezTo>
                    <a:pt x="363" y="3111"/>
                    <a:pt x="353" y="3111"/>
                    <a:pt x="348" y="3118"/>
                  </a:cubicBezTo>
                  <a:lnTo>
                    <a:pt x="345" y="3118"/>
                  </a:lnTo>
                  <a:cubicBezTo>
                    <a:pt x="326" y="3121"/>
                    <a:pt x="316" y="3128"/>
                    <a:pt x="312" y="3140"/>
                  </a:cubicBezTo>
                  <a:cubicBezTo>
                    <a:pt x="312" y="3147"/>
                    <a:pt x="301" y="3155"/>
                    <a:pt x="294" y="3155"/>
                  </a:cubicBezTo>
                  <a:cubicBezTo>
                    <a:pt x="286" y="3155"/>
                    <a:pt x="278" y="3156"/>
                    <a:pt x="270" y="3156"/>
                  </a:cubicBezTo>
                  <a:cubicBezTo>
                    <a:pt x="266" y="3156"/>
                    <a:pt x="263" y="3156"/>
                    <a:pt x="260" y="3155"/>
                  </a:cubicBezTo>
                  <a:cubicBezTo>
                    <a:pt x="260" y="3152"/>
                    <a:pt x="260" y="3151"/>
                    <a:pt x="259" y="3151"/>
                  </a:cubicBezTo>
                  <a:cubicBezTo>
                    <a:pt x="258" y="3151"/>
                    <a:pt x="257" y="3152"/>
                    <a:pt x="257" y="3155"/>
                  </a:cubicBezTo>
                  <a:lnTo>
                    <a:pt x="238" y="3155"/>
                  </a:lnTo>
                  <a:cubicBezTo>
                    <a:pt x="221" y="3150"/>
                    <a:pt x="209" y="3147"/>
                    <a:pt x="194" y="3140"/>
                  </a:cubicBezTo>
                  <a:lnTo>
                    <a:pt x="199" y="3136"/>
                  </a:lnTo>
                  <a:cubicBezTo>
                    <a:pt x="202" y="3136"/>
                    <a:pt x="206" y="3133"/>
                    <a:pt x="206" y="3128"/>
                  </a:cubicBezTo>
                  <a:lnTo>
                    <a:pt x="206" y="3128"/>
                  </a:lnTo>
                  <a:cubicBezTo>
                    <a:pt x="206" y="3128"/>
                    <a:pt x="199" y="3128"/>
                    <a:pt x="199" y="3133"/>
                  </a:cubicBezTo>
                  <a:cubicBezTo>
                    <a:pt x="184" y="3133"/>
                    <a:pt x="177" y="3133"/>
                    <a:pt x="169" y="3128"/>
                  </a:cubicBezTo>
                  <a:cubicBezTo>
                    <a:pt x="172" y="3125"/>
                    <a:pt x="177" y="3121"/>
                    <a:pt x="180" y="3121"/>
                  </a:cubicBezTo>
                  <a:cubicBezTo>
                    <a:pt x="172" y="3121"/>
                    <a:pt x="165" y="3125"/>
                    <a:pt x="162" y="3125"/>
                  </a:cubicBezTo>
                  <a:cubicBezTo>
                    <a:pt x="158" y="3121"/>
                    <a:pt x="155" y="3121"/>
                    <a:pt x="150" y="3118"/>
                  </a:cubicBezTo>
                  <a:cubicBezTo>
                    <a:pt x="140" y="3118"/>
                    <a:pt x="136" y="3111"/>
                    <a:pt x="121" y="3111"/>
                  </a:cubicBezTo>
                  <a:lnTo>
                    <a:pt x="120" y="3108"/>
                  </a:lnTo>
                  <a:lnTo>
                    <a:pt x="120" y="3108"/>
                  </a:lnTo>
                  <a:lnTo>
                    <a:pt x="118" y="3111"/>
                  </a:lnTo>
                  <a:lnTo>
                    <a:pt x="118" y="3106"/>
                  </a:lnTo>
                  <a:cubicBezTo>
                    <a:pt x="120" y="3106"/>
                    <a:pt x="122" y="3105"/>
                    <a:pt x="123" y="3105"/>
                  </a:cubicBezTo>
                  <a:cubicBezTo>
                    <a:pt x="128" y="3105"/>
                    <a:pt x="132" y="3108"/>
                    <a:pt x="137" y="3108"/>
                  </a:cubicBezTo>
                  <a:cubicBezTo>
                    <a:pt x="139" y="3108"/>
                    <a:pt x="141" y="3107"/>
                    <a:pt x="143" y="3106"/>
                  </a:cubicBezTo>
                  <a:cubicBezTo>
                    <a:pt x="140" y="3103"/>
                    <a:pt x="136" y="3102"/>
                    <a:pt x="131" y="3102"/>
                  </a:cubicBezTo>
                  <a:cubicBezTo>
                    <a:pt x="125" y="3102"/>
                    <a:pt x="117" y="3104"/>
                    <a:pt x="111" y="3106"/>
                  </a:cubicBezTo>
                  <a:lnTo>
                    <a:pt x="106" y="3103"/>
                  </a:lnTo>
                  <a:lnTo>
                    <a:pt x="92" y="3103"/>
                  </a:lnTo>
                  <a:cubicBezTo>
                    <a:pt x="89" y="3099"/>
                    <a:pt x="77" y="3099"/>
                    <a:pt x="67" y="3099"/>
                  </a:cubicBezTo>
                  <a:cubicBezTo>
                    <a:pt x="59" y="3099"/>
                    <a:pt x="55" y="3096"/>
                    <a:pt x="48" y="3092"/>
                  </a:cubicBezTo>
                  <a:cubicBezTo>
                    <a:pt x="55" y="3089"/>
                    <a:pt x="55" y="3084"/>
                    <a:pt x="48" y="3084"/>
                  </a:cubicBezTo>
                  <a:cubicBezTo>
                    <a:pt x="40" y="3084"/>
                    <a:pt x="37" y="3084"/>
                    <a:pt x="30" y="3081"/>
                  </a:cubicBezTo>
                  <a:cubicBezTo>
                    <a:pt x="23" y="3081"/>
                    <a:pt x="15" y="3081"/>
                    <a:pt x="11" y="3077"/>
                  </a:cubicBezTo>
                  <a:lnTo>
                    <a:pt x="4" y="3077"/>
                  </a:lnTo>
                  <a:cubicBezTo>
                    <a:pt x="4" y="3081"/>
                    <a:pt x="1" y="3081"/>
                    <a:pt x="4" y="3081"/>
                  </a:cubicBezTo>
                  <a:cubicBezTo>
                    <a:pt x="17" y="3084"/>
                    <a:pt x="22" y="3093"/>
                    <a:pt x="34" y="3093"/>
                  </a:cubicBezTo>
                  <a:cubicBezTo>
                    <a:pt x="36" y="3093"/>
                    <a:pt x="38" y="3093"/>
                    <a:pt x="40" y="3092"/>
                  </a:cubicBezTo>
                  <a:lnTo>
                    <a:pt x="45" y="3096"/>
                  </a:lnTo>
                  <a:cubicBezTo>
                    <a:pt x="55" y="3096"/>
                    <a:pt x="52" y="3106"/>
                    <a:pt x="55" y="3111"/>
                  </a:cubicBezTo>
                  <a:cubicBezTo>
                    <a:pt x="45" y="3114"/>
                    <a:pt x="45" y="3118"/>
                    <a:pt x="48" y="3121"/>
                  </a:cubicBezTo>
                  <a:lnTo>
                    <a:pt x="55" y="3121"/>
                  </a:lnTo>
                  <a:cubicBezTo>
                    <a:pt x="62" y="3121"/>
                    <a:pt x="81" y="3128"/>
                    <a:pt x="84" y="3128"/>
                  </a:cubicBezTo>
                  <a:cubicBezTo>
                    <a:pt x="89" y="3133"/>
                    <a:pt x="96" y="3133"/>
                    <a:pt x="99" y="3136"/>
                  </a:cubicBezTo>
                  <a:cubicBezTo>
                    <a:pt x="106" y="3136"/>
                    <a:pt x="114" y="3140"/>
                    <a:pt x="114" y="3143"/>
                  </a:cubicBezTo>
                  <a:cubicBezTo>
                    <a:pt x="111" y="3147"/>
                    <a:pt x="121" y="3147"/>
                    <a:pt x="118" y="3150"/>
                  </a:cubicBezTo>
                  <a:cubicBezTo>
                    <a:pt x="111" y="3155"/>
                    <a:pt x="103" y="3158"/>
                    <a:pt x="96" y="3162"/>
                  </a:cubicBezTo>
                  <a:lnTo>
                    <a:pt x="96" y="3165"/>
                  </a:lnTo>
                  <a:cubicBezTo>
                    <a:pt x="106" y="3158"/>
                    <a:pt x="121" y="3155"/>
                    <a:pt x="133" y="3150"/>
                  </a:cubicBezTo>
                  <a:cubicBezTo>
                    <a:pt x="136" y="3150"/>
                    <a:pt x="140" y="3158"/>
                    <a:pt x="143" y="3158"/>
                  </a:cubicBezTo>
                  <a:cubicBezTo>
                    <a:pt x="150" y="3158"/>
                    <a:pt x="155" y="3162"/>
                    <a:pt x="158" y="3165"/>
                  </a:cubicBezTo>
                  <a:cubicBezTo>
                    <a:pt x="161" y="3165"/>
                    <a:pt x="163" y="3164"/>
                    <a:pt x="165" y="3164"/>
                  </a:cubicBezTo>
                  <a:cubicBezTo>
                    <a:pt x="177" y="3164"/>
                    <a:pt x="178" y="3172"/>
                    <a:pt x="187" y="3172"/>
                  </a:cubicBezTo>
                  <a:cubicBezTo>
                    <a:pt x="194" y="3177"/>
                    <a:pt x="199" y="3180"/>
                    <a:pt x="206" y="3180"/>
                  </a:cubicBezTo>
                  <a:cubicBezTo>
                    <a:pt x="208" y="3179"/>
                    <a:pt x="210" y="3179"/>
                    <a:pt x="211" y="3179"/>
                  </a:cubicBezTo>
                  <a:cubicBezTo>
                    <a:pt x="217" y="3179"/>
                    <a:pt x="219" y="3184"/>
                    <a:pt x="228" y="3184"/>
                  </a:cubicBezTo>
                  <a:cubicBezTo>
                    <a:pt x="224" y="3187"/>
                    <a:pt x="235" y="3191"/>
                    <a:pt x="231" y="3194"/>
                  </a:cubicBezTo>
                  <a:cubicBezTo>
                    <a:pt x="228" y="3202"/>
                    <a:pt x="231" y="3202"/>
                    <a:pt x="235" y="3206"/>
                  </a:cubicBezTo>
                  <a:cubicBezTo>
                    <a:pt x="238" y="3209"/>
                    <a:pt x="243" y="3209"/>
                    <a:pt x="235" y="3213"/>
                  </a:cubicBezTo>
                  <a:cubicBezTo>
                    <a:pt x="231" y="3216"/>
                    <a:pt x="228" y="3221"/>
                    <a:pt x="228" y="3221"/>
                  </a:cubicBezTo>
                  <a:cubicBezTo>
                    <a:pt x="231" y="3221"/>
                    <a:pt x="224" y="3228"/>
                    <a:pt x="231" y="3231"/>
                  </a:cubicBezTo>
                  <a:cubicBezTo>
                    <a:pt x="234" y="3231"/>
                    <a:pt x="236" y="3233"/>
                    <a:pt x="239" y="3233"/>
                  </a:cubicBezTo>
                  <a:cubicBezTo>
                    <a:pt x="240" y="3233"/>
                    <a:pt x="241" y="3232"/>
                    <a:pt x="243" y="3231"/>
                  </a:cubicBezTo>
                  <a:lnTo>
                    <a:pt x="243" y="3231"/>
                  </a:lnTo>
                  <a:cubicBezTo>
                    <a:pt x="235" y="3238"/>
                    <a:pt x="246" y="3238"/>
                    <a:pt x="250" y="3238"/>
                  </a:cubicBezTo>
                  <a:cubicBezTo>
                    <a:pt x="253" y="3238"/>
                    <a:pt x="256" y="3237"/>
                    <a:pt x="259" y="3237"/>
                  </a:cubicBezTo>
                  <a:cubicBezTo>
                    <a:pt x="271" y="3237"/>
                    <a:pt x="276" y="3243"/>
                    <a:pt x="279" y="3246"/>
                  </a:cubicBezTo>
                  <a:cubicBezTo>
                    <a:pt x="282" y="3250"/>
                    <a:pt x="279" y="3253"/>
                    <a:pt x="279" y="3257"/>
                  </a:cubicBezTo>
                  <a:cubicBezTo>
                    <a:pt x="282" y="3260"/>
                    <a:pt x="290" y="3260"/>
                    <a:pt x="294" y="3260"/>
                  </a:cubicBezTo>
                  <a:lnTo>
                    <a:pt x="297" y="3260"/>
                  </a:lnTo>
                  <a:cubicBezTo>
                    <a:pt x="309" y="3265"/>
                    <a:pt x="323" y="3268"/>
                    <a:pt x="326" y="3279"/>
                  </a:cubicBezTo>
                  <a:cubicBezTo>
                    <a:pt x="326" y="3282"/>
                    <a:pt x="338" y="3282"/>
                    <a:pt x="338" y="3287"/>
                  </a:cubicBezTo>
                  <a:cubicBezTo>
                    <a:pt x="338" y="3287"/>
                    <a:pt x="331" y="3294"/>
                    <a:pt x="331" y="3297"/>
                  </a:cubicBezTo>
                  <a:cubicBezTo>
                    <a:pt x="331" y="3301"/>
                    <a:pt x="338" y="3304"/>
                    <a:pt x="326" y="3312"/>
                  </a:cubicBezTo>
                  <a:cubicBezTo>
                    <a:pt x="319" y="3319"/>
                    <a:pt x="338" y="3316"/>
                    <a:pt x="334" y="3319"/>
                  </a:cubicBezTo>
                  <a:cubicBezTo>
                    <a:pt x="331" y="3323"/>
                    <a:pt x="331" y="3326"/>
                    <a:pt x="326" y="3331"/>
                  </a:cubicBezTo>
                  <a:cubicBezTo>
                    <a:pt x="326" y="3338"/>
                    <a:pt x="323" y="3341"/>
                    <a:pt x="319" y="3348"/>
                  </a:cubicBezTo>
                  <a:cubicBezTo>
                    <a:pt x="316" y="3360"/>
                    <a:pt x="316" y="3375"/>
                    <a:pt x="301" y="3385"/>
                  </a:cubicBezTo>
                  <a:cubicBezTo>
                    <a:pt x="297" y="3392"/>
                    <a:pt x="290" y="3400"/>
                    <a:pt x="294" y="3404"/>
                  </a:cubicBezTo>
                  <a:cubicBezTo>
                    <a:pt x="297" y="3411"/>
                    <a:pt x="294" y="3414"/>
                    <a:pt x="287" y="3422"/>
                  </a:cubicBezTo>
                  <a:cubicBezTo>
                    <a:pt x="282" y="3429"/>
                    <a:pt x="279" y="3441"/>
                    <a:pt x="279" y="3448"/>
                  </a:cubicBezTo>
                  <a:cubicBezTo>
                    <a:pt x="282" y="3451"/>
                    <a:pt x="282" y="3458"/>
                    <a:pt x="275" y="3466"/>
                  </a:cubicBezTo>
                  <a:cubicBezTo>
                    <a:pt x="272" y="3466"/>
                    <a:pt x="272" y="3470"/>
                    <a:pt x="272" y="3470"/>
                  </a:cubicBezTo>
                  <a:cubicBezTo>
                    <a:pt x="279" y="3470"/>
                    <a:pt x="275" y="3473"/>
                    <a:pt x="272" y="3477"/>
                  </a:cubicBezTo>
                  <a:cubicBezTo>
                    <a:pt x="272" y="3480"/>
                    <a:pt x="268" y="3480"/>
                    <a:pt x="272" y="3485"/>
                  </a:cubicBezTo>
                  <a:cubicBezTo>
                    <a:pt x="272" y="3488"/>
                    <a:pt x="268" y="3492"/>
                    <a:pt x="265" y="3499"/>
                  </a:cubicBezTo>
                  <a:cubicBezTo>
                    <a:pt x="260" y="3502"/>
                    <a:pt x="260" y="3502"/>
                    <a:pt x="260" y="3507"/>
                  </a:cubicBezTo>
                  <a:cubicBezTo>
                    <a:pt x="268" y="3514"/>
                    <a:pt x="260" y="3524"/>
                    <a:pt x="257" y="3532"/>
                  </a:cubicBezTo>
                  <a:cubicBezTo>
                    <a:pt x="253" y="3539"/>
                    <a:pt x="257" y="3546"/>
                    <a:pt x="253" y="3551"/>
                  </a:cubicBezTo>
                  <a:cubicBezTo>
                    <a:pt x="265" y="3554"/>
                    <a:pt x="253" y="3561"/>
                    <a:pt x="257" y="3565"/>
                  </a:cubicBezTo>
                  <a:cubicBezTo>
                    <a:pt x="260" y="3568"/>
                    <a:pt x="250" y="3573"/>
                    <a:pt x="260" y="3576"/>
                  </a:cubicBezTo>
                  <a:cubicBezTo>
                    <a:pt x="265" y="3576"/>
                    <a:pt x="257" y="3580"/>
                    <a:pt x="257" y="3583"/>
                  </a:cubicBezTo>
                  <a:cubicBezTo>
                    <a:pt x="260" y="3587"/>
                    <a:pt x="260" y="3590"/>
                    <a:pt x="260" y="3590"/>
                  </a:cubicBezTo>
                  <a:cubicBezTo>
                    <a:pt x="257" y="3595"/>
                    <a:pt x="253" y="3598"/>
                    <a:pt x="253" y="3598"/>
                  </a:cubicBezTo>
                  <a:cubicBezTo>
                    <a:pt x="260" y="3598"/>
                    <a:pt x="260" y="3602"/>
                    <a:pt x="257" y="3609"/>
                  </a:cubicBezTo>
                  <a:cubicBezTo>
                    <a:pt x="260" y="3612"/>
                    <a:pt x="250" y="3624"/>
                    <a:pt x="260" y="3624"/>
                  </a:cubicBezTo>
                  <a:cubicBezTo>
                    <a:pt x="260" y="3624"/>
                    <a:pt x="260" y="3627"/>
                    <a:pt x="257" y="3631"/>
                  </a:cubicBezTo>
                  <a:cubicBezTo>
                    <a:pt x="257" y="3634"/>
                    <a:pt x="253" y="3634"/>
                    <a:pt x="253" y="3639"/>
                  </a:cubicBezTo>
                  <a:cubicBezTo>
                    <a:pt x="253" y="3642"/>
                    <a:pt x="260" y="3649"/>
                    <a:pt x="257" y="3656"/>
                  </a:cubicBezTo>
                  <a:cubicBezTo>
                    <a:pt x="253" y="3661"/>
                    <a:pt x="265" y="3656"/>
                    <a:pt x="260" y="3664"/>
                  </a:cubicBezTo>
                  <a:cubicBezTo>
                    <a:pt x="257" y="3668"/>
                    <a:pt x="257" y="3668"/>
                    <a:pt x="260" y="3668"/>
                  </a:cubicBezTo>
                  <a:cubicBezTo>
                    <a:pt x="265" y="3671"/>
                    <a:pt x="260" y="3675"/>
                    <a:pt x="260" y="3675"/>
                  </a:cubicBezTo>
                  <a:cubicBezTo>
                    <a:pt x="265" y="3683"/>
                    <a:pt x="268" y="3686"/>
                    <a:pt x="265" y="3693"/>
                  </a:cubicBezTo>
                  <a:lnTo>
                    <a:pt x="260" y="3697"/>
                  </a:lnTo>
                  <a:cubicBezTo>
                    <a:pt x="260" y="3705"/>
                    <a:pt x="260" y="3712"/>
                    <a:pt x="257" y="3715"/>
                  </a:cubicBezTo>
                  <a:cubicBezTo>
                    <a:pt x="257" y="3722"/>
                    <a:pt x="253" y="3727"/>
                    <a:pt x="257" y="3730"/>
                  </a:cubicBezTo>
                  <a:cubicBezTo>
                    <a:pt x="257" y="3734"/>
                    <a:pt x="257" y="3737"/>
                    <a:pt x="253" y="3741"/>
                  </a:cubicBezTo>
                  <a:cubicBezTo>
                    <a:pt x="246" y="3744"/>
                    <a:pt x="257" y="3744"/>
                    <a:pt x="257" y="3749"/>
                  </a:cubicBezTo>
                  <a:cubicBezTo>
                    <a:pt x="250" y="3756"/>
                    <a:pt x="257" y="3759"/>
                    <a:pt x="260" y="3766"/>
                  </a:cubicBezTo>
                  <a:cubicBezTo>
                    <a:pt x="268" y="3774"/>
                    <a:pt x="272" y="3781"/>
                    <a:pt x="257" y="3793"/>
                  </a:cubicBezTo>
                  <a:cubicBezTo>
                    <a:pt x="257" y="3796"/>
                    <a:pt x="257" y="3796"/>
                    <a:pt x="253" y="3800"/>
                  </a:cubicBezTo>
                  <a:cubicBezTo>
                    <a:pt x="265" y="3796"/>
                    <a:pt x="275" y="3793"/>
                    <a:pt x="282" y="3793"/>
                  </a:cubicBezTo>
                  <a:cubicBezTo>
                    <a:pt x="290" y="3793"/>
                    <a:pt x="297" y="3796"/>
                    <a:pt x="304" y="3800"/>
                  </a:cubicBezTo>
                  <a:cubicBezTo>
                    <a:pt x="312" y="3800"/>
                    <a:pt x="304" y="3810"/>
                    <a:pt x="316" y="3810"/>
                  </a:cubicBezTo>
                  <a:cubicBezTo>
                    <a:pt x="316" y="3818"/>
                    <a:pt x="323" y="3822"/>
                    <a:pt x="331" y="3825"/>
                  </a:cubicBezTo>
                  <a:cubicBezTo>
                    <a:pt x="334" y="3825"/>
                    <a:pt x="341" y="3829"/>
                    <a:pt x="338" y="3832"/>
                  </a:cubicBezTo>
                  <a:cubicBezTo>
                    <a:pt x="338" y="3837"/>
                    <a:pt x="345" y="3837"/>
                    <a:pt x="348" y="3840"/>
                  </a:cubicBezTo>
                  <a:cubicBezTo>
                    <a:pt x="360" y="3840"/>
                    <a:pt x="375" y="3840"/>
                    <a:pt x="382" y="3847"/>
                  </a:cubicBezTo>
                  <a:cubicBezTo>
                    <a:pt x="383" y="3848"/>
                    <a:pt x="385" y="3849"/>
                    <a:pt x="388" y="3849"/>
                  </a:cubicBezTo>
                  <a:cubicBezTo>
                    <a:pt x="393" y="3849"/>
                    <a:pt x="399" y="3847"/>
                    <a:pt x="404" y="3847"/>
                  </a:cubicBezTo>
                  <a:cubicBezTo>
                    <a:pt x="407" y="3851"/>
                    <a:pt x="404" y="3859"/>
                    <a:pt x="415" y="3859"/>
                  </a:cubicBezTo>
                  <a:cubicBezTo>
                    <a:pt x="418" y="3857"/>
                    <a:pt x="420" y="3857"/>
                    <a:pt x="422" y="3857"/>
                  </a:cubicBezTo>
                  <a:cubicBezTo>
                    <a:pt x="426" y="3857"/>
                    <a:pt x="427" y="3860"/>
                    <a:pt x="429" y="3862"/>
                  </a:cubicBezTo>
                  <a:cubicBezTo>
                    <a:pt x="433" y="3862"/>
                    <a:pt x="437" y="3859"/>
                    <a:pt x="441" y="3859"/>
                  </a:cubicBezTo>
                  <a:cubicBezTo>
                    <a:pt x="444" y="3862"/>
                    <a:pt x="444" y="3866"/>
                    <a:pt x="455" y="3866"/>
                  </a:cubicBezTo>
                  <a:cubicBezTo>
                    <a:pt x="461" y="3863"/>
                    <a:pt x="464" y="3861"/>
                    <a:pt x="468" y="3861"/>
                  </a:cubicBezTo>
                  <a:cubicBezTo>
                    <a:pt x="470" y="3861"/>
                    <a:pt x="471" y="3861"/>
                    <a:pt x="473" y="3862"/>
                  </a:cubicBezTo>
                  <a:cubicBezTo>
                    <a:pt x="481" y="3862"/>
                    <a:pt x="477" y="3866"/>
                    <a:pt x="473" y="3869"/>
                  </a:cubicBezTo>
                  <a:lnTo>
                    <a:pt x="477" y="3869"/>
                  </a:lnTo>
                  <a:cubicBezTo>
                    <a:pt x="481" y="3873"/>
                    <a:pt x="488" y="3876"/>
                    <a:pt x="495" y="3876"/>
                  </a:cubicBezTo>
                  <a:cubicBezTo>
                    <a:pt x="510" y="3881"/>
                    <a:pt x="517" y="3884"/>
                    <a:pt x="521" y="3895"/>
                  </a:cubicBezTo>
                  <a:lnTo>
                    <a:pt x="517" y="3895"/>
                  </a:lnTo>
                  <a:cubicBezTo>
                    <a:pt x="516" y="3896"/>
                    <a:pt x="515" y="3897"/>
                    <a:pt x="515" y="3898"/>
                  </a:cubicBezTo>
                  <a:lnTo>
                    <a:pt x="515" y="3898"/>
                  </a:lnTo>
                  <a:cubicBezTo>
                    <a:pt x="515" y="3897"/>
                    <a:pt x="516" y="3897"/>
                    <a:pt x="516" y="3897"/>
                  </a:cubicBezTo>
                  <a:cubicBezTo>
                    <a:pt x="523" y="3897"/>
                    <a:pt x="522" y="3903"/>
                    <a:pt x="525" y="3906"/>
                  </a:cubicBezTo>
                  <a:lnTo>
                    <a:pt x="521" y="3906"/>
                  </a:lnTo>
                  <a:cubicBezTo>
                    <a:pt x="514" y="3913"/>
                    <a:pt x="529" y="3917"/>
                    <a:pt x="517" y="3925"/>
                  </a:cubicBezTo>
                  <a:cubicBezTo>
                    <a:pt x="525" y="3928"/>
                    <a:pt x="510" y="3932"/>
                    <a:pt x="510" y="3935"/>
                  </a:cubicBezTo>
                  <a:cubicBezTo>
                    <a:pt x="510" y="3939"/>
                    <a:pt x="507" y="3947"/>
                    <a:pt x="507" y="3950"/>
                  </a:cubicBezTo>
                  <a:cubicBezTo>
                    <a:pt x="503" y="3954"/>
                    <a:pt x="499" y="3957"/>
                    <a:pt x="499" y="3957"/>
                  </a:cubicBezTo>
                  <a:cubicBezTo>
                    <a:pt x="488" y="3961"/>
                    <a:pt x="481" y="3961"/>
                    <a:pt x="473" y="3964"/>
                  </a:cubicBezTo>
                  <a:cubicBezTo>
                    <a:pt x="470" y="3969"/>
                    <a:pt x="466" y="3976"/>
                    <a:pt x="459" y="3976"/>
                  </a:cubicBezTo>
                  <a:cubicBezTo>
                    <a:pt x="444" y="3979"/>
                    <a:pt x="441" y="3986"/>
                    <a:pt x="441" y="3994"/>
                  </a:cubicBezTo>
                  <a:cubicBezTo>
                    <a:pt x="441" y="4001"/>
                    <a:pt x="429" y="4008"/>
                    <a:pt x="429" y="4020"/>
                  </a:cubicBezTo>
                  <a:cubicBezTo>
                    <a:pt x="429" y="4020"/>
                    <a:pt x="426" y="4020"/>
                    <a:pt x="422" y="4023"/>
                  </a:cubicBezTo>
                  <a:cubicBezTo>
                    <a:pt x="426" y="4027"/>
                    <a:pt x="422" y="4035"/>
                    <a:pt x="433" y="4038"/>
                  </a:cubicBezTo>
                  <a:lnTo>
                    <a:pt x="433" y="4042"/>
                  </a:lnTo>
                  <a:cubicBezTo>
                    <a:pt x="437" y="4045"/>
                    <a:pt x="437" y="4049"/>
                    <a:pt x="441" y="4052"/>
                  </a:cubicBezTo>
                  <a:cubicBezTo>
                    <a:pt x="444" y="4057"/>
                    <a:pt x="433" y="4060"/>
                    <a:pt x="441" y="4064"/>
                  </a:cubicBezTo>
                  <a:cubicBezTo>
                    <a:pt x="441" y="4064"/>
                    <a:pt x="441" y="4067"/>
                    <a:pt x="437" y="4067"/>
                  </a:cubicBezTo>
                  <a:cubicBezTo>
                    <a:pt x="433" y="4074"/>
                    <a:pt x="433" y="4079"/>
                    <a:pt x="437" y="4082"/>
                  </a:cubicBezTo>
                  <a:cubicBezTo>
                    <a:pt x="441" y="4089"/>
                    <a:pt x="441" y="4096"/>
                    <a:pt x="433" y="4108"/>
                  </a:cubicBezTo>
                  <a:cubicBezTo>
                    <a:pt x="429" y="4111"/>
                    <a:pt x="433" y="4115"/>
                    <a:pt x="429" y="4118"/>
                  </a:cubicBezTo>
                  <a:cubicBezTo>
                    <a:pt x="422" y="4123"/>
                    <a:pt x="415" y="4126"/>
                    <a:pt x="411" y="4130"/>
                  </a:cubicBezTo>
                  <a:cubicBezTo>
                    <a:pt x="411" y="4137"/>
                    <a:pt x="407" y="4137"/>
                    <a:pt x="404" y="4145"/>
                  </a:cubicBezTo>
                  <a:cubicBezTo>
                    <a:pt x="400" y="4155"/>
                    <a:pt x="397" y="4162"/>
                    <a:pt x="389" y="4174"/>
                  </a:cubicBezTo>
                  <a:lnTo>
                    <a:pt x="389" y="4177"/>
                  </a:lnTo>
                  <a:cubicBezTo>
                    <a:pt x="397" y="4184"/>
                    <a:pt x="389" y="4189"/>
                    <a:pt x="389" y="4196"/>
                  </a:cubicBezTo>
                  <a:cubicBezTo>
                    <a:pt x="389" y="4203"/>
                    <a:pt x="385" y="4211"/>
                    <a:pt x="385" y="4218"/>
                  </a:cubicBezTo>
                  <a:cubicBezTo>
                    <a:pt x="389" y="4221"/>
                    <a:pt x="385" y="4221"/>
                    <a:pt x="385" y="4225"/>
                  </a:cubicBezTo>
                  <a:cubicBezTo>
                    <a:pt x="378" y="4233"/>
                    <a:pt x="378" y="4240"/>
                    <a:pt x="375" y="4243"/>
                  </a:cubicBezTo>
                  <a:cubicBezTo>
                    <a:pt x="382" y="4243"/>
                    <a:pt x="375" y="4250"/>
                    <a:pt x="375" y="4255"/>
                  </a:cubicBezTo>
                  <a:cubicBezTo>
                    <a:pt x="378" y="4258"/>
                    <a:pt x="378" y="4262"/>
                    <a:pt x="382" y="4265"/>
                  </a:cubicBezTo>
                  <a:cubicBezTo>
                    <a:pt x="385" y="4272"/>
                    <a:pt x="378" y="4284"/>
                    <a:pt x="382" y="4291"/>
                  </a:cubicBezTo>
                  <a:cubicBezTo>
                    <a:pt x="375" y="4299"/>
                    <a:pt x="385" y="4302"/>
                    <a:pt x="375" y="4309"/>
                  </a:cubicBezTo>
                  <a:cubicBezTo>
                    <a:pt x="370" y="4309"/>
                    <a:pt x="370" y="4313"/>
                    <a:pt x="367" y="4313"/>
                  </a:cubicBezTo>
                  <a:cubicBezTo>
                    <a:pt x="360" y="4324"/>
                    <a:pt x="356" y="4335"/>
                    <a:pt x="348" y="4346"/>
                  </a:cubicBezTo>
                  <a:cubicBezTo>
                    <a:pt x="345" y="4350"/>
                    <a:pt x="341" y="4357"/>
                    <a:pt x="341" y="4360"/>
                  </a:cubicBezTo>
                  <a:cubicBezTo>
                    <a:pt x="338" y="4372"/>
                    <a:pt x="326" y="4382"/>
                    <a:pt x="326" y="4390"/>
                  </a:cubicBezTo>
                  <a:cubicBezTo>
                    <a:pt x="331" y="4401"/>
                    <a:pt x="312" y="4412"/>
                    <a:pt x="319" y="4419"/>
                  </a:cubicBezTo>
                  <a:cubicBezTo>
                    <a:pt x="319" y="4419"/>
                    <a:pt x="309" y="4423"/>
                    <a:pt x="312" y="4426"/>
                  </a:cubicBezTo>
                  <a:cubicBezTo>
                    <a:pt x="316" y="4434"/>
                    <a:pt x="309" y="4441"/>
                    <a:pt x="301" y="4448"/>
                  </a:cubicBezTo>
                  <a:cubicBezTo>
                    <a:pt x="306" y="4448"/>
                    <a:pt x="311" y="4447"/>
                    <a:pt x="315" y="4447"/>
                  </a:cubicBezTo>
                  <a:cubicBezTo>
                    <a:pt x="317" y="4447"/>
                    <a:pt x="318" y="4447"/>
                    <a:pt x="319" y="4448"/>
                  </a:cubicBezTo>
                  <a:cubicBezTo>
                    <a:pt x="322" y="4454"/>
                    <a:pt x="327" y="4458"/>
                    <a:pt x="337" y="4458"/>
                  </a:cubicBezTo>
                  <a:cubicBezTo>
                    <a:pt x="340" y="4458"/>
                    <a:pt x="344" y="4457"/>
                    <a:pt x="348" y="4456"/>
                  </a:cubicBezTo>
                  <a:cubicBezTo>
                    <a:pt x="348" y="4460"/>
                    <a:pt x="353" y="4467"/>
                    <a:pt x="356" y="4470"/>
                  </a:cubicBezTo>
                  <a:cubicBezTo>
                    <a:pt x="360" y="4470"/>
                    <a:pt x="367" y="4475"/>
                    <a:pt x="370" y="4478"/>
                  </a:cubicBezTo>
                  <a:cubicBezTo>
                    <a:pt x="370" y="4478"/>
                    <a:pt x="367" y="4482"/>
                    <a:pt x="375" y="4482"/>
                  </a:cubicBezTo>
                  <a:cubicBezTo>
                    <a:pt x="378" y="4481"/>
                    <a:pt x="380" y="4481"/>
                    <a:pt x="383" y="4481"/>
                  </a:cubicBezTo>
                  <a:cubicBezTo>
                    <a:pt x="392" y="4481"/>
                    <a:pt x="399" y="4485"/>
                    <a:pt x="407" y="4485"/>
                  </a:cubicBezTo>
                  <a:cubicBezTo>
                    <a:pt x="429" y="4482"/>
                    <a:pt x="448" y="4475"/>
                    <a:pt x="463" y="4467"/>
                  </a:cubicBezTo>
                  <a:cubicBezTo>
                    <a:pt x="470" y="4463"/>
                    <a:pt x="481" y="4463"/>
                    <a:pt x="485" y="4463"/>
                  </a:cubicBezTo>
                  <a:cubicBezTo>
                    <a:pt x="503" y="4463"/>
                    <a:pt x="521" y="4460"/>
                    <a:pt x="539" y="4453"/>
                  </a:cubicBezTo>
                  <a:cubicBezTo>
                    <a:pt x="554" y="4448"/>
                    <a:pt x="569" y="4445"/>
                    <a:pt x="583" y="4445"/>
                  </a:cubicBezTo>
                  <a:cubicBezTo>
                    <a:pt x="595" y="4441"/>
                    <a:pt x="605" y="4441"/>
                    <a:pt x="617" y="4438"/>
                  </a:cubicBezTo>
                  <a:cubicBezTo>
                    <a:pt x="627" y="4434"/>
                    <a:pt x="635" y="4434"/>
                    <a:pt x="642" y="4434"/>
                  </a:cubicBezTo>
                  <a:cubicBezTo>
                    <a:pt x="644" y="4433"/>
                    <a:pt x="644" y="4433"/>
                    <a:pt x="645" y="4433"/>
                  </a:cubicBezTo>
                  <a:cubicBezTo>
                    <a:pt x="647" y="4433"/>
                    <a:pt x="648" y="4434"/>
                    <a:pt x="653" y="4434"/>
                  </a:cubicBezTo>
                  <a:cubicBezTo>
                    <a:pt x="664" y="4434"/>
                    <a:pt x="671" y="4431"/>
                    <a:pt x="683" y="4426"/>
                  </a:cubicBezTo>
                  <a:cubicBezTo>
                    <a:pt x="688" y="4424"/>
                    <a:pt x="695" y="4421"/>
                    <a:pt x="701" y="4421"/>
                  </a:cubicBezTo>
                  <a:cubicBezTo>
                    <a:pt x="704" y="4421"/>
                    <a:pt x="706" y="4422"/>
                    <a:pt x="708" y="4423"/>
                  </a:cubicBezTo>
                  <a:cubicBezTo>
                    <a:pt x="708" y="4423"/>
                    <a:pt x="715" y="4423"/>
                    <a:pt x="715" y="4419"/>
                  </a:cubicBezTo>
                  <a:cubicBezTo>
                    <a:pt x="741" y="4416"/>
                    <a:pt x="763" y="4409"/>
                    <a:pt x="785" y="4401"/>
                  </a:cubicBezTo>
                  <a:cubicBezTo>
                    <a:pt x="793" y="4401"/>
                    <a:pt x="803" y="4401"/>
                    <a:pt x="803" y="4397"/>
                  </a:cubicBezTo>
                  <a:cubicBezTo>
                    <a:pt x="815" y="4390"/>
                    <a:pt x="833" y="4394"/>
                    <a:pt x="840" y="4382"/>
                  </a:cubicBezTo>
                  <a:cubicBezTo>
                    <a:pt x="844" y="4387"/>
                    <a:pt x="844" y="4387"/>
                    <a:pt x="847" y="4387"/>
                  </a:cubicBezTo>
                  <a:cubicBezTo>
                    <a:pt x="859" y="4375"/>
                    <a:pt x="859" y="4375"/>
                    <a:pt x="877" y="4375"/>
                  </a:cubicBezTo>
                  <a:cubicBezTo>
                    <a:pt x="888" y="4375"/>
                    <a:pt x="903" y="4368"/>
                    <a:pt x="917" y="4368"/>
                  </a:cubicBezTo>
                  <a:cubicBezTo>
                    <a:pt x="921" y="4368"/>
                    <a:pt x="925" y="4365"/>
                    <a:pt x="925" y="4365"/>
                  </a:cubicBezTo>
                  <a:cubicBezTo>
                    <a:pt x="928" y="4357"/>
                    <a:pt x="939" y="4357"/>
                    <a:pt x="947" y="4357"/>
                  </a:cubicBezTo>
                  <a:cubicBezTo>
                    <a:pt x="961" y="4353"/>
                    <a:pt x="980" y="4346"/>
                    <a:pt x="998" y="4343"/>
                  </a:cubicBezTo>
                  <a:cubicBezTo>
                    <a:pt x="1002" y="4338"/>
                    <a:pt x="1009" y="4338"/>
                    <a:pt x="1009" y="4338"/>
                  </a:cubicBezTo>
                  <a:cubicBezTo>
                    <a:pt x="1016" y="4331"/>
                    <a:pt x="1024" y="4331"/>
                    <a:pt x="1035" y="4331"/>
                  </a:cubicBezTo>
                  <a:cubicBezTo>
                    <a:pt x="1042" y="4331"/>
                    <a:pt x="1046" y="4331"/>
                    <a:pt x="1053" y="4328"/>
                  </a:cubicBezTo>
                  <a:lnTo>
                    <a:pt x="1057" y="4324"/>
                  </a:lnTo>
                  <a:lnTo>
                    <a:pt x="1071" y="4324"/>
                  </a:lnTo>
                  <a:cubicBezTo>
                    <a:pt x="1075" y="4324"/>
                    <a:pt x="1079" y="4321"/>
                    <a:pt x="1082" y="4321"/>
                  </a:cubicBezTo>
                  <a:cubicBezTo>
                    <a:pt x="1093" y="4316"/>
                    <a:pt x="1104" y="4313"/>
                    <a:pt x="1119" y="4309"/>
                  </a:cubicBezTo>
                  <a:cubicBezTo>
                    <a:pt x="1152" y="4302"/>
                    <a:pt x="1185" y="4291"/>
                    <a:pt x="1218" y="4280"/>
                  </a:cubicBezTo>
                  <a:lnTo>
                    <a:pt x="1222" y="4280"/>
                  </a:lnTo>
                  <a:cubicBezTo>
                    <a:pt x="1225" y="4280"/>
                    <a:pt x="1225" y="4280"/>
                    <a:pt x="1229" y="4284"/>
                  </a:cubicBezTo>
                  <a:cubicBezTo>
                    <a:pt x="1244" y="4277"/>
                    <a:pt x="1258" y="4272"/>
                    <a:pt x="1269" y="4269"/>
                  </a:cubicBezTo>
                  <a:cubicBezTo>
                    <a:pt x="1284" y="4265"/>
                    <a:pt x="1299" y="4258"/>
                    <a:pt x="1313" y="4258"/>
                  </a:cubicBezTo>
                  <a:cubicBezTo>
                    <a:pt x="1321" y="4258"/>
                    <a:pt x="1328" y="4250"/>
                    <a:pt x="1335" y="4250"/>
                  </a:cubicBezTo>
                  <a:cubicBezTo>
                    <a:pt x="1350" y="4247"/>
                    <a:pt x="1361" y="4243"/>
                    <a:pt x="1372" y="4240"/>
                  </a:cubicBezTo>
                  <a:cubicBezTo>
                    <a:pt x="1387" y="4233"/>
                    <a:pt x="1398" y="4233"/>
                    <a:pt x="1412" y="4228"/>
                  </a:cubicBezTo>
                  <a:cubicBezTo>
                    <a:pt x="1449" y="4218"/>
                    <a:pt x="1482" y="4206"/>
                    <a:pt x="1519" y="4196"/>
                  </a:cubicBezTo>
                  <a:cubicBezTo>
                    <a:pt x="1526" y="4192"/>
                    <a:pt x="1530" y="4189"/>
                    <a:pt x="1541" y="4184"/>
                  </a:cubicBezTo>
                  <a:cubicBezTo>
                    <a:pt x="1559" y="4184"/>
                    <a:pt x="1574" y="4174"/>
                    <a:pt x="1592" y="4170"/>
                  </a:cubicBezTo>
                  <a:cubicBezTo>
                    <a:pt x="1611" y="4159"/>
                    <a:pt x="1633" y="4159"/>
                    <a:pt x="1651" y="4148"/>
                  </a:cubicBezTo>
                  <a:cubicBezTo>
                    <a:pt x="1653" y="4149"/>
                    <a:pt x="1655" y="4149"/>
                    <a:pt x="1656" y="4149"/>
                  </a:cubicBezTo>
                  <a:cubicBezTo>
                    <a:pt x="1671" y="4149"/>
                    <a:pt x="1682" y="4136"/>
                    <a:pt x="1695" y="4133"/>
                  </a:cubicBezTo>
                  <a:cubicBezTo>
                    <a:pt x="1721" y="4123"/>
                    <a:pt x="1721" y="4123"/>
                    <a:pt x="1746" y="4118"/>
                  </a:cubicBezTo>
                  <a:cubicBezTo>
                    <a:pt x="1750" y="4118"/>
                    <a:pt x="1753" y="4115"/>
                    <a:pt x="1753" y="4115"/>
                  </a:cubicBezTo>
                  <a:cubicBezTo>
                    <a:pt x="1761" y="4108"/>
                    <a:pt x="1768" y="4108"/>
                    <a:pt x="1775" y="4104"/>
                  </a:cubicBezTo>
                  <a:cubicBezTo>
                    <a:pt x="1790" y="4101"/>
                    <a:pt x="1801" y="4096"/>
                    <a:pt x="1812" y="4093"/>
                  </a:cubicBezTo>
                  <a:cubicBezTo>
                    <a:pt x="1823" y="4089"/>
                    <a:pt x="1834" y="4086"/>
                    <a:pt x="1849" y="4082"/>
                  </a:cubicBezTo>
                  <a:cubicBezTo>
                    <a:pt x="1851" y="4080"/>
                    <a:pt x="1856" y="4077"/>
                    <a:pt x="1859" y="4077"/>
                  </a:cubicBezTo>
                  <a:cubicBezTo>
                    <a:pt x="1861" y="4077"/>
                    <a:pt x="1862" y="4077"/>
                    <a:pt x="1863" y="4079"/>
                  </a:cubicBezTo>
                  <a:cubicBezTo>
                    <a:pt x="1875" y="4079"/>
                    <a:pt x="1875" y="4071"/>
                    <a:pt x="1882" y="4071"/>
                  </a:cubicBezTo>
                  <a:cubicBezTo>
                    <a:pt x="1929" y="4052"/>
                    <a:pt x="1981" y="4042"/>
                    <a:pt x="2029" y="4027"/>
                  </a:cubicBezTo>
                  <a:cubicBezTo>
                    <a:pt x="2030" y="4025"/>
                    <a:pt x="2032" y="4025"/>
                    <a:pt x="2034" y="4025"/>
                  </a:cubicBezTo>
                  <a:cubicBezTo>
                    <a:pt x="2036" y="4025"/>
                    <a:pt x="2039" y="4025"/>
                    <a:pt x="2043" y="4023"/>
                  </a:cubicBezTo>
                  <a:cubicBezTo>
                    <a:pt x="2043" y="4023"/>
                    <a:pt x="2047" y="4020"/>
                    <a:pt x="2047" y="4016"/>
                  </a:cubicBezTo>
                  <a:cubicBezTo>
                    <a:pt x="2052" y="4016"/>
                    <a:pt x="2056" y="4017"/>
                    <a:pt x="2059" y="4017"/>
                  </a:cubicBezTo>
                  <a:cubicBezTo>
                    <a:pt x="2062" y="4017"/>
                    <a:pt x="2065" y="4016"/>
                    <a:pt x="2069" y="4013"/>
                  </a:cubicBezTo>
                  <a:lnTo>
                    <a:pt x="2076" y="4013"/>
                  </a:lnTo>
                  <a:cubicBezTo>
                    <a:pt x="2083" y="4013"/>
                    <a:pt x="2087" y="4008"/>
                    <a:pt x="2091" y="4005"/>
                  </a:cubicBezTo>
                  <a:cubicBezTo>
                    <a:pt x="2098" y="4001"/>
                    <a:pt x="2109" y="3998"/>
                    <a:pt x="2117" y="3998"/>
                  </a:cubicBezTo>
                  <a:cubicBezTo>
                    <a:pt x="2135" y="3994"/>
                    <a:pt x="2149" y="3986"/>
                    <a:pt x="2168" y="3983"/>
                  </a:cubicBezTo>
                  <a:cubicBezTo>
                    <a:pt x="2171" y="3983"/>
                    <a:pt x="2175" y="3979"/>
                    <a:pt x="2175" y="3979"/>
                  </a:cubicBezTo>
                  <a:cubicBezTo>
                    <a:pt x="2190" y="3979"/>
                    <a:pt x="2201" y="3972"/>
                    <a:pt x="2215" y="3969"/>
                  </a:cubicBezTo>
                  <a:cubicBezTo>
                    <a:pt x="2227" y="3964"/>
                    <a:pt x="2237" y="3961"/>
                    <a:pt x="2249" y="3961"/>
                  </a:cubicBezTo>
                  <a:cubicBezTo>
                    <a:pt x="2259" y="3961"/>
                    <a:pt x="2271" y="3957"/>
                    <a:pt x="2278" y="3950"/>
                  </a:cubicBezTo>
                  <a:cubicBezTo>
                    <a:pt x="2289" y="3942"/>
                    <a:pt x="2303" y="3939"/>
                    <a:pt x="2315" y="3935"/>
                  </a:cubicBezTo>
                  <a:cubicBezTo>
                    <a:pt x="2325" y="3932"/>
                    <a:pt x="2337" y="3928"/>
                    <a:pt x="2344" y="3925"/>
                  </a:cubicBezTo>
                  <a:cubicBezTo>
                    <a:pt x="2355" y="3925"/>
                    <a:pt x="2366" y="3920"/>
                    <a:pt x="2373" y="3917"/>
                  </a:cubicBezTo>
                  <a:cubicBezTo>
                    <a:pt x="2384" y="3913"/>
                    <a:pt x="2391" y="3910"/>
                    <a:pt x="2403" y="3906"/>
                  </a:cubicBezTo>
                  <a:cubicBezTo>
                    <a:pt x="2425" y="3898"/>
                    <a:pt x="2450" y="3891"/>
                    <a:pt x="2472" y="3884"/>
                  </a:cubicBezTo>
                  <a:cubicBezTo>
                    <a:pt x="2498" y="3876"/>
                    <a:pt x="2520" y="3869"/>
                    <a:pt x="2542" y="3859"/>
                  </a:cubicBezTo>
                  <a:cubicBezTo>
                    <a:pt x="2579" y="3847"/>
                    <a:pt x="2615" y="3832"/>
                    <a:pt x="2652" y="3822"/>
                  </a:cubicBezTo>
                  <a:cubicBezTo>
                    <a:pt x="2677" y="3815"/>
                    <a:pt x="2703" y="3803"/>
                    <a:pt x="2729" y="3796"/>
                  </a:cubicBezTo>
                  <a:lnTo>
                    <a:pt x="2733" y="3793"/>
                  </a:lnTo>
                  <a:lnTo>
                    <a:pt x="2725" y="3793"/>
                  </a:lnTo>
                  <a:cubicBezTo>
                    <a:pt x="2733" y="3788"/>
                    <a:pt x="2740" y="3788"/>
                    <a:pt x="2747" y="3785"/>
                  </a:cubicBezTo>
                  <a:lnTo>
                    <a:pt x="2747" y="3785"/>
                  </a:lnTo>
                  <a:lnTo>
                    <a:pt x="2740" y="3793"/>
                  </a:lnTo>
                  <a:cubicBezTo>
                    <a:pt x="2765" y="3785"/>
                    <a:pt x="2787" y="3778"/>
                    <a:pt x="2809" y="3771"/>
                  </a:cubicBezTo>
                  <a:lnTo>
                    <a:pt x="2809" y="3766"/>
                  </a:lnTo>
                  <a:cubicBezTo>
                    <a:pt x="2806" y="3766"/>
                    <a:pt x="2802" y="3771"/>
                    <a:pt x="2795" y="3771"/>
                  </a:cubicBezTo>
                  <a:cubicBezTo>
                    <a:pt x="2835" y="3756"/>
                    <a:pt x="2872" y="3744"/>
                    <a:pt x="2909" y="3734"/>
                  </a:cubicBezTo>
                  <a:lnTo>
                    <a:pt x="2912" y="3734"/>
                  </a:lnTo>
                  <a:cubicBezTo>
                    <a:pt x="2905" y="3734"/>
                    <a:pt x="2901" y="3737"/>
                    <a:pt x="2897" y="3741"/>
                  </a:cubicBezTo>
                  <a:cubicBezTo>
                    <a:pt x="2912" y="3737"/>
                    <a:pt x="2931" y="3730"/>
                    <a:pt x="2949" y="3722"/>
                  </a:cubicBezTo>
                  <a:cubicBezTo>
                    <a:pt x="2953" y="3722"/>
                    <a:pt x="2953" y="3722"/>
                    <a:pt x="2960" y="3719"/>
                  </a:cubicBezTo>
                  <a:lnTo>
                    <a:pt x="2960" y="3719"/>
                  </a:lnTo>
                  <a:cubicBezTo>
                    <a:pt x="2941" y="3722"/>
                    <a:pt x="2931" y="3730"/>
                    <a:pt x="2916" y="3730"/>
                  </a:cubicBezTo>
                  <a:cubicBezTo>
                    <a:pt x="2938" y="3722"/>
                    <a:pt x="2960" y="3715"/>
                    <a:pt x="2978" y="3705"/>
                  </a:cubicBezTo>
                  <a:lnTo>
                    <a:pt x="2978" y="3697"/>
                  </a:lnTo>
                  <a:cubicBezTo>
                    <a:pt x="2985" y="3697"/>
                    <a:pt x="2997" y="3693"/>
                    <a:pt x="3004" y="3690"/>
                  </a:cubicBezTo>
                  <a:cubicBezTo>
                    <a:pt x="3015" y="3683"/>
                    <a:pt x="3022" y="3675"/>
                    <a:pt x="3033" y="3664"/>
                  </a:cubicBezTo>
                  <a:cubicBezTo>
                    <a:pt x="3041" y="3661"/>
                    <a:pt x="3051" y="3661"/>
                    <a:pt x="3059" y="3656"/>
                  </a:cubicBezTo>
                  <a:lnTo>
                    <a:pt x="3070" y="3656"/>
                  </a:lnTo>
                  <a:cubicBezTo>
                    <a:pt x="3081" y="3656"/>
                    <a:pt x="3088" y="3649"/>
                    <a:pt x="3099" y="3649"/>
                  </a:cubicBezTo>
                  <a:cubicBezTo>
                    <a:pt x="3103" y="3649"/>
                    <a:pt x="3110" y="3649"/>
                    <a:pt x="3110" y="3646"/>
                  </a:cubicBezTo>
                  <a:cubicBezTo>
                    <a:pt x="3117" y="3639"/>
                    <a:pt x="3129" y="3639"/>
                    <a:pt x="3139" y="3634"/>
                  </a:cubicBezTo>
                  <a:cubicBezTo>
                    <a:pt x="3169" y="3624"/>
                    <a:pt x="3198" y="3617"/>
                    <a:pt x="3224" y="3605"/>
                  </a:cubicBezTo>
                  <a:cubicBezTo>
                    <a:pt x="3235" y="3605"/>
                    <a:pt x="3231" y="3602"/>
                    <a:pt x="3235" y="3598"/>
                  </a:cubicBezTo>
                  <a:cubicBezTo>
                    <a:pt x="3246" y="3595"/>
                    <a:pt x="3257" y="3590"/>
                    <a:pt x="3268" y="3587"/>
                  </a:cubicBezTo>
                  <a:lnTo>
                    <a:pt x="3275" y="3587"/>
                  </a:lnTo>
                  <a:cubicBezTo>
                    <a:pt x="3276" y="3587"/>
                    <a:pt x="3278" y="3588"/>
                    <a:pt x="3280" y="3588"/>
                  </a:cubicBezTo>
                  <a:cubicBezTo>
                    <a:pt x="3287" y="3588"/>
                    <a:pt x="3295" y="3583"/>
                    <a:pt x="3301" y="3583"/>
                  </a:cubicBezTo>
                  <a:cubicBezTo>
                    <a:pt x="3312" y="3568"/>
                    <a:pt x="3334" y="3568"/>
                    <a:pt x="3349" y="3558"/>
                  </a:cubicBezTo>
                  <a:cubicBezTo>
                    <a:pt x="3371" y="3554"/>
                    <a:pt x="3393" y="3543"/>
                    <a:pt x="3418" y="3539"/>
                  </a:cubicBezTo>
                  <a:cubicBezTo>
                    <a:pt x="3422" y="3539"/>
                    <a:pt x="3429" y="3536"/>
                    <a:pt x="3433" y="3532"/>
                  </a:cubicBezTo>
                  <a:cubicBezTo>
                    <a:pt x="3444" y="3524"/>
                    <a:pt x="3455" y="3524"/>
                    <a:pt x="3462" y="3521"/>
                  </a:cubicBezTo>
                  <a:cubicBezTo>
                    <a:pt x="3473" y="3514"/>
                    <a:pt x="3484" y="3514"/>
                    <a:pt x="3495" y="3510"/>
                  </a:cubicBezTo>
                  <a:cubicBezTo>
                    <a:pt x="3499" y="3507"/>
                    <a:pt x="3506" y="3507"/>
                    <a:pt x="3506" y="3502"/>
                  </a:cubicBezTo>
                  <a:cubicBezTo>
                    <a:pt x="3513" y="3499"/>
                    <a:pt x="3525" y="3499"/>
                    <a:pt x="3532" y="3495"/>
                  </a:cubicBezTo>
                  <a:cubicBezTo>
                    <a:pt x="3539" y="3492"/>
                    <a:pt x="3547" y="3488"/>
                    <a:pt x="3554" y="3485"/>
                  </a:cubicBezTo>
                  <a:cubicBezTo>
                    <a:pt x="3576" y="3477"/>
                    <a:pt x="3594" y="3470"/>
                    <a:pt x="3613" y="3463"/>
                  </a:cubicBezTo>
                  <a:cubicBezTo>
                    <a:pt x="3638" y="3451"/>
                    <a:pt x="3664" y="3444"/>
                    <a:pt x="3693" y="3433"/>
                  </a:cubicBezTo>
                  <a:cubicBezTo>
                    <a:pt x="3711" y="3426"/>
                    <a:pt x="3730" y="3414"/>
                    <a:pt x="3752" y="3411"/>
                  </a:cubicBezTo>
                  <a:cubicBezTo>
                    <a:pt x="3759" y="3404"/>
                    <a:pt x="3774" y="3404"/>
                    <a:pt x="3785" y="3397"/>
                  </a:cubicBezTo>
                  <a:cubicBezTo>
                    <a:pt x="3803" y="3389"/>
                    <a:pt x="3821" y="3382"/>
                    <a:pt x="3843" y="3375"/>
                  </a:cubicBezTo>
                  <a:cubicBezTo>
                    <a:pt x="3858" y="3367"/>
                    <a:pt x="3877" y="3363"/>
                    <a:pt x="3891" y="3356"/>
                  </a:cubicBezTo>
                  <a:cubicBezTo>
                    <a:pt x="3895" y="3353"/>
                    <a:pt x="3902" y="3348"/>
                    <a:pt x="3909" y="3345"/>
                  </a:cubicBezTo>
                  <a:cubicBezTo>
                    <a:pt x="3913" y="3345"/>
                    <a:pt x="3913" y="3341"/>
                    <a:pt x="3913" y="3338"/>
                  </a:cubicBezTo>
                  <a:cubicBezTo>
                    <a:pt x="3919" y="3338"/>
                    <a:pt x="3927" y="3333"/>
                    <a:pt x="3934" y="3333"/>
                  </a:cubicBezTo>
                  <a:cubicBezTo>
                    <a:pt x="3936" y="3333"/>
                    <a:pt x="3938" y="3333"/>
                    <a:pt x="3939" y="3334"/>
                  </a:cubicBezTo>
                  <a:cubicBezTo>
                    <a:pt x="3943" y="3334"/>
                    <a:pt x="3953" y="3331"/>
                    <a:pt x="3953" y="3331"/>
                  </a:cubicBezTo>
                  <a:cubicBezTo>
                    <a:pt x="3961" y="3323"/>
                    <a:pt x="3975" y="3323"/>
                    <a:pt x="3983" y="3316"/>
                  </a:cubicBezTo>
                  <a:cubicBezTo>
                    <a:pt x="3994" y="3316"/>
                    <a:pt x="4001" y="3309"/>
                    <a:pt x="4012" y="3304"/>
                  </a:cubicBezTo>
                  <a:cubicBezTo>
                    <a:pt x="4027" y="3301"/>
                    <a:pt x="4041" y="3290"/>
                    <a:pt x="4060" y="3287"/>
                  </a:cubicBezTo>
                  <a:lnTo>
                    <a:pt x="4063" y="3287"/>
                  </a:lnTo>
                  <a:cubicBezTo>
                    <a:pt x="4078" y="3272"/>
                    <a:pt x="4097" y="3268"/>
                    <a:pt x="4119" y="3265"/>
                  </a:cubicBezTo>
                  <a:cubicBezTo>
                    <a:pt x="4126" y="3265"/>
                    <a:pt x="4141" y="3260"/>
                    <a:pt x="4148" y="3253"/>
                  </a:cubicBezTo>
                  <a:cubicBezTo>
                    <a:pt x="4151" y="3250"/>
                    <a:pt x="4159" y="3250"/>
                    <a:pt x="4159" y="3250"/>
                  </a:cubicBezTo>
                  <a:cubicBezTo>
                    <a:pt x="4166" y="3250"/>
                    <a:pt x="4166" y="3246"/>
                    <a:pt x="4170" y="3246"/>
                  </a:cubicBezTo>
                  <a:cubicBezTo>
                    <a:pt x="4181" y="3243"/>
                    <a:pt x="4188" y="3238"/>
                    <a:pt x="4199" y="3235"/>
                  </a:cubicBezTo>
                  <a:cubicBezTo>
                    <a:pt x="4210" y="3228"/>
                    <a:pt x="4221" y="3224"/>
                    <a:pt x="4232" y="3216"/>
                  </a:cubicBezTo>
                  <a:cubicBezTo>
                    <a:pt x="4243" y="3209"/>
                    <a:pt x="4258" y="3202"/>
                    <a:pt x="4265" y="3194"/>
                  </a:cubicBezTo>
                  <a:cubicBezTo>
                    <a:pt x="4269" y="3191"/>
                    <a:pt x="4269" y="3191"/>
                    <a:pt x="4273" y="3191"/>
                  </a:cubicBezTo>
                  <a:cubicBezTo>
                    <a:pt x="4280" y="3191"/>
                    <a:pt x="4291" y="3187"/>
                    <a:pt x="4298" y="3184"/>
                  </a:cubicBezTo>
                  <a:cubicBezTo>
                    <a:pt x="4309" y="3177"/>
                    <a:pt x="4320" y="3172"/>
                    <a:pt x="4327" y="3169"/>
                  </a:cubicBezTo>
                  <a:cubicBezTo>
                    <a:pt x="4339" y="3165"/>
                    <a:pt x="4353" y="3162"/>
                    <a:pt x="4364" y="3158"/>
                  </a:cubicBezTo>
                  <a:cubicBezTo>
                    <a:pt x="4375" y="3155"/>
                    <a:pt x="4383" y="3150"/>
                    <a:pt x="4390" y="3143"/>
                  </a:cubicBezTo>
                  <a:lnTo>
                    <a:pt x="4408" y="3143"/>
                  </a:lnTo>
                  <a:cubicBezTo>
                    <a:pt x="4412" y="3136"/>
                    <a:pt x="4415" y="3136"/>
                    <a:pt x="4427" y="3133"/>
                  </a:cubicBezTo>
                  <a:cubicBezTo>
                    <a:pt x="4445" y="3125"/>
                    <a:pt x="4471" y="3121"/>
                    <a:pt x="4485" y="3106"/>
                  </a:cubicBezTo>
                  <a:cubicBezTo>
                    <a:pt x="4485" y="3106"/>
                    <a:pt x="4493" y="3106"/>
                    <a:pt x="4496" y="3103"/>
                  </a:cubicBezTo>
                  <a:cubicBezTo>
                    <a:pt x="4503" y="3099"/>
                    <a:pt x="4511" y="3103"/>
                    <a:pt x="4522" y="3096"/>
                  </a:cubicBezTo>
                  <a:cubicBezTo>
                    <a:pt x="4529" y="3092"/>
                    <a:pt x="4540" y="3089"/>
                    <a:pt x="4551" y="3084"/>
                  </a:cubicBezTo>
                  <a:cubicBezTo>
                    <a:pt x="4562" y="3081"/>
                    <a:pt x="4573" y="3077"/>
                    <a:pt x="4584" y="3070"/>
                  </a:cubicBezTo>
                  <a:cubicBezTo>
                    <a:pt x="4591" y="3067"/>
                    <a:pt x="4595" y="3062"/>
                    <a:pt x="4603" y="3055"/>
                  </a:cubicBezTo>
                  <a:cubicBezTo>
                    <a:pt x="4603" y="3061"/>
                    <a:pt x="4604" y="3063"/>
                    <a:pt x="4607" y="3063"/>
                  </a:cubicBezTo>
                  <a:cubicBezTo>
                    <a:pt x="4610" y="3063"/>
                    <a:pt x="4613" y="3061"/>
                    <a:pt x="4617" y="3059"/>
                  </a:cubicBezTo>
                  <a:cubicBezTo>
                    <a:pt x="4621" y="3055"/>
                    <a:pt x="4628" y="3055"/>
                    <a:pt x="4628" y="3052"/>
                  </a:cubicBezTo>
                  <a:cubicBezTo>
                    <a:pt x="4643" y="3052"/>
                    <a:pt x="4650" y="3048"/>
                    <a:pt x="4657" y="3040"/>
                  </a:cubicBezTo>
                  <a:cubicBezTo>
                    <a:pt x="4665" y="3040"/>
                    <a:pt x="4672" y="3040"/>
                    <a:pt x="4679" y="3033"/>
                  </a:cubicBezTo>
                  <a:lnTo>
                    <a:pt x="4687" y="3033"/>
                  </a:lnTo>
                  <a:cubicBezTo>
                    <a:pt x="4698" y="3033"/>
                    <a:pt x="4709" y="3030"/>
                    <a:pt x="4720" y="3026"/>
                  </a:cubicBezTo>
                  <a:cubicBezTo>
                    <a:pt x="4731" y="3023"/>
                    <a:pt x="4745" y="3018"/>
                    <a:pt x="4753" y="3011"/>
                  </a:cubicBezTo>
                  <a:lnTo>
                    <a:pt x="4757" y="3008"/>
                  </a:lnTo>
                  <a:cubicBezTo>
                    <a:pt x="4758" y="3008"/>
                    <a:pt x="4759" y="3009"/>
                    <a:pt x="4761" y="3009"/>
                  </a:cubicBezTo>
                  <a:cubicBezTo>
                    <a:pt x="4765" y="3009"/>
                    <a:pt x="4768" y="3004"/>
                    <a:pt x="4771" y="3004"/>
                  </a:cubicBezTo>
                  <a:cubicBezTo>
                    <a:pt x="4779" y="3001"/>
                    <a:pt x="4786" y="3001"/>
                    <a:pt x="4793" y="2996"/>
                  </a:cubicBezTo>
                  <a:cubicBezTo>
                    <a:pt x="4823" y="2986"/>
                    <a:pt x="4848" y="2979"/>
                    <a:pt x="4877" y="2967"/>
                  </a:cubicBezTo>
                  <a:cubicBezTo>
                    <a:pt x="4885" y="2967"/>
                    <a:pt x="4889" y="2964"/>
                    <a:pt x="4892" y="2964"/>
                  </a:cubicBezTo>
                  <a:cubicBezTo>
                    <a:pt x="4899" y="2957"/>
                    <a:pt x="4911" y="2952"/>
                    <a:pt x="4921" y="2952"/>
                  </a:cubicBezTo>
                  <a:cubicBezTo>
                    <a:pt x="4933" y="2949"/>
                    <a:pt x="4943" y="2945"/>
                    <a:pt x="4955" y="2938"/>
                  </a:cubicBezTo>
                  <a:cubicBezTo>
                    <a:pt x="4962" y="2938"/>
                    <a:pt x="4965" y="2930"/>
                    <a:pt x="4973" y="2930"/>
                  </a:cubicBezTo>
                  <a:cubicBezTo>
                    <a:pt x="4977" y="2930"/>
                    <a:pt x="4984" y="2927"/>
                    <a:pt x="4991" y="2923"/>
                  </a:cubicBezTo>
                  <a:cubicBezTo>
                    <a:pt x="4995" y="2920"/>
                    <a:pt x="5002" y="2916"/>
                    <a:pt x="5006" y="2913"/>
                  </a:cubicBezTo>
                  <a:cubicBezTo>
                    <a:pt x="5009" y="2913"/>
                    <a:pt x="5013" y="2913"/>
                    <a:pt x="5021" y="2908"/>
                  </a:cubicBezTo>
                  <a:cubicBezTo>
                    <a:pt x="5028" y="2905"/>
                    <a:pt x="5039" y="2901"/>
                    <a:pt x="5050" y="2901"/>
                  </a:cubicBezTo>
                  <a:cubicBezTo>
                    <a:pt x="5065" y="2894"/>
                    <a:pt x="5079" y="2891"/>
                    <a:pt x="5090" y="2891"/>
                  </a:cubicBezTo>
                  <a:cubicBezTo>
                    <a:pt x="5097" y="2891"/>
                    <a:pt x="5109" y="2886"/>
                    <a:pt x="5116" y="2886"/>
                  </a:cubicBezTo>
                  <a:cubicBezTo>
                    <a:pt x="5134" y="2879"/>
                    <a:pt x="5153" y="2876"/>
                    <a:pt x="5171" y="2869"/>
                  </a:cubicBezTo>
                  <a:cubicBezTo>
                    <a:pt x="5189" y="2861"/>
                    <a:pt x="5207" y="2854"/>
                    <a:pt x="5226" y="2847"/>
                  </a:cubicBezTo>
                  <a:cubicBezTo>
                    <a:pt x="5237" y="2842"/>
                    <a:pt x="5244" y="2839"/>
                    <a:pt x="5255" y="2835"/>
                  </a:cubicBezTo>
                  <a:lnTo>
                    <a:pt x="5263" y="2835"/>
                  </a:lnTo>
                  <a:cubicBezTo>
                    <a:pt x="5266" y="2832"/>
                    <a:pt x="5270" y="2832"/>
                    <a:pt x="5270" y="2832"/>
                  </a:cubicBezTo>
                  <a:cubicBezTo>
                    <a:pt x="5292" y="2825"/>
                    <a:pt x="5310" y="2817"/>
                    <a:pt x="5332" y="2810"/>
                  </a:cubicBezTo>
                  <a:cubicBezTo>
                    <a:pt x="5332" y="2806"/>
                    <a:pt x="5336" y="2806"/>
                    <a:pt x="5339" y="2803"/>
                  </a:cubicBezTo>
                  <a:cubicBezTo>
                    <a:pt x="5347" y="2798"/>
                    <a:pt x="5351" y="2798"/>
                    <a:pt x="5358" y="2798"/>
                  </a:cubicBezTo>
                  <a:lnTo>
                    <a:pt x="5369" y="2798"/>
                  </a:lnTo>
                  <a:cubicBezTo>
                    <a:pt x="5373" y="2791"/>
                    <a:pt x="5380" y="2791"/>
                    <a:pt x="5387" y="2791"/>
                  </a:cubicBezTo>
                  <a:cubicBezTo>
                    <a:pt x="5395" y="2788"/>
                    <a:pt x="5398" y="2788"/>
                    <a:pt x="5405" y="2784"/>
                  </a:cubicBezTo>
                  <a:cubicBezTo>
                    <a:pt x="5407" y="2782"/>
                    <a:pt x="5410" y="2782"/>
                    <a:pt x="5413" y="2782"/>
                  </a:cubicBezTo>
                  <a:cubicBezTo>
                    <a:pt x="5416" y="2782"/>
                    <a:pt x="5419" y="2782"/>
                    <a:pt x="5420" y="2781"/>
                  </a:cubicBezTo>
                  <a:cubicBezTo>
                    <a:pt x="5424" y="2776"/>
                    <a:pt x="5427" y="2776"/>
                    <a:pt x="5431" y="2773"/>
                  </a:cubicBezTo>
                  <a:cubicBezTo>
                    <a:pt x="5434" y="2770"/>
                    <a:pt x="5437" y="2768"/>
                    <a:pt x="5440" y="2768"/>
                  </a:cubicBezTo>
                  <a:cubicBezTo>
                    <a:pt x="5442" y="2768"/>
                    <a:pt x="5444" y="2768"/>
                    <a:pt x="5446" y="2769"/>
                  </a:cubicBezTo>
                  <a:cubicBezTo>
                    <a:pt x="5449" y="2762"/>
                    <a:pt x="5457" y="2762"/>
                    <a:pt x="5464" y="2759"/>
                  </a:cubicBezTo>
                  <a:cubicBezTo>
                    <a:pt x="5471" y="2759"/>
                    <a:pt x="5479" y="2754"/>
                    <a:pt x="5486" y="2751"/>
                  </a:cubicBezTo>
                  <a:cubicBezTo>
                    <a:pt x="5486" y="2747"/>
                    <a:pt x="5497" y="2747"/>
                    <a:pt x="5501" y="2747"/>
                  </a:cubicBezTo>
                  <a:cubicBezTo>
                    <a:pt x="5515" y="2744"/>
                    <a:pt x="5530" y="2737"/>
                    <a:pt x="5545" y="2729"/>
                  </a:cubicBezTo>
                  <a:cubicBezTo>
                    <a:pt x="5547" y="2729"/>
                    <a:pt x="5549" y="2729"/>
                    <a:pt x="5551" y="2729"/>
                  </a:cubicBezTo>
                  <a:cubicBezTo>
                    <a:pt x="5564" y="2729"/>
                    <a:pt x="5576" y="2721"/>
                    <a:pt x="5589" y="2718"/>
                  </a:cubicBezTo>
                  <a:cubicBezTo>
                    <a:pt x="5593" y="2718"/>
                    <a:pt x="5596" y="2718"/>
                    <a:pt x="5596" y="2715"/>
                  </a:cubicBezTo>
                  <a:cubicBezTo>
                    <a:pt x="5603" y="2715"/>
                    <a:pt x="5611" y="2707"/>
                    <a:pt x="5611" y="2707"/>
                  </a:cubicBezTo>
                  <a:cubicBezTo>
                    <a:pt x="5611" y="2703"/>
                    <a:pt x="5622" y="2700"/>
                    <a:pt x="5622" y="2696"/>
                  </a:cubicBezTo>
                  <a:cubicBezTo>
                    <a:pt x="5628" y="2696"/>
                    <a:pt x="5633" y="2697"/>
                    <a:pt x="5638" y="2697"/>
                  </a:cubicBezTo>
                  <a:cubicBezTo>
                    <a:pt x="5645" y="2697"/>
                    <a:pt x="5653" y="2695"/>
                    <a:pt x="5662" y="2688"/>
                  </a:cubicBezTo>
                  <a:cubicBezTo>
                    <a:pt x="5665" y="2689"/>
                    <a:pt x="5666" y="2690"/>
                    <a:pt x="5668" y="2690"/>
                  </a:cubicBezTo>
                  <a:cubicBezTo>
                    <a:pt x="5675" y="2690"/>
                    <a:pt x="5678" y="2684"/>
                    <a:pt x="5681" y="2681"/>
                  </a:cubicBezTo>
                  <a:cubicBezTo>
                    <a:pt x="5684" y="2681"/>
                    <a:pt x="5691" y="2678"/>
                    <a:pt x="5695" y="2678"/>
                  </a:cubicBezTo>
                  <a:cubicBezTo>
                    <a:pt x="5706" y="2671"/>
                    <a:pt x="5721" y="2666"/>
                    <a:pt x="5732" y="2663"/>
                  </a:cubicBezTo>
                  <a:cubicBezTo>
                    <a:pt x="5745" y="2663"/>
                    <a:pt x="5752" y="2652"/>
                    <a:pt x="5764" y="2652"/>
                  </a:cubicBezTo>
                  <a:cubicBezTo>
                    <a:pt x="5766" y="2652"/>
                    <a:pt x="5767" y="2652"/>
                    <a:pt x="5769" y="2652"/>
                  </a:cubicBezTo>
                  <a:lnTo>
                    <a:pt x="5772" y="2649"/>
                  </a:lnTo>
                  <a:cubicBezTo>
                    <a:pt x="5776" y="2644"/>
                    <a:pt x="5779" y="2644"/>
                    <a:pt x="5783" y="2641"/>
                  </a:cubicBezTo>
                  <a:cubicBezTo>
                    <a:pt x="5791" y="2641"/>
                    <a:pt x="5794" y="2637"/>
                    <a:pt x="5798" y="2637"/>
                  </a:cubicBezTo>
                  <a:cubicBezTo>
                    <a:pt x="5823" y="2622"/>
                    <a:pt x="5849" y="2619"/>
                    <a:pt x="5871" y="2612"/>
                  </a:cubicBezTo>
                  <a:cubicBezTo>
                    <a:pt x="5875" y="2612"/>
                    <a:pt x="5875" y="2615"/>
                    <a:pt x="5875" y="2615"/>
                  </a:cubicBezTo>
                  <a:cubicBezTo>
                    <a:pt x="5897" y="2608"/>
                    <a:pt x="5915" y="2600"/>
                    <a:pt x="5933" y="2593"/>
                  </a:cubicBezTo>
                  <a:cubicBezTo>
                    <a:pt x="5943" y="2590"/>
                    <a:pt x="5951" y="2585"/>
                    <a:pt x="5960" y="2585"/>
                  </a:cubicBezTo>
                  <a:cubicBezTo>
                    <a:pt x="5963" y="2585"/>
                    <a:pt x="5965" y="2585"/>
                    <a:pt x="5967" y="2586"/>
                  </a:cubicBezTo>
                  <a:cubicBezTo>
                    <a:pt x="5985" y="2578"/>
                    <a:pt x="5999" y="2575"/>
                    <a:pt x="6014" y="2571"/>
                  </a:cubicBezTo>
                  <a:cubicBezTo>
                    <a:pt x="6025" y="2568"/>
                    <a:pt x="6033" y="2564"/>
                    <a:pt x="6040" y="2564"/>
                  </a:cubicBezTo>
                  <a:cubicBezTo>
                    <a:pt x="6043" y="2564"/>
                    <a:pt x="6065" y="2553"/>
                    <a:pt x="6065" y="2553"/>
                  </a:cubicBezTo>
                  <a:cubicBezTo>
                    <a:pt x="6065" y="2546"/>
                    <a:pt x="6073" y="2546"/>
                    <a:pt x="6077" y="2546"/>
                  </a:cubicBezTo>
                  <a:lnTo>
                    <a:pt x="6102" y="2539"/>
                  </a:lnTo>
                  <a:cubicBezTo>
                    <a:pt x="6109" y="2531"/>
                    <a:pt x="6121" y="2531"/>
                    <a:pt x="6131" y="2524"/>
                  </a:cubicBezTo>
                  <a:cubicBezTo>
                    <a:pt x="6143" y="2524"/>
                    <a:pt x="6157" y="2517"/>
                    <a:pt x="6172" y="2512"/>
                  </a:cubicBezTo>
                  <a:cubicBezTo>
                    <a:pt x="6175" y="2512"/>
                    <a:pt x="6179" y="2509"/>
                    <a:pt x="6183" y="2509"/>
                  </a:cubicBezTo>
                  <a:cubicBezTo>
                    <a:pt x="6187" y="2510"/>
                    <a:pt x="6191" y="2510"/>
                    <a:pt x="6195" y="2510"/>
                  </a:cubicBezTo>
                  <a:cubicBezTo>
                    <a:pt x="6204" y="2510"/>
                    <a:pt x="6213" y="2508"/>
                    <a:pt x="6223" y="2505"/>
                  </a:cubicBezTo>
                  <a:cubicBezTo>
                    <a:pt x="6224" y="2504"/>
                    <a:pt x="6226" y="2504"/>
                    <a:pt x="6227" y="2504"/>
                  </a:cubicBezTo>
                  <a:cubicBezTo>
                    <a:pt x="6230" y="2504"/>
                    <a:pt x="6232" y="2505"/>
                    <a:pt x="6234" y="2505"/>
                  </a:cubicBezTo>
                  <a:cubicBezTo>
                    <a:pt x="6238" y="2502"/>
                    <a:pt x="6245" y="2502"/>
                    <a:pt x="6249" y="2498"/>
                  </a:cubicBezTo>
                  <a:cubicBezTo>
                    <a:pt x="6256" y="2495"/>
                    <a:pt x="6260" y="2495"/>
                    <a:pt x="6267" y="2490"/>
                  </a:cubicBezTo>
                  <a:cubicBezTo>
                    <a:pt x="6275" y="2487"/>
                    <a:pt x="6278" y="2487"/>
                    <a:pt x="6285" y="2483"/>
                  </a:cubicBezTo>
                  <a:cubicBezTo>
                    <a:pt x="6293" y="2476"/>
                    <a:pt x="6300" y="2480"/>
                    <a:pt x="6307" y="2476"/>
                  </a:cubicBezTo>
                  <a:lnTo>
                    <a:pt x="6315" y="2476"/>
                  </a:lnTo>
                  <a:cubicBezTo>
                    <a:pt x="6329" y="2465"/>
                    <a:pt x="6348" y="2461"/>
                    <a:pt x="6366" y="2458"/>
                  </a:cubicBezTo>
                  <a:cubicBezTo>
                    <a:pt x="6370" y="2454"/>
                    <a:pt x="6381" y="2454"/>
                    <a:pt x="6385" y="2451"/>
                  </a:cubicBezTo>
                  <a:cubicBezTo>
                    <a:pt x="6392" y="2446"/>
                    <a:pt x="6399" y="2446"/>
                    <a:pt x="6407" y="2446"/>
                  </a:cubicBezTo>
                  <a:lnTo>
                    <a:pt x="6414" y="2446"/>
                  </a:lnTo>
                  <a:cubicBezTo>
                    <a:pt x="6432" y="2439"/>
                    <a:pt x="6451" y="2436"/>
                    <a:pt x="6465" y="2429"/>
                  </a:cubicBezTo>
                  <a:cubicBezTo>
                    <a:pt x="6469" y="2424"/>
                    <a:pt x="6480" y="2421"/>
                    <a:pt x="6487" y="2421"/>
                  </a:cubicBezTo>
                  <a:cubicBezTo>
                    <a:pt x="6502" y="2417"/>
                    <a:pt x="6505" y="2417"/>
                    <a:pt x="6520" y="2410"/>
                  </a:cubicBezTo>
                  <a:cubicBezTo>
                    <a:pt x="6524" y="2410"/>
                    <a:pt x="6531" y="2410"/>
                    <a:pt x="6539" y="2407"/>
                  </a:cubicBezTo>
                  <a:cubicBezTo>
                    <a:pt x="6553" y="2402"/>
                    <a:pt x="6568" y="2399"/>
                    <a:pt x="6586" y="2392"/>
                  </a:cubicBezTo>
                  <a:cubicBezTo>
                    <a:pt x="6601" y="2380"/>
                    <a:pt x="6619" y="2373"/>
                    <a:pt x="6641" y="2370"/>
                  </a:cubicBezTo>
                  <a:cubicBezTo>
                    <a:pt x="6663" y="2366"/>
                    <a:pt x="6663" y="2363"/>
                    <a:pt x="6674" y="2363"/>
                  </a:cubicBezTo>
                  <a:cubicBezTo>
                    <a:pt x="6681" y="2358"/>
                    <a:pt x="6689" y="2363"/>
                    <a:pt x="6696" y="2355"/>
                  </a:cubicBezTo>
                  <a:cubicBezTo>
                    <a:pt x="6703" y="2351"/>
                    <a:pt x="6715" y="2348"/>
                    <a:pt x="6722" y="2348"/>
                  </a:cubicBezTo>
                  <a:cubicBezTo>
                    <a:pt x="6725" y="2348"/>
                    <a:pt x="6733" y="2348"/>
                    <a:pt x="6740" y="2344"/>
                  </a:cubicBezTo>
                  <a:cubicBezTo>
                    <a:pt x="6777" y="2333"/>
                    <a:pt x="6813" y="2322"/>
                    <a:pt x="6854" y="2314"/>
                  </a:cubicBezTo>
                  <a:cubicBezTo>
                    <a:pt x="6861" y="2311"/>
                    <a:pt x="6872" y="2307"/>
                    <a:pt x="6879" y="2304"/>
                  </a:cubicBezTo>
                  <a:cubicBezTo>
                    <a:pt x="6891" y="2304"/>
                    <a:pt x="6901" y="2300"/>
                    <a:pt x="6909" y="2300"/>
                  </a:cubicBezTo>
                  <a:cubicBezTo>
                    <a:pt x="6920" y="2297"/>
                    <a:pt x="6927" y="2297"/>
                    <a:pt x="6935" y="2297"/>
                  </a:cubicBezTo>
                  <a:cubicBezTo>
                    <a:pt x="6942" y="2289"/>
                    <a:pt x="6953" y="2285"/>
                    <a:pt x="6960" y="2285"/>
                  </a:cubicBezTo>
                  <a:cubicBezTo>
                    <a:pt x="6967" y="2285"/>
                    <a:pt x="6979" y="2282"/>
                    <a:pt x="6986" y="2278"/>
                  </a:cubicBezTo>
                  <a:cubicBezTo>
                    <a:pt x="6997" y="2275"/>
                    <a:pt x="7008" y="2278"/>
                    <a:pt x="7019" y="2270"/>
                  </a:cubicBezTo>
                  <a:cubicBezTo>
                    <a:pt x="7026" y="2267"/>
                    <a:pt x="7033" y="2270"/>
                    <a:pt x="7041" y="2263"/>
                  </a:cubicBezTo>
                  <a:cubicBezTo>
                    <a:pt x="7048" y="2260"/>
                    <a:pt x="7055" y="2260"/>
                    <a:pt x="7063" y="2256"/>
                  </a:cubicBezTo>
                  <a:cubicBezTo>
                    <a:pt x="7074" y="2253"/>
                    <a:pt x="7089" y="2253"/>
                    <a:pt x="7096" y="2245"/>
                  </a:cubicBezTo>
                  <a:cubicBezTo>
                    <a:pt x="7099" y="2241"/>
                    <a:pt x="7111" y="2238"/>
                    <a:pt x="7114" y="2238"/>
                  </a:cubicBezTo>
                  <a:cubicBezTo>
                    <a:pt x="7125" y="2238"/>
                    <a:pt x="7136" y="2231"/>
                    <a:pt x="7147" y="2231"/>
                  </a:cubicBezTo>
                  <a:cubicBezTo>
                    <a:pt x="7162" y="2226"/>
                    <a:pt x="7173" y="2223"/>
                    <a:pt x="7184" y="2219"/>
                  </a:cubicBezTo>
                  <a:cubicBezTo>
                    <a:pt x="7192" y="2217"/>
                    <a:pt x="7200" y="2214"/>
                    <a:pt x="7208" y="2214"/>
                  </a:cubicBezTo>
                  <a:cubicBezTo>
                    <a:pt x="7211" y="2214"/>
                    <a:pt x="7214" y="2215"/>
                    <a:pt x="7217" y="2216"/>
                  </a:cubicBezTo>
                  <a:cubicBezTo>
                    <a:pt x="7221" y="2216"/>
                    <a:pt x="7224" y="2212"/>
                    <a:pt x="7228" y="2212"/>
                  </a:cubicBezTo>
                  <a:cubicBezTo>
                    <a:pt x="7235" y="2209"/>
                    <a:pt x="7246" y="2204"/>
                    <a:pt x="7257" y="2204"/>
                  </a:cubicBezTo>
                  <a:cubicBezTo>
                    <a:pt x="7257" y="2204"/>
                    <a:pt x="7265" y="2201"/>
                    <a:pt x="7268" y="2201"/>
                  </a:cubicBezTo>
                  <a:cubicBezTo>
                    <a:pt x="7279" y="2190"/>
                    <a:pt x="7279" y="2190"/>
                    <a:pt x="7297" y="2187"/>
                  </a:cubicBezTo>
                  <a:cubicBezTo>
                    <a:pt x="7309" y="2182"/>
                    <a:pt x="7320" y="2179"/>
                    <a:pt x="7334" y="2175"/>
                  </a:cubicBezTo>
                  <a:lnTo>
                    <a:pt x="7338" y="2172"/>
                  </a:lnTo>
                  <a:lnTo>
                    <a:pt x="7349" y="2172"/>
                  </a:lnTo>
                  <a:cubicBezTo>
                    <a:pt x="7349" y="2172"/>
                    <a:pt x="7349" y="2168"/>
                    <a:pt x="7353" y="2165"/>
                  </a:cubicBezTo>
                  <a:cubicBezTo>
                    <a:pt x="7356" y="2165"/>
                    <a:pt x="7364" y="2160"/>
                    <a:pt x="7371" y="2160"/>
                  </a:cubicBezTo>
                  <a:cubicBezTo>
                    <a:pt x="7375" y="2160"/>
                    <a:pt x="7378" y="2157"/>
                    <a:pt x="7386" y="2157"/>
                  </a:cubicBezTo>
                  <a:lnTo>
                    <a:pt x="7393" y="2157"/>
                  </a:lnTo>
                  <a:cubicBezTo>
                    <a:pt x="7404" y="2146"/>
                    <a:pt x="7419" y="2143"/>
                    <a:pt x="7437" y="2143"/>
                  </a:cubicBezTo>
                  <a:cubicBezTo>
                    <a:pt x="7441" y="2143"/>
                    <a:pt x="7444" y="2143"/>
                    <a:pt x="7448" y="2138"/>
                  </a:cubicBezTo>
                  <a:cubicBezTo>
                    <a:pt x="7459" y="2138"/>
                    <a:pt x="7455" y="2135"/>
                    <a:pt x="7455" y="2131"/>
                  </a:cubicBezTo>
                  <a:lnTo>
                    <a:pt x="7474" y="2131"/>
                  </a:lnTo>
                  <a:cubicBezTo>
                    <a:pt x="7474" y="2131"/>
                    <a:pt x="7477" y="2128"/>
                    <a:pt x="7477" y="2124"/>
                  </a:cubicBezTo>
                  <a:lnTo>
                    <a:pt x="7496" y="2124"/>
                  </a:lnTo>
                  <a:cubicBezTo>
                    <a:pt x="7503" y="2121"/>
                    <a:pt x="7514" y="2121"/>
                    <a:pt x="7518" y="2116"/>
                  </a:cubicBezTo>
                  <a:cubicBezTo>
                    <a:pt x="7532" y="2106"/>
                    <a:pt x="7547" y="2102"/>
                    <a:pt x="7565" y="2099"/>
                  </a:cubicBezTo>
                  <a:cubicBezTo>
                    <a:pt x="7565" y="2099"/>
                    <a:pt x="7565" y="2094"/>
                    <a:pt x="7569" y="2094"/>
                  </a:cubicBezTo>
                  <a:lnTo>
                    <a:pt x="7569" y="2087"/>
                  </a:lnTo>
                  <a:cubicBezTo>
                    <a:pt x="7573" y="2088"/>
                    <a:pt x="7577" y="2088"/>
                    <a:pt x="7580" y="2088"/>
                  </a:cubicBezTo>
                  <a:cubicBezTo>
                    <a:pt x="7590" y="2088"/>
                    <a:pt x="7598" y="2085"/>
                    <a:pt x="7606" y="2080"/>
                  </a:cubicBezTo>
                  <a:cubicBezTo>
                    <a:pt x="7624" y="2069"/>
                    <a:pt x="7646" y="2065"/>
                    <a:pt x="7664" y="2058"/>
                  </a:cubicBezTo>
                  <a:cubicBezTo>
                    <a:pt x="7679" y="2055"/>
                    <a:pt x="7694" y="2047"/>
                    <a:pt x="7705" y="2043"/>
                  </a:cubicBezTo>
                  <a:cubicBezTo>
                    <a:pt x="7727" y="2033"/>
                    <a:pt x="7727" y="2033"/>
                    <a:pt x="7749" y="2028"/>
                  </a:cubicBezTo>
                  <a:cubicBezTo>
                    <a:pt x="7756" y="2028"/>
                    <a:pt x="7763" y="2025"/>
                    <a:pt x="7763" y="2021"/>
                  </a:cubicBezTo>
                  <a:cubicBezTo>
                    <a:pt x="7763" y="2021"/>
                    <a:pt x="7767" y="2021"/>
                    <a:pt x="7767" y="2018"/>
                  </a:cubicBezTo>
                  <a:cubicBezTo>
                    <a:pt x="7774" y="2014"/>
                    <a:pt x="7789" y="2014"/>
                    <a:pt x="7796" y="2006"/>
                  </a:cubicBezTo>
                  <a:cubicBezTo>
                    <a:pt x="7807" y="1999"/>
                    <a:pt x="7818" y="1996"/>
                    <a:pt x="7829" y="1992"/>
                  </a:cubicBezTo>
                  <a:cubicBezTo>
                    <a:pt x="7837" y="1992"/>
                    <a:pt x="7848" y="1989"/>
                    <a:pt x="7855" y="1984"/>
                  </a:cubicBezTo>
                  <a:cubicBezTo>
                    <a:pt x="7863" y="1984"/>
                    <a:pt x="7873" y="1981"/>
                    <a:pt x="7877" y="1977"/>
                  </a:cubicBezTo>
                  <a:cubicBezTo>
                    <a:pt x="7880" y="1975"/>
                    <a:pt x="7883" y="1974"/>
                    <a:pt x="7885" y="1974"/>
                  </a:cubicBezTo>
                  <a:cubicBezTo>
                    <a:pt x="7888" y="1974"/>
                    <a:pt x="7890" y="1975"/>
                    <a:pt x="7892" y="1975"/>
                  </a:cubicBezTo>
                  <a:cubicBezTo>
                    <a:pt x="7893" y="1975"/>
                    <a:pt x="7894" y="1974"/>
                    <a:pt x="7895" y="1974"/>
                  </a:cubicBezTo>
                  <a:cubicBezTo>
                    <a:pt x="7903" y="1967"/>
                    <a:pt x="7914" y="1967"/>
                    <a:pt x="7921" y="1962"/>
                  </a:cubicBezTo>
                  <a:cubicBezTo>
                    <a:pt x="7965" y="1948"/>
                    <a:pt x="8013" y="1933"/>
                    <a:pt x="8064" y="1915"/>
                  </a:cubicBezTo>
                  <a:cubicBezTo>
                    <a:pt x="8064" y="1915"/>
                    <a:pt x="8068" y="1911"/>
                    <a:pt x="8071" y="1908"/>
                  </a:cubicBezTo>
                  <a:cubicBezTo>
                    <a:pt x="8075" y="1908"/>
                    <a:pt x="8079" y="1904"/>
                    <a:pt x="8083" y="1904"/>
                  </a:cubicBezTo>
                  <a:cubicBezTo>
                    <a:pt x="8093" y="1901"/>
                    <a:pt x="8105" y="1896"/>
                    <a:pt x="8119" y="1893"/>
                  </a:cubicBezTo>
                  <a:cubicBezTo>
                    <a:pt x="8129" y="1890"/>
                    <a:pt x="8135" y="1881"/>
                    <a:pt x="8146" y="1881"/>
                  </a:cubicBezTo>
                  <a:cubicBezTo>
                    <a:pt x="8148" y="1881"/>
                    <a:pt x="8150" y="1882"/>
                    <a:pt x="8152" y="1882"/>
                  </a:cubicBezTo>
                  <a:lnTo>
                    <a:pt x="8156" y="1879"/>
                  </a:lnTo>
                  <a:cubicBezTo>
                    <a:pt x="8159" y="1874"/>
                    <a:pt x="8171" y="1871"/>
                    <a:pt x="8178" y="1867"/>
                  </a:cubicBezTo>
                  <a:cubicBezTo>
                    <a:pt x="8193" y="1864"/>
                    <a:pt x="8211" y="1857"/>
                    <a:pt x="8225" y="1852"/>
                  </a:cubicBezTo>
                  <a:cubicBezTo>
                    <a:pt x="8233" y="1849"/>
                    <a:pt x="8240" y="1849"/>
                    <a:pt x="8244" y="1845"/>
                  </a:cubicBezTo>
                  <a:cubicBezTo>
                    <a:pt x="8251" y="1845"/>
                    <a:pt x="8255" y="1842"/>
                    <a:pt x="8259" y="1838"/>
                  </a:cubicBezTo>
                  <a:cubicBezTo>
                    <a:pt x="8266" y="1835"/>
                    <a:pt x="8273" y="1830"/>
                    <a:pt x="8284" y="1830"/>
                  </a:cubicBezTo>
                  <a:cubicBezTo>
                    <a:pt x="8288" y="1830"/>
                    <a:pt x="8295" y="1827"/>
                    <a:pt x="8299" y="1823"/>
                  </a:cubicBezTo>
                  <a:cubicBezTo>
                    <a:pt x="8310" y="1816"/>
                    <a:pt x="8325" y="1816"/>
                    <a:pt x="8339" y="1808"/>
                  </a:cubicBezTo>
                  <a:cubicBezTo>
                    <a:pt x="8350" y="1805"/>
                    <a:pt x="8361" y="1798"/>
                    <a:pt x="8376" y="1794"/>
                  </a:cubicBezTo>
                  <a:cubicBezTo>
                    <a:pt x="8391" y="1791"/>
                    <a:pt x="8409" y="1786"/>
                    <a:pt x="8423" y="1779"/>
                  </a:cubicBezTo>
                  <a:cubicBezTo>
                    <a:pt x="8438" y="1776"/>
                    <a:pt x="8450" y="1769"/>
                    <a:pt x="8464" y="1761"/>
                  </a:cubicBezTo>
                  <a:cubicBezTo>
                    <a:pt x="8472" y="1757"/>
                    <a:pt x="8482" y="1754"/>
                    <a:pt x="8489" y="1750"/>
                  </a:cubicBezTo>
                  <a:cubicBezTo>
                    <a:pt x="8497" y="1747"/>
                    <a:pt x="8501" y="1747"/>
                    <a:pt x="8508" y="1742"/>
                  </a:cubicBezTo>
                  <a:cubicBezTo>
                    <a:pt x="8516" y="1742"/>
                    <a:pt x="8523" y="1739"/>
                    <a:pt x="8526" y="1739"/>
                  </a:cubicBezTo>
                  <a:cubicBezTo>
                    <a:pt x="8533" y="1735"/>
                    <a:pt x="8538" y="1735"/>
                    <a:pt x="8541" y="1732"/>
                  </a:cubicBezTo>
                  <a:cubicBezTo>
                    <a:pt x="8548" y="1732"/>
                    <a:pt x="8555" y="1728"/>
                    <a:pt x="8563" y="1728"/>
                  </a:cubicBezTo>
                  <a:cubicBezTo>
                    <a:pt x="8567" y="1725"/>
                    <a:pt x="8570" y="1725"/>
                    <a:pt x="8574" y="1725"/>
                  </a:cubicBezTo>
                  <a:cubicBezTo>
                    <a:pt x="8582" y="1725"/>
                    <a:pt x="8592" y="1725"/>
                    <a:pt x="8599" y="1720"/>
                  </a:cubicBezTo>
                  <a:cubicBezTo>
                    <a:pt x="8607" y="1713"/>
                    <a:pt x="8614" y="1717"/>
                    <a:pt x="8621" y="1713"/>
                  </a:cubicBezTo>
                  <a:cubicBezTo>
                    <a:pt x="8629" y="1710"/>
                    <a:pt x="8640" y="1706"/>
                    <a:pt x="8648" y="1706"/>
                  </a:cubicBezTo>
                  <a:cubicBezTo>
                    <a:pt x="8655" y="1703"/>
                    <a:pt x="8665" y="1703"/>
                    <a:pt x="8673" y="1698"/>
                  </a:cubicBezTo>
                  <a:cubicBezTo>
                    <a:pt x="8684" y="1695"/>
                    <a:pt x="8709" y="1695"/>
                    <a:pt x="8724" y="1695"/>
                  </a:cubicBezTo>
                  <a:cubicBezTo>
                    <a:pt x="8729" y="1695"/>
                    <a:pt x="8733" y="1695"/>
                    <a:pt x="8738" y="1695"/>
                  </a:cubicBezTo>
                  <a:cubicBezTo>
                    <a:pt x="8744" y="1695"/>
                    <a:pt x="8751" y="1694"/>
                    <a:pt x="8758" y="1688"/>
                  </a:cubicBezTo>
                  <a:lnTo>
                    <a:pt x="8758" y="1681"/>
                  </a:lnTo>
                  <a:cubicBezTo>
                    <a:pt x="8775" y="1681"/>
                    <a:pt x="8787" y="1676"/>
                    <a:pt x="8797" y="1666"/>
                  </a:cubicBezTo>
                  <a:cubicBezTo>
                    <a:pt x="8809" y="1659"/>
                    <a:pt x="8819" y="1651"/>
                    <a:pt x="8834" y="1647"/>
                  </a:cubicBezTo>
                  <a:cubicBezTo>
                    <a:pt x="8834" y="1647"/>
                    <a:pt x="8834" y="1644"/>
                    <a:pt x="8831" y="1644"/>
                  </a:cubicBezTo>
                  <a:cubicBezTo>
                    <a:pt x="8819" y="1637"/>
                    <a:pt x="8824" y="1625"/>
                    <a:pt x="8831" y="1610"/>
                  </a:cubicBezTo>
                  <a:cubicBezTo>
                    <a:pt x="8846" y="1607"/>
                    <a:pt x="8841" y="1596"/>
                    <a:pt x="8853" y="1588"/>
                  </a:cubicBezTo>
                  <a:cubicBezTo>
                    <a:pt x="8856" y="1585"/>
                    <a:pt x="8856" y="1581"/>
                    <a:pt x="8860" y="1574"/>
                  </a:cubicBezTo>
                  <a:cubicBezTo>
                    <a:pt x="8846" y="1571"/>
                    <a:pt x="8853" y="1559"/>
                    <a:pt x="8846" y="1552"/>
                  </a:cubicBezTo>
                  <a:cubicBezTo>
                    <a:pt x="8846" y="1544"/>
                    <a:pt x="8846" y="1541"/>
                    <a:pt x="8849" y="1534"/>
                  </a:cubicBezTo>
                  <a:lnTo>
                    <a:pt x="8853" y="1530"/>
                  </a:lnTo>
                  <a:cubicBezTo>
                    <a:pt x="8849" y="1530"/>
                    <a:pt x="8846" y="1530"/>
                    <a:pt x="8838" y="1527"/>
                  </a:cubicBezTo>
                  <a:cubicBezTo>
                    <a:pt x="8841" y="1522"/>
                    <a:pt x="8846" y="1515"/>
                    <a:pt x="8849" y="1508"/>
                  </a:cubicBezTo>
                  <a:cubicBezTo>
                    <a:pt x="8853" y="1500"/>
                    <a:pt x="8856" y="1497"/>
                    <a:pt x="8841" y="1493"/>
                  </a:cubicBezTo>
                  <a:cubicBezTo>
                    <a:pt x="8827" y="1490"/>
                    <a:pt x="8812" y="1483"/>
                    <a:pt x="8794" y="1478"/>
                  </a:cubicBezTo>
                  <a:cubicBezTo>
                    <a:pt x="8794" y="1478"/>
                    <a:pt x="8790" y="1478"/>
                    <a:pt x="8790" y="1475"/>
                  </a:cubicBezTo>
                  <a:cubicBezTo>
                    <a:pt x="8787" y="1468"/>
                    <a:pt x="8790" y="1461"/>
                    <a:pt x="8772" y="1461"/>
                  </a:cubicBezTo>
                  <a:lnTo>
                    <a:pt x="8772" y="1456"/>
                  </a:lnTo>
                  <a:cubicBezTo>
                    <a:pt x="8775" y="1453"/>
                    <a:pt x="8768" y="1449"/>
                    <a:pt x="8768" y="1446"/>
                  </a:cubicBezTo>
                  <a:cubicBezTo>
                    <a:pt x="8768" y="1439"/>
                    <a:pt x="8765" y="1434"/>
                    <a:pt x="8758" y="1434"/>
                  </a:cubicBezTo>
                  <a:cubicBezTo>
                    <a:pt x="8753" y="1434"/>
                    <a:pt x="8753" y="1427"/>
                    <a:pt x="8753" y="1427"/>
                  </a:cubicBezTo>
                  <a:lnTo>
                    <a:pt x="8753" y="1424"/>
                  </a:lnTo>
                  <a:cubicBezTo>
                    <a:pt x="8746" y="1417"/>
                    <a:pt x="8739" y="1409"/>
                    <a:pt x="8739" y="1402"/>
                  </a:cubicBezTo>
                  <a:cubicBezTo>
                    <a:pt x="8736" y="1395"/>
                    <a:pt x="8728" y="1387"/>
                    <a:pt x="8724" y="1380"/>
                  </a:cubicBezTo>
                  <a:lnTo>
                    <a:pt x="8721" y="1376"/>
                  </a:lnTo>
                  <a:cubicBezTo>
                    <a:pt x="8714" y="1376"/>
                    <a:pt x="8706" y="1373"/>
                    <a:pt x="8699" y="1368"/>
                  </a:cubicBezTo>
                  <a:cubicBezTo>
                    <a:pt x="8706" y="1365"/>
                    <a:pt x="8709" y="1361"/>
                    <a:pt x="8714" y="1361"/>
                  </a:cubicBezTo>
                  <a:cubicBezTo>
                    <a:pt x="8709" y="1358"/>
                    <a:pt x="8702" y="1358"/>
                    <a:pt x="8702" y="1358"/>
                  </a:cubicBezTo>
                  <a:cubicBezTo>
                    <a:pt x="8699" y="1351"/>
                    <a:pt x="8687" y="1346"/>
                    <a:pt x="8677" y="1346"/>
                  </a:cubicBezTo>
                  <a:cubicBezTo>
                    <a:pt x="8670" y="1346"/>
                    <a:pt x="8665" y="1343"/>
                    <a:pt x="8670" y="1339"/>
                  </a:cubicBezTo>
                  <a:cubicBezTo>
                    <a:pt x="8670" y="1336"/>
                    <a:pt x="8673" y="1332"/>
                    <a:pt x="8665" y="1332"/>
                  </a:cubicBezTo>
                  <a:cubicBezTo>
                    <a:pt x="8662" y="1332"/>
                    <a:pt x="8662" y="1324"/>
                    <a:pt x="8662" y="1324"/>
                  </a:cubicBezTo>
                  <a:cubicBezTo>
                    <a:pt x="8670" y="1317"/>
                    <a:pt x="8665" y="1314"/>
                    <a:pt x="8662" y="1310"/>
                  </a:cubicBezTo>
                  <a:cubicBezTo>
                    <a:pt x="8658" y="1302"/>
                    <a:pt x="8655" y="1295"/>
                    <a:pt x="8651" y="1288"/>
                  </a:cubicBezTo>
                  <a:cubicBezTo>
                    <a:pt x="8649" y="1286"/>
                    <a:pt x="8647" y="1286"/>
                    <a:pt x="8646" y="1286"/>
                  </a:cubicBezTo>
                  <a:cubicBezTo>
                    <a:pt x="8645" y="1286"/>
                    <a:pt x="8645" y="1286"/>
                    <a:pt x="8648" y="1284"/>
                  </a:cubicBezTo>
                  <a:lnTo>
                    <a:pt x="8643" y="1280"/>
                  </a:lnTo>
                  <a:cubicBezTo>
                    <a:pt x="8655" y="1270"/>
                    <a:pt x="8636" y="1273"/>
                    <a:pt x="8640" y="1266"/>
                  </a:cubicBezTo>
                  <a:cubicBezTo>
                    <a:pt x="8640" y="1266"/>
                    <a:pt x="8636" y="1262"/>
                    <a:pt x="8633" y="1262"/>
                  </a:cubicBezTo>
                  <a:cubicBezTo>
                    <a:pt x="8626" y="1258"/>
                    <a:pt x="8618" y="1255"/>
                    <a:pt x="8611" y="1251"/>
                  </a:cubicBezTo>
                  <a:cubicBezTo>
                    <a:pt x="8607" y="1244"/>
                    <a:pt x="8592" y="1244"/>
                    <a:pt x="8589" y="1236"/>
                  </a:cubicBezTo>
                  <a:cubicBezTo>
                    <a:pt x="8586" y="1237"/>
                    <a:pt x="8583" y="1237"/>
                    <a:pt x="8582" y="1237"/>
                  </a:cubicBezTo>
                  <a:cubicBezTo>
                    <a:pt x="8575" y="1237"/>
                    <a:pt x="8578" y="1231"/>
                    <a:pt x="8582" y="1226"/>
                  </a:cubicBezTo>
                  <a:cubicBezTo>
                    <a:pt x="8582" y="1222"/>
                    <a:pt x="8577" y="1218"/>
                    <a:pt x="8582" y="1214"/>
                  </a:cubicBezTo>
                  <a:cubicBezTo>
                    <a:pt x="8585" y="1214"/>
                    <a:pt x="8577" y="1211"/>
                    <a:pt x="8574" y="1207"/>
                  </a:cubicBezTo>
                  <a:cubicBezTo>
                    <a:pt x="8567" y="1204"/>
                    <a:pt x="8555" y="1200"/>
                    <a:pt x="8552" y="1192"/>
                  </a:cubicBezTo>
                  <a:lnTo>
                    <a:pt x="8548" y="1189"/>
                  </a:lnTo>
                  <a:cubicBezTo>
                    <a:pt x="8555" y="1185"/>
                    <a:pt x="8552" y="1182"/>
                    <a:pt x="8555" y="1174"/>
                  </a:cubicBezTo>
                  <a:cubicBezTo>
                    <a:pt x="8555" y="1167"/>
                    <a:pt x="8555" y="1160"/>
                    <a:pt x="8567" y="1152"/>
                  </a:cubicBezTo>
                  <a:lnTo>
                    <a:pt x="8567" y="1148"/>
                  </a:lnTo>
                  <a:cubicBezTo>
                    <a:pt x="8563" y="1152"/>
                    <a:pt x="8560" y="1152"/>
                    <a:pt x="8555" y="1152"/>
                  </a:cubicBezTo>
                  <a:cubicBezTo>
                    <a:pt x="8560" y="1148"/>
                    <a:pt x="8563" y="1145"/>
                    <a:pt x="8563" y="1141"/>
                  </a:cubicBezTo>
                  <a:cubicBezTo>
                    <a:pt x="8563" y="1134"/>
                    <a:pt x="8570" y="1126"/>
                    <a:pt x="8574" y="1119"/>
                  </a:cubicBezTo>
                  <a:cubicBezTo>
                    <a:pt x="8574" y="1112"/>
                    <a:pt x="8585" y="1104"/>
                    <a:pt x="8582" y="1101"/>
                  </a:cubicBezTo>
                  <a:cubicBezTo>
                    <a:pt x="8589" y="1097"/>
                    <a:pt x="8592" y="1097"/>
                    <a:pt x="8589" y="1094"/>
                  </a:cubicBezTo>
                  <a:lnTo>
                    <a:pt x="8589" y="1082"/>
                  </a:lnTo>
                  <a:cubicBezTo>
                    <a:pt x="8589" y="1079"/>
                    <a:pt x="8592" y="1075"/>
                    <a:pt x="8592" y="1072"/>
                  </a:cubicBezTo>
                  <a:lnTo>
                    <a:pt x="8592" y="1057"/>
                  </a:lnTo>
                  <a:cubicBezTo>
                    <a:pt x="8592" y="1053"/>
                    <a:pt x="8592" y="1046"/>
                    <a:pt x="8589" y="1042"/>
                  </a:cubicBezTo>
                  <a:cubicBezTo>
                    <a:pt x="8582" y="1035"/>
                    <a:pt x="8589" y="1013"/>
                    <a:pt x="8592" y="1002"/>
                  </a:cubicBezTo>
                  <a:cubicBezTo>
                    <a:pt x="8599" y="998"/>
                    <a:pt x="8599" y="991"/>
                    <a:pt x="8599" y="987"/>
                  </a:cubicBezTo>
                  <a:cubicBezTo>
                    <a:pt x="8596" y="984"/>
                    <a:pt x="8596" y="976"/>
                    <a:pt x="8592" y="972"/>
                  </a:cubicBezTo>
                  <a:cubicBezTo>
                    <a:pt x="8585" y="969"/>
                    <a:pt x="8592" y="965"/>
                    <a:pt x="8589" y="962"/>
                  </a:cubicBezTo>
                  <a:cubicBezTo>
                    <a:pt x="8589" y="954"/>
                    <a:pt x="8582" y="950"/>
                    <a:pt x="8574" y="947"/>
                  </a:cubicBezTo>
                  <a:cubicBezTo>
                    <a:pt x="8574" y="943"/>
                    <a:pt x="8577" y="940"/>
                    <a:pt x="8582" y="936"/>
                  </a:cubicBezTo>
                  <a:cubicBezTo>
                    <a:pt x="8552" y="921"/>
                    <a:pt x="8560" y="896"/>
                    <a:pt x="8574" y="870"/>
                  </a:cubicBezTo>
                  <a:cubicBezTo>
                    <a:pt x="8563" y="870"/>
                    <a:pt x="8552" y="870"/>
                    <a:pt x="8541" y="874"/>
                  </a:cubicBezTo>
                  <a:cubicBezTo>
                    <a:pt x="8526" y="874"/>
                    <a:pt x="8523" y="870"/>
                    <a:pt x="8530" y="862"/>
                  </a:cubicBezTo>
                  <a:cubicBezTo>
                    <a:pt x="8530" y="859"/>
                    <a:pt x="8533" y="855"/>
                    <a:pt x="8538" y="852"/>
                  </a:cubicBezTo>
                  <a:cubicBezTo>
                    <a:pt x="8538" y="848"/>
                    <a:pt x="8533" y="840"/>
                    <a:pt x="8533" y="837"/>
                  </a:cubicBezTo>
                  <a:cubicBezTo>
                    <a:pt x="8538" y="833"/>
                    <a:pt x="8541" y="830"/>
                    <a:pt x="8548" y="826"/>
                  </a:cubicBezTo>
                  <a:cubicBezTo>
                    <a:pt x="8552" y="822"/>
                    <a:pt x="8560" y="818"/>
                    <a:pt x="8567" y="815"/>
                  </a:cubicBezTo>
                  <a:cubicBezTo>
                    <a:pt x="8564" y="815"/>
                    <a:pt x="8562" y="813"/>
                    <a:pt x="8561" y="813"/>
                  </a:cubicBezTo>
                  <a:cubicBezTo>
                    <a:pt x="8560" y="813"/>
                    <a:pt x="8560" y="813"/>
                    <a:pt x="8560" y="815"/>
                  </a:cubicBezTo>
                  <a:cubicBezTo>
                    <a:pt x="8557" y="815"/>
                    <a:pt x="8556" y="816"/>
                    <a:pt x="8554" y="816"/>
                  </a:cubicBezTo>
                  <a:cubicBezTo>
                    <a:pt x="8549" y="816"/>
                    <a:pt x="8550" y="811"/>
                    <a:pt x="8545" y="811"/>
                  </a:cubicBezTo>
                  <a:cubicBezTo>
                    <a:pt x="8560" y="800"/>
                    <a:pt x="8533" y="800"/>
                    <a:pt x="8541" y="793"/>
                  </a:cubicBezTo>
                  <a:cubicBezTo>
                    <a:pt x="8530" y="789"/>
                    <a:pt x="8533" y="786"/>
                    <a:pt x="8530" y="778"/>
                  </a:cubicBezTo>
                  <a:cubicBezTo>
                    <a:pt x="8530" y="774"/>
                    <a:pt x="8526" y="767"/>
                    <a:pt x="8545" y="763"/>
                  </a:cubicBezTo>
                  <a:lnTo>
                    <a:pt x="8545" y="760"/>
                  </a:lnTo>
                  <a:cubicBezTo>
                    <a:pt x="8548" y="756"/>
                    <a:pt x="8555" y="749"/>
                    <a:pt x="8555" y="745"/>
                  </a:cubicBezTo>
                  <a:cubicBezTo>
                    <a:pt x="8555" y="741"/>
                    <a:pt x="8567" y="738"/>
                    <a:pt x="8555" y="738"/>
                  </a:cubicBezTo>
                  <a:cubicBezTo>
                    <a:pt x="8563" y="730"/>
                    <a:pt x="8552" y="730"/>
                    <a:pt x="8552" y="730"/>
                  </a:cubicBezTo>
                  <a:cubicBezTo>
                    <a:pt x="8541" y="730"/>
                    <a:pt x="8552" y="719"/>
                    <a:pt x="8545" y="719"/>
                  </a:cubicBezTo>
                  <a:cubicBezTo>
                    <a:pt x="8560" y="712"/>
                    <a:pt x="8548" y="705"/>
                    <a:pt x="8548" y="701"/>
                  </a:cubicBezTo>
                  <a:cubicBezTo>
                    <a:pt x="8552" y="697"/>
                    <a:pt x="8560" y="694"/>
                    <a:pt x="8567" y="686"/>
                  </a:cubicBezTo>
                  <a:cubicBezTo>
                    <a:pt x="8555" y="686"/>
                    <a:pt x="8552" y="690"/>
                    <a:pt x="8548" y="690"/>
                  </a:cubicBezTo>
                  <a:cubicBezTo>
                    <a:pt x="8541" y="690"/>
                    <a:pt x="8533" y="686"/>
                    <a:pt x="8526" y="683"/>
                  </a:cubicBezTo>
                  <a:lnTo>
                    <a:pt x="8526" y="679"/>
                  </a:lnTo>
                  <a:cubicBezTo>
                    <a:pt x="8533" y="668"/>
                    <a:pt x="8526" y="661"/>
                    <a:pt x="8523" y="653"/>
                  </a:cubicBezTo>
                  <a:cubicBezTo>
                    <a:pt x="8519" y="650"/>
                    <a:pt x="8516" y="646"/>
                    <a:pt x="8501" y="646"/>
                  </a:cubicBezTo>
                  <a:lnTo>
                    <a:pt x="8482" y="646"/>
                  </a:lnTo>
                  <a:cubicBezTo>
                    <a:pt x="8479" y="639"/>
                    <a:pt x="8479" y="628"/>
                    <a:pt x="8482" y="624"/>
                  </a:cubicBezTo>
                  <a:lnTo>
                    <a:pt x="8482" y="620"/>
                  </a:lnTo>
                  <a:cubicBezTo>
                    <a:pt x="8479" y="617"/>
                    <a:pt x="8475" y="617"/>
                    <a:pt x="8479" y="613"/>
                  </a:cubicBezTo>
                  <a:cubicBezTo>
                    <a:pt x="8482" y="609"/>
                    <a:pt x="8479" y="602"/>
                    <a:pt x="8486" y="595"/>
                  </a:cubicBezTo>
                  <a:cubicBezTo>
                    <a:pt x="8494" y="587"/>
                    <a:pt x="8489" y="587"/>
                    <a:pt x="8497" y="587"/>
                  </a:cubicBezTo>
                  <a:cubicBezTo>
                    <a:pt x="8504" y="584"/>
                    <a:pt x="8508" y="580"/>
                    <a:pt x="8516" y="580"/>
                  </a:cubicBezTo>
                  <a:cubicBezTo>
                    <a:pt x="8508" y="576"/>
                    <a:pt x="8497" y="576"/>
                    <a:pt x="8489" y="576"/>
                  </a:cubicBezTo>
                  <a:cubicBezTo>
                    <a:pt x="8482" y="573"/>
                    <a:pt x="8475" y="573"/>
                    <a:pt x="8479" y="565"/>
                  </a:cubicBezTo>
                  <a:cubicBezTo>
                    <a:pt x="8479" y="558"/>
                    <a:pt x="8475" y="551"/>
                    <a:pt x="8482" y="543"/>
                  </a:cubicBezTo>
                  <a:cubicBezTo>
                    <a:pt x="8486" y="536"/>
                    <a:pt x="8486" y="536"/>
                    <a:pt x="8508" y="532"/>
                  </a:cubicBezTo>
                  <a:cubicBezTo>
                    <a:pt x="8504" y="532"/>
                    <a:pt x="8504" y="529"/>
                    <a:pt x="8501" y="529"/>
                  </a:cubicBezTo>
                  <a:cubicBezTo>
                    <a:pt x="8489" y="529"/>
                    <a:pt x="8482" y="525"/>
                    <a:pt x="8472" y="525"/>
                  </a:cubicBezTo>
                  <a:cubicBezTo>
                    <a:pt x="8457" y="521"/>
                    <a:pt x="8445" y="514"/>
                    <a:pt x="8442" y="507"/>
                  </a:cubicBezTo>
                  <a:cubicBezTo>
                    <a:pt x="8438" y="499"/>
                    <a:pt x="8442" y="496"/>
                    <a:pt x="8428" y="496"/>
                  </a:cubicBezTo>
                  <a:lnTo>
                    <a:pt x="8428" y="488"/>
                  </a:lnTo>
                  <a:cubicBezTo>
                    <a:pt x="8428" y="485"/>
                    <a:pt x="8431" y="485"/>
                    <a:pt x="8428" y="481"/>
                  </a:cubicBezTo>
                  <a:cubicBezTo>
                    <a:pt x="8416" y="481"/>
                    <a:pt x="8420" y="477"/>
                    <a:pt x="8431" y="470"/>
                  </a:cubicBezTo>
                  <a:cubicBezTo>
                    <a:pt x="8435" y="470"/>
                    <a:pt x="8435" y="466"/>
                    <a:pt x="8438" y="463"/>
                  </a:cubicBezTo>
                  <a:cubicBezTo>
                    <a:pt x="8431" y="463"/>
                    <a:pt x="8423" y="466"/>
                    <a:pt x="8423" y="466"/>
                  </a:cubicBezTo>
                  <a:cubicBezTo>
                    <a:pt x="8421" y="464"/>
                    <a:pt x="8418" y="461"/>
                    <a:pt x="8413" y="461"/>
                  </a:cubicBezTo>
                  <a:cubicBezTo>
                    <a:pt x="8411" y="461"/>
                    <a:pt x="8409" y="461"/>
                    <a:pt x="8406" y="463"/>
                  </a:cubicBezTo>
                  <a:lnTo>
                    <a:pt x="8401" y="463"/>
                  </a:lnTo>
                  <a:cubicBezTo>
                    <a:pt x="8400" y="461"/>
                    <a:pt x="8399" y="461"/>
                    <a:pt x="8397" y="461"/>
                  </a:cubicBezTo>
                  <a:cubicBezTo>
                    <a:pt x="8395" y="461"/>
                    <a:pt x="8392" y="463"/>
                    <a:pt x="8387" y="463"/>
                  </a:cubicBezTo>
                  <a:cubicBezTo>
                    <a:pt x="8376" y="463"/>
                    <a:pt x="8372" y="455"/>
                    <a:pt x="8372" y="448"/>
                  </a:cubicBezTo>
                  <a:cubicBezTo>
                    <a:pt x="8372" y="444"/>
                    <a:pt x="8372" y="437"/>
                    <a:pt x="8369" y="433"/>
                  </a:cubicBezTo>
                  <a:cubicBezTo>
                    <a:pt x="8361" y="430"/>
                    <a:pt x="8361" y="422"/>
                    <a:pt x="8357" y="419"/>
                  </a:cubicBezTo>
                  <a:cubicBezTo>
                    <a:pt x="8357" y="415"/>
                    <a:pt x="8357" y="411"/>
                    <a:pt x="8354" y="408"/>
                  </a:cubicBezTo>
                  <a:cubicBezTo>
                    <a:pt x="8354" y="404"/>
                    <a:pt x="8347" y="400"/>
                    <a:pt x="8335" y="400"/>
                  </a:cubicBezTo>
                  <a:cubicBezTo>
                    <a:pt x="8328" y="400"/>
                    <a:pt x="8325" y="400"/>
                    <a:pt x="8321" y="393"/>
                  </a:cubicBezTo>
                  <a:cubicBezTo>
                    <a:pt x="8321" y="386"/>
                    <a:pt x="8317" y="378"/>
                    <a:pt x="8325" y="367"/>
                  </a:cubicBezTo>
                  <a:cubicBezTo>
                    <a:pt x="8325" y="364"/>
                    <a:pt x="8321" y="360"/>
                    <a:pt x="8321" y="360"/>
                  </a:cubicBezTo>
                  <a:cubicBezTo>
                    <a:pt x="8325" y="356"/>
                    <a:pt x="8328" y="353"/>
                    <a:pt x="8332" y="353"/>
                  </a:cubicBezTo>
                  <a:cubicBezTo>
                    <a:pt x="8332" y="349"/>
                    <a:pt x="8335" y="349"/>
                    <a:pt x="8335" y="345"/>
                  </a:cubicBezTo>
                  <a:cubicBezTo>
                    <a:pt x="8335" y="342"/>
                    <a:pt x="8328" y="338"/>
                    <a:pt x="8335" y="334"/>
                  </a:cubicBezTo>
                  <a:cubicBezTo>
                    <a:pt x="8347" y="331"/>
                    <a:pt x="8335" y="327"/>
                    <a:pt x="8343" y="323"/>
                  </a:cubicBezTo>
                  <a:cubicBezTo>
                    <a:pt x="8347" y="320"/>
                    <a:pt x="8343" y="316"/>
                    <a:pt x="8347" y="312"/>
                  </a:cubicBezTo>
                  <a:cubicBezTo>
                    <a:pt x="8350" y="309"/>
                    <a:pt x="8357" y="305"/>
                    <a:pt x="8361" y="298"/>
                  </a:cubicBezTo>
                  <a:lnTo>
                    <a:pt x="8365" y="298"/>
                  </a:lnTo>
                  <a:cubicBezTo>
                    <a:pt x="8357" y="298"/>
                    <a:pt x="8354" y="298"/>
                    <a:pt x="8350" y="294"/>
                  </a:cubicBezTo>
                  <a:cubicBezTo>
                    <a:pt x="8347" y="294"/>
                    <a:pt x="8347" y="290"/>
                    <a:pt x="8343" y="290"/>
                  </a:cubicBezTo>
                  <a:cubicBezTo>
                    <a:pt x="8343" y="287"/>
                    <a:pt x="8339" y="283"/>
                    <a:pt x="8343" y="283"/>
                  </a:cubicBezTo>
                  <a:cubicBezTo>
                    <a:pt x="8354" y="272"/>
                    <a:pt x="8347" y="268"/>
                    <a:pt x="8354" y="261"/>
                  </a:cubicBezTo>
                  <a:cubicBezTo>
                    <a:pt x="8357" y="257"/>
                    <a:pt x="8354" y="254"/>
                    <a:pt x="8357" y="250"/>
                  </a:cubicBezTo>
                  <a:cubicBezTo>
                    <a:pt x="8365" y="239"/>
                    <a:pt x="8376" y="228"/>
                    <a:pt x="8387" y="217"/>
                  </a:cubicBezTo>
                  <a:cubicBezTo>
                    <a:pt x="8382" y="217"/>
                    <a:pt x="8377" y="215"/>
                    <a:pt x="8371" y="215"/>
                  </a:cubicBezTo>
                  <a:cubicBezTo>
                    <a:pt x="8368" y="215"/>
                    <a:pt x="8365" y="216"/>
                    <a:pt x="8361" y="217"/>
                  </a:cubicBezTo>
                  <a:cubicBezTo>
                    <a:pt x="8357" y="217"/>
                    <a:pt x="8350" y="220"/>
                    <a:pt x="8343" y="220"/>
                  </a:cubicBezTo>
                  <a:lnTo>
                    <a:pt x="8335" y="220"/>
                  </a:lnTo>
                  <a:cubicBezTo>
                    <a:pt x="8332" y="213"/>
                    <a:pt x="8321" y="213"/>
                    <a:pt x="8317" y="210"/>
                  </a:cubicBezTo>
                  <a:cubicBezTo>
                    <a:pt x="8317" y="206"/>
                    <a:pt x="8310" y="206"/>
                    <a:pt x="8310" y="206"/>
                  </a:cubicBezTo>
                  <a:cubicBezTo>
                    <a:pt x="8317" y="198"/>
                    <a:pt x="8313" y="195"/>
                    <a:pt x="8313" y="191"/>
                  </a:cubicBezTo>
                  <a:cubicBezTo>
                    <a:pt x="8310" y="180"/>
                    <a:pt x="8317" y="169"/>
                    <a:pt x="8335" y="162"/>
                  </a:cubicBezTo>
                  <a:cubicBezTo>
                    <a:pt x="8339" y="158"/>
                    <a:pt x="8343" y="154"/>
                    <a:pt x="8343" y="154"/>
                  </a:cubicBezTo>
                  <a:cubicBezTo>
                    <a:pt x="8339" y="151"/>
                    <a:pt x="8354" y="144"/>
                    <a:pt x="8350" y="136"/>
                  </a:cubicBezTo>
                  <a:lnTo>
                    <a:pt x="8350" y="136"/>
                  </a:lnTo>
                  <a:cubicBezTo>
                    <a:pt x="8339" y="144"/>
                    <a:pt x="8325" y="144"/>
                    <a:pt x="8313" y="147"/>
                  </a:cubicBezTo>
                  <a:cubicBezTo>
                    <a:pt x="8303" y="154"/>
                    <a:pt x="8291" y="151"/>
                    <a:pt x="8281" y="158"/>
                  </a:cubicBezTo>
                  <a:cubicBezTo>
                    <a:pt x="8277" y="154"/>
                    <a:pt x="8277" y="147"/>
                    <a:pt x="8269" y="144"/>
                  </a:cubicBezTo>
                  <a:cubicBezTo>
                    <a:pt x="8262" y="140"/>
                    <a:pt x="8262" y="136"/>
                    <a:pt x="8259" y="132"/>
                  </a:cubicBezTo>
                  <a:cubicBezTo>
                    <a:pt x="8256" y="133"/>
                    <a:pt x="8254" y="133"/>
                    <a:pt x="8252" y="133"/>
                  </a:cubicBezTo>
                  <a:cubicBezTo>
                    <a:pt x="8244" y="133"/>
                    <a:pt x="8239" y="129"/>
                    <a:pt x="8237" y="129"/>
                  </a:cubicBezTo>
                  <a:cubicBezTo>
                    <a:pt x="8225" y="125"/>
                    <a:pt x="8215" y="122"/>
                    <a:pt x="8215" y="114"/>
                  </a:cubicBezTo>
                  <a:cubicBezTo>
                    <a:pt x="8215" y="110"/>
                    <a:pt x="8211" y="107"/>
                    <a:pt x="8211" y="100"/>
                  </a:cubicBezTo>
                  <a:cubicBezTo>
                    <a:pt x="8225" y="92"/>
                    <a:pt x="8218" y="85"/>
                    <a:pt x="8233" y="74"/>
                  </a:cubicBezTo>
                  <a:cubicBezTo>
                    <a:pt x="8229" y="66"/>
                    <a:pt x="8251" y="56"/>
                    <a:pt x="8233" y="52"/>
                  </a:cubicBezTo>
                  <a:cubicBezTo>
                    <a:pt x="8233" y="44"/>
                    <a:pt x="8225" y="41"/>
                    <a:pt x="8225" y="37"/>
                  </a:cubicBezTo>
                  <a:lnTo>
                    <a:pt x="8207" y="19"/>
                  </a:lnTo>
                  <a:cubicBezTo>
                    <a:pt x="8202" y="15"/>
                    <a:pt x="8199" y="15"/>
                    <a:pt x="8195" y="15"/>
                  </a:cubicBezTo>
                  <a:cubicBezTo>
                    <a:pt x="8191" y="15"/>
                    <a:pt x="8185" y="15"/>
                    <a:pt x="8174" y="15"/>
                  </a:cubicBezTo>
                  <a:cubicBezTo>
                    <a:pt x="8159" y="15"/>
                    <a:pt x="8145" y="22"/>
                    <a:pt x="8130" y="22"/>
                  </a:cubicBezTo>
                  <a:cubicBezTo>
                    <a:pt x="8125" y="22"/>
                    <a:pt x="8120" y="24"/>
                    <a:pt x="8115" y="24"/>
                  </a:cubicBezTo>
                  <a:cubicBezTo>
                    <a:pt x="8113" y="24"/>
                    <a:pt x="8110" y="24"/>
                    <a:pt x="8108" y="22"/>
                  </a:cubicBezTo>
                  <a:cubicBezTo>
                    <a:pt x="8099" y="26"/>
                    <a:pt x="8092" y="27"/>
                    <a:pt x="8086" y="27"/>
                  </a:cubicBezTo>
                  <a:cubicBezTo>
                    <a:pt x="8079" y="27"/>
                    <a:pt x="8072" y="26"/>
                    <a:pt x="8064" y="26"/>
                  </a:cubicBezTo>
                  <a:cubicBezTo>
                    <a:pt x="8064" y="22"/>
                    <a:pt x="8061" y="19"/>
                    <a:pt x="8068" y="12"/>
                  </a:cubicBezTo>
                  <a:cubicBezTo>
                    <a:pt x="8071" y="8"/>
                    <a:pt x="8071" y="4"/>
                    <a:pt x="80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3624601" y="2820175"/>
              <a:ext cx="196" cy="245"/>
            </a:xfrm>
            <a:custGeom>
              <a:avLst/>
              <a:gdLst/>
              <a:ahLst/>
              <a:cxnLst/>
              <a:rect l="l" t="t" r="r" b="b"/>
              <a:pathLst>
                <a:path w="4" h="5" extrusionOk="0">
                  <a:moveTo>
                    <a:pt x="0" y="1"/>
                  </a:moveTo>
                  <a:lnTo>
                    <a:pt x="0"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3703071" y="2794608"/>
              <a:ext cx="196" cy="245"/>
            </a:xfrm>
            <a:custGeom>
              <a:avLst/>
              <a:gdLst/>
              <a:ahLst/>
              <a:cxnLst/>
              <a:rect l="l" t="t" r="r" b="b"/>
              <a:pathLst>
                <a:path w="4" h="5" extrusionOk="0">
                  <a:moveTo>
                    <a:pt x="0" y="1"/>
                  </a:moveTo>
                  <a:lnTo>
                    <a:pt x="0" y="4"/>
                  </a:lnTo>
                  <a:lnTo>
                    <a:pt x="4" y="4"/>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3916445" y="2621867"/>
              <a:ext cx="49" cy="245"/>
            </a:xfrm>
            <a:custGeom>
              <a:avLst/>
              <a:gdLst/>
              <a:ahLst/>
              <a:cxnLst/>
              <a:rect l="l" t="t" r="r" b="b"/>
              <a:pathLst>
                <a:path w="1" h="5" extrusionOk="0">
                  <a:moveTo>
                    <a:pt x="0" y="4"/>
                  </a:moveTo>
                  <a:lnTo>
                    <a:pt x="0" y="4"/>
                  </a:lnTo>
                  <a:lnTo>
                    <a:pt x="0"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3614836" y="3059460"/>
              <a:ext cx="250920" cy="124700"/>
            </a:xfrm>
            <a:custGeom>
              <a:avLst/>
              <a:gdLst/>
              <a:ahLst/>
              <a:cxnLst/>
              <a:rect l="l" t="t" r="r" b="b"/>
              <a:pathLst>
                <a:path w="5113" h="2541" extrusionOk="0">
                  <a:moveTo>
                    <a:pt x="1468" y="101"/>
                  </a:moveTo>
                  <a:lnTo>
                    <a:pt x="1472" y="104"/>
                  </a:lnTo>
                  <a:lnTo>
                    <a:pt x="1464" y="104"/>
                  </a:lnTo>
                  <a:cubicBezTo>
                    <a:pt x="1468" y="104"/>
                    <a:pt x="1468" y="104"/>
                    <a:pt x="1468" y="101"/>
                  </a:cubicBezTo>
                  <a:close/>
                  <a:moveTo>
                    <a:pt x="2645" y="1967"/>
                  </a:moveTo>
                  <a:cubicBezTo>
                    <a:pt x="2648" y="1967"/>
                    <a:pt x="2648" y="1967"/>
                    <a:pt x="2652" y="1971"/>
                  </a:cubicBezTo>
                  <a:lnTo>
                    <a:pt x="2645" y="1971"/>
                  </a:lnTo>
                  <a:lnTo>
                    <a:pt x="2645" y="1967"/>
                  </a:lnTo>
                  <a:close/>
                  <a:moveTo>
                    <a:pt x="2821" y="1993"/>
                  </a:moveTo>
                  <a:lnTo>
                    <a:pt x="2824" y="1996"/>
                  </a:lnTo>
                  <a:lnTo>
                    <a:pt x="2821" y="1996"/>
                  </a:lnTo>
                  <a:lnTo>
                    <a:pt x="2821" y="1993"/>
                  </a:lnTo>
                  <a:close/>
                  <a:moveTo>
                    <a:pt x="4376" y="2118"/>
                  </a:moveTo>
                  <a:lnTo>
                    <a:pt x="4376" y="2121"/>
                  </a:lnTo>
                  <a:cubicBezTo>
                    <a:pt x="4376" y="2118"/>
                    <a:pt x="4372" y="2118"/>
                    <a:pt x="4372" y="2118"/>
                  </a:cubicBezTo>
                  <a:close/>
                  <a:moveTo>
                    <a:pt x="4317" y="2143"/>
                  </a:moveTo>
                  <a:cubicBezTo>
                    <a:pt x="4320" y="2143"/>
                    <a:pt x="4320" y="2147"/>
                    <a:pt x="4320" y="2150"/>
                  </a:cubicBezTo>
                  <a:cubicBezTo>
                    <a:pt x="4317" y="2147"/>
                    <a:pt x="4317" y="2147"/>
                    <a:pt x="4317" y="2143"/>
                  </a:cubicBezTo>
                  <a:close/>
                  <a:moveTo>
                    <a:pt x="3672" y="2169"/>
                  </a:moveTo>
                  <a:cubicBezTo>
                    <a:pt x="3672" y="2169"/>
                    <a:pt x="3675" y="2169"/>
                    <a:pt x="3679" y="2172"/>
                  </a:cubicBezTo>
                  <a:cubicBezTo>
                    <a:pt x="3675" y="2172"/>
                    <a:pt x="3672" y="2172"/>
                    <a:pt x="3672" y="2169"/>
                  </a:cubicBezTo>
                  <a:close/>
                  <a:moveTo>
                    <a:pt x="3914" y="2253"/>
                  </a:moveTo>
                  <a:lnTo>
                    <a:pt x="3914" y="2257"/>
                  </a:lnTo>
                  <a:lnTo>
                    <a:pt x="3914" y="2260"/>
                  </a:lnTo>
                  <a:cubicBezTo>
                    <a:pt x="3914" y="2257"/>
                    <a:pt x="3910" y="2257"/>
                    <a:pt x="3910" y="2257"/>
                  </a:cubicBezTo>
                  <a:lnTo>
                    <a:pt x="3914" y="2253"/>
                  </a:lnTo>
                  <a:close/>
                  <a:moveTo>
                    <a:pt x="4024" y="2264"/>
                  </a:moveTo>
                  <a:lnTo>
                    <a:pt x="4024" y="2268"/>
                  </a:lnTo>
                  <a:lnTo>
                    <a:pt x="4020" y="2268"/>
                  </a:lnTo>
                  <a:lnTo>
                    <a:pt x="4020" y="2264"/>
                  </a:lnTo>
                  <a:close/>
                  <a:moveTo>
                    <a:pt x="4030" y="2266"/>
                  </a:moveTo>
                  <a:cubicBezTo>
                    <a:pt x="4031" y="2266"/>
                    <a:pt x="4032" y="2269"/>
                    <a:pt x="4034" y="2272"/>
                  </a:cubicBezTo>
                  <a:cubicBezTo>
                    <a:pt x="4027" y="2272"/>
                    <a:pt x="4027" y="2268"/>
                    <a:pt x="4027" y="2268"/>
                  </a:cubicBezTo>
                  <a:cubicBezTo>
                    <a:pt x="4028" y="2267"/>
                    <a:pt x="4029" y="2266"/>
                    <a:pt x="4030" y="2266"/>
                  </a:cubicBezTo>
                  <a:close/>
                  <a:moveTo>
                    <a:pt x="4724" y="2268"/>
                  </a:moveTo>
                  <a:lnTo>
                    <a:pt x="4724" y="2272"/>
                  </a:lnTo>
                  <a:lnTo>
                    <a:pt x="4720" y="2268"/>
                  </a:lnTo>
                  <a:close/>
                  <a:moveTo>
                    <a:pt x="4049" y="2268"/>
                  </a:moveTo>
                  <a:lnTo>
                    <a:pt x="4053" y="2272"/>
                  </a:lnTo>
                  <a:cubicBezTo>
                    <a:pt x="4053" y="2272"/>
                    <a:pt x="4049" y="2272"/>
                    <a:pt x="4049" y="2275"/>
                  </a:cubicBezTo>
                  <a:lnTo>
                    <a:pt x="4049" y="2268"/>
                  </a:lnTo>
                  <a:close/>
                  <a:moveTo>
                    <a:pt x="4517" y="2310"/>
                  </a:moveTo>
                  <a:cubicBezTo>
                    <a:pt x="4518" y="2310"/>
                    <a:pt x="4520" y="2311"/>
                    <a:pt x="4522" y="2312"/>
                  </a:cubicBezTo>
                  <a:cubicBezTo>
                    <a:pt x="4518" y="2312"/>
                    <a:pt x="4518" y="2312"/>
                    <a:pt x="4515" y="2316"/>
                  </a:cubicBezTo>
                  <a:cubicBezTo>
                    <a:pt x="4515" y="2313"/>
                    <a:pt x="4515" y="2310"/>
                    <a:pt x="4517" y="2310"/>
                  </a:cubicBezTo>
                  <a:close/>
                  <a:moveTo>
                    <a:pt x="4555" y="2319"/>
                  </a:moveTo>
                  <a:lnTo>
                    <a:pt x="4559" y="2323"/>
                  </a:lnTo>
                  <a:lnTo>
                    <a:pt x="4555" y="2326"/>
                  </a:lnTo>
                  <a:lnTo>
                    <a:pt x="4555" y="2323"/>
                  </a:lnTo>
                  <a:lnTo>
                    <a:pt x="4555" y="2319"/>
                  </a:lnTo>
                  <a:close/>
                  <a:moveTo>
                    <a:pt x="4445" y="2330"/>
                  </a:moveTo>
                  <a:lnTo>
                    <a:pt x="4442" y="2334"/>
                  </a:lnTo>
                  <a:lnTo>
                    <a:pt x="4442" y="2330"/>
                  </a:lnTo>
                  <a:close/>
                  <a:moveTo>
                    <a:pt x="4562" y="2326"/>
                  </a:moveTo>
                  <a:cubicBezTo>
                    <a:pt x="4562" y="2330"/>
                    <a:pt x="4562" y="2330"/>
                    <a:pt x="4559" y="2334"/>
                  </a:cubicBezTo>
                  <a:cubicBezTo>
                    <a:pt x="4555" y="2334"/>
                    <a:pt x="4552" y="2334"/>
                    <a:pt x="4552" y="2326"/>
                  </a:cubicBezTo>
                  <a:lnTo>
                    <a:pt x="4552" y="2326"/>
                  </a:lnTo>
                  <a:lnTo>
                    <a:pt x="4555" y="2330"/>
                  </a:lnTo>
                  <a:cubicBezTo>
                    <a:pt x="4559" y="2330"/>
                    <a:pt x="4559" y="2326"/>
                    <a:pt x="4562" y="2326"/>
                  </a:cubicBezTo>
                  <a:close/>
                  <a:moveTo>
                    <a:pt x="4508" y="2341"/>
                  </a:moveTo>
                  <a:lnTo>
                    <a:pt x="4508" y="2345"/>
                  </a:lnTo>
                  <a:lnTo>
                    <a:pt x="4504" y="2341"/>
                  </a:lnTo>
                  <a:close/>
                  <a:moveTo>
                    <a:pt x="4133" y="2356"/>
                  </a:moveTo>
                  <a:cubicBezTo>
                    <a:pt x="4134" y="2357"/>
                    <a:pt x="4134" y="2358"/>
                    <a:pt x="4134" y="2360"/>
                  </a:cubicBezTo>
                  <a:cubicBezTo>
                    <a:pt x="4130" y="2360"/>
                    <a:pt x="4126" y="2360"/>
                    <a:pt x="4130" y="2356"/>
                  </a:cubicBezTo>
                  <a:cubicBezTo>
                    <a:pt x="4132" y="2356"/>
                    <a:pt x="4133" y="2356"/>
                    <a:pt x="4133" y="2356"/>
                  </a:cubicBezTo>
                  <a:close/>
                  <a:moveTo>
                    <a:pt x="4574" y="2385"/>
                  </a:moveTo>
                  <a:lnTo>
                    <a:pt x="4574" y="2389"/>
                  </a:lnTo>
                  <a:lnTo>
                    <a:pt x="4570" y="2389"/>
                  </a:lnTo>
                  <a:lnTo>
                    <a:pt x="4566" y="2385"/>
                  </a:lnTo>
                  <a:close/>
                  <a:moveTo>
                    <a:pt x="4148" y="2414"/>
                  </a:moveTo>
                  <a:lnTo>
                    <a:pt x="4148" y="2418"/>
                  </a:lnTo>
                  <a:lnTo>
                    <a:pt x="4144" y="2414"/>
                  </a:lnTo>
                  <a:close/>
                  <a:moveTo>
                    <a:pt x="4460" y="2462"/>
                  </a:moveTo>
                  <a:lnTo>
                    <a:pt x="4456" y="2466"/>
                  </a:lnTo>
                  <a:lnTo>
                    <a:pt x="4456" y="2462"/>
                  </a:lnTo>
                  <a:close/>
                  <a:moveTo>
                    <a:pt x="820" y="1"/>
                  </a:moveTo>
                  <a:cubicBezTo>
                    <a:pt x="816" y="1"/>
                    <a:pt x="813" y="2"/>
                    <a:pt x="812" y="2"/>
                  </a:cubicBezTo>
                  <a:cubicBezTo>
                    <a:pt x="802" y="5"/>
                    <a:pt x="798" y="10"/>
                    <a:pt x="791" y="10"/>
                  </a:cubicBezTo>
                  <a:cubicBezTo>
                    <a:pt x="790" y="10"/>
                    <a:pt x="788" y="10"/>
                    <a:pt x="786" y="9"/>
                  </a:cubicBezTo>
                  <a:lnTo>
                    <a:pt x="782" y="9"/>
                  </a:lnTo>
                  <a:cubicBezTo>
                    <a:pt x="780" y="13"/>
                    <a:pt x="778" y="14"/>
                    <a:pt x="776" y="14"/>
                  </a:cubicBezTo>
                  <a:cubicBezTo>
                    <a:pt x="775" y="14"/>
                    <a:pt x="773" y="13"/>
                    <a:pt x="771" y="13"/>
                  </a:cubicBezTo>
                  <a:cubicBezTo>
                    <a:pt x="764" y="13"/>
                    <a:pt x="760" y="9"/>
                    <a:pt x="760" y="2"/>
                  </a:cubicBezTo>
                  <a:cubicBezTo>
                    <a:pt x="749" y="6"/>
                    <a:pt x="738" y="6"/>
                    <a:pt x="727" y="6"/>
                  </a:cubicBezTo>
                  <a:cubicBezTo>
                    <a:pt x="720" y="9"/>
                    <a:pt x="716" y="9"/>
                    <a:pt x="712" y="13"/>
                  </a:cubicBezTo>
                  <a:lnTo>
                    <a:pt x="709" y="16"/>
                  </a:lnTo>
                  <a:lnTo>
                    <a:pt x="698" y="16"/>
                  </a:lnTo>
                  <a:cubicBezTo>
                    <a:pt x="698" y="19"/>
                    <a:pt x="697" y="20"/>
                    <a:pt x="695" y="20"/>
                  </a:cubicBezTo>
                  <a:cubicBezTo>
                    <a:pt x="694" y="20"/>
                    <a:pt x="691" y="19"/>
                    <a:pt x="689" y="19"/>
                  </a:cubicBezTo>
                  <a:cubicBezTo>
                    <a:pt x="688" y="19"/>
                    <a:pt x="687" y="19"/>
                    <a:pt x="687" y="20"/>
                  </a:cubicBezTo>
                  <a:cubicBezTo>
                    <a:pt x="687" y="24"/>
                    <a:pt x="676" y="24"/>
                    <a:pt x="676" y="28"/>
                  </a:cubicBezTo>
                  <a:cubicBezTo>
                    <a:pt x="668" y="28"/>
                    <a:pt x="672" y="35"/>
                    <a:pt x="668" y="38"/>
                  </a:cubicBezTo>
                  <a:cubicBezTo>
                    <a:pt x="666" y="37"/>
                    <a:pt x="664" y="37"/>
                    <a:pt x="663" y="37"/>
                  </a:cubicBezTo>
                  <a:cubicBezTo>
                    <a:pt x="659" y="37"/>
                    <a:pt x="656" y="39"/>
                    <a:pt x="654" y="42"/>
                  </a:cubicBezTo>
                  <a:cubicBezTo>
                    <a:pt x="650" y="50"/>
                    <a:pt x="646" y="53"/>
                    <a:pt x="636" y="53"/>
                  </a:cubicBezTo>
                  <a:cubicBezTo>
                    <a:pt x="636" y="57"/>
                    <a:pt x="634" y="58"/>
                    <a:pt x="631" y="58"/>
                  </a:cubicBezTo>
                  <a:cubicBezTo>
                    <a:pt x="629" y="58"/>
                    <a:pt x="626" y="57"/>
                    <a:pt x="624" y="57"/>
                  </a:cubicBezTo>
                  <a:cubicBezTo>
                    <a:pt x="621" y="60"/>
                    <a:pt x="614" y="60"/>
                    <a:pt x="610" y="64"/>
                  </a:cubicBezTo>
                  <a:cubicBezTo>
                    <a:pt x="599" y="68"/>
                    <a:pt x="588" y="68"/>
                    <a:pt x="580" y="79"/>
                  </a:cubicBezTo>
                  <a:cubicBezTo>
                    <a:pt x="580" y="80"/>
                    <a:pt x="579" y="80"/>
                    <a:pt x="578" y="80"/>
                  </a:cubicBezTo>
                  <a:cubicBezTo>
                    <a:pt x="577" y="80"/>
                    <a:pt x="577" y="80"/>
                    <a:pt x="577" y="82"/>
                  </a:cubicBezTo>
                  <a:cubicBezTo>
                    <a:pt x="573" y="82"/>
                    <a:pt x="566" y="82"/>
                    <a:pt x="566" y="90"/>
                  </a:cubicBezTo>
                  <a:lnTo>
                    <a:pt x="555" y="90"/>
                  </a:lnTo>
                  <a:cubicBezTo>
                    <a:pt x="551" y="94"/>
                    <a:pt x="555" y="97"/>
                    <a:pt x="548" y="97"/>
                  </a:cubicBezTo>
                  <a:cubicBezTo>
                    <a:pt x="544" y="97"/>
                    <a:pt x="540" y="101"/>
                    <a:pt x="540" y="104"/>
                  </a:cubicBezTo>
                  <a:lnTo>
                    <a:pt x="540" y="108"/>
                  </a:lnTo>
                  <a:cubicBezTo>
                    <a:pt x="536" y="112"/>
                    <a:pt x="533" y="119"/>
                    <a:pt x="529" y="123"/>
                  </a:cubicBezTo>
                  <a:cubicBezTo>
                    <a:pt x="529" y="126"/>
                    <a:pt x="533" y="130"/>
                    <a:pt x="526" y="134"/>
                  </a:cubicBezTo>
                  <a:cubicBezTo>
                    <a:pt x="529" y="138"/>
                    <a:pt x="526" y="141"/>
                    <a:pt x="522" y="141"/>
                  </a:cubicBezTo>
                  <a:lnTo>
                    <a:pt x="522" y="145"/>
                  </a:lnTo>
                  <a:cubicBezTo>
                    <a:pt x="522" y="152"/>
                    <a:pt x="522" y="152"/>
                    <a:pt x="518" y="156"/>
                  </a:cubicBezTo>
                  <a:cubicBezTo>
                    <a:pt x="514" y="160"/>
                    <a:pt x="511" y="163"/>
                    <a:pt x="507" y="170"/>
                  </a:cubicBezTo>
                  <a:lnTo>
                    <a:pt x="511" y="170"/>
                  </a:lnTo>
                  <a:lnTo>
                    <a:pt x="511" y="178"/>
                  </a:lnTo>
                  <a:lnTo>
                    <a:pt x="511" y="182"/>
                  </a:lnTo>
                  <a:cubicBezTo>
                    <a:pt x="504" y="185"/>
                    <a:pt x="504" y="192"/>
                    <a:pt x="507" y="200"/>
                  </a:cubicBezTo>
                  <a:lnTo>
                    <a:pt x="507" y="204"/>
                  </a:lnTo>
                  <a:cubicBezTo>
                    <a:pt x="504" y="204"/>
                    <a:pt x="507" y="207"/>
                    <a:pt x="504" y="211"/>
                  </a:cubicBezTo>
                  <a:cubicBezTo>
                    <a:pt x="500" y="211"/>
                    <a:pt x="504" y="214"/>
                    <a:pt x="504" y="218"/>
                  </a:cubicBezTo>
                  <a:cubicBezTo>
                    <a:pt x="504" y="222"/>
                    <a:pt x="500" y="222"/>
                    <a:pt x="500" y="226"/>
                  </a:cubicBezTo>
                  <a:cubicBezTo>
                    <a:pt x="500" y="233"/>
                    <a:pt x="504" y="240"/>
                    <a:pt x="500" y="251"/>
                  </a:cubicBezTo>
                  <a:lnTo>
                    <a:pt x="500" y="255"/>
                  </a:lnTo>
                  <a:cubicBezTo>
                    <a:pt x="507" y="262"/>
                    <a:pt x="504" y="273"/>
                    <a:pt x="511" y="280"/>
                  </a:cubicBezTo>
                  <a:lnTo>
                    <a:pt x="507" y="280"/>
                  </a:lnTo>
                  <a:cubicBezTo>
                    <a:pt x="511" y="284"/>
                    <a:pt x="514" y="288"/>
                    <a:pt x="514" y="292"/>
                  </a:cubicBezTo>
                  <a:cubicBezTo>
                    <a:pt x="514" y="295"/>
                    <a:pt x="522" y="295"/>
                    <a:pt x="522" y="299"/>
                  </a:cubicBezTo>
                  <a:cubicBezTo>
                    <a:pt x="529" y="299"/>
                    <a:pt x="533" y="310"/>
                    <a:pt x="540" y="314"/>
                  </a:cubicBezTo>
                  <a:lnTo>
                    <a:pt x="544" y="317"/>
                  </a:lnTo>
                  <a:cubicBezTo>
                    <a:pt x="544" y="317"/>
                    <a:pt x="548" y="314"/>
                    <a:pt x="551" y="310"/>
                  </a:cubicBezTo>
                  <a:lnTo>
                    <a:pt x="551" y="310"/>
                  </a:lnTo>
                  <a:cubicBezTo>
                    <a:pt x="551" y="317"/>
                    <a:pt x="548" y="317"/>
                    <a:pt x="551" y="321"/>
                  </a:cubicBezTo>
                  <a:lnTo>
                    <a:pt x="551" y="328"/>
                  </a:lnTo>
                  <a:cubicBezTo>
                    <a:pt x="555" y="328"/>
                    <a:pt x="558" y="332"/>
                    <a:pt x="555" y="336"/>
                  </a:cubicBezTo>
                  <a:cubicBezTo>
                    <a:pt x="552" y="336"/>
                    <a:pt x="551" y="343"/>
                    <a:pt x="547" y="343"/>
                  </a:cubicBezTo>
                  <a:cubicBezTo>
                    <a:pt x="546" y="343"/>
                    <a:pt x="545" y="343"/>
                    <a:pt x="544" y="343"/>
                  </a:cubicBezTo>
                  <a:cubicBezTo>
                    <a:pt x="542" y="346"/>
                    <a:pt x="539" y="347"/>
                    <a:pt x="536" y="347"/>
                  </a:cubicBezTo>
                  <a:cubicBezTo>
                    <a:pt x="533" y="347"/>
                    <a:pt x="529" y="346"/>
                    <a:pt x="526" y="346"/>
                  </a:cubicBezTo>
                  <a:cubicBezTo>
                    <a:pt x="524" y="347"/>
                    <a:pt x="522" y="347"/>
                    <a:pt x="521" y="347"/>
                  </a:cubicBezTo>
                  <a:cubicBezTo>
                    <a:pt x="517" y="347"/>
                    <a:pt x="515" y="345"/>
                    <a:pt x="513" y="345"/>
                  </a:cubicBezTo>
                  <a:cubicBezTo>
                    <a:pt x="512" y="345"/>
                    <a:pt x="511" y="345"/>
                    <a:pt x="511" y="346"/>
                  </a:cubicBezTo>
                  <a:lnTo>
                    <a:pt x="507" y="346"/>
                  </a:lnTo>
                  <a:cubicBezTo>
                    <a:pt x="503" y="345"/>
                    <a:pt x="500" y="344"/>
                    <a:pt x="497" y="344"/>
                  </a:cubicBezTo>
                  <a:cubicBezTo>
                    <a:pt x="493" y="344"/>
                    <a:pt x="490" y="347"/>
                    <a:pt x="485" y="354"/>
                  </a:cubicBezTo>
                  <a:cubicBezTo>
                    <a:pt x="483" y="357"/>
                    <a:pt x="478" y="359"/>
                    <a:pt x="475" y="359"/>
                  </a:cubicBezTo>
                  <a:cubicBezTo>
                    <a:pt x="474" y="359"/>
                    <a:pt x="474" y="359"/>
                    <a:pt x="474" y="358"/>
                  </a:cubicBezTo>
                  <a:cubicBezTo>
                    <a:pt x="467" y="354"/>
                    <a:pt x="460" y="354"/>
                    <a:pt x="460" y="343"/>
                  </a:cubicBezTo>
                  <a:lnTo>
                    <a:pt x="456" y="343"/>
                  </a:lnTo>
                  <a:cubicBezTo>
                    <a:pt x="452" y="343"/>
                    <a:pt x="452" y="339"/>
                    <a:pt x="448" y="336"/>
                  </a:cubicBezTo>
                  <a:cubicBezTo>
                    <a:pt x="441" y="324"/>
                    <a:pt x="438" y="314"/>
                    <a:pt x="434" y="302"/>
                  </a:cubicBezTo>
                  <a:lnTo>
                    <a:pt x="438" y="302"/>
                  </a:lnTo>
                  <a:cubicBezTo>
                    <a:pt x="441" y="302"/>
                    <a:pt x="441" y="302"/>
                    <a:pt x="441" y="299"/>
                  </a:cubicBezTo>
                  <a:lnTo>
                    <a:pt x="438" y="299"/>
                  </a:lnTo>
                  <a:cubicBezTo>
                    <a:pt x="430" y="295"/>
                    <a:pt x="430" y="292"/>
                    <a:pt x="430" y="284"/>
                  </a:cubicBezTo>
                  <a:lnTo>
                    <a:pt x="434" y="280"/>
                  </a:lnTo>
                  <a:cubicBezTo>
                    <a:pt x="430" y="280"/>
                    <a:pt x="426" y="280"/>
                    <a:pt x="426" y="277"/>
                  </a:cubicBezTo>
                  <a:cubicBezTo>
                    <a:pt x="423" y="273"/>
                    <a:pt x="423" y="270"/>
                    <a:pt x="423" y="270"/>
                  </a:cubicBezTo>
                  <a:cubicBezTo>
                    <a:pt x="419" y="262"/>
                    <a:pt x="419" y="255"/>
                    <a:pt x="412" y="248"/>
                  </a:cubicBezTo>
                  <a:lnTo>
                    <a:pt x="412" y="244"/>
                  </a:lnTo>
                  <a:cubicBezTo>
                    <a:pt x="419" y="244"/>
                    <a:pt x="419" y="251"/>
                    <a:pt x="423" y="255"/>
                  </a:cubicBezTo>
                  <a:cubicBezTo>
                    <a:pt x="423" y="244"/>
                    <a:pt x="415" y="240"/>
                    <a:pt x="408" y="240"/>
                  </a:cubicBezTo>
                  <a:cubicBezTo>
                    <a:pt x="408" y="236"/>
                    <a:pt x="408" y="236"/>
                    <a:pt x="412" y="236"/>
                  </a:cubicBezTo>
                  <a:cubicBezTo>
                    <a:pt x="408" y="233"/>
                    <a:pt x="404" y="233"/>
                    <a:pt x="404" y="229"/>
                  </a:cubicBezTo>
                  <a:cubicBezTo>
                    <a:pt x="401" y="222"/>
                    <a:pt x="397" y="222"/>
                    <a:pt x="393" y="214"/>
                  </a:cubicBezTo>
                  <a:cubicBezTo>
                    <a:pt x="390" y="211"/>
                    <a:pt x="390" y="207"/>
                    <a:pt x="390" y="204"/>
                  </a:cubicBezTo>
                  <a:cubicBezTo>
                    <a:pt x="390" y="200"/>
                    <a:pt x="393" y="196"/>
                    <a:pt x="390" y="196"/>
                  </a:cubicBezTo>
                  <a:cubicBezTo>
                    <a:pt x="386" y="192"/>
                    <a:pt x="386" y="189"/>
                    <a:pt x="382" y="185"/>
                  </a:cubicBezTo>
                  <a:cubicBezTo>
                    <a:pt x="382" y="182"/>
                    <a:pt x="375" y="178"/>
                    <a:pt x="375" y="170"/>
                  </a:cubicBezTo>
                  <a:lnTo>
                    <a:pt x="371" y="170"/>
                  </a:lnTo>
                  <a:lnTo>
                    <a:pt x="371" y="174"/>
                  </a:lnTo>
                  <a:cubicBezTo>
                    <a:pt x="379" y="182"/>
                    <a:pt x="375" y="192"/>
                    <a:pt x="382" y="200"/>
                  </a:cubicBezTo>
                  <a:lnTo>
                    <a:pt x="386" y="204"/>
                  </a:lnTo>
                  <a:cubicBezTo>
                    <a:pt x="390" y="211"/>
                    <a:pt x="386" y="214"/>
                    <a:pt x="382" y="222"/>
                  </a:cubicBezTo>
                  <a:cubicBezTo>
                    <a:pt x="381" y="221"/>
                    <a:pt x="380" y="220"/>
                    <a:pt x="379" y="220"/>
                  </a:cubicBezTo>
                  <a:cubicBezTo>
                    <a:pt x="377" y="220"/>
                    <a:pt x="376" y="223"/>
                    <a:pt x="379" y="226"/>
                  </a:cubicBezTo>
                  <a:lnTo>
                    <a:pt x="379" y="229"/>
                  </a:lnTo>
                  <a:cubicBezTo>
                    <a:pt x="382" y="233"/>
                    <a:pt x="390" y="248"/>
                    <a:pt x="390" y="251"/>
                  </a:cubicBezTo>
                  <a:cubicBezTo>
                    <a:pt x="390" y="255"/>
                    <a:pt x="393" y="258"/>
                    <a:pt x="393" y="262"/>
                  </a:cubicBezTo>
                  <a:cubicBezTo>
                    <a:pt x="397" y="262"/>
                    <a:pt x="401" y="273"/>
                    <a:pt x="397" y="273"/>
                  </a:cubicBezTo>
                  <a:cubicBezTo>
                    <a:pt x="393" y="277"/>
                    <a:pt x="401" y="280"/>
                    <a:pt x="397" y="280"/>
                  </a:cubicBezTo>
                  <a:cubicBezTo>
                    <a:pt x="393" y="284"/>
                    <a:pt x="386" y="284"/>
                    <a:pt x="382" y="284"/>
                  </a:cubicBezTo>
                  <a:cubicBezTo>
                    <a:pt x="390" y="288"/>
                    <a:pt x="397" y="288"/>
                    <a:pt x="404" y="288"/>
                  </a:cubicBezTo>
                  <a:lnTo>
                    <a:pt x="404" y="299"/>
                  </a:lnTo>
                  <a:cubicBezTo>
                    <a:pt x="408" y="302"/>
                    <a:pt x="408" y="306"/>
                    <a:pt x="408" y="310"/>
                  </a:cubicBezTo>
                  <a:cubicBezTo>
                    <a:pt x="419" y="317"/>
                    <a:pt x="415" y="324"/>
                    <a:pt x="419" y="332"/>
                  </a:cubicBezTo>
                  <a:cubicBezTo>
                    <a:pt x="419" y="336"/>
                    <a:pt x="423" y="343"/>
                    <a:pt x="423" y="343"/>
                  </a:cubicBezTo>
                  <a:cubicBezTo>
                    <a:pt x="430" y="346"/>
                    <a:pt x="430" y="354"/>
                    <a:pt x="434" y="358"/>
                  </a:cubicBezTo>
                  <a:cubicBezTo>
                    <a:pt x="430" y="361"/>
                    <a:pt x="434" y="365"/>
                    <a:pt x="430" y="368"/>
                  </a:cubicBezTo>
                  <a:cubicBezTo>
                    <a:pt x="426" y="372"/>
                    <a:pt x="426" y="376"/>
                    <a:pt x="426" y="380"/>
                  </a:cubicBezTo>
                  <a:cubicBezTo>
                    <a:pt x="430" y="383"/>
                    <a:pt x="430" y="387"/>
                    <a:pt x="423" y="387"/>
                  </a:cubicBezTo>
                  <a:lnTo>
                    <a:pt x="419" y="390"/>
                  </a:lnTo>
                  <a:cubicBezTo>
                    <a:pt x="419" y="394"/>
                    <a:pt x="415" y="394"/>
                    <a:pt x="415" y="402"/>
                  </a:cubicBezTo>
                  <a:cubicBezTo>
                    <a:pt x="415" y="405"/>
                    <a:pt x="419" y="405"/>
                    <a:pt x="423" y="409"/>
                  </a:cubicBezTo>
                  <a:cubicBezTo>
                    <a:pt x="415" y="412"/>
                    <a:pt x="419" y="412"/>
                    <a:pt x="423" y="416"/>
                  </a:cubicBezTo>
                  <a:cubicBezTo>
                    <a:pt x="430" y="420"/>
                    <a:pt x="430" y="427"/>
                    <a:pt x="430" y="434"/>
                  </a:cubicBezTo>
                  <a:lnTo>
                    <a:pt x="430" y="446"/>
                  </a:lnTo>
                  <a:cubicBezTo>
                    <a:pt x="430" y="446"/>
                    <a:pt x="430" y="449"/>
                    <a:pt x="434" y="453"/>
                  </a:cubicBezTo>
                  <a:lnTo>
                    <a:pt x="434" y="456"/>
                  </a:lnTo>
                  <a:cubicBezTo>
                    <a:pt x="438" y="464"/>
                    <a:pt x="445" y="471"/>
                    <a:pt x="441" y="482"/>
                  </a:cubicBezTo>
                  <a:cubicBezTo>
                    <a:pt x="441" y="486"/>
                    <a:pt x="445" y="490"/>
                    <a:pt x="445" y="493"/>
                  </a:cubicBezTo>
                  <a:cubicBezTo>
                    <a:pt x="441" y="497"/>
                    <a:pt x="438" y="497"/>
                    <a:pt x="438" y="500"/>
                  </a:cubicBezTo>
                  <a:cubicBezTo>
                    <a:pt x="434" y="504"/>
                    <a:pt x="434" y="512"/>
                    <a:pt x="430" y="512"/>
                  </a:cubicBezTo>
                  <a:cubicBezTo>
                    <a:pt x="423" y="515"/>
                    <a:pt x="434" y="519"/>
                    <a:pt x="430" y="522"/>
                  </a:cubicBezTo>
                  <a:cubicBezTo>
                    <a:pt x="426" y="526"/>
                    <a:pt x="423" y="526"/>
                    <a:pt x="423" y="530"/>
                  </a:cubicBezTo>
                  <a:cubicBezTo>
                    <a:pt x="419" y="534"/>
                    <a:pt x="415" y="537"/>
                    <a:pt x="412" y="544"/>
                  </a:cubicBezTo>
                  <a:cubicBezTo>
                    <a:pt x="404" y="552"/>
                    <a:pt x="401" y="563"/>
                    <a:pt x="390" y="570"/>
                  </a:cubicBezTo>
                  <a:cubicBezTo>
                    <a:pt x="386" y="570"/>
                    <a:pt x="382" y="578"/>
                    <a:pt x="379" y="581"/>
                  </a:cubicBezTo>
                  <a:cubicBezTo>
                    <a:pt x="379" y="588"/>
                    <a:pt x="375" y="592"/>
                    <a:pt x="371" y="596"/>
                  </a:cubicBezTo>
                  <a:cubicBezTo>
                    <a:pt x="364" y="600"/>
                    <a:pt x="360" y="607"/>
                    <a:pt x="360" y="614"/>
                  </a:cubicBezTo>
                  <a:cubicBezTo>
                    <a:pt x="357" y="622"/>
                    <a:pt x="353" y="625"/>
                    <a:pt x="349" y="629"/>
                  </a:cubicBezTo>
                  <a:lnTo>
                    <a:pt x="346" y="632"/>
                  </a:lnTo>
                  <a:cubicBezTo>
                    <a:pt x="349" y="636"/>
                    <a:pt x="346" y="636"/>
                    <a:pt x="342" y="640"/>
                  </a:cubicBezTo>
                  <a:lnTo>
                    <a:pt x="342" y="644"/>
                  </a:lnTo>
                  <a:cubicBezTo>
                    <a:pt x="342" y="647"/>
                    <a:pt x="338" y="651"/>
                    <a:pt x="335" y="654"/>
                  </a:cubicBezTo>
                  <a:cubicBezTo>
                    <a:pt x="331" y="654"/>
                    <a:pt x="327" y="658"/>
                    <a:pt x="327" y="662"/>
                  </a:cubicBezTo>
                  <a:cubicBezTo>
                    <a:pt x="327" y="669"/>
                    <a:pt x="324" y="676"/>
                    <a:pt x="316" y="684"/>
                  </a:cubicBezTo>
                  <a:cubicBezTo>
                    <a:pt x="313" y="688"/>
                    <a:pt x="313" y="691"/>
                    <a:pt x="309" y="698"/>
                  </a:cubicBezTo>
                  <a:cubicBezTo>
                    <a:pt x="313" y="702"/>
                    <a:pt x="305" y="706"/>
                    <a:pt x="305" y="713"/>
                  </a:cubicBezTo>
                  <a:cubicBezTo>
                    <a:pt x="305" y="713"/>
                    <a:pt x="298" y="717"/>
                    <a:pt x="302" y="720"/>
                  </a:cubicBezTo>
                  <a:cubicBezTo>
                    <a:pt x="305" y="720"/>
                    <a:pt x="298" y="724"/>
                    <a:pt x="298" y="728"/>
                  </a:cubicBezTo>
                  <a:lnTo>
                    <a:pt x="298" y="735"/>
                  </a:lnTo>
                  <a:cubicBezTo>
                    <a:pt x="294" y="739"/>
                    <a:pt x="291" y="739"/>
                    <a:pt x="291" y="739"/>
                  </a:cubicBezTo>
                  <a:cubicBezTo>
                    <a:pt x="294" y="742"/>
                    <a:pt x="294" y="746"/>
                    <a:pt x="287" y="750"/>
                  </a:cubicBezTo>
                  <a:cubicBezTo>
                    <a:pt x="291" y="754"/>
                    <a:pt x="280" y="757"/>
                    <a:pt x="283" y="764"/>
                  </a:cubicBezTo>
                  <a:cubicBezTo>
                    <a:pt x="283" y="764"/>
                    <a:pt x="283" y="768"/>
                    <a:pt x="280" y="772"/>
                  </a:cubicBezTo>
                  <a:lnTo>
                    <a:pt x="276" y="772"/>
                  </a:lnTo>
                  <a:cubicBezTo>
                    <a:pt x="276" y="779"/>
                    <a:pt x="276" y="786"/>
                    <a:pt x="269" y="794"/>
                  </a:cubicBezTo>
                  <a:cubicBezTo>
                    <a:pt x="269" y="794"/>
                    <a:pt x="272" y="798"/>
                    <a:pt x="269" y="798"/>
                  </a:cubicBezTo>
                  <a:lnTo>
                    <a:pt x="269" y="805"/>
                  </a:lnTo>
                  <a:cubicBezTo>
                    <a:pt x="269" y="805"/>
                    <a:pt x="265" y="808"/>
                    <a:pt x="265" y="812"/>
                  </a:cubicBezTo>
                  <a:cubicBezTo>
                    <a:pt x="265" y="820"/>
                    <a:pt x="265" y="823"/>
                    <a:pt x="261" y="827"/>
                  </a:cubicBezTo>
                  <a:lnTo>
                    <a:pt x="258" y="830"/>
                  </a:lnTo>
                  <a:cubicBezTo>
                    <a:pt x="254" y="834"/>
                    <a:pt x="254" y="842"/>
                    <a:pt x="250" y="845"/>
                  </a:cubicBezTo>
                  <a:cubicBezTo>
                    <a:pt x="247" y="849"/>
                    <a:pt x="243" y="852"/>
                    <a:pt x="243" y="856"/>
                  </a:cubicBezTo>
                  <a:cubicBezTo>
                    <a:pt x="243" y="860"/>
                    <a:pt x="243" y="864"/>
                    <a:pt x="239" y="867"/>
                  </a:cubicBezTo>
                  <a:cubicBezTo>
                    <a:pt x="236" y="867"/>
                    <a:pt x="239" y="871"/>
                    <a:pt x="236" y="874"/>
                  </a:cubicBezTo>
                  <a:cubicBezTo>
                    <a:pt x="232" y="878"/>
                    <a:pt x="232" y="886"/>
                    <a:pt x="232" y="893"/>
                  </a:cubicBezTo>
                  <a:cubicBezTo>
                    <a:pt x="232" y="900"/>
                    <a:pt x="232" y="908"/>
                    <a:pt x="221" y="915"/>
                  </a:cubicBezTo>
                  <a:lnTo>
                    <a:pt x="217" y="918"/>
                  </a:lnTo>
                  <a:cubicBezTo>
                    <a:pt x="225" y="918"/>
                    <a:pt x="228" y="922"/>
                    <a:pt x="232" y="922"/>
                  </a:cubicBezTo>
                  <a:cubicBezTo>
                    <a:pt x="236" y="930"/>
                    <a:pt x="236" y="933"/>
                    <a:pt x="239" y="937"/>
                  </a:cubicBezTo>
                  <a:cubicBezTo>
                    <a:pt x="243" y="944"/>
                    <a:pt x="236" y="948"/>
                    <a:pt x="239" y="952"/>
                  </a:cubicBezTo>
                  <a:cubicBezTo>
                    <a:pt x="239" y="959"/>
                    <a:pt x="239" y="966"/>
                    <a:pt x="243" y="974"/>
                  </a:cubicBezTo>
                  <a:lnTo>
                    <a:pt x="243" y="984"/>
                  </a:lnTo>
                  <a:cubicBezTo>
                    <a:pt x="239" y="988"/>
                    <a:pt x="243" y="988"/>
                    <a:pt x="247" y="992"/>
                  </a:cubicBezTo>
                  <a:cubicBezTo>
                    <a:pt x="250" y="999"/>
                    <a:pt x="254" y="1006"/>
                    <a:pt x="254" y="1010"/>
                  </a:cubicBezTo>
                  <a:cubicBezTo>
                    <a:pt x="258" y="1018"/>
                    <a:pt x="261" y="1021"/>
                    <a:pt x="265" y="1025"/>
                  </a:cubicBezTo>
                  <a:cubicBezTo>
                    <a:pt x="265" y="1028"/>
                    <a:pt x="261" y="1032"/>
                    <a:pt x="265" y="1036"/>
                  </a:cubicBezTo>
                  <a:cubicBezTo>
                    <a:pt x="272" y="1040"/>
                    <a:pt x="269" y="1043"/>
                    <a:pt x="272" y="1047"/>
                  </a:cubicBezTo>
                  <a:lnTo>
                    <a:pt x="276" y="1047"/>
                  </a:lnTo>
                  <a:cubicBezTo>
                    <a:pt x="276" y="1054"/>
                    <a:pt x="276" y="1058"/>
                    <a:pt x="283" y="1058"/>
                  </a:cubicBezTo>
                  <a:cubicBezTo>
                    <a:pt x="283" y="1062"/>
                    <a:pt x="287" y="1062"/>
                    <a:pt x="291" y="1062"/>
                  </a:cubicBezTo>
                  <a:cubicBezTo>
                    <a:pt x="294" y="1065"/>
                    <a:pt x="291" y="1069"/>
                    <a:pt x="287" y="1069"/>
                  </a:cubicBezTo>
                  <a:lnTo>
                    <a:pt x="291" y="1072"/>
                  </a:lnTo>
                  <a:cubicBezTo>
                    <a:pt x="291" y="1076"/>
                    <a:pt x="291" y="1084"/>
                    <a:pt x="294" y="1087"/>
                  </a:cubicBezTo>
                  <a:cubicBezTo>
                    <a:pt x="298" y="1094"/>
                    <a:pt x="302" y="1102"/>
                    <a:pt x="298" y="1113"/>
                  </a:cubicBezTo>
                  <a:lnTo>
                    <a:pt x="294" y="1113"/>
                  </a:lnTo>
                  <a:cubicBezTo>
                    <a:pt x="302" y="1116"/>
                    <a:pt x="298" y="1120"/>
                    <a:pt x="298" y="1124"/>
                  </a:cubicBezTo>
                  <a:lnTo>
                    <a:pt x="294" y="1128"/>
                  </a:lnTo>
                  <a:cubicBezTo>
                    <a:pt x="291" y="1128"/>
                    <a:pt x="294" y="1135"/>
                    <a:pt x="287" y="1138"/>
                  </a:cubicBezTo>
                  <a:cubicBezTo>
                    <a:pt x="291" y="1142"/>
                    <a:pt x="280" y="1142"/>
                    <a:pt x="280" y="1146"/>
                  </a:cubicBezTo>
                  <a:cubicBezTo>
                    <a:pt x="280" y="1150"/>
                    <a:pt x="276" y="1153"/>
                    <a:pt x="272" y="1157"/>
                  </a:cubicBezTo>
                  <a:cubicBezTo>
                    <a:pt x="269" y="1157"/>
                    <a:pt x="269" y="1160"/>
                    <a:pt x="265" y="1160"/>
                  </a:cubicBezTo>
                  <a:cubicBezTo>
                    <a:pt x="261" y="1157"/>
                    <a:pt x="258" y="1157"/>
                    <a:pt x="254" y="1157"/>
                  </a:cubicBezTo>
                  <a:cubicBezTo>
                    <a:pt x="250" y="1157"/>
                    <a:pt x="247" y="1160"/>
                    <a:pt x="243" y="1160"/>
                  </a:cubicBezTo>
                  <a:cubicBezTo>
                    <a:pt x="242" y="1160"/>
                    <a:pt x="240" y="1159"/>
                    <a:pt x="239" y="1159"/>
                  </a:cubicBezTo>
                  <a:cubicBezTo>
                    <a:pt x="234" y="1159"/>
                    <a:pt x="231" y="1165"/>
                    <a:pt x="228" y="1168"/>
                  </a:cubicBezTo>
                  <a:cubicBezTo>
                    <a:pt x="225" y="1175"/>
                    <a:pt x="217" y="1179"/>
                    <a:pt x="214" y="1186"/>
                  </a:cubicBezTo>
                  <a:lnTo>
                    <a:pt x="210" y="1186"/>
                  </a:lnTo>
                  <a:cubicBezTo>
                    <a:pt x="210" y="1194"/>
                    <a:pt x="203" y="1197"/>
                    <a:pt x="206" y="1204"/>
                  </a:cubicBezTo>
                  <a:lnTo>
                    <a:pt x="206" y="1208"/>
                  </a:lnTo>
                  <a:lnTo>
                    <a:pt x="206" y="1219"/>
                  </a:lnTo>
                  <a:cubicBezTo>
                    <a:pt x="206" y="1223"/>
                    <a:pt x="199" y="1226"/>
                    <a:pt x="203" y="1230"/>
                  </a:cubicBezTo>
                  <a:cubicBezTo>
                    <a:pt x="203" y="1234"/>
                    <a:pt x="199" y="1234"/>
                    <a:pt x="199" y="1234"/>
                  </a:cubicBezTo>
                  <a:cubicBezTo>
                    <a:pt x="195" y="1238"/>
                    <a:pt x="195" y="1241"/>
                    <a:pt x="195" y="1245"/>
                  </a:cubicBezTo>
                  <a:cubicBezTo>
                    <a:pt x="192" y="1252"/>
                    <a:pt x="188" y="1260"/>
                    <a:pt x="184" y="1267"/>
                  </a:cubicBezTo>
                  <a:cubicBezTo>
                    <a:pt x="181" y="1270"/>
                    <a:pt x="181" y="1274"/>
                    <a:pt x="177" y="1274"/>
                  </a:cubicBezTo>
                  <a:cubicBezTo>
                    <a:pt x="173" y="1278"/>
                    <a:pt x="170" y="1278"/>
                    <a:pt x="162" y="1278"/>
                  </a:cubicBezTo>
                  <a:cubicBezTo>
                    <a:pt x="162" y="1285"/>
                    <a:pt x="162" y="1285"/>
                    <a:pt x="155" y="1289"/>
                  </a:cubicBezTo>
                  <a:cubicBezTo>
                    <a:pt x="151" y="1296"/>
                    <a:pt x="148" y="1304"/>
                    <a:pt x="140" y="1307"/>
                  </a:cubicBezTo>
                  <a:cubicBezTo>
                    <a:pt x="137" y="1307"/>
                    <a:pt x="137" y="1311"/>
                    <a:pt x="137" y="1311"/>
                  </a:cubicBezTo>
                  <a:cubicBezTo>
                    <a:pt x="137" y="1318"/>
                    <a:pt x="133" y="1322"/>
                    <a:pt x="129" y="1329"/>
                  </a:cubicBezTo>
                  <a:cubicBezTo>
                    <a:pt x="129" y="1333"/>
                    <a:pt x="122" y="1340"/>
                    <a:pt x="122" y="1348"/>
                  </a:cubicBezTo>
                  <a:lnTo>
                    <a:pt x="118" y="1351"/>
                  </a:lnTo>
                  <a:cubicBezTo>
                    <a:pt x="115" y="1355"/>
                    <a:pt x="111" y="1358"/>
                    <a:pt x="107" y="1366"/>
                  </a:cubicBezTo>
                  <a:cubicBezTo>
                    <a:pt x="111" y="1370"/>
                    <a:pt x="104" y="1370"/>
                    <a:pt x="104" y="1373"/>
                  </a:cubicBezTo>
                  <a:cubicBezTo>
                    <a:pt x="104" y="1377"/>
                    <a:pt x="100" y="1380"/>
                    <a:pt x="100" y="1384"/>
                  </a:cubicBezTo>
                  <a:cubicBezTo>
                    <a:pt x="100" y="1395"/>
                    <a:pt x="93" y="1402"/>
                    <a:pt x="93" y="1414"/>
                  </a:cubicBezTo>
                  <a:cubicBezTo>
                    <a:pt x="89" y="1414"/>
                    <a:pt x="89" y="1421"/>
                    <a:pt x="82" y="1421"/>
                  </a:cubicBezTo>
                  <a:lnTo>
                    <a:pt x="78" y="1424"/>
                  </a:lnTo>
                  <a:cubicBezTo>
                    <a:pt x="71" y="1432"/>
                    <a:pt x="67" y="1439"/>
                    <a:pt x="60" y="1446"/>
                  </a:cubicBezTo>
                  <a:cubicBezTo>
                    <a:pt x="56" y="1446"/>
                    <a:pt x="52" y="1450"/>
                    <a:pt x="49" y="1458"/>
                  </a:cubicBezTo>
                  <a:cubicBezTo>
                    <a:pt x="45" y="1465"/>
                    <a:pt x="34" y="1468"/>
                    <a:pt x="34" y="1476"/>
                  </a:cubicBezTo>
                  <a:cubicBezTo>
                    <a:pt x="30" y="1487"/>
                    <a:pt x="19" y="1487"/>
                    <a:pt x="16" y="1498"/>
                  </a:cubicBezTo>
                  <a:cubicBezTo>
                    <a:pt x="16" y="1500"/>
                    <a:pt x="15" y="1500"/>
                    <a:pt x="14" y="1500"/>
                  </a:cubicBezTo>
                  <a:cubicBezTo>
                    <a:pt x="13" y="1500"/>
                    <a:pt x="12" y="1500"/>
                    <a:pt x="12" y="1502"/>
                  </a:cubicBezTo>
                  <a:cubicBezTo>
                    <a:pt x="12" y="1509"/>
                    <a:pt x="5" y="1512"/>
                    <a:pt x="1" y="1516"/>
                  </a:cubicBezTo>
                  <a:cubicBezTo>
                    <a:pt x="1" y="1520"/>
                    <a:pt x="5" y="1520"/>
                    <a:pt x="8" y="1527"/>
                  </a:cubicBezTo>
                  <a:cubicBezTo>
                    <a:pt x="8" y="1531"/>
                    <a:pt x="8" y="1542"/>
                    <a:pt x="16" y="1546"/>
                  </a:cubicBezTo>
                  <a:lnTo>
                    <a:pt x="16" y="1560"/>
                  </a:lnTo>
                  <a:cubicBezTo>
                    <a:pt x="16" y="1564"/>
                    <a:pt x="19" y="1568"/>
                    <a:pt x="19" y="1571"/>
                  </a:cubicBezTo>
                  <a:cubicBezTo>
                    <a:pt x="19" y="1571"/>
                    <a:pt x="16" y="1575"/>
                    <a:pt x="19" y="1575"/>
                  </a:cubicBezTo>
                  <a:cubicBezTo>
                    <a:pt x="27" y="1582"/>
                    <a:pt x="30" y="1590"/>
                    <a:pt x="34" y="1593"/>
                  </a:cubicBezTo>
                  <a:cubicBezTo>
                    <a:pt x="45" y="1597"/>
                    <a:pt x="52" y="1600"/>
                    <a:pt x="63" y="1600"/>
                  </a:cubicBezTo>
                  <a:cubicBezTo>
                    <a:pt x="67" y="1600"/>
                    <a:pt x="71" y="1604"/>
                    <a:pt x="74" y="1608"/>
                  </a:cubicBezTo>
                  <a:cubicBezTo>
                    <a:pt x="82" y="1615"/>
                    <a:pt x="93" y="1615"/>
                    <a:pt x="100" y="1619"/>
                  </a:cubicBezTo>
                  <a:cubicBezTo>
                    <a:pt x="111" y="1622"/>
                    <a:pt x="118" y="1626"/>
                    <a:pt x="126" y="1630"/>
                  </a:cubicBezTo>
                  <a:cubicBezTo>
                    <a:pt x="129" y="1634"/>
                    <a:pt x="137" y="1637"/>
                    <a:pt x="144" y="1637"/>
                  </a:cubicBezTo>
                  <a:cubicBezTo>
                    <a:pt x="148" y="1637"/>
                    <a:pt x="151" y="1641"/>
                    <a:pt x="155" y="1644"/>
                  </a:cubicBezTo>
                  <a:cubicBezTo>
                    <a:pt x="155" y="1644"/>
                    <a:pt x="155" y="1648"/>
                    <a:pt x="159" y="1648"/>
                  </a:cubicBezTo>
                  <a:cubicBezTo>
                    <a:pt x="162" y="1652"/>
                    <a:pt x="170" y="1652"/>
                    <a:pt x="173" y="1656"/>
                  </a:cubicBezTo>
                  <a:cubicBezTo>
                    <a:pt x="181" y="1656"/>
                    <a:pt x="184" y="1656"/>
                    <a:pt x="188" y="1663"/>
                  </a:cubicBezTo>
                  <a:lnTo>
                    <a:pt x="192" y="1663"/>
                  </a:lnTo>
                  <a:cubicBezTo>
                    <a:pt x="203" y="1666"/>
                    <a:pt x="217" y="1670"/>
                    <a:pt x="228" y="1674"/>
                  </a:cubicBezTo>
                  <a:cubicBezTo>
                    <a:pt x="232" y="1678"/>
                    <a:pt x="236" y="1681"/>
                    <a:pt x="239" y="1681"/>
                  </a:cubicBezTo>
                  <a:cubicBezTo>
                    <a:pt x="241" y="1679"/>
                    <a:pt x="243" y="1679"/>
                    <a:pt x="244" y="1679"/>
                  </a:cubicBezTo>
                  <a:cubicBezTo>
                    <a:pt x="248" y="1679"/>
                    <a:pt x="251" y="1682"/>
                    <a:pt x="255" y="1682"/>
                  </a:cubicBezTo>
                  <a:cubicBezTo>
                    <a:pt x="256" y="1682"/>
                    <a:pt x="257" y="1682"/>
                    <a:pt x="258" y="1681"/>
                  </a:cubicBezTo>
                  <a:cubicBezTo>
                    <a:pt x="261" y="1685"/>
                    <a:pt x="261" y="1685"/>
                    <a:pt x="261" y="1688"/>
                  </a:cubicBezTo>
                  <a:cubicBezTo>
                    <a:pt x="266" y="1686"/>
                    <a:pt x="267" y="1684"/>
                    <a:pt x="269" y="1684"/>
                  </a:cubicBezTo>
                  <a:cubicBezTo>
                    <a:pt x="271" y="1684"/>
                    <a:pt x="273" y="1685"/>
                    <a:pt x="276" y="1688"/>
                  </a:cubicBezTo>
                  <a:cubicBezTo>
                    <a:pt x="283" y="1692"/>
                    <a:pt x="294" y="1696"/>
                    <a:pt x="298" y="1700"/>
                  </a:cubicBezTo>
                  <a:lnTo>
                    <a:pt x="302" y="1700"/>
                  </a:lnTo>
                  <a:cubicBezTo>
                    <a:pt x="304" y="1699"/>
                    <a:pt x="306" y="1698"/>
                    <a:pt x="308" y="1698"/>
                  </a:cubicBezTo>
                  <a:cubicBezTo>
                    <a:pt x="311" y="1698"/>
                    <a:pt x="314" y="1700"/>
                    <a:pt x="316" y="1700"/>
                  </a:cubicBezTo>
                  <a:cubicBezTo>
                    <a:pt x="324" y="1703"/>
                    <a:pt x="335" y="1707"/>
                    <a:pt x="342" y="1707"/>
                  </a:cubicBezTo>
                  <a:cubicBezTo>
                    <a:pt x="345" y="1709"/>
                    <a:pt x="347" y="1712"/>
                    <a:pt x="349" y="1712"/>
                  </a:cubicBezTo>
                  <a:cubicBezTo>
                    <a:pt x="349" y="1712"/>
                    <a:pt x="349" y="1711"/>
                    <a:pt x="349" y="1710"/>
                  </a:cubicBezTo>
                  <a:cubicBezTo>
                    <a:pt x="351" y="1710"/>
                    <a:pt x="352" y="1709"/>
                    <a:pt x="353" y="1709"/>
                  </a:cubicBezTo>
                  <a:cubicBezTo>
                    <a:pt x="358" y="1709"/>
                    <a:pt x="361" y="1714"/>
                    <a:pt x="364" y="1714"/>
                  </a:cubicBezTo>
                  <a:cubicBezTo>
                    <a:pt x="367" y="1717"/>
                    <a:pt x="368" y="1720"/>
                    <a:pt x="370" y="1720"/>
                  </a:cubicBezTo>
                  <a:cubicBezTo>
                    <a:pt x="372" y="1720"/>
                    <a:pt x="373" y="1719"/>
                    <a:pt x="375" y="1718"/>
                  </a:cubicBezTo>
                  <a:lnTo>
                    <a:pt x="375" y="1722"/>
                  </a:lnTo>
                  <a:cubicBezTo>
                    <a:pt x="379" y="1722"/>
                    <a:pt x="379" y="1722"/>
                    <a:pt x="382" y="1725"/>
                  </a:cubicBezTo>
                  <a:cubicBezTo>
                    <a:pt x="382" y="1725"/>
                    <a:pt x="384" y="1724"/>
                    <a:pt x="386" y="1724"/>
                  </a:cubicBezTo>
                  <a:cubicBezTo>
                    <a:pt x="387" y="1724"/>
                    <a:pt x="389" y="1724"/>
                    <a:pt x="390" y="1725"/>
                  </a:cubicBezTo>
                  <a:cubicBezTo>
                    <a:pt x="393" y="1725"/>
                    <a:pt x="401" y="1729"/>
                    <a:pt x="408" y="1729"/>
                  </a:cubicBezTo>
                  <a:cubicBezTo>
                    <a:pt x="426" y="1736"/>
                    <a:pt x="445" y="1740"/>
                    <a:pt x="463" y="1744"/>
                  </a:cubicBezTo>
                  <a:lnTo>
                    <a:pt x="467" y="1747"/>
                  </a:lnTo>
                  <a:lnTo>
                    <a:pt x="467" y="1751"/>
                  </a:lnTo>
                  <a:cubicBezTo>
                    <a:pt x="474" y="1754"/>
                    <a:pt x="482" y="1754"/>
                    <a:pt x="489" y="1758"/>
                  </a:cubicBezTo>
                  <a:cubicBezTo>
                    <a:pt x="496" y="1758"/>
                    <a:pt x="507" y="1758"/>
                    <a:pt x="511" y="1762"/>
                  </a:cubicBezTo>
                  <a:cubicBezTo>
                    <a:pt x="512" y="1764"/>
                    <a:pt x="515" y="1764"/>
                    <a:pt x="518" y="1764"/>
                  </a:cubicBezTo>
                  <a:cubicBezTo>
                    <a:pt x="521" y="1764"/>
                    <a:pt x="524" y="1764"/>
                    <a:pt x="526" y="1766"/>
                  </a:cubicBezTo>
                  <a:cubicBezTo>
                    <a:pt x="533" y="1769"/>
                    <a:pt x="540" y="1769"/>
                    <a:pt x="548" y="1773"/>
                  </a:cubicBezTo>
                  <a:cubicBezTo>
                    <a:pt x="555" y="1773"/>
                    <a:pt x="558" y="1776"/>
                    <a:pt x="566" y="1780"/>
                  </a:cubicBezTo>
                  <a:cubicBezTo>
                    <a:pt x="588" y="1784"/>
                    <a:pt x="606" y="1788"/>
                    <a:pt x="628" y="1791"/>
                  </a:cubicBezTo>
                  <a:cubicBezTo>
                    <a:pt x="630" y="1793"/>
                    <a:pt x="632" y="1793"/>
                    <a:pt x="634" y="1793"/>
                  </a:cubicBezTo>
                  <a:cubicBezTo>
                    <a:pt x="636" y="1793"/>
                    <a:pt x="637" y="1793"/>
                    <a:pt x="639" y="1795"/>
                  </a:cubicBezTo>
                  <a:cubicBezTo>
                    <a:pt x="646" y="1798"/>
                    <a:pt x="658" y="1798"/>
                    <a:pt x="668" y="1802"/>
                  </a:cubicBezTo>
                  <a:cubicBezTo>
                    <a:pt x="670" y="1801"/>
                    <a:pt x="671" y="1801"/>
                    <a:pt x="673" y="1801"/>
                  </a:cubicBezTo>
                  <a:cubicBezTo>
                    <a:pt x="681" y="1801"/>
                    <a:pt x="689" y="1807"/>
                    <a:pt x="697" y="1807"/>
                  </a:cubicBezTo>
                  <a:cubicBezTo>
                    <a:pt x="698" y="1807"/>
                    <a:pt x="700" y="1807"/>
                    <a:pt x="702" y="1806"/>
                  </a:cubicBezTo>
                  <a:cubicBezTo>
                    <a:pt x="704" y="1809"/>
                    <a:pt x="707" y="1810"/>
                    <a:pt x="709" y="1810"/>
                  </a:cubicBezTo>
                  <a:cubicBezTo>
                    <a:pt x="712" y="1810"/>
                    <a:pt x="715" y="1809"/>
                    <a:pt x="718" y="1809"/>
                  </a:cubicBezTo>
                  <a:cubicBezTo>
                    <a:pt x="720" y="1809"/>
                    <a:pt x="722" y="1809"/>
                    <a:pt x="724" y="1810"/>
                  </a:cubicBezTo>
                  <a:cubicBezTo>
                    <a:pt x="742" y="1810"/>
                    <a:pt x="742" y="1810"/>
                    <a:pt x="753" y="1817"/>
                  </a:cubicBezTo>
                  <a:cubicBezTo>
                    <a:pt x="755" y="1817"/>
                    <a:pt x="756" y="1818"/>
                    <a:pt x="757" y="1818"/>
                  </a:cubicBezTo>
                  <a:cubicBezTo>
                    <a:pt x="758" y="1818"/>
                    <a:pt x="758" y="1818"/>
                    <a:pt x="760" y="1817"/>
                  </a:cubicBezTo>
                  <a:cubicBezTo>
                    <a:pt x="761" y="1816"/>
                    <a:pt x="762" y="1815"/>
                    <a:pt x="764" y="1815"/>
                  </a:cubicBezTo>
                  <a:cubicBezTo>
                    <a:pt x="766" y="1815"/>
                    <a:pt x="769" y="1817"/>
                    <a:pt x="771" y="1817"/>
                  </a:cubicBezTo>
                  <a:cubicBezTo>
                    <a:pt x="778" y="1820"/>
                    <a:pt x="786" y="1824"/>
                    <a:pt x="793" y="1824"/>
                  </a:cubicBezTo>
                  <a:cubicBezTo>
                    <a:pt x="797" y="1824"/>
                    <a:pt x="804" y="1824"/>
                    <a:pt x="812" y="1828"/>
                  </a:cubicBezTo>
                  <a:cubicBezTo>
                    <a:pt x="815" y="1828"/>
                    <a:pt x="819" y="1828"/>
                    <a:pt x="822" y="1832"/>
                  </a:cubicBezTo>
                  <a:cubicBezTo>
                    <a:pt x="823" y="1833"/>
                    <a:pt x="824" y="1833"/>
                    <a:pt x="825" y="1833"/>
                  </a:cubicBezTo>
                  <a:cubicBezTo>
                    <a:pt x="826" y="1833"/>
                    <a:pt x="827" y="1832"/>
                    <a:pt x="830" y="1832"/>
                  </a:cubicBezTo>
                  <a:cubicBezTo>
                    <a:pt x="859" y="1835"/>
                    <a:pt x="885" y="1846"/>
                    <a:pt x="910" y="1854"/>
                  </a:cubicBezTo>
                  <a:cubicBezTo>
                    <a:pt x="914" y="1854"/>
                    <a:pt x="914" y="1854"/>
                    <a:pt x="918" y="1857"/>
                  </a:cubicBezTo>
                  <a:cubicBezTo>
                    <a:pt x="922" y="1854"/>
                    <a:pt x="922" y="1854"/>
                    <a:pt x="925" y="1850"/>
                  </a:cubicBezTo>
                  <a:cubicBezTo>
                    <a:pt x="928" y="1855"/>
                    <a:pt x="928" y="1859"/>
                    <a:pt x="931" y="1859"/>
                  </a:cubicBezTo>
                  <a:cubicBezTo>
                    <a:pt x="932" y="1859"/>
                    <a:pt x="934" y="1858"/>
                    <a:pt x="936" y="1857"/>
                  </a:cubicBezTo>
                  <a:cubicBezTo>
                    <a:pt x="940" y="1861"/>
                    <a:pt x="944" y="1861"/>
                    <a:pt x="947" y="1861"/>
                  </a:cubicBezTo>
                  <a:cubicBezTo>
                    <a:pt x="951" y="1861"/>
                    <a:pt x="958" y="1861"/>
                    <a:pt x="962" y="1864"/>
                  </a:cubicBezTo>
                  <a:cubicBezTo>
                    <a:pt x="969" y="1868"/>
                    <a:pt x="980" y="1868"/>
                    <a:pt x="988" y="1872"/>
                  </a:cubicBezTo>
                  <a:cubicBezTo>
                    <a:pt x="990" y="1872"/>
                    <a:pt x="991" y="1870"/>
                    <a:pt x="992" y="1870"/>
                  </a:cubicBezTo>
                  <a:cubicBezTo>
                    <a:pt x="993" y="1870"/>
                    <a:pt x="993" y="1871"/>
                    <a:pt x="995" y="1872"/>
                  </a:cubicBezTo>
                  <a:cubicBezTo>
                    <a:pt x="998" y="1876"/>
                    <a:pt x="1010" y="1876"/>
                    <a:pt x="1013" y="1876"/>
                  </a:cubicBezTo>
                  <a:cubicBezTo>
                    <a:pt x="1020" y="1879"/>
                    <a:pt x="1028" y="1879"/>
                    <a:pt x="1032" y="1883"/>
                  </a:cubicBezTo>
                  <a:cubicBezTo>
                    <a:pt x="1035" y="1890"/>
                    <a:pt x="1042" y="1890"/>
                    <a:pt x="1050" y="1890"/>
                  </a:cubicBezTo>
                  <a:cubicBezTo>
                    <a:pt x="1054" y="1888"/>
                    <a:pt x="1057" y="1887"/>
                    <a:pt x="1061" y="1887"/>
                  </a:cubicBezTo>
                  <a:cubicBezTo>
                    <a:pt x="1064" y="1887"/>
                    <a:pt x="1068" y="1888"/>
                    <a:pt x="1072" y="1890"/>
                  </a:cubicBezTo>
                  <a:cubicBezTo>
                    <a:pt x="1076" y="1890"/>
                    <a:pt x="1083" y="1890"/>
                    <a:pt x="1086" y="1894"/>
                  </a:cubicBezTo>
                  <a:cubicBezTo>
                    <a:pt x="1094" y="1894"/>
                    <a:pt x="1098" y="1898"/>
                    <a:pt x="1101" y="1898"/>
                  </a:cubicBezTo>
                  <a:cubicBezTo>
                    <a:pt x="1108" y="1898"/>
                    <a:pt x="1112" y="1898"/>
                    <a:pt x="1120" y="1901"/>
                  </a:cubicBezTo>
                  <a:cubicBezTo>
                    <a:pt x="1130" y="1901"/>
                    <a:pt x="1145" y="1905"/>
                    <a:pt x="1160" y="1908"/>
                  </a:cubicBezTo>
                  <a:cubicBezTo>
                    <a:pt x="1171" y="1912"/>
                    <a:pt x="1186" y="1916"/>
                    <a:pt x="1200" y="1916"/>
                  </a:cubicBezTo>
                  <a:cubicBezTo>
                    <a:pt x="1218" y="1920"/>
                    <a:pt x="1240" y="1920"/>
                    <a:pt x="1259" y="1927"/>
                  </a:cubicBezTo>
                  <a:cubicBezTo>
                    <a:pt x="1274" y="1930"/>
                    <a:pt x="1288" y="1930"/>
                    <a:pt x="1303" y="1934"/>
                  </a:cubicBezTo>
                  <a:lnTo>
                    <a:pt x="1306" y="1934"/>
                  </a:lnTo>
                  <a:cubicBezTo>
                    <a:pt x="1303" y="1934"/>
                    <a:pt x="1303" y="1930"/>
                    <a:pt x="1303" y="1930"/>
                  </a:cubicBezTo>
                  <a:cubicBezTo>
                    <a:pt x="1306" y="1930"/>
                    <a:pt x="1310" y="1930"/>
                    <a:pt x="1314" y="1934"/>
                  </a:cubicBezTo>
                  <a:cubicBezTo>
                    <a:pt x="1314" y="1934"/>
                    <a:pt x="1310" y="1934"/>
                    <a:pt x="1310" y="1938"/>
                  </a:cubicBezTo>
                  <a:cubicBezTo>
                    <a:pt x="1325" y="1938"/>
                    <a:pt x="1336" y="1942"/>
                    <a:pt x="1347" y="1945"/>
                  </a:cubicBezTo>
                  <a:lnTo>
                    <a:pt x="1350" y="1945"/>
                  </a:lnTo>
                  <a:cubicBezTo>
                    <a:pt x="1347" y="1942"/>
                    <a:pt x="1343" y="1942"/>
                    <a:pt x="1343" y="1942"/>
                  </a:cubicBezTo>
                  <a:lnTo>
                    <a:pt x="1343" y="1938"/>
                  </a:lnTo>
                  <a:cubicBezTo>
                    <a:pt x="1365" y="1945"/>
                    <a:pt x="1384" y="1949"/>
                    <a:pt x="1406" y="1952"/>
                  </a:cubicBezTo>
                  <a:lnTo>
                    <a:pt x="1398" y="1952"/>
                  </a:lnTo>
                  <a:cubicBezTo>
                    <a:pt x="1406" y="1956"/>
                    <a:pt x="1416" y="1960"/>
                    <a:pt x="1424" y="1964"/>
                  </a:cubicBezTo>
                  <a:lnTo>
                    <a:pt x="1431" y="1964"/>
                  </a:lnTo>
                  <a:cubicBezTo>
                    <a:pt x="1424" y="1956"/>
                    <a:pt x="1416" y="1960"/>
                    <a:pt x="1409" y="1952"/>
                  </a:cubicBezTo>
                  <a:lnTo>
                    <a:pt x="1409" y="1952"/>
                  </a:lnTo>
                  <a:cubicBezTo>
                    <a:pt x="1420" y="1956"/>
                    <a:pt x="1435" y="1956"/>
                    <a:pt x="1446" y="1956"/>
                  </a:cubicBezTo>
                  <a:cubicBezTo>
                    <a:pt x="1446" y="1956"/>
                    <a:pt x="1446" y="1952"/>
                    <a:pt x="1450" y="1952"/>
                  </a:cubicBezTo>
                  <a:lnTo>
                    <a:pt x="1464" y="1952"/>
                  </a:lnTo>
                  <a:cubicBezTo>
                    <a:pt x="1472" y="1949"/>
                    <a:pt x="1475" y="1945"/>
                    <a:pt x="1482" y="1942"/>
                  </a:cubicBezTo>
                  <a:cubicBezTo>
                    <a:pt x="1490" y="1945"/>
                    <a:pt x="1494" y="1945"/>
                    <a:pt x="1497" y="1945"/>
                  </a:cubicBezTo>
                  <a:cubicBezTo>
                    <a:pt x="1501" y="1949"/>
                    <a:pt x="1501" y="1952"/>
                    <a:pt x="1504" y="1952"/>
                  </a:cubicBezTo>
                  <a:cubicBezTo>
                    <a:pt x="1508" y="1952"/>
                    <a:pt x="1516" y="1952"/>
                    <a:pt x="1519" y="1960"/>
                  </a:cubicBezTo>
                  <a:lnTo>
                    <a:pt x="1526" y="1960"/>
                  </a:lnTo>
                  <a:cubicBezTo>
                    <a:pt x="1527" y="1959"/>
                    <a:pt x="1529" y="1958"/>
                    <a:pt x="1531" y="1958"/>
                  </a:cubicBezTo>
                  <a:cubicBezTo>
                    <a:pt x="1534" y="1958"/>
                    <a:pt x="1539" y="1960"/>
                    <a:pt x="1541" y="1960"/>
                  </a:cubicBezTo>
                  <a:cubicBezTo>
                    <a:pt x="1560" y="1964"/>
                    <a:pt x="1574" y="1967"/>
                    <a:pt x="1589" y="1971"/>
                  </a:cubicBezTo>
                  <a:cubicBezTo>
                    <a:pt x="1590" y="1972"/>
                    <a:pt x="1591" y="1972"/>
                    <a:pt x="1592" y="1972"/>
                  </a:cubicBezTo>
                  <a:cubicBezTo>
                    <a:pt x="1596" y="1972"/>
                    <a:pt x="1596" y="1967"/>
                    <a:pt x="1596" y="1967"/>
                  </a:cubicBezTo>
                  <a:cubicBezTo>
                    <a:pt x="1604" y="1967"/>
                    <a:pt x="1611" y="1971"/>
                    <a:pt x="1614" y="1971"/>
                  </a:cubicBezTo>
                  <a:cubicBezTo>
                    <a:pt x="1618" y="1971"/>
                    <a:pt x="1618" y="1974"/>
                    <a:pt x="1622" y="1974"/>
                  </a:cubicBezTo>
                  <a:cubicBezTo>
                    <a:pt x="1622" y="1982"/>
                    <a:pt x="1629" y="1978"/>
                    <a:pt x="1633" y="1982"/>
                  </a:cubicBezTo>
                  <a:cubicBezTo>
                    <a:pt x="1635" y="1979"/>
                    <a:pt x="1639" y="1979"/>
                    <a:pt x="1642" y="1979"/>
                  </a:cubicBezTo>
                  <a:cubicBezTo>
                    <a:pt x="1646" y="1979"/>
                    <a:pt x="1650" y="1979"/>
                    <a:pt x="1654" y="1979"/>
                  </a:cubicBezTo>
                  <a:cubicBezTo>
                    <a:pt x="1656" y="1979"/>
                    <a:pt x="1659" y="1979"/>
                    <a:pt x="1662" y="1978"/>
                  </a:cubicBezTo>
                  <a:cubicBezTo>
                    <a:pt x="1673" y="1982"/>
                    <a:pt x="1688" y="1982"/>
                    <a:pt x="1699" y="1989"/>
                  </a:cubicBezTo>
                  <a:cubicBezTo>
                    <a:pt x="1702" y="1993"/>
                    <a:pt x="1706" y="1993"/>
                    <a:pt x="1710" y="1993"/>
                  </a:cubicBezTo>
                  <a:cubicBezTo>
                    <a:pt x="1711" y="1992"/>
                    <a:pt x="1713" y="1991"/>
                    <a:pt x="1715" y="1991"/>
                  </a:cubicBezTo>
                  <a:cubicBezTo>
                    <a:pt x="1718" y="1991"/>
                    <a:pt x="1722" y="1993"/>
                    <a:pt x="1724" y="1993"/>
                  </a:cubicBezTo>
                  <a:cubicBezTo>
                    <a:pt x="1726" y="1992"/>
                    <a:pt x="1729" y="1991"/>
                    <a:pt x="1731" y="1991"/>
                  </a:cubicBezTo>
                  <a:cubicBezTo>
                    <a:pt x="1736" y="1991"/>
                    <a:pt x="1741" y="1994"/>
                    <a:pt x="1746" y="1996"/>
                  </a:cubicBezTo>
                  <a:lnTo>
                    <a:pt x="1750" y="1996"/>
                  </a:lnTo>
                  <a:cubicBezTo>
                    <a:pt x="1752" y="1995"/>
                    <a:pt x="1754" y="1995"/>
                    <a:pt x="1756" y="1995"/>
                  </a:cubicBezTo>
                  <a:cubicBezTo>
                    <a:pt x="1760" y="1995"/>
                    <a:pt x="1762" y="1996"/>
                    <a:pt x="1765" y="1996"/>
                  </a:cubicBezTo>
                  <a:lnTo>
                    <a:pt x="1780" y="1996"/>
                  </a:lnTo>
                  <a:cubicBezTo>
                    <a:pt x="1790" y="2000"/>
                    <a:pt x="1802" y="2000"/>
                    <a:pt x="1812" y="2004"/>
                  </a:cubicBezTo>
                  <a:cubicBezTo>
                    <a:pt x="1827" y="2004"/>
                    <a:pt x="1842" y="2008"/>
                    <a:pt x="1856" y="2008"/>
                  </a:cubicBezTo>
                  <a:cubicBezTo>
                    <a:pt x="1871" y="2011"/>
                    <a:pt x="1882" y="2008"/>
                    <a:pt x="1893" y="2015"/>
                  </a:cubicBezTo>
                  <a:cubicBezTo>
                    <a:pt x="1895" y="2014"/>
                    <a:pt x="1897" y="2013"/>
                    <a:pt x="1899" y="2013"/>
                  </a:cubicBezTo>
                  <a:cubicBezTo>
                    <a:pt x="1903" y="2013"/>
                    <a:pt x="1906" y="2015"/>
                    <a:pt x="1912" y="2015"/>
                  </a:cubicBezTo>
                  <a:cubicBezTo>
                    <a:pt x="1922" y="2015"/>
                    <a:pt x="1934" y="2015"/>
                    <a:pt x="1948" y="2018"/>
                  </a:cubicBezTo>
                  <a:cubicBezTo>
                    <a:pt x="1956" y="2018"/>
                    <a:pt x="1966" y="2022"/>
                    <a:pt x="1974" y="2022"/>
                  </a:cubicBezTo>
                  <a:cubicBezTo>
                    <a:pt x="1975" y="2021"/>
                    <a:pt x="1976" y="2020"/>
                    <a:pt x="1978" y="2020"/>
                  </a:cubicBezTo>
                  <a:cubicBezTo>
                    <a:pt x="1980" y="2020"/>
                    <a:pt x="1982" y="2022"/>
                    <a:pt x="1985" y="2022"/>
                  </a:cubicBezTo>
                  <a:cubicBezTo>
                    <a:pt x="1988" y="2022"/>
                    <a:pt x="1988" y="2018"/>
                    <a:pt x="1988" y="2015"/>
                  </a:cubicBezTo>
                  <a:cubicBezTo>
                    <a:pt x="1996" y="2018"/>
                    <a:pt x="2000" y="2015"/>
                    <a:pt x="2003" y="2022"/>
                  </a:cubicBezTo>
                  <a:cubicBezTo>
                    <a:pt x="2003" y="2022"/>
                    <a:pt x="2006" y="2024"/>
                    <a:pt x="2008" y="2024"/>
                  </a:cubicBezTo>
                  <a:cubicBezTo>
                    <a:pt x="2009" y="2024"/>
                    <a:pt x="2010" y="2023"/>
                    <a:pt x="2010" y="2022"/>
                  </a:cubicBezTo>
                  <a:cubicBezTo>
                    <a:pt x="2012" y="2021"/>
                    <a:pt x="2013" y="2021"/>
                    <a:pt x="2015" y="2021"/>
                  </a:cubicBezTo>
                  <a:cubicBezTo>
                    <a:pt x="2019" y="2021"/>
                    <a:pt x="2023" y="2023"/>
                    <a:pt x="2026" y="2023"/>
                  </a:cubicBezTo>
                  <a:cubicBezTo>
                    <a:pt x="2027" y="2023"/>
                    <a:pt x="2028" y="2023"/>
                    <a:pt x="2029" y="2022"/>
                  </a:cubicBezTo>
                  <a:cubicBezTo>
                    <a:pt x="2030" y="2024"/>
                    <a:pt x="2033" y="2024"/>
                    <a:pt x="2037" y="2024"/>
                  </a:cubicBezTo>
                  <a:cubicBezTo>
                    <a:pt x="2040" y="2024"/>
                    <a:pt x="2044" y="2024"/>
                    <a:pt x="2047" y="2026"/>
                  </a:cubicBezTo>
                  <a:cubicBezTo>
                    <a:pt x="2051" y="2028"/>
                    <a:pt x="2055" y="2028"/>
                    <a:pt x="2060" y="2028"/>
                  </a:cubicBezTo>
                  <a:cubicBezTo>
                    <a:pt x="2065" y="2028"/>
                    <a:pt x="2069" y="2028"/>
                    <a:pt x="2073" y="2030"/>
                  </a:cubicBezTo>
                  <a:lnTo>
                    <a:pt x="2076" y="2030"/>
                  </a:lnTo>
                  <a:cubicBezTo>
                    <a:pt x="2080" y="2029"/>
                    <a:pt x="2083" y="2028"/>
                    <a:pt x="2085" y="2028"/>
                  </a:cubicBezTo>
                  <a:cubicBezTo>
                    <a:pt x="2092" y="2028"/>
                    <a:pt x="2098" y="2031"/>
                    <a:pt x="2106" y="2033"/>
                  </a:cubicBezTo>
                  <a:cubicBezTo>
                    <a:pt x="2111" y="2036"/>
                    <a:pt x="2114" y="2038"/>
                    <a:pt x="2118" y="2038"/>
                  </a:cubicBezTo>
                  <a:cubicBezTo>
                    <a:pt x="2120" y="2038"/>
                    <a:pt x="2122" y="2038"/>
                    <a:pt x="2124" y="2037"/>
                  </a:cubicBezTo>
                  <a:lnTo>
                    <a:pt x="2132" y="2037"/>
                  </a:lnTo>
                  <a:cubicBezTo>
                    <a:pt x="2132" y="2038"/>
                    <a:pt x="2132" y="2038"/>
                    <a:pt x="2133" y="2038"/>
                  </a:cubicBezTo>
                  <a:cubicBezTo>
                    <a:pt x="2134" y="2038"/>
                    <a:pt x="2136" y="2037"/>
                    <a:pt x="2139" y="2037"/>
                  </a:cubicBezTo>
                  <a:cubicBezTo>
                    <a:pt x="2142" y="2037"/>
                    <a:pt x="2150" y="2037"/>
                    <a:pt x="2154" y="2040"/>
                  </a:cubicBezTo>
                  <a:cubicBezTo>
                    <a:pt x="2161" y="2040"/>
                    <a:pt x="2168" y="2040"/>
                    <a:pt x="2176" y="2037"/>
                  </a:cubicBezTo>
                  <a:cubicBezTo>
                    <a:pt x="2183" y="2033"/>
                    <a:pt x="2190" y="2033"/>
                    <a:pt x="2198" y="2033"/>
                  </a:cubicBezTo>
                  <a:lnTo>
                    <a:pt x="2201" y="2033"/>
                  </a:lnTo>
                  <a:cubicBezTo>
                    <a:pt x="2205" y="2033"/>
                    <a:pt x="2212" y="2037"/>
                    <a:pt x="2216" y="2037"/>
                  </a:cubicBezTo>
                  <a:cubicBezTo>
                    <a:pt x="2218" y="2036"/>
                    <a:pt x="2220" y="2035"/>
                    <a:pt x="2222" y="2035"/>
                  </a:cubicBezTo>
                  <a:cubicBezTo>
                    <a:pt x="2226" y="2035"/>
                    <a:pt x="2229" y="2037"/>
                    <a:pt x="2234" y="2037"/>
                  </a:cubicBezTo>
                  <a:cubicBezTo>
                    <a:pt x="2242" y="2037"/>
                    <a:pt x="2249" y="2037"/>
                    <a:pt x="2252" y="2040"/>
                  </a:cubicBezTo>
                  <a:cubicBezTo>
                    <a:pt x="2260" y="2040"/>
                    <a:pt x="2267" y="2040"/>
                    <a:pt x="2271" y="2037"/>
                  </a:cubicBezTo>
                  <a:lnTo>
                    <a:pt x="2278" y="2044"/>
                  </a:lnTo>
                  <a:cubicBezTo>
                    <a:pt x="2282" y="2040"/>
                    <a:pt x="2286" y="2040"/>
                    <a:pt x="2289" y="2040"/>
                  </a:cubicBezTo>
                  <a:cubicBezTo>
                    <a:pt x="2299" y="2043"/>
                    <a:pt x="2308" y="2047"/>
                    <a:pt x="2315" y="2047"/>
                  </a:cubicBezTo>
                  <a:cubicBezTo>
                    <a:pt x="2319" y="2047"/>
                    <a:pt x="2323" y="2046"/>
                    <a:pt x="2326" y="2044"/>
                  </a:cubicBezTo>
                  <a:cubicBezTo>
                    <a:pt x="2326" y="2044"/>
                    <a:pt x="2328" y="2046"/>
                    <a:pt x="2330" y="2046"/>
                  </a:cubicBezTo>
                  <a:cubicBezTo>
                    <a:pt x="2331" y="2046"/>
                    <a:pt x="2332" y="2045"/>
                    <a:pt x="2333" y="2044"/>
                  </a:cubicBezTo>
                  <a:cubicBezTo>
                    <a:pt x="2336" y="2044"/>
                    <a:pt x="2339" y="2049"/>
                    <a:pt x="2342" y="2049"/>
                  </a:cubicBezTo>
                  <a:cubicBezTo>
                    <a:pt x="2342" y="2049"/>
                    <a:pt x="2343" y="2049"/>
                    <a:pt x="2344" y="2048"/>
                  </a:cubicBezTo>
                  <a:cubicBezTo>
                    <a:pt x="2352" y="2048"/>
                    <a:pt x="2355" y="2052"/>
                    <a:pt x="2362" y="2052"/>
                  </a:cubicBezTo>
                  <a:cubicBezTo>
                    <a:pt x="2366" y="2054"/>
                    <a:pt x="2370" y="2054"/>
                    <a:pt x="2374" y="2054"/>
                  </a:cubicBezTo>
                  <a:cubicBezTo>
                    <a:pt x="2377" y="2054"/>
                    <a:pt x="2381" y="2054"/>
                    <a:pt x="2384" y="2052"/>
                  </a:cubicBezTo>
                  <a:cubicBezTo>
                    <a:pt x="2388" y="2052"/>
                    <a:pt x="2392" y="2048"/>
                    <a:pt x="2396" y="2048"/>
                  </a:cubicBezTo>
                  <a:cubicBezTo>
                    <a:pt x="2392" y="2055"/>
                    <a:pt x="2399" y="2055"/>
                    <a:pt x="2403" y="2055"/>
                  </a:cubicBezTo>
                  <a:lnTo>
                    <a:pt x="2410" y="2055"/>
                  </a:lnTo>
                  <a:cubicBezTo>
                    <a:pt x="2412" y="2058"/>
                    <a:pt x="2414" y="2059"/>
                    <a:pt x="2417" y="2059"/>
                  </a:cubicBezTo>
                  <a:cubicBezTo>
                    <a:pt x="2420" y="2059"/>
                    <a:pt x="2424" y="2057"/>
                    <a:pt x="2428" y="2055"/>
                  </a:cubicBezTo>
                  <a:cubicBezTo>
                    <a:pt x="2428" y="2058"/>
                    <a:pt x="2430" y="2060"/>
                    <a:pt x="2434" y="2060"/>
                  </a:cubicBezTo>
                  <a:cubicBezTo>
                    <a:pt x="2435" y="2060"/>
                    <a:pt x="2437" y="2060"/>
                    <a:pt x="2440" y="2059"/>
                  </a:cubicBezTo>
                  <a:lnTo>
                    <a:pt x="2440" y="2062"/>
                  </a:lnTo>
                  <a:cubicBezTo>
                    <a:pt x="2447" y="2066"/>
                    <a:pt x="2450" y="2066"/>
                    <a:pt x="2458" y="2070"/>
                  </a:cubicBezTo>
                  <a:cubicBezTo>
                    <a:pt x="2461" y="2070"/>
                    <a:pt x="2465" y="2071"/>
                    <a:pt x="2468" y="2071"/>
                  </a:cubicBezTo>
                  <a:cubicBezTo>
                    <a:pt x="2472" y="2071"/>
                    <a:pt x="2476" y="2070"/>
                    <a:pt x="2480" y="2066"/>
                  </a:cubicBezTo>
                  <a:cubicBezTo>
                    <a:pt x="2482" y="2070"/>
                    <a:pt x="2484" y="2071"/>
                    <a:pt x="2486" y="2071"/>
                  </a:cubicBezTo>
                  <a:cubicBezTo>
                    <a:pt x="2487" y="2071"/>
                    <a:pt x="2489" y="2070"/>
                    <a:pt x="2491" y="2070"/>
                  </a:cubicBezTo>
                  <a:cubicBezTo>
                    <a:pt x="2494" y="2070"/>
                    <a:pt x="2498" y="2070"/>
                    <a:pt x="2502" y="2074"/>
                  </a:cubicBezTo>
                  <a:cubicBezTo>
                    <a:pt x="2516" y="2077"/>
                    <a:pt x="2535" y="2081"/>
                    <a:pt x="2550" y="2084"/>
                  </a:cubicBezTo>
                  <a:lnTo>
                    <a:pt x="2557" y="2084"/>
                  </a:lnTo>
                  <a:cubicBezTo>
                    <a:pt x="2559" y="2083"/>
                    <a:pt x="2561" y="2083"/>
                    <a:pt x="2563" y="2083"/>
                  </a:cubicBezTo>
                  <a:cubicBezTo>
                    <a:pt x="2567" y="2083"/>
                    <a:pt x="2570" y="2084"/>
                    <a:pt x="2575" y="2084"/>
                  </a:cubicBezTo>
                  <a:cubicBezTo>
                    <a:pt x="2579" y="2088"/>
                    <a:pt x="2586" y="2088"/>
                    <a:pt x="2594" y="2088"/>
                  </a:cubicBezTo>
                  <a:cubicBezTo>
                    <a:pt x="2594" y="2089"/>
                    <a:pt x="2595" y="2089"/>
                    <a:pt x="2596" y="2089"/>
                  </a:cubicBezTo>
                  <a:cubicBezTo>
                    <a:pt x="2598" y="2089"/>
                    <a:pt x="2600" y="2087"/>
                    <a:pt x="2602" y="2087"/>
                  </a:cubicBezTo>
                  <a:cubicBezTo>
                    <a:pt x="2603" y="2087"/>
                    <a:pt x="2604" y="2087"/>
                    <a:pt x="2604" y="2088"/>
                  </a:cubicBezTo>
                  <a:cubicBezTo>
                    <a:pt x="2605" y="2089"/>
                    <a:pt x="2607" y="2090"/>
                    <a:pt x="2608" y="2090"/>
                  </a:cubicBezTo>
                  <a:cubicBezTo>
                    <a:pt x="2611" y="2090"/>
                    <a:pt x="2613" y="2088"/>
                    <a:pt x="2616" y="2088"/>
                  </a:cubicBezTo>
                  <a:lnTo>
                    <a:pt x="2634" y="2088"/>
                  </a:lnTo>
                  <a:cubicBezTo>
                    <a:pt x="2638" y="2088"/>
                    <a:pt x="2645" y="2092"/>
                    <a:pt x="2648" y="2092"/>
                  </a:cubicBezTo>
                  <a:cubicBezTo>
                    <a:pt x="2656" y="2092"/>
                    <a:pt x="2667" y="2096"/>
                    <a:pt x="2670" y="2099"/>
                  </a:cubicBezTo>
                  <a:cubicBezTo>
                    <a:pt x="2674" y="2103"/>
                    <a:pt x="2678" y="2106"/>
                    <a:pt x="2682" y="2106"/>
                  </a:cubicBezTo>
                  <a:cubicBezTo>
                    <a:pt x="2692" y="2110"/>
                    <a:pt x="2704" y="2114"/>
                    <a:pt x="2714" y="2114"/>
                  </a:cubicBezTo>
                  <a:cubicBezTo>
                    <a:pt x="2726" y="2118"/>
                    <a:pt x="2736" y="2118"/>
                    <a:pt x="2748" y="2118"/>
                  </a:cubicBezTo>
                  <a:lnTo>
                    <a:pt x="2762" y="2118"/>
                  </a:lnTo>
                  <a:cubicBezTo>
                    <a:pt x="2766" y="2118"/>
                    <a:pt x="2766" y="2121"/>
                    <a:pt x="2766" y="2121"/>
                  </a:cubicBezTo>
                  <a:lnTo>
                    <a:pt x="2773" y="2121"/>
                  </a:lnTo>
                  <a:cubicBezTo>
                    <a:pt x="2784" y="2121"/>
                    <a:pt x="2795" y="2125"/>
                    <a:pt x="2806" y="2125"/>
                  </a:cubicBezTo>
                  <a:lnTo>
                    <a:pt x="2810" y="2125"/>
                  </a:lnTo>
                  <a:cubicBezTo>
                    <a:pt x="2817" y="2125"/>
                    <a:pt x="2817" y="2125"/>
                    <a:pt x="2821" y="2128"/>
                  </a:cubicBezTo>
                  <a:cubicBezTo>
                    <a:pt x="2821" y="2132"/>
                    <a:pt x="2824" y="2132"/>
                    <a:pt x="2828" y="2132"/>
                  </a:cubicBezTo>
                  <a:lnTo>
                    <a:pt x="2839" y="2132"/>
                  </a:lnTo>
                  <a:cubicBezTo>
                    <a:pt x="2843" y="2132"/>
                    <a:pt x="2846" y="2136"/>
                    <a:pt x="2846" y="2136"/>
                  </a:cubicBezTo>
                  <a:cubicBezTo>
                    <a:pt x="2847" y="2135"/>
                    <a:pt x="2848" y="2135"/>
                    <a:pt x="2849" y="2135"/>
                  </a:cubicBezTo>
                  <a:cubicBezTo>
                    <a:pt x="2851" y="2135"/>
                    <a:pt x="2853" y="2137"/>
                    <a:pt x="2856" y="2137"/>
                  </a:cubicBezTo>
                  <a:cubicBezTo>
                    <a:pt x="2856" y="2137"/>
                    <a:pt x="2857" y="2137"/>
                    <a:pt x="2858" y="2136"/>
                  </a:cubicBezTo>
                  <a:lnTo>
                    <a:pt x="2865" y="2136"/>
                  </a:lnTo>
                  <a:cubicBezTo>
                    <a:pt x="2865" y="2136"/>
                    <a:pt x="2866" y="2134"/>
                    <a:pt x="2868" y="2134"/>
                  </a:cubicBezTo>
                  <a:cubicBezTo>
                    <a:pt x="2869" y="2134"/>
                    <a:pt x="2871" y="2135"/>
                    <a:pt x="2872" y="2136"/>
                  </a:cubicBezTo>
                  <a:lnTo>
                    <a:pt x="2883" y="2136"/>
                  </a:lnTo>
                  <a:cubicBezTo>
                    <a:pt x="2887" y="2140"/>
                    <a:pt x="2890" y="2140"/>
                    <a:pt x="2894" y="2140"/>
                  </a:cubicBezTo>
                  <a:cubicBezTo>
                    <a:pt x="2898" y="2140"/>
                    <a:pt x="2902" y="2140"/>
                    <a:pt x="2905" y="2143"/>
                  </a:cubicBezTo>
                  <a:lnTo>
                    <a:pt x="2927" y="2143"/>
                  </a:lnTo>
                  <a:cubicBezTo>
                    <a:pt x="2934" y="2150"/>
                    <a:pt x="2946" y="2150"/>
                    <a:pt x="2953" y="2154"/>
                  </a:cubicBezTo>
                  <a:lnTo>
                    <a:pt x="2956" y="2154"/>
                  </a:lnTo>
                  <a:cubicBezTo>
                    <a:pt x="2960" y="2154"/>
                    <a:pt x="2968" y="2154"/>
                    <a:pt x="2968" y="2150"/>
                  </a:cubicBezTo>
                  <a:cubicBezTo>
                    <a:pt x="2968" y="2149"/>
                    <a:pt x="2969" y="2149"/>
                    <a:pt x="2971" y="2149"/>
                  </a:cubicBezTo>
                  <a:cubicBezTo>
                    <a:pt x="2973" y="2149"/>
                    <a:pt x="2975" y="2149"/>
                    <a:pt x="2975" y="2147"/>
                  </a:cubicBezTo>
                  <a:cubicBezTo>
                    <a:pt x="2981" y="2150"/>
                    <a:pt x="2985" y="2159"/>
                    <a:pt x="2993" y="2159"/>
                  </a:cubicBezTo>
                  <a:cubicBezTo>
                    <a:pt x="2994" y="2159"/>
                    <a:pt x="2995" y="2159"/>
                    <a:pt x="2997" y="2158"/>
                  </a:cubicBezTo>
                  <a:cubicBezTo>
                    <a:pt x="2998" y="2160"/>
                    <a:pt x="3000" y="2161"/>
                    <a:pt x="3002" y="2161"/>
                  </a:cubicBezTo>
                  <a:cubicBezTo>
                    <a:pt x="3004" y="2161"/>
                    <a:pt x="3006" y="2160"/>
                    <a:pt x="3008" y="2158"/>
                  </a:cubicBezTo>
                  <a:lnTo>
                    <a:pt x="3015" y="2158"/>
                  </a:lnTo>
                  <a:cubicBezTo>
                    <a:pt x="3022" y="2162"/>
                    <a:pt x="3030" y="2162"/>
                    <a:pt x="3034" y="2162"/>
                  </a:cubicBezTo>
                  <a:cubicBezTo>
                    <a:pt x="3035" y="2163"/>
                    <a:pt x="3037" y="2163"/>
                    <a:pt x="3040" y="2163"/>
                  </a:cubicBezTo>
                  <a:cubicBezTo>
                    <a:pt x="3042" y="2163"/>
                    <a:pt x="3044" y="2163"/>
                    <a:pt x="3046" y="2163"/>
                  </a:cubicBezTo>
                  <a:cubicBezTo>
                    <a:pt x="3050" y="2163"/>
                    <a:pt x="3054" y="2164"/>
                    <a:pt x="3056" y="2169"/>
                  </a:cubicBezTo>
                  <a:lnTo>
                    <a:pt x="3059" y="2165"/>
                  </a:lnTo>
                  <a:lnTo>
                    <a:pt x="3074" y="2165"/>
                  </a:lnTo>
                  <a:cubicBezTo>
                    <a:pt x="3088" y="2165"/>
                    <a:pt x="3103" y="2172"/>
                    <a:pt x="3118" y="2172"/>
                  </a:cubicBezTo>
                  <a:lnTo>
                    <a:pt x="3118" y="2176"/>
                  </a:lnTo>
                  <a:cubicBezTo>
                    <a:pt x="3129" y="2180"/>
                    <a:pt x="3140" y="2184"/>
                    <a:pt x="3151" y="2184"/>
                  </a:cubicBezTo>
                  <a:cubicBezTo>
                    <a:pt x="3153" y="2184"/>
                    <a:pt x="3155" y="2183"/>
                    <a:pt x="3158" y="2183"/>
                  </a:cubicBezTo>
                  <a:cubicBezTo>
                    <a:pt x="3161" y="2183"/>
                    <a:pt x="3164" y="2184"/>
                    <a:pt x="3166" y="2187"/>
                  </a:cubicBezTo>
                  <a:lnTo>
                    <a:pt x="3169" y="2191"/>
                  </a:lnTo>
                  <a:cubicBezTo>
                    <a:pt x="3176" y="2191"/>
                    <a:pt x="3184" y="2194"/>
                    <a:pt x="3195" y="2194"/>
                  </a:cubicBezTo>
                  <a:cubicBezTo>
                    <a:pt x="3198" y="2198"/>
                    <a:pt x="3202" y="2198"/>
                    <a:pt x="3210" y="2198"/>
                  </a:cubicBezTo>
                  <a:lnTo>
                    <a:pt x="3224" y="2198"/>
                  </a:lnTo>
                  <a:cubicBezTo>
                    <a:pt x="3224" y="2197"/>
                    <a:pt x="3224" y="2196"/>
                    <a:pt x="3225" y="2196"/>
                  </a:cubicBezTo>
                  <a:cubicBezTo>
                    <a:pt x="3227" y="2196"/>
                    <a:pt x="3229" y="2198"/>
                    <a:pt x="3232" y="2198"/>
                  </a:cubicBezTo>
                  <a:lnTo>
                    <a:pt x="3242" y="2202"/>
                  </a:lnTo>
                  <a:cubicBezTo>
                    <a:pt x="3248" y="2202"/>
                    <a:pt x="3251" y="2204"/>
                    <a:pt x="3255" y="2204"/>
                  </a:cubicBezTo>
                  <a:cubicBezTo>
                    <a:pt x="3256" y="2204"/>
                    <a:pt x="3258" y="2203"/>
                    <a:pt x="3261" y="2202"/>
                  </a:cubicBezTo>
                  <a:cubicBezTo>
                    <a:pt x="3268" y="2209"/>
                    <a:pt x="3276" y="2206"/>
                    <a:pt x="3283" y="2209"/>
                  </a:cubicBezTo>
                  <a:cubicBezTo>
                    <a:pt x="3286" y="2209"/>
                    <a:pt x="3290" y="2209"/>
                    <a:pt x="3290" y="2213"/>
                  </a:cubicBezTo>
                  <a:cubicBezTo>
                    <a:pt x="3294" y="2220"/>
                    <a:pt x="3301" y="2220"/>
                    <a:pt x="3308" y="2224"/>
                  </a:cubicBezTo>
                  <a:cubicBezTo>
                    <a:pt x="3312" y="2224"/>
                    <a:pt x="3312" y="2228"/>
                    <a:pt x="3316" y="2228"/>
                  </a:cubicBezTo>
                  <a:lnTo>
                    <a:pt x="3334" y="2228"/>
                  </a:lnTo>
                  <a:cubicBezTo>
                    <a:pt x="3337" y="2228"/>
                    <a:pt x="3339" y="2229"/>
                    <a:pt x="3342" y="2229"/>
                  </a:cubicBezTo>
                  <a:cubicBezTo>
                    <a:pt x="3343" y="2229"/>
                    <a:pt x="3344" y="2229"/>
                    <a:pt x="3345" y="2228"/>
                  </a:cubicBezTo>
                  <a:cubicBezTo>
                    <a:pt x="3349" y="2228"/>
                    <a:pt x="3352" y="2231"/>
                    <a:pt x="3356" y="2235"/>
                  </a:cubicBezTo>
                  <a:lnTo>
                    <a:pt x="3360" y="2235"/>
                  </a:lnTo>
                  <a:cubicBezTo>
                    <a:pt x="3362" y="2234"/>
                    <a:pt x="3364" y="2234"/>
                    <a:pt x="3366" y="2234"/>
                  </a:cubicBezTo>
                  <a:cubicBezTo>
                    <a:pt x="3374" y="2234"/>
                    <a:pt x="3380" y="2238"/>
                    <a:pt x="3389" y="2238"/>
                  </a:cubicBezTo>
                  <a:cubicBezTo>
                    <a:pt x="3393" y="2238"/>
                    <a:pt x="3396" y="2242"/>
                    <a:pt x="3400" y="2242"/>
                  </a:cubicBezTo>
                  <a:cubicBezTo>
                    <a:pt x="3404" y="2242"/>
                    <a:pt x="3408" y="2242"/>
                    <a:pt x="3411" y="2246"/>
                  </a:cubicBezTo>
                  <a:lnTo>
                    <a:pt x="3415" y="2250"/>
                  </a:lnTo>
                  <a:cubicBezTo>
                    <a:pt x="3424" y="2250"/>
                    <a:pt x="3430" y="2254"/>
                    <a:pt x="3438" y="2254"/>
                  </a:cubicBezTo>
                  <a:cubicBezTo>
                    <a:pt x="3440" y="2254"/>
                    <a:pt x="3442" y="2254"/>
                    <a:pt x="3444" y="2253"/>
                  </a:cubicBezTo>
                  <a:cubicBezTo>
                    <a:pt x="3448" y="2253"/>
                    <a:pt x="3452" y="2253"/>
                    <a:pt x="3455" y="2257"/>
                  </a:cubicBezTo>
                  <a:cubicBezTo>
                    <a:pt x="3462" y="2260"/>
                    <a:pt x="3462" y="2260"/>
                    <a:pt x="3474" y="2260"/>
                  </a:cubicBezTo>
                  <a:cubicBezTo>
                    <a:pt x="3477" y="2264"/>
                    <a:pt x="3481" y="2264"/>
                    <a:pt x="3484" y="2264"/>
                  </a:cubicBezTo>
                  <a:cubicBezTo>
                    <a:pt x="3492" y="2268"/>
                    <a:pt x="3499" y="2272"/>
                    <a:pt x="3510" y="2272"/>
                  </a:cubicBezTo>
                  <a:cubicBezTo>
                    <a:pt x="3515" y="2270"/>
                    <a:pt x="3519" y="2269"/>
                    <a:pt x="3524" y="2269"/>
                  </a:cubicBezTo>
                  <a:cubicBezTo>
                    <a:pt x="3530" y="2269"/>
                    <a:pt x="3537" y="2271"/>
                    <a:pt x="3543" y="2275"/>
                  </a:cubicBezTo>
                  <a:cubicBezTo>
                    <a:pt x="3549" y="2277"/>
                    <a:pt x="3551" y="2277"/>
                    <a:pt x="3553" y="2277"/>
                  </a:cubicBezTo>
                  <a:cubicBezTo>
                    <a:pt x="3556" y="2277"/>
                    <a:pt x="3558" y="2277"/>
                    <a:pt x="3562" y="2279"/>
                  </a:cubicBezTo>
                  <a:cubicBezTo>
                    <a:pt x="3562" y="2281"/>
                    <a:pt x="3563" y="2286"/>
                    <a:pt x="3567" y="2286"/>
                  </a:cubicBezTo>
                  <a:cubicBezTo>
                    <a:pt x="3568" y="2286"/>
                    <a:pt x="3570" y="2285"/>
                    <a:pt x="3572" y="2282"/>
                  </a:cubicBezTo>
                  <a:cubicBezTo>
                    <a:pt x="3576" y="2286"/>
                    <a:pt x="3580" y="2286"/>
                    <a:pt x="3584" y="2290"/>
                  </a:cubicBezTo>
                  <a:cubicBezTo>
                    <a:pt x="3587" y="2290"/>
                    <a:pt x="3591" y="2294"/>
                    <a:pt x="3594" y="2294"/>
                  </a:cubicBezTo>
                  <a:cubicBezTo>
                    <a:pt x="3616" y="2297"/>
                    <a:pt x="3635" y="2304"/>
                    <a:pt x="3657" y="2312"/>
                  </a:cubicBezTo>
                  <a:cubicBezTo>
                    <a:pt x="3660" y="2316"/>
                    <a:pt x="3664" y="2316"/>
                    <a:pt x="3672" y="2316"/>
                  </a:cubicBezTo>
                  <a:cubicBezTo>
                    <a:pt x="3675" y="2319"/>
                    <a:pt x="3679" y="2319"/>
                    <a:pt x="3686" y="2323"/>
                  </a:cubicBezTo>
                  <a:cubicBezTo>
                    <a:pt x="3690" y="2323"/>
                    <a:pt x="3694" y="2326"/>
                    <a:pt x="3697" y="2330"/>
                  </a:cubicBezTo>
                  <a:cubicBezTo>
                    <a:pt x="3699" y="2328"/>
                    <a:pt x="3702" y="2327"/>
                    <a:pt x="3704" y="2327"/>
                  </a:cubicBezTo>
                  <a:cubicBezTo>
                    <a:pt x="3707" y="2327"/>
                    <a:pt x="3710" y="2328"/>
                    <a:pt x="3712" y="2330"/>
                  </a:cubicBezTo>
                  <a:cubicBezTo>
                    <a:pt x="3716" y="2334"/>
                    <a:pt x="3723" y="2334"/>
                    <a:pt x="3726" y="2338"/>
                  </a:cubicBezTo>
                  <a:cubicBezTo>
                    <a:pt x="3733" y="2338"/>
                    <a:pt x="3736" y="2342"/>
                    <a:pt x="3741" y="2342"/>
                  </a:cubicBezTo>
                  <a:cubicBezTo>
                    <a:pt x="3742" y="2342"/>
                    <a:pt x="3743" y="2342"/>
                    <a:pt x="3745" y="2341"/>
                  </a:cubicBezTo>
                  <a:cubicBezTo>
                    <a:pt x="3748" y="2341"/>
                    <a:pt x="3750" y="2346"/>
                    <a:pt x="3754" y="2346"/>
                  </a:cubicBezTo>
                  <a:cubicBezTo>
                    <a:pt x="3755" y="2346"/>
                    <a:pt x="3755" y="2346"/>
                    <a:pt x="3756" y="2345"/>
                  </a:cubicBezTo>
                  <a:cubicBezTo>
                    <a:pt x="3760" y="2345"/>
                    <a:pt x="3763" y="2348"/>
                    <a:pt x="3770" y="2348"/>
                  </a:cubicBezTo>
                  <a:cubicBezTo>
                    <a:pt x="3773" y="2348"/>
                    <a:pt x="3777" y="2350"/>
                    <a:pt x="3782" y="2350"/>
                  </a:cubicBezTo>
                  <a:cubicBezTo>
                    <a:pt x="3784" y="2350"/>
                    <a:pt x="3786" y="2350"/>
                    <a:pt x="3789" y="2348"/>
                  </a:cubicBezTo>
                  <a:cubicBezTo>
                    <a:pt x="3789" y="2348"/>
                    <a:pt x="3796" y="2348"/>
                    <a:pt x="3796" y="2352"/>
                  </a:cubicBezTo>
                  <a:cubicBezTo>
                    <a:pt x="3804" y="2356"/>
                    <a:pt x="3811" y="2356"/>
                    <a:pt x="3814" y="2360"/>
                  </a:cubicBezTo>
                  <a:cubicBezTo>
                    <a:pt x="3822" y="2360"/>
                    <a:pt x="3829" y="2363"/>
                    <a:pt x="3836" y="2367"/>
                  </a:cubicBezTo>
                  <a:cubicBezTo>
                    <a:pt x="3840" y="2367"/>
                    <a:pt x="3848" y="2367"/>
                    <a:pt x="3851" y="2374"/>
                  </a:cubicBezTo>
                  <a:lnTo>
                    <a:pt x="3855" y="2374"/>
                  </a:lnTo>
                  <a:cubicBezTo>
                    <a:pt x="3862" y="2378"/>
                    <a:pt x="3866" y="2378"/>
                    <a:pt x="3873" y="2382"/>
                  </a:cubicBezTo>
                  <a:lnTo>
                    <a:pt x="3877" y="2382"/>
                  </a:lnTo>
                  <a:cubicBezTo>
                    <a:pt x="3883" y="2380"/>
                    <a:pt x="3885" y="2379"/>
                    <a:pt x="3888" y="2379"/>
                  </a:cubicBezTo>
                  <a:cubicBezTo>
                    <a:pt x="3891" y="2379"/>
                    <a:pt x="3894" y="2380"/>
                    <a:pt x="3899" y="2382"/>
                  </a:cubicBezTo>
                  <a:cubicBezTo>
                    <a:pt x="3902" y="2385"/>
                    <a:pt x="3910" y="2385"/>
                    <a:pt x="3917" y="2389"/>
                  </a:cubicBezTo>
                  <a:cubicBezTo>
                    <a:pt x="3917" y="2389"/>
                    <a:pt x="3917" y="2385"/>
                    <a:pt x="3921" y="2385"/>
                  </a:cubicBezTo>
                  <a:cubicBezTo>
                    <a:pt x="3921" y="2385"/>
                    <a:pt x="3924" y="2389"/>
                    <a:pt x="3924" y="2392"/>
                  </a:cubicBezTo>
                  <a:cubicBezTo>
                    <a:pt x="3924" y="2389"/>
                    <a:pt x="3928" y="2389"/>
                    <a:pt x="3928" y="2385"/>
                  </a:cubicBezTo>
                  <a:cubicBezTo>
                    <a:pt x="3932" y="2385"/>
                    <a:pt x="3936" y="2389"/>
                    <a:pt x="3939" y="2389"/>
                  </a:cubicBezTo>
                  <a:cubicBezTo>
                    <a:pt x="3939" y="2390"/>
                    <a:pt x="3940" y="2390"/>
                    <a:pt x="3940" y="2390"/>
                  </a:cubicBezTo>
                  <a:cubicBezTo>
                    <a:pt x="3942" y="2390"/>
                    <a:pt x="3944" y="2389"/>
                    <a:pt x="3946" y="2389"/>
                  </a:cubicBezTo>
                  <a:cubicBezTo>
                    <a:pt x="3946" y="2392"/>
                    <a:pt x="3950" y="2392"/>
                    <a:pt x="3950" y="2396"/>
                  </a:cubicBezTo>
                  <a:cubicBezTo>
                    <a:pt x="3953" y="2394"/>
                    <a:pt x="3956" y="2394"/>
                    <a:pt x="3959" y="2394"/>
                  </a:cubicBezTo>
                  <a:cubicBezTo>
                    <a:pt x="3963" y="2394"/>
                    <a:pt x="3968" y="2396"/>
                    <a:pt x="3972" y="2400"/>
                  </a:cubicBezTo>
                  <a:cubicBezTo>
                    <a:pt x="3976" y="2400"/>
                    <a:pt x="3980" y="2404"/>
                    <a:pt x="3980" y="2404"/>
                  </a:cubicBezTo>
                  <a:cubicBezTo>
                    <a:pt x="3983" y="2404"/>
                    <a:pt x="3983" y="2400"/>
                    <a:pt x="3987" y="2400"/>
                  </a:cubicBezTo>
                  <a:lnTo>
                    <a:pt x="3994" y="2407"/>
                  </a:lnTo>
                  <a:cubicBezTo>
                    <a:pt x="3994" y="2404"/>
                    <a:pt x="3998" y="2404"/>
                    <a:pt x="3998" y="2400"/>
                  </a:cubicBezTo>
                  <a:lnTo>
                    <a:pt x="4005" y="2407"/>
                  </a:lnTo>
                  <a:cubicBezTo>
                    <a:pt x="4012" y="2407"/>
                    <a:pt x="4016" y="2411"/>
                    <a:pt x="4020" y="2411"/>
                  </a:cubicBezTo>
                  <a:cubicBezTo>
                    <a:pt x="4023" y="2410"/>
                    <a:pt x="4025" y="2409"/>
                    <a:pt x="4028" y="2409"/>
                  </a:cubicBezTo>
                  <a:cubicBezTo>
                    <a:pt x="4034" y="2409"/>
                    <a:pt x="4040" y="2411"/>
                    <a:pt x="4046" y="2411"/>
                  </a:cubicBezTo>
                  <a:lnTo>
                    <a:pt x="4049" y="2411"/>
                  </a:lnTo>
                  <a:lnTo>
                    <a:pt x="4053" y="2407"/>
                  </a:lnTo>
                  <a:cubicBezTo>
                    <a:pt x="4056" y="2414"/>
                    <a:pt x="4064" y="2414"/>
                    <a:pt x="4071" y="2414"/>
                  </a:cubicBezTo>
                  <a:cubicBezTo>
                    <a:pt x="4082" y="2414"/>
                    <a:pt x="4093" y="2418"/>
                    <a:pt x="4104" y="2418"/>
                  </a:cubicBezTo>
                  <a:cubicBezTo>
                    <a:pt x="4112" y="2422"/>
                    <a:pt x="4122" y="2422"/>
                    <a:pt x="4130" y="2422"/>
                  </a:cubicBezTo>
                  <a:cubicBezTo>
                    <a:pt x="4141" y="2422"/>
                    <a:pt x="4141" y="2422"/>
                    <a:pt x="4152" y="2426"/>
                  </a:cubicBezTo>
                  <a:cubicBezTo>
                    <a:pt x="4154" y="2428"/>
                    <a:pt x="4156" y="2428"/>
                    <a:pt x="4158" y="2428"/>
                  </a:cubicBezTo>
                  <a:cubicBezTo>
                    <a:pt x="4159" y="2428"/>
                    <a:pt x="4161" y="2428"/>
                    <a:pt x="4163" y="2426"/>
                  </a:cubicBezTo>
                  <a:cubicBezTo>
                    <a:pt x="4164" y="2425"/>
                    <a:pt x="4166" y="2425"/>
                    <a:pt x="4167" y="2425"/>
                  </a:cubicBezTo>
                  <a:cubicBezTo>
                    <a:pt x="4171" y="2425"/>
                    <a:pt x="4174" y="2427"/>
                    <a:pt x="4177" y="2427"/>
                  </a:cubicBezTo>
                  <a:cubicBezTo>
                    <a:pt x="4178" y="2427"/>
                    <a:pt x="4180" y="2427"/>
                    <a:pt x="4181" y="2426"/>
                  </a:cubicBezTo>
                  <a:cubicBezTo>
                    <a:pt x="4188" y="2426"/>
                    <a:pt x="4196" y="2426"/>
                    <a:pt x="4203" y="2429"/>
                  </a:cubicBezTo>
                  <a:cubicBezTo>
                    <a:pt x="4207" y="2429"/>
                    <a:pt x="4210" y="2433"/>
                    <a:pt x="4214" y="2433"/>
                  </a:cubicBezTo>
                  <a:cubicBezTo>
                    <a:pt x="4218" y="2433"/>
                    <a:pt x="4225" y="2436"/>
                    <a:pt x="4225" y="2436"/>
                  </a:cubicBezTo>
                  <a:cubicBezTo>
                    <a:pt x="4227" y="2435"/>
                    <a:pt x="4229" y="2434"/>
                    <a:pt x="4230" y="2434"/>
                  </a:cubicBezTo>
                  <a:cubicBezTo>
                    <a:pt x="4233" y="2434"/>
                    <a:pt x="4236" y="2437"/>
                    <a:pt x="4238" y="2437"/>
                  </a:cubicBezTo>
                  <a:cubicBezTo>
                    <a:pt x="4239" y="2437"/>
                    <a:pt x="4240" y="2437"/>
                    <a:pt x="4240" y="2436"/>
                  </a:cubicBezTo>
                  <a:cubicBezTo>
                    <a:pt x="4244" y="2436"/>
                    <a:pt x="4247" y="2436"/>
                    <a:pt x="4251" y="2440"/>
                  </a:cubicBezTo>
                  <a:cubicBezTo>
                    <a:pt x="4276" y="2444"/>
                    <a:pt x="4302" y="2451"/>
                    <a:pt x="4332" y="2455"/>
                  </a:cubicBezTo>
                  <a:cubicBezTo>
                    <a:pt x="4332" y="2455"/>
                    <a:pt x="4335" y="2451"/>
                    <a:pt x="4339" y="2451"/>
                  </a:cubicBezTo>
                  <a:cubicBezTo>
                    <a:pt x="4339" y="2451"/>
                    <a:pt x="4342" y="2451"/>
                    <a:pt x="4346" y="2455"/>
                  </a:cubicBezTo>
                  <a:cubicBezTo>
                    <a:pt x="4350" y="2455"/>
                    <a:pt x="4357" y="2455"/>
                    <a:pt x="4364" y="2458"/>
                  </a:cubicBezTo>
                  <a:cubicBezTo>
                    <a:pt x="4366" y="2459"/>
                    <a:pt x="4368" y="2459"/>
                    <a:pt x="4370" y="2459"/>
                  </a:cubicBezTo>
                  <a:cubicBezTo>
                    <a:pt x="4373" y="2459"/>
                    <a:pt x="4375" y="2459"/>
                    <a:pt x="4378" y="2459"/>
                  </a:cubicBezTo>
                  <a:cubicBezTo>
                    <a:pt x="4380" y="2459"/>
                    <a:pt x="4382" y="2459"/>
                    <a:pt x="4383" y="2462"/>
                  </a:cubicBezTo>
                  <a:lnTo>
                    <a:pt x="4386" y="2462"/>
                  </a:lnTo>
                  <a:cubicBezTo>
                    <a:pt x="4390" y="2458"/>
                    <a:pt x="4394" y="2458"/>
                    <a:pt x="4401" y="2458"/>
                  </a:cubicBezTo>
                  <a:cubicBezTo>
                    <a:pt x="4408" y="2462"/>
                    <a:pt x="4416" y="2466"/>
                    <a:pt x="4427" y="2466"/>
                  </a:cubicBezTo>
                  <a:cubicBezTo>
                    <a:pt x="4430" y="2466"/>
                    <a:pt x="4434" y="2470"/>
                    <a:pt x="4438" y="2470"/>
                  </a:cubicBezTo>
                  <a:lnTo>
                    <a:pt x="4445" y="2470"/>
                  </a:lnTo>
                  <a:cubicBezTo>
                    <a:pt x="4449" y="2468"/>
                    <a:pt x="4451" y="2467"/>
                    <a:pt x="4454" y="2467"/>
                  </a:cubicBezTo>
                  <a:cubicBezTo>
                    <a:pt x="4456" y="2467"/>
                    <a:pt x="4458" y="2468"/>
                    <a:pt x="4460" y="2470"/>
                  </a:cubicBezTo>
                  <a:cubicBezTo>
                    <a:pt x="4460" y="2473"/>
                    <a:pt x="4467" y="2473"/>
                    <a:pt x="4471" y="2473"/>
                  </a:cubicBezTo>
                  <a:cubicBezTo>
                    <a:pt x="4473" y="2472"/>
                    <a:pt x="4475" y="2472"/>
                    <a:pt x="4477" y="2472"/>
                  </a:cubicBezTo>
                  <a:cubicBezTo>
                    <a:pt x="4481" y="2472"/>
                    <a:pt x="4485" y="2473"/>
                    <a:pt x="4489" y="2473"/>
                  </a:cubicBezTo>
                  <a:cubicBezTo>
                    <a:pt x="4493" y="2475"/>
                    <a:pt x="4497" y="2475"/>
                    <a:pt x="4500" y="2475"/>
                  </a:cubicBezTo>
                  <a:cubicBezTo>
                    <a:pt x="4504" y="2475"/>
                    <a:pt x="4508" y="2475"/>
                    <a:pt x="4511" y="2477"/>
                  </a:cubicBezTo>
                  <a:cubicBezTo>
                    <a:pt x="4522" y="2480"/>
                    <a:pt x="4530" y="2480"/>
                    <a:pt x="4540" y="2484"/>
                  </a:cubicBezTo>
                  <a:lnTo>
                    <a:pt x="4592" y="2484"/>
                  </a:lnTo>
                  <a:cubicBezTo>
                    <a:pt x="4592" y="2488"/>
                    <a:pt x="4596" y="2488"/>
                    <a:pt x="4599" y="2488"/>
                  </a:cubicBezTo>
                  <a:cubicBezTo>
                    <a:pt x="4603" y="2488"/>
                    <a:pt x="4606" y="2488"/>
                    <a:pt x="4610" y="2492"/>
                  </a:cubicBezTo>
                  <a:lnTo>
                    <a:pt x="4621" y="2492"/>
                  </a:lnTo>
                  <a:cubicBezTo>
                    <a:pt x="4621" y="2492"/>
                    <a:pt x="4625" y="2492"/>
                    <a:pt x="4625" y="2495"/>
                  </a:cubicBezTo>
                  <a:cubicBezTo>
                    <a:pt x="4628" y="2499"/>
                    <a:pt x="4636" y="2502"/>
                    <a:pt x="4640" y="2502"/>
                  </a:cubicBezTo>
                  <a:cubicBezTo>
                    <a:pt x="4641" y="2502"/>
                    <a:pt x="4641" y="2501"/>
                    <a:pt x="4642" y="2501"/>
                  </a:cubicBezTo>
                  <a:cubicBezTo>
                    <a:pt x="4645" y="2501"/>
                    <a:pt x="4648" y="2506"/>
                    <a:pt x="4650" y="2506"/>
                  </a:cubicBezTo>
                  <a:cubicBezTo>
                    <a:pt x="4658" y="2506"/>
                    <a:pt x="4662" y="2506"/>
                    <a:pt x="4665" y="2510"/>
                  </a:cubicBezTo>
                  <a:cubicBezTo>
                    <a:pt x="4669" y="2510"/>
                    <a:pt x="4672" y="2510"/>
                    <a:pt x="4680" y="2514"/>
                  </a:cubicBezTo>
                  <a:cubicBezTo>
                    <a:pt x="4684" y="2517"/>
                    <a:pt x="4694" y="2524"/>
                    <a:pt x="4702" y="2532"/>
                  </a:cubicBezTo>
                  <a:cubicBezTo>
                    <a:pt x="4708" y="2535"/>
                    <a:pt x="4711" y="2540"/>
                    <a:pt x="4716" y="2540"/>
                  </a:cubicBezTo>
                  <a:cubicBezTo>
                    <a:pt x="4717" y="2540"/>
                    <a:pt x="4719" y="2540"/>
                    <a:pt x="4720" y="2539"/>
                  </a:cubicBezTo>
                  <a:cubicBezTo>
                    <a:pt x="4720" y="2539"/>
                    <a:pt x="4720" y="2536"/>
                    <a:pt x="4724" y="2532"/>
                  </a:cubicBezTo>
                  <a:cubicBezTo>
                    <a:pt x="4729" y="2537"/>
                    <a:pt x="4733" y="2540"/>
                    <a:pt x="4738" y="2540"/>
                  </a:cubicBezTo>
                  <a:cubicBezTo>
                    <a:pt x="4740" y="2540"/>
                    <a:pt x="4743" y="2538"/>
                    <a:pt x="4746" y="2536"/>
                  </a:cubicBezTo>
                  <a:cubicBezTo>
                    <a:pt x="4750" y="2534"/>
                    <a:pt x="4753" y="2533"/>
                    <a:pt x="4757" y="2533"/>
                  </a:cubicBezTo>
                  <a:cubicBezTo>
                    <a:pt x="4761" y="2533"/>
                    <a:pt x="4764" y="2534"/>
                    <a:pt x="4768" y="2536"/>
                  </a:cubicBezTo>
                  <a:lnTo>
                    <a:pt x="4768" y="2528"/>
                  </a:lnTo>
                  <a:cubicBezTo>
                    <a:pt x="4764" y="2517"/>
                    <a:pt x="4772" y="2510"/>
                    <a:pt x="4779" y="2502"/>
                  </a:cubicBezTo>
                  <a:cubicBezTo>
                    <a:pt x="4790" y="2502"/>
                    <a:pt x="4790" y="2492"/>
                    <a:pt x="4797" y="2492"/>
                  </a:cubicBezTo>
                  <a:lnTo>
                    <a:pt x="4808" y="2480"/>
                  </a:lnTo>
                  <a:cubicBezTo>
                    <a:pt x="4801" y="2470"/>
                    <a:pt x="4808" y="2462"/>
                    <a:pt x="4808" y="2451"/>
                  </a:cubicBezTo>
                  <a:cubicBezTo>
                    <a:pt x="4808" y="2448"/>
                    <a:pt x="4812" y="2444"/>
                    <a:pt x="4816" y="2440"/>
                  </a:cubicBezTo>
                  <a:lnTo>
                    <a:pt x="4819" y="2436"/>
                  </a:lnTo>
                  <a:cubicBezTo>
                    <a:pt x="4819" y="2433"/>
                    <a:pt x="4816" y="2433"/>
                    <a:pt x="4816" y="2429"/>
                  </a:cubicBezTo>
                  <a:lnTo>
                    <a:pt x="4826" y="2418"/>
                  </a:lnTo>
                  <a:cubicBezTo>
                    <a:pt x="4830" y="2411"/>
                    <a:pt x="4834" y="2407"/>
                    <a:pt x="4830" y="2400"/>
                  </a:cubicBezTo>
                  <a:cubicBezTo>
                    <a:pt x="4823" y="2389"/>
                    <a:pt x="4819" y="2378"/>
                    <a:pt x="4812" y="2367"/>
                  </a:cubicBezTo>
                  <a:lnTo>
                    <a:pt x="4812" y="2363"/>
                  </a:lnTo>
                  <a:cubicBezTo>
                    <a:pt x="4812" y="2356"/>
                    <a:pt x="4816" y="2348"/>
                    <a:pt x="4812" y="2341"/>
                  </a:cubicBezTo>
                  <a:cubicBezTo>
                    <a:pt x="4816" y="2338"/>
                    <a:pt x="4812" y="2330"/>
                    <a:pt x="4816" y="2326"/>
                  </a:cubicBezTo>
                  <a:cubicBezTo>
                    <a:pt x="4816" y="2319"/>
                    <a:pt x="4816" y="2316"/>
                    <a:pt x="4812" y="2312"/>
                  </a:cubicBezTo>
                  <a:cubicBezTo>
                    <a:pt x="4812" y="2312"/>
                    <a:pt x="4812" y="2304"/>
                    <a:pt x="4816" y="2301"/>
                  </a:cubicBezTo>
                  <a:lnTo>
                    <a:pt x="4816" y="2297"/>
                  </a:lnTo>
                  <a:lnTo>
                    <a:pt x="4816" y="2275"/>
                  </a:lnTo>
                  <a:cubicBezTo>
                    <a:pt x="4819" y="2268"/>
                    <a:pt x="4816" y="2257"/>
                    <a:pt x="4819" y="2250"/>
                  </a:cubicBezTo>
                  <a:lnTo>
                    <a:pt x="4819" y="2246"/>
                  </a:lnTo>
                  <a:cubicBezTo>
                    <a:pt x="4816" y="2242"/>
                    <a:pt x="4816" y="2235"/>
                    <a:pt x="4812" y="2231"/>
                  </a:cubicBezTo>
                  <a:cubicBezTo>
                    <a:pt x="4816" y="2231"/>
                    <a:pt x="4819" y="2228"/>
                    <a:pt x="4823" y="2228"/>
                  </a:cubicBezTo>
                  <a:cubicBezTo>
                    <a:pt x="4819" y="2224"/>
                    <a:pt x="4816" y="2224"/>
                    <a:pt x="4816" y="2220"/>
                  </a:cubicBezTo>
                  <a:cubicBezTo>
                    <a:pt x="4819" y="2213"/>
                    <a:pt x="4816" y="2206"/>
                    <a:pt x="4808" y="2202"/>
                  </a:cubicBezTo>
                  <a:cubicBezTo>
                    <a:pt x="4804" y="2198"/>
                    <a:pt x="4808" y="2191"/>
                    <a:pt x="4808" y="2191"/>
                  </a:cubicBezTo>
                  <a:cubicBezTo>
                    <a:pt x="4812" y="2187"/>
                    <a:pt x="4812" y="2187"/>
                    <a:pt x="4812" y="2180"/>
                  </a:cubicBezTo>
                  <a:cubicBezTo>
                    <a:pt x="4808" y="2180"/>
                    <a:pt x="4812" y="2176"/>
                    <a:pt x="4812" y="2172"/>
                  </a:cubicBezTo>
                  <a:cubicBezTo>
                    <a:pt x="4816" y="2172"/>
                    <a:pt x="4816" y="2165"/>
                    <a:pt x="4819" y="2162"/>
                  </a:cubicBezTo>
                  <a:lnTo>
                    <a:pt x="4819" y="2136"/>
                  </a:lnTo>
                  <a:lnTo>
                    <a:pt x="4819" y="2132"/>
                  </a:lnTo>
                  <a:lnTo>
                    <a:pt x="4819" y="2128"/>
                  </a:lnTo>
                  <a:cubicBezTo>
                    <a:pt x="4826" y="2125"/>
                    <a:pt x="4819" y="2118"/>
                    <a:pt x="4823" y="2114"/>
                  </a:cubicBezTo>
                  <a:lnTo>
                    <a:pt x="4823" y="2106"/>
                  </a:lnTo>
                  <a:cubicBezTo>
                    <a:pt x="4819" y="2099"/>
                    <a:pt x="4816" y="2096"/>
                    <a:pt x="4816" y="2088"/>
                  </a:cubicBezTo>
                  <a:cubicBezTo>
                    <a:pt x="4816" y="2081"/>
                    <a:pt x="4812" y="2074"/>
                    <a:pt x="4812" y="2066"/>
                  </a:cubicBezTo>
                  <a:cubicBezTo>
                    <a:pt x="4804" y="2062"/>
                    <a:pt x="4808" y="2059"/>
                    <a:pt x="4812" y="2055"/>
                  </a:cubicBezTo>
                  <a:cubicBezTo>
                    <a:pt x="4816" y="2052"/>
                    <a:pt x="4812" y="2048"/>
                    <a:pt x="4816" y="2044"/>
                  </a:cubicBezTo>
                  <a:cubicBezTo>
                    <a:pt x="4819" y="2044"/>
                    <a:pt x="4816" y="2037"/>
                    <a:pt x="4816" y="2033"/>
                  </a:cubicBezTo>
                  <a:cubicBezTo>
                    <a:pt x="4816" y="2026"/>
                    <a:pt x="4812" y="2018"/>
                    <a:pt x="4812" y="2011"/>
                  </a:cubicBezTo>
                  <a:lnTo>
                    <a:pt x="4812" y="2008"/>
                  </a:lnTo>
                  <a:cubicBezTo>
                    <a:pt x="4816" y="2004"/>
                    <a:pt x="4816" y="2000"/>
                    <a:pt x="4819" y="1996"/>
                  </a:cubicBezTo>
                  <a:cubicBezTo>
                    <a:pt x="4823" y="1993"/>
                    <a:pt x="4826" y="1986"/>
                    <a:pt x="4834" y="1982"/>
                  </a:cubicBezTo>
                  <a:lnTo>
                    <a:pt x="4834" y="1978"/>
                  </a:lnTo>
                  <a:lnTo>
                    <a:pt x="4826" y="1978"/>
                  </a:lnTo>
                  <a:cubicBezTo>
                    <a:pt x="4830" y="1974"/>
                    <a:pt x="4834" y="1971"/>
                    <a:pt x="4838" y="1971"/>
                  </a:cubicBezTo>
                  <a:cubicBezTo>
                    <a:pt x="4838" y="1964"/>
                    <a:pt x="4845" y="1960"/>
                    <a:pt x="4848" y="1952"/>
                  </a:cubicBezTo>
                  <a:cubicBezTo>
                    <a:pt x="4852" y="1949"/>
                    <a:pt x="4860" y="1949"/>
                    <a:pt x="4860" y="1942"/>
                  </a:cubicBezTo>
                  <a:cubicBezTo>
                    <a:pt x="4863" y="1942"/>
                    <a:pt x="4867" y="1942"/>
                    <a:pt x="4867" y="1938"/>
                  </a:cubicBezTo>
                  <a:cubicBezTo>
                    <a:pt x="4867" y="1934"/>
                    <a:pt x="4867" y="1930"/>
                    <a:pt x="4870" y="1930"/>
                  </a:cubicBezTo>
                  <a:cubicBezTo>
                    <a:pt x="4870" y="1927"/>
                    <a:pt x="4874" y="1923"/>
                    <a:pt x="4874" y="1920"/>
                  </a:cubicBezTo>
                  <a:cubicBezTo>
                    <a:pt x="4874" y="1916"/>
                    <a:pt x="4878" y="1912"/>
                    <a:pt x="4878" y="1908"/>
                  </a:cubicBezTo>
                  <a:cubicBezTo>
                    <a:pt x="4882" y="1901"/>
                    <a:pt x="4885" y="1898"/>
                    <a:pt x="4885" y="1890"/>
                  </a:cubicBezTo>
                  <a:cubicBezTo>
                    <a:pt x="4882" y="1883"/>
                    <a:pt x="4892" y="1864"/>
                    <a:pt x="4900" y="1861"/>
                  </a:cubicBezTo>
                  <a:cubicBezTo>
                    <a:pt x="4904" y="1857"/>
                    <a:pt x="4907" y="1854"/>
                    <a:pt x="4907" y="1846"/>
                  </a:cubicBezTo>
                  <a:cubicBezTo>
                    <a:pt x="4907" y="1842"/>
                    <a:pt x="4911" y="1839"/>
                    <a:pt x="4911" y="1832"/>
                  </a:cubicBezTo>
                  <a:cubicBezTo>
                    <a:pt x="4907" y="1828"/>
                    <a:pt x="4911" y="1824"/>
                    <a:pt x="4914" y="1820"/>
                  </a:cubicBezTo>
                  <a:cubicBezTo>
                    <a:pt x="4914" y="1813"/>
                    <a:pt x="4914" y="1806"/>
                    <a:pt x="4911" y="1798"/>
                  </a:cubicBezTo>
                  <a:cubicBezTo>
                    <a:pt x="4914" y="1798"/>
                    <a:pt x="4918" y="1795"/>
                    <a:pt x="4918" y="1795"/>
                  </a:cubicBezTo>
                  <a:cubicBezTo>
                    <a:pt x="4911" y="1769"/>
                    <a:pt x="4922" y="1751"/>
                    <a:pt x="4940" y="1732"/>
                  </a:cubicBezTo>
                  <a:cubicBezTo>
                    <a:pt x="4936" y="1729"/>
                    <a:pt x="4929" y="1725"/>
                    <a:pt x="4926" y="1722"/>
                  </a:cubicBezTo>
                  <a:cubicBezTo>
                    <a:pt x="4918" y="1714"/>
                    <a:pt x="4918" y="1710"/>
                    <a:pt x="4926" y="1707"/>
                  </a:cubicBezTo>
                  <a:cubicBezTo>
                    <a:pt x="4926" y="1703"/>
                    <a:pt x="4929" y="1703"/>
                    <a:pt x="4929" y="1703"/>
                  </a:cubicBezTo>
                  <a:cubicBezTo>
                    <a:pt x="4933" y="1696"/>
                    <a:pt x="4933" y="1692"/>
                    <a:pt x="4933" y="1688"/>
                  </a:cubicBezTo>
                  <a:cubicBezTo>
                    <a:pt x="4936" y="1685"/>
                    <a:pt x="4940" y="1685"/>
                    <a:pt x="4944" y="1681"/>
                  </a:cubicBezTo>
                  <a:lnTo>
                    <a:pt x="4958" y="1681"/>
                  </a:lnTo>
                  <a:lnTo>
                    <a:pt x="4955" y="1678"/>
                  </a:lnTo>
                  <a:cubicBezTo>
                    <a:pt x="4948" y="1674"/>
                    <a:pt x="4951" y="1670"/>
                    <a:pt x="4951" y="1666"/>
                  </a:cubicBezTo>
                  <a:cubicBezTo>
                    <a:pt x="4958" y="1663"/>
                    <a:pt x="4948" y="1656"/>
                    <a:pt x="4955" y="1648"/>
                  </a:cubicBezTo>
                  <a:cubicBezTo>
                    <a:pt x="4951" y="1644"/>
                    <a:pt x="4955" y="1637"/>
                    <a:pt x="4955" y="1634"/>
                  </a:cubicBezTo>
                  <a:cubicBezTo>
                    <a:pt x="4955" y="1631"/>
                    <a:pt x="4957" y="1625"/>
                    <a:pt x="4963" y="1625"/>
                  </a:cubicBezTo>
                  <a:cubicBezTo>
                    <a:pt x="4964" y="1625"/>
                    <a:pt x="4965" y="1625"/>
                    <a:pt x="4966" y="1626"/>
                  </a:cubicBezTo>
                  <a:lnTo>
                    <a:pt x="4970" y="1622"/>
                  </a:lnTo>
                  <a:cubicBezTo>
                    <a:pt x="4973" y="1619"/>
                    <a:pt x="4977" y="1615"/>
                    <a:pt x="4977" y="1612"/>
                  </a:cubicBezTo>
                  <a:cubicBezTo>
                    <a:pt x="4980" y="1608"/>
                    <a:pt x="4984" y="1612"/>
                    <a:pt x="4980" y="1604"/>
                  </a:cubicBezTo>
                  <a:cubicBezTo>
                    <a:pt x="4988" y="1604"/>
                    <a:pt x="4984" y="1597"/>
                    <a:pt x="4980" y="1597"/>
                  </a:cubicBezTo>
                  <a:cubicBezTo>
                    <a:pt x="4977" y="1593"/>
                    <a:pt x="4988" y="1590"/>
                    <a:pt x="4984" y="1586"/>
                  </a:cubicBezTo>
                  <a:cubicBezTo>
                    <a:pt x="4992" y="1582"/>
                    <a:pt x="4988" y="1575"/>
                    <a:pt x="4992" y="1571"/>
                  </a:cubicBezTo>
                  <a:cubicBezTo>
                    <a:pt x="4995" y="1568"/>
                    <a:pt x="4999" y="1568"/>
                    <a:pt x="5002" y="1564"/>
                  </a:cubicBezTo>
                  <a:cubicBezTo>
                    <a:pt x="4999" y="1564"/>
                    <a:pt x="4995" y="1564"/>
                    <a:pt x="4995" y="1560"/>
                  </a:cubicBezTo>
                  <a:cubicBezTo>
                    <a:pt x="4992" y="1556"/>
                    <a:pt x="4992" y="1553"/>
                    <a:pt x="4988" y="1549"/>
                  </a:cubicBezTo>
                  <a:lnTo>
                    <a:pt x="4988" y="1542"/>
                  </a:lnTo>
                  <a:cubicBezTo>
                    <a:pt x="4995" y="1534"/>
                    <a:pt x="4995" y="1527"/>
                    <a:pt x="4995" y="1520"/>
                  </a:cubicBezTo>
                  <a:cubicBezTo>
                    <a:pt x="4999" y="1512"/>
                    <a:pt x="4995" y="1505"/>
                    <a:pt x="4992" y="1502"/>
                  </a:cubicBezTo>
                  <a:cubicBezTo>
                    <a:pt x="4988" y="1498"/>
                    <a:pt x="4984" y="1498"/>
                    <a:pt x="4984" y="1494"/>
                  </a:cubicBezTo>
                  <a:cubicBezTo>
                    <a:pt x="4984" y="1487"/>
                    <a:pt x="4988" y="1480"/>
                    <a:pt x="4992" y="1476"/>
                  </a:cubicBezTo>
                  <a:lnTo>
                    <a:pt x="4992" y="1468"/>
                  </a:lnTo>
                  <a:lnTo>
                    <a:pt x="4992" y="1465"/>
                  </a:lnTo>
                  <a:cubicBezTo>
                    <a:pt x="4995" y="1461"/>
                    <a:pt x="4995" y="1454"/>
                    <a:pt x="5002" y="1450"/>
                  </a:cubicBezTo>
                  <a:cubicBezTo>
                    <a:pt x="5010" y="1446"/>
                    <a:pt x="5006" y="1446"/>
                    <a:pt x="5010" y="1446"/>
                  </a:cubicBezTo>
                  <a:cubicBezTo>
                    <a:pt x="5014" y="1446"/>
                    <a:pt x="5017" y="1446"/>
                    <a:pt x="5021" y="1450"/>
                  </a:cubicBezTo>
                  <a:cubicBezTo>
                    <a:pt x="5017" y="1443"/>
                    <a:pt x="5014" y="1439"/>
                    <a:pt x="5014" y="1436"/>
                  </a:cubicBezTo>
                  <a:cubicBezTo>
                    <a:pt x="5010" y="1432"/>
                    <a:pt x="5006" y="1424"/>
                    <a:pt x="5010" y="1421"/>
                  </a:cubicBezTo>
                  <a:cubicBezTo>
                    <a:pt x="5014" y="1414"/>
                    <a:pt x="5014" y="1406"/>
                    <a:pt x="5021" y="1402"/>
                  </a:cubicBezTo>
                  <a:cubicBezTo>
                    <a:pt x="5023" y="1401"/>
                    <a:pt x="5024" y="1400"/>
                    <a:pt x="5025" y="1400"/>
                  </a:cubicBezTo>
                  <a:cubicBezTo>
                    <a:pt x="5027" y="1400"/>
                    <a:pt x="5030" y="1401"/>
                    <a:pt x="5036" y="1402"/>
                  </a:cubicBezTo>
                  <a:cubicBezTo>
                    <a:pt x="5036" y="1402"/>
                    <a:pt x="5036" y="1399"/>
                    <a:pt x="5032" y="1399"/>
                  </a:cubicBezTo>
                  <a:cubicBezTo>
                    <a:pt x="5028" y="1392"/>
                    <a:pt x="5024" y="1388"/>
                    <a:pt x="5021" y="1380"/>
                  </a:cubicBezTo>
                  <a:cubicBezTo>
                    <a:pt x="5017" y="1373"/>
                    <a:pt x="5014" y="1362"/>
                    <a:pt x="5017" y="1351"/>
                  </a:cubicBezTo>
                  <a:cubicBezTo>
                    <a:pt x="5017" y="1348"/>
                    <a:pt x="5021" y="1344"/>
                    <a:pt x="5014" y="1336"/>
                  </a:cubicBezTo>
                  <a:cubicBezTo>
                    <a:pt x="5014" y="1336"/>
                    <a:pt x="5014" y="1333"/>
                    <a:pt x="5017" y="1329"/>
                  </a:cubicBezTo>
                  <a:cubicBezTo>
                    <a:pt x="5017" y="1329"/>
                    <a:pt x="5021" y="1329"/>
                    <a:pt x="5017" y="1326"/>
                  </a:cubicBezTo>
                  <a:cubicBezTo>
                    <a:pt x="5014" y="1318"/>
                    <a:pt x="5017" y="1318"/>
                    <a:pt x="5024" y="1318"/>
                  </a:cubicBezTo>
                  <a:cubicBezTo>
                    <a:pt x="5024" y="1318"/>
                    <a:pt x="5028" y="1314"/>
                    <a:pt x="5032" y="1314"/>
                  </a:cubicBezTo>
                  <a:cubicBezTo>
                    <a:pt x="5028" y="1311"/>
                    <a:pt x="5024" y="1311"/>
                    <a:pt x="5024" y="1307"/>
                  </a:cubicBezTo>
                  <a:cubicBezTo>
                    <a:pt x="5024" y="1304"/>
                    <a:pt x="5021" y="1304"/>
                    <a:pt x="5017" y="1300"/>
                  </a:cubicBezTo>
                  <a:lnTo>
                    <a:pt x="5014" y="1300"/>
                  </a:lnTo>
                  <a:cubicBezTo>
                    <a:pt x="5014" y="1296"/>
                    <a:pt x="5014" y="1292"/>
                    <a:pt x="5010" y="1292"/>
                  </a:cubicBezTo>
                  <a:cubicBezTo>
                    <a:pt x="5002" y="1289"/>
                    <a:pt x="5002" y="1278"/>
                    <a:pt x="5006" y="1274"/>
                  </a:cubicBezTo>
                  <a:cubicBezTo>
                    <a:pt x="5010" y="1270"/>
                    <a:pt x="5010" y="1263"/>
                    <a:pt x="5010" y="1260"/>
                  </a:cubicBezTo>
                  <a:cubicBezTo>
                    <a:pt x="5010" y="1252"/>
                    <a:pt x="5010" y="1245"/>
                    <a:pt x="5014" y="1241"/>
                  </a:cubicBezTo>
                  <a:lnTo>
                    <a:pt x="5014" y="1230"/>
                  </a:lnTo>
                  <a:cubicBezTo>
                    <a:pt x="5014" y="1226"/>
                    <a:pt x="5014" y="1219"/>
                    <a:pt x="5010" y="1216"/>
                  </a:cubicBezTo>
                  <a:cubicBezTo>
                    <a:pt x="5006" y="1212"/>
                    <a:pt x="5002" y="1208"/>
                    <a:pt x="5006" y="1204"/>
                  </a:cubicBezTo>
                  <a:cubicBezTo>
                    <a:pt x="5006" y="1194"/>
                    <a:pt x="5010" y="1186"/>
                    <a:pt x="5017" y="1179"/>
                  </a:cubicBezTo>
                  <a:lnTo>
                    <a:pt x="5017" y="1172"/>
                  </a:lnTo>
                  <a:cubicBezTo>
                    <a:pt x="5021" y="1172"/>
                    <a:pt x="5021" y="1172"/>
                    <a:pt x="5024" y="1168"/>
                  </a:cubicBezTo>
                  <a:lnTo>
                    <a:pt x="5028" y="1168"/>
                  </a:lnTo>
                  <a:cubicBezTo>
                    <a:pt x="5028" y="1164"/>
                    <a:pt x="5028" y="1157"/>
                    <a:pt x="5032" y="1157"/>
                  </a:cubicBezTo>
                  <a:cubicBezTo>
                    <a:pt x="5039" y="1157"/>
                    <a:pt x="5036" y="1150"/>
                    <a:pt x="5039" y="1150"/>
                  </a:cubicBezTo>
                  <a:cubicBezTo>
                    <a:pt x="5043" y="1150"/>
                    <a:pt x="5043" y="1142"/>
                    <a:pt x="5046" y="1142"/>
                  </a:cubicBezTo>
                  <a:cubicBezTo>
                    <a:pt x="5050" y="1138"/>
                    <a:pt x="5054" y="1138"/>
                    <a:pt x="5058" y="1135"/>
                  </a:cubicBezTo>
                  <a:cubicBezTo>
                    <a:pt x="5058" y="1131"/>
                    <a:pt x="5054" y="1131"/>
                    <a:pt x="5054" y="1128"/>
                  </a:cubicBezTo>
                  <a:lnTo>
                    <a:pt x="5054" y="1120"/>
                  </a:lnTo>
                  <a:lnTo>
                    <a:pt x="5054" y="1113"/>
                  </a:lnTo>
                  <a:cubicBezTo>
                    <a:pt x="5061" y="1109"/>
                    <a:pt x="5061" y="1102"/>
                    <a:pt x="5068" y="1098"/>
                  </a:cubicBezTo>
                  <a:cubicBezTo>
                    <a:pt x="5072" y="1094"/>
                    <a:pt x="5072" y="1091"/>
                    <a:pt x="5072" y="1091"/>
                  </a:cubicBezTo>
                  <a:cubicBezTo>
                    <a:pt x="5080" y="1084"/>
                    <a:pt x="5090" y="1080"/>
                    <a:pt x="5098" y="1072"/>
                  </a:cubicBezTo>
                  <a:cubicBezTo>
                    <a:pt x="5094" y="1069"/>
                    <a:pt x="5094" y="1065"/>
                    <a:pt x="5087" y="1062"/>
                  </a:cubicBezTo>
                  <a:cubicBezTo>
                    <a:pt x="5083" y="1062"/>
                    <a:pt x="5083" y="1058"/>
                    <a:pt x="5080" y="1058"/>
                  </a:cubicBezTo>
                  <a:cubicBezTo>
                    <a:pt x="5076" y="1058"/>
                    <a:pt x="5076" y="1054"/>
                    <a:pt x="5076" y="1054"/>
                  </a:cubicBezTo>
                  <a:cubicBezTo>
                    <a:pt x="5076" y="1047"/>
                    <a:pt x="5068" y="1043"/>
                    <a:pt x="5072" y="1036"/>
                  </a:cubicBezTo>
                  <a:lnTo>
                    <a:pt x="5068" y="1028"/>
                  </a:lnTo>
                  <a:cubicBezTo>
                    <a:pt x="5076" y="1028"/>
                    <a:pt x="5072" y="1025"/>
                    <a:pt x="5076" y="1021"/>
                  </a:cubicBezTo>
                  <a:cubicBezTo>
                    <a:pt x="5080" y="1010"/>
                    <a:pt x="5087" y="1003"/>
                    <a:pt x="5098" y="999"/>
                  </a:cubicBezTo>
                  <a:lnTo>
                    <a:pt x="5102" y="999"/>
                  </a:lnTo>
                  <a:cubicBezTo>
                    <a:pt x="5102" y="992"/>
                    <a:pt x="5112" y="992"/>
                    <a:pt x="5112" y="984"/>
                  </a:cubicBezTo>
                  <a:lnTo>
                    <a:pt x="5112" y="984"/>
                  </a:lnTo>
                  <a:cubicBezTo>
                    <a:pt x="5111" y="985"/>
                    <a:pt x="5110" y="985"/>
                    <a:pt x="5108" y="985"/>
                  </a:cubicBezTo>
                  <a:cubicBezTo>
                    <a:pt x="5103" y="985"/>
                    <a:pt x="5097" y="981"/>
                    <a:pt x="5090" y="981"/>
                  </a:cubicBezTo>
                  <a:cubicBezTo>
                    <a:pt x="5089" y="981"/>
                    <a:pt x="5088" y="981"/>
                    <a:pt x="5088" y="981"/>
                  </a:cubicBezTo>
                  <a:cubicBezTo>
                    <a:pt x="5083" y="981"/>
                    <a:pt x="5080" y="976"/>
                    <a:pt x="5075" y="976"/>
                  </a:cubicBezTo>
                  <a:cubicBezTo>
                    <a:pt x="5074" y="976"/>
                    <a:pt x="5073" y="977"/>
                    <a:pt x="5072" y="977"/>
                  </a:cubicBezTo>
                  <a:cubicBezTo>
                    <a:pt x="5072" y="970"/>
                    <a:pt x="5076" y="966"/>
                    <a:pt x="5072" y="959"/>
                  </a:cubicBezTo>
                  <a:lnTo>
                    <a:pt x="5072" y="944"/>
                  </a:lnTo>
                  <a:cubicBezTo>
                    <a:pt x="5068" y="940"/>
                    <a:pt x="5068" y="937"/>
                    <a:pt x="5065" y="930"/>
                  </a:cubicBezTo>
                  <a:cubicBezTo>
                    <a:pt x="5061" y="926"/>
                    <a:pt x="5058" y="918"/>
                    <a:pt x="5061" y="908"/>
                  </a:cubicBezTo>
                  <a:cubicBezTo>
                    <a:pt x="5061" y="904"/>
                    <a:pt x="5061" y="900"/>
                    <a:pt x="5065" y="896"/>
                  </a:cubicBezTo>
                  <a:cubicBezTo>
                    <a:pt x="5072" y="896"/>
                    <a:pt x="5076" y="886"/>
                    <a:pt x="5083" y="882"/>
                  </a:cubicBezTo>
                  <a:cubicBezTo>
                    <a:pt x="5083" y="874"/>
                    <a:pt x="5098" y="871"/>
                    <a:pt x="5090" y="860"/>
                  </a:cubicBezTo>
                  <a:cubicBezTo>
                    <a:pt x="5094" y="856"/>
                    <a:pt x="5094" y="849"/>
                    <a:pt x="5094" y="845"/>
                  </a:cubicBezTo>
                  <a:cubicBezTo>
                    <a:pt x="5094" y="838"/>
                    <a:pt x="5094" y="830"/>
                    <a:pt x="5090" y="823"/>
                  </a:cubicBezTo>
                  <a:cubicBezTo>
                    <a:pt x="5090" y="812"/>
                    <a:pt x="5090" y="812"/>
                    <a:pt x="5080" y="805"/>
                  </a:cubicBezTo>
                  <a:cubicBezTo>
                    <a:pt x="5072" y="801"/>
                    <a:pt x="5065" y="798"/>
                    <a:pt x="5058" y="794"/>
                  </a:cubicBezTo>
                  <a:cubicBezTo>
                    <a:pt x="5054" y="790"/>
                    <a:pt x="5050" y="790"/>
                    <a:pt x="5050" y="786"/>
                  </a:cubicBezTo>
                  <a:cubicBezTo>
                    <a:pt x="5036" y="783"/>
                    <a:pt x="5032" y="776"/>
                    <a:pt x="5028" y="768"/>
                  </a:cubicBezTo>
                  <a:cubicBezTo>
                    <a:pt x="5028" y="764"/>
                    <a:pt x="5028" y="761"/>
                    <a:pt x="5032" y="757"/>
                  </a:cubicBezTo>
                  <a:cubicBezTo>
                    <a:pt x="5039" y="754"/>
                    <a:pt x="5039" y="750"/>
                    <a:pt x="5036" y="746"/>
                  </a:cubicBezTo>
                  <a:cubicBezTo>
                    <a:pt x="5036" y="742"/>
                    <a:pt x="5032" y="742"/>
                    <a:pt x="5032" y="742"/>
                  </a:cubicBezTo>
                  <a:lnTo>
                    <a:pt x="5024" y="742"/>
                  </a:lnTo>
                  <a:cubicBezTo>
                    <a:pt x="5010" y="739"/>
                    <a:pt x="4995" y="735"/>
                    <a:pt x="4980" y="735"/>
                  </a:cubicBezTo>
                  <a:cubicBezTo>
                    <a:pt x="4970" y="735"/>
                    <a:pt x="4958" y="732"/>
                    <a:pt x="4948" y="732"/>
                  </a:cubicBezTo>
                  <a:cubicBezTo>
                    <a:pt x="4936" y="732"/>
                    <a:pt x="4926" y="724"/>
                    <a:pt x="4914" y="724"/>
                  </a:cubicBezTo>
                  <a:cubicBezTo>
                    <a:pt x="4913" y="725"/>
                    <a:pt x="4912" y="726"/>
                    <a:pt x="4910" y="726"/>
                  </a:cubicBezTo>
                  <a:cubicBezTo>
                    <a:pt x="4907" y="726"/>
                    <a:pt x="4903" y="724"/>
                    <a:pt x="4900" y="724"/>
                  </a:cubicBezTo>
                  <a:cubicBezTo>
                    <a:pt x="4898" y="722"/>
                    <a:pt x="4896" y="722"/>
                    <a:pt x="4894" y="722"/>
                  </a:cubicBezTo>
                  <a:cubicBezTo>
                    <a:pt x="4892" y="722"/>
                    <a:pt x="4891" y="722"/>
                    <a:pt x="4889" y="720"/>
                  </a:cubicBezTo>
                  <a:cubicBezTo>
                    <a:pt x="4888" y="719"/>
                    <a:pt x="4886" y="719"/>
                    <a:pt x="4884" y="719"/>
                  </a:cubicBezTo>
                  <a:cubicBezTo>
                    <a:pt x="4881" y="719"/>
                    <a:pt x="4877" y="720"/>
                    <a:pt x="4874" y="720"/>
                  </a:cubicBezTo>
                  <a:cubicBezTo>
                    <a:pt x="4852" y="717"/>
                    <a:pt x="4834" y="710"/>
                    <a:pt x="4816" y="710"/>
                  </a:cubicBezTo>
                  <a:cubicBezTo>
                    <a:pt x="4797" y="710"/>
                    <a:pt x="4779" y="702"/>
                    <a:pt x="4760" y="698"/>
                  </a:cubicBezTo>
                  <a:cubicBezTo>
                    <a:pt x="4742" y="695"/>
                    <a:pt x="4724" y="695"/>
                    <a:pt x="4706" y="688"/>
                  </a:cubicBezTo>
                  <a:cubicBezTo>
                    <a:pt x="4702" y="688"/>
                    <a:pt x="4694" y="688"/>
                    <a:pt x="4687" y="684"/>
                  </a:cubicBezTo>
                  <a:cubicBezTo>
                    <a:pt x="4684" y="684"/>
                    <a:pt x="4681" y="685"/>
                    <a:pt x="4677" y="685"/>
                  </a:cubicBezTo>
                  <a:cubicBezTo>
                    <a:pt x="4674" y="685"/>
                    <a:pt x="4671" y="684"/>
                    <a:pt x="4669" y="680"/>
                  </a:cubicBezTo>
                  <a:cubicBezTo>
                    <a:pt x="4667" y="681"/>
                    <a:pt x="4665" y="682"/>
                    <a:pt x="4662" y="682"/>
                  </a:cubicBezTo>
                  <a:cubicBezTo>
                    <a:pt x="4657" y="682"/>
                    <a:pt x="4653" y="679"/>
                    <a:pt x="4650" y="676"/>
                  </a:cubicBezTo>
                  <a:cubicBezTo>
                    <a:pt x="4643" y="676"/>
                    <a:pt x="4636" y="673"/>
                    <a:pt x="4628" y="673"/>
                  </a:cubicBezTo>
                  <a:cubicBezTo>
                    <a:pt x="4627" y="674"/>
                    <a:pt x="4625" y="675"/>
                    <a:pt x="4623" y="675"/>
                  </a:cubicBezTo>
                  <a:cubicBezTo>
                    <a:pt x="4620" y="675"/>
                    <a:pt x="4618" y="674"/>
                    <a:pt x="4614" y="673"/>
                  </a:cubicBezTo>
                  <a:cubicBezTo>
                    <a:pt x="4599" y="673"/>
                    <a:pt x="4584" y="669"/>
                    <a:pt x="4574" y="669"/>
                  </a:cubicBezTo>
                  <a:cubicBezTo>
                    <a:pt x="4552" y="666"/>
                    <a:pt x="4533" y="658"/>
                    <a:pt x="4515" y="658"/>
                  </a:cubicBezTo>
                  <a:cubicBezTo>
                    <a:pt x="4482" y="651"/>
                    <a:pt x="4449" y="651"/>
                    <a:pt x="4416" y="640"/>
                  </a:cubicBezTo>
                  <a:lnTo>
                    <a:pt x="4394" y="640"/>
                  </a:lnTo>
                  <a:cubicBezTo>
                    <a:pt x="4383" y="636"/>
                    <a:pt x="4372" y="636"/>
                    <a:pt x="4361" y="629"/>
                  </a:cubicBezTo>
                  <a:cubicBezTo>
                    <a:pt x="4357" y="625"/>
                    <a:pt x="4350" y="625"/>
                    <a:pt x="4346" y="625"/>
                  </a:cubicBezTo>
                  <a:cubicBezTo>
                    <a:pt x="4345" y="626"/>
                    <a:pt x="4344" y="627"/>
                    <a:pt x="4342" y="627"/>
                  </a:cubicBezTo>
                  <a:cubicBezTo>
                    <a:pt x="4340" y="627"/>
                    <a:pt x="4338" y="625"/>
                    <a:pt x="4335" y="625"/>
                  </a:cubicBezTo>
                  <a:cubicBezTo>
                    <a:pt x="4324" y="625"/>
                    <a:pt x="4313" y="622"/>
                    <a:pt x="4306" y="618"/>
                  </a:cubicBezTo>
                  <a:cubicBezTo>
                    <a:pt x="4298" y="618"/>
                    <a:pt x="4295" y="614"/>
                    <a:pt x="4291" y="610"/>
                  </a:cubicBezTo>
                  <a:lnTo>
                    <a:pt x="4284" y="610"/>
                  </a:lnTo>
                  <a:cubicBezTo>
                    <a:pt x="4284" y="610"/>
                    <a:pt x="4280" y="610"/>
                    <a:pt x="4276" y="607"/>
                  </a:cubicBezTo>
                  <a:cubicBezTo>
                    <a:pt x="4266" y="607"/>
                    <a:pt x="4258" y="603"/>
                    <a:pt x="4251" y="603"/>
                  </a:cubicBezTo>
                  <a:cubicBezTo>
                    <a:pt x="4244" y="600"/>
                    <a:pt x="4236" y="592"/>
                    <a:pt x="4225" y="592"/>
                  </a:cubicBezTo>
                  <a:lnTo>
                    <a:pt x="4214" y="592"/>
                  </a:lnTo>
                  <a:cubicBezTo>
                    <a:pt x="4211" y="592"/>
                    <a:pt x="4210" y="587"/>
                    <a:pt x="4209" y="587"/>
                  </a:cubicBezTo>
                  <a:cubicBezTo>
                    <a:pt x="4208" y="587"/>
                    <a:pt x="4208" y="588"/>
                    <a:pt x="4207" y="588"/>
                  </a:cubicBezTo>
                  <a:cubicBezTo>
                    <a:pt x="4207" y="588"/>
                    <a:pt x="4203" y="585"/>
                    <a:pt x="4200" y="585"/>
                  </a:cubicBezTo>
                  <a:cubicBezTo>
                    <a:pt x="4196" y="585"/>
                    <a:pt x="4192" y="581"/>
                    <a:pt x="4188" y="581"/>
                  </a:cubicBezTo>
                  <a:cubicBezTo>
                    <a:pt x="4187" y="582"/>
                    <a:pt x="4186" y="582"/>
                    <a:pt x="4185" y="582"/>
                  </a:cubicBezTo>
                  <a:cubicBezTo>
                    <a:pt x="4180" y="582"/>
                    <a:pt x="4177" y="578"/>
                    <a:pt x="4174" y="578"/>
                  </a:cubicBezTo>
                  <a:cubicBezTo>
                    <a:pt x="4170" y="578"/>
                    <a:pt x="4170" y="574"/>
                    <a:pt x="4170" y="574"/>
                  </a:cubicBezTo>
                  <a:cubicBezTo>
                    <a:pt x="4163" y="570"/>
                    <a:pt x="4159" y="570"/>
                    <a:pt x="4152" y="566"/>
                  </a:cubicBezTo>
                  <a:cubicBezTo>
                    <a:pt x="4144" y="566"/>
                    <a:pt x="4141" y="563"/>
                    <a:pt x="4134" y="559"/>
                  </a:cubicBezTo>
                  <a:cubicBezTo>
                    <a:pt x="4126" y="556"/>
                    <a:pt x="4119" y="556"/>
                    <a:pt x="4112" y="556"/>
                  </a:cubicBezTo>
                  <a:cubicBezTo>
                    <a:pt x="4104" y="552"/>
                    <a:pt x="4097" y="552"/>
                    <a:pt x="4093" y="548"/>
                  </a:cubicBezTo>
                  <a:cubicBezTo>
                    <a:pt x="4086" y="548"/>
                    <a:pt x="4082" y="548"/>
                    <a:pt x="4078" y="544"/>
                  </a:cubicBezTo>
                  <a:cubicBezTo>
                    <a:pt x="4075" y="544"/>
                    <a:pt x="4071" y="541"/>
                    <a:pt x="4068" y="537"/>
                  </a:cubicBezTo>
                  <a:lnTo>
                    <a:pt x="4060" y="537"/>
                  </a:lnTo>
                  <a:cubicBezTo>
                    <a:pt x="4046" y="530"/>
                    <a:pt x="4027" y="530"/>
                    <a:pt x="4009" y="522"/>
                  </a:cubicBezTo>
                  <a:cubicBezTo>
                    <a:pt x="4005" y="519"/>
                    <a:pt x="3998" y="519"/>
                    <a:pt x="3990" y="519"/>
                  </a:cubicBezTo>
                  <a:cubicBezTo>
                    <a:pt x="3987" y="515"/>
                    <a:pt x="3980" y="519"/>
                    <a:pt x="3976" y="512"/>
                  </a:cubicBezTo>
                  <a:cubicBezTo>
                    <a:pt x="3974" y="510"/>
                    <a:pt x="3971" y="510"/>
                    <a:pt x="3969" y="510"/>
                  </a:cubicBezTo>
                  <a:cubicBezTo>
                    <a:pt x="3966" y="510"/>
                    <a:pt x="3962" y="512"/>
                    <a:pt x="3958" y="512"/>
                  </a:cubicBezTo>
                  <a:cubicBezTo>
                    <a:pt x="3958" y="512"/>
                    <a:pt x="3954" y="512"/>
                    <a:pt x="3954" y="508"/>
                  </a:cubicBezTo>
                  <a:cubicBezTo>
                    <a:pt x="3950" y="504"/>
                    <a:pt x="3943" y="504"/>
                    <a:pt x="3939" y="504"/>
                  </a:cubicBezTo>
                  <a:cubicBezTo>
                    <a:pt x="3932" y="500"/>
                    <a:pt x="3928" y="500"/>
                    <a:pt x="3921" y="500"/>
                  </a:cubicBezTo>
                  <a:cubicBezTo>
                    <a:pt x="3917" y="500"/>
                    <a:pt x="3910" y="497"/>
                    <a:pt x="3906" y="497"/>
                  </a:cubicBezTo>
                  <a:cubicBezTo>
                    <a:pt x="3901" y="497"/>
                    <a:pt x="3898" y="495"/>
                    <a:pt x="3895" y="495"/>
                  </a:cubicBezTo>
                  <a:cubicBezTo>
                    <a:pt x="3894" y="495"/>
                    <a:pt x="3893" y="496"/>
                    <a:pt x="3892" y="497"/>
                  </a:cubicBezTo>
                  <a:cubicBezTo>
                    <a:pt x="3888" y="490"/>
                    <a:pt x="3880" y="490"/>
                    <a:pt x="3877" y="490"/>
                  </a:cubicBezTo>
                  <a:cubicBezTo>
                    <a:pt x="3844" y="482"/>
                    <a:pt x="3811" y="475"/>
                    <a:pt x="3778" y="468"/>
                  </a:cubicBezTo>
                  <a:cubicBezTo>
                    <a:pt x="3774" y="468"/>
                    <a:pt x="3767" y="468"/>
                    <a:pt x="3763" y="464"/>
                  </a:cubicBezTo>
                  <a:cubicBezTo>
                    <a:pt x="3761" y="461"/>
                    <a:pt x="3756" y="458"/>
                    <a:pt x="3752" y="458"/>
                  </a:cubicBezTo>
                  <a:cubicBezTo>
                    <a:pt x="3751" y="458"/>
                    <a:pt x="3749" y="459"/>
                    <a:pt x="3748" y="460"/>
                  </a:cubicBezTo>
                  <a:lnTo>
                    <a:pt x="3741" y="460"/>
                  </a:lnTo>
                  <a:cubicBezTo>
                    <a:pt x="3730" y="453"/>
                    <a:pt x="3723" y="449"/>
                    <a:pt x="3712" y="449"/>
                  </a:cubicBezTo>
                  <a:cubicBezTo>
                    <a:pt x="3694" y="446"/>
                    <a:pt x="3679" y="442"/>
                    <a:pt x="3664" y="438"/>
                  </a:cubicBezTo>
                  <a:cubicBezTo>
                    <a:pt x="3660" y="438"/>
                    <a:pt x="3657" y="434"/>
                    <a:pt x="3653" y="434"/>
                  </a:cubicBezTo>
                  <a:cubicBezTo>
                    <a:pt x="3642" y="434"/>
                    <a:pt x="3635" y="434"/>
                    <a:pt x="3628" y="427"/>
                  </a:cubicBezTo>
                  <a:lnTo>
                    <a:pt x="3624" y="427"/>
                  </a:lnTo>
                  <a:cubicBezTo>
                    <a:pt x="3622" y="428"/>
                    <a:pt x="3619" y="429"/>
                    <a:pt x="3618" y="429"/>
                  </a:cubicBezTo>
                  <a:cubicBezTo>
                    <a:pt x="3614" y="429"/>
                    <a:pt x="3612" y="427"/>
                    <a:pt x="3609" y="427"/>
                  </a:cubicBezTo>
                  <a:cubicBezTo>
                    <a:pt x="3600" y="427"/>
                    <a:pt x="3593" y="419"/>
                    <a:pt x="3585" y="419"/>
                  </a:cubicBezTo>
                  <a:cubicBezTo>
                    <a:pt x="3584" y="419"/>
                    <a:pt x="3582" y="419"/>
                    <a:pt x="3580" y="420"/>
                  </a:cubicBezTo>
                  <a:lnTo>
                    <a:pt x="3576" y="420"/>
                  </a:lnTo>
                  <a:cubicBezTo>
                    <a:pt x="3576" y="416"/>
                    <a:pt x="3573" y="416"/>
                    <a:pt x="3570" y="416"/>
                  </a:cubicBezTo>
                  <a:cubicBezTo>
                    <a:pt x="3567" y="416"/>
                    <a:pt x="3563" y="416"/>
                    <a:pt x="3562" y="412"/>
                  </a:cubicBezTo>
                  <a:cubicBezTo>
                    <a:pt x="3559" y="413"/>
                    <a:pt x="3557" y="414"/>
                    <a:pt x="3554" y="414"/>
                  </a:cubicBezTo>
                  <a:cubicBezTo>
                    <a:pt x="3550" y="414"/>
                    <a:pt x="3546" y="412"/>
                    <a:pt x="3543" y="412"/>
                  </a:cubicBezTo>
                  <a:cubicBezTo>
                    <a:pt x="3514" y="405"/>
                    <a:pt x="3488" y="398"/>
                    <a:pt x="3459" y="394"/>
                  </a:cubicBezTo>
                  <a:cubicBezTo>
                    <a:pt x="3455" y="390"/>
                    <a:pt x="3452" y="390"/>
                    <a:pt x="3452" y="390"/>
                  </a:cubicBezTo>
                  <a:cubicBezTo>
                    <a:pt x="3449" y="391"/>
                    <a:pt x="3447" y="392"/>
                    <a:pt x="3445" y="392"/>
                  </a:cubicBezTo>
                  <a:cubicBezTo>
                    <a:pt x="3441" y="392"/>
                    <a:pt x="3439" y="390"/>
                    <a:pt x="3437" y="390"/>
                  </a:cubicBezTo>
                  <a:lnTo>
                    <a:pt x="3422" y="390"/>
                  </a:lnTo>
                  <a:cubicBezTo>
                    <a:pt x="3411" y="387"/>
                    <a:pt x="3404" y="387"/>
                    <a:pt x="3393" y="387"/>
                  </a:cubicBezTo>
                  <a:cubicBezTo>
                    <a:pt x="3386" y="387"/>
                    <a:pt x="3374" y="383"/>
                    <a:pt x="3364" y="380"/>
                  </a:cubicBezTo>
                  <a:cubicBezTo>
                    <a:pt x="3360" y="378"/>
                    <a:pt x="3355" y="378"/>
                    <a:pt x="3351" y="378"/>
                  </a:cubicBezTo>
                  <a:cubicBezTo>
                    <a:pt x="3346" y="378"/>
                    <a:pt x="3342" y="378"/>
                    <a:pt x="3338" y="376"/>
                  </a:cubicBezTo>
                  <a:cubicBezTo>
                    <a:pt x="3336" y="374"/>
                    <a:pt x="3334" y="373"/>
                    <a:pt x="3333" y="373"/>
                  </a:cubicBezTo>
                  <a:cubicBezTo>
                    <a:pt x="3331" y="373"/>
                    <a:pt x="3330" y="374"/>
                    <a:pt x="3330" y="376"/>
                  </a:cubicBezTo>
                  <a:cubicBezTo>
                    <a:pt x="3329" y="377"/>
                    <a:pt x="3328" y="378"/>
                    <a:pt x="3327" y="378"/>
                  </a:cubicBezTo>
                  <a:cubicBezTo>
                    <a:pt x="3324" y="378"/>
                    <a:pt x="3322" y="376"/>
                    <a:pt x="3320" y="376"/>
                  </a:cubicBezTo>
                  <a:cubicBezTo>
                    <a:pt x="3316" y="368"/>
                    <a:pt x="3308" y="368"/>
                    <a:pt x="3305" y="368"/>
                  </a:cubicBezTo>
                  <a:cubicBezTo>
                    <a:pt x="3302" y="369"/>
                    <a:pt x="3299" y="370"/>
                    <a:pt x="3296" y="370"/>
                  </a:cubicBezTo>
                  <a:cubicBezTo>
                    <a:pt x="3290" y="370"/>
                    <a:pt x="3284" y="367"/>
                    <a:pt x="3279" y="365"/>
                  </a:cubicBezTo>
                  <a:cubicBezTo>
                    <a:pt x="3272" y="365"/>
                    <a:pt x="3261" y="361"/>
                    <a:pt x="3254" y="361"/>
                  </a:cubicBezTo>
                  <a:lnTo>
                    <a:pt x="3246" y="361"/>
                  </a:lnTo>
                  <a:cubicBezTo>
                    <a:pt x="3242" y="361"/>
                    <a:pt x="3239" y="358"/>
                    <a:pt x="3235" y="358"/>
                  </a:cubicBezTo>
                  <a:cubicBezTo>
                    <a:pt x="3234" y="359"/>
                    <a:pt x="3233" y="359"/>
                    <a:pt x="3232" y="359"/>
                  </a:cubicBezTo>
                  <a:cubicBezTo>
                    <a:pt x="3230" y="359"/>
                    <a:pt x="3228" y="358"/>
                    <a:pt x="3228" y="358"/>
                  </a:cubicBezTo>
                  <a:cubicBezTo>
                    <a:pt x="3213" y="354"/>
                    <a:pt x="3202" y="354"/>
                    <a:pt x="3191" y="350"/>
                  </a:cubicBezTo>
                  <a:cubicBezTo>
                    <a:pt x="3188" y="350"/>
                    <a:pt x="3184" y="346"/>
                    <a:pt x="3180" y="346"/>
                  </a:cubicBezTo>
                  <a:cubicBezTo>
                    <a:pt x="3178" y="348"/>
                    <a:pt x="3175" y="349"/>
                    <a:pt x="3173" y="349"/>
                  </a:cubicBezTo>
                  <a:cubicBezTo>
                    <a:pt x="3170" y="349"/>
                    <a:pt x="3167" y="348"/>
                    <a:pt x="3166" y="346"/>
                  </a:cubicBezTo>
                  <a:cubicBezTo>
                    <a:pt x="3158" y="343"/>
                    <a:pt x="3154" y="343"/>
                    <a:pt x="3147" y="343"/>
                  </a:cubicBezTo>
                  <a:cubicBezTo>
                    <a:pt x="3107" y="336"/>
                    <a:pt x="3070" y="324"/>
                    <a:pt x="3030" y="321"/>
                  </a:cubicBezTo>
                  <a:cubicBezTo>
                    <a:pt x="3022" y="321"/>
                    <a:pt x="3019" y="317"/>
                    <a:pt x="3012" y="317"/>
                  </a:cubicBezTo>
                  <a:cubicBezTo>
                    <a:pt x="3008" y="317"/>
                    <a:pt x="3000" y="314"/>
                    <a:pt x="2993" y="314"/>
                  </a:cubicBezTo>
                  <a:cubicBezTo>
                    <a:pt x="2978" y="310"/>
                    <a:pt x="2968" y="306"/>
                    <a:pt x="2953" y="302"/>
                  </a:cubicBezTo>
                  <a:lnTo>
                    <a:pt x="2946" y="302"/>
                  </a:lnTo>
                  <a:cubicBezTo>
                    <a:pt x="2934" y="302"/>
                    <a:pt x="2927" y="302"/>
                    <a:pt x="2916" y="299"/>
                  </a:cubicBezTo>
                  <a:lnTo>
                    <a:pt x="2912" y="299"/>
                  </a:lnTo>
                  <a:cubicBezTo>
                    <a:pt x="2910" y="300"/>
                    <a:pt x="2908" y="300"/>
                    <a:pt x="2905" y="300"/>
                  </a:cubicBezTo>
                  <a:cubicBezTo>
                    <a:pt x="2901" y="300"/>
                    <a:pt x="2897" y="299"/>
                    <a:pt x="2894" y="299"/>
                  </a:cubicBezTo>
                  <a:cubicBezTo>
                    <a:pt x="2890" y="297"/>
                    <a:pt x="2887" y="297"/>
                    <a:pt x="2883" y="297"/>
                  </a:cubicBezTo>
                  <a:cubicBezTo>
                    <a:pt x="2879" y="297"/>
                    <a:pt x="2876" y="297"/>
                    <a:pt x="2872" y="295"/>
                  </a:cubicBezTo>
                  <a:cubicBezTo>
                    <a:pt x="2843" y="292"/>
                    <a:pt x="2817" y="280"/>
                    <a:pt x="2784" y="280"/>
                  </a:cubicBezTo>
                  <a:cubicBezTo>
                    <a:pt x="2778" y="280"/>
                    <a:pt x="2770" y="276"/>
                    <a:pt x="2761" y="276"/>
                  </a:cubicBezTo>
                  <a:cubicBezTo>
                    <a:pt x="2759" y="276"/>
                    <a:pt x="2757" y="276"/>
                    <a:pt x="2755" y="277"/>
                  </a:cubicBezTo>
                  <a:lnTo>
                    <a:pt x="2751" y="277"/>
                  </a:lnTo>
                  <a:cubicBezTo>
                    <a:pt x="2729" y="273"/>
                    <a:pt x="2711" y="273"/>
                    <a:pt x="2689" y="266"/>
                  </a:cubicBezTo>
                  <a:lnTo>
                    <a:pt x="2682" y="266"/>
                  </a:lnTo>
                  <a:cubicBezTo>
                    <a:pt x="2680" y="270"/>
                    <a:pt x="2678" y="271"/>
                    <a:pt x="2676" y="271"/>
                  </a:cubicBezTo>
                  <a:cubicBezTo>
                    <a:pt x="2674" y="271"/>
                    <a:pt x="2672" y="270"/>
                    <a:pt x="2670" y="270"/>
                  </a:cubicBezTo>
                  <a:cubicBezTo>
                    <a:pt x="2652" y="262"/>
                    <a:pt x="2634" y="262"/>
                    <a:pt x="2616" y="258"/>
                  </a:cubicBezTo>
                  <a:lnTo>
                    <a:pt x="2612" y="258"/>
                  </a:lnTo>
                  <a:cubicBezTo>
                    <a:pt x="2606" y="256"/>
                    <a:pt x="2601" y="256"/>
                    <a:pt x="2595" y="256"/>
                  </a:cubicBezTo>
                  <a:cubicBezTo>
                    <a:pt x="2590" y="256"/>
                    <a:pt x="2584" y="256"/>
                    <a:pt x="2579" y="255"/>
                  </a:cubicBezTo>
                  <a:lnTo>
                    <a:pt x="2575" y="255"/>
                  </a:lnTo>
                  <a:cubicBezTo>
                    <a:pt x="2570" y="255"/>
                    <a:pt x="2564" y="256"/>
                    <a:pt x="2558" y="256"/>
                  </a:cubicBezTo>
                  <a:cubicBezTo>
                    <a:pt x="2555" y="256"/>
                    <a:pt x="2552" y="256"/>
                    <a:pt x="2550" y="255"/>
                  </a:cubicBezTo>
                  <a:cubicBezTo>
                    <a:pt x="2547" y="255"/>
                    <a:pt x="2545" y="253"/>
                    <a:pt x="2543" y="253"/>
                  </a:cubicBezTo>
                  <a:cubicBezTo>
                    <a:pt x="2542" y="253"/>
                    <a:pt x="2542" y="253"/>
                    <a:pt x="2542" y="255"/>
                  </a:cubicBezTo>
                  <a:cubicBezTo>
                    <a:pt x="2531" y="255"/>
                    <a:pt x="2520" y="255"/>
                    <a:pt x="2509" y="251"/>
                  </a:cubicBezTo>
                  <a:cubicBezTo>
                    <a:pt x="2502" y="248"/>
                    <a:pt x="2494" y="248"/>
                    <a:pt x="2487" y="248"/>
                  </a:cubicBezTo>
                  <a:cubicBezTo>
                    <a:pt x="2491" y="251"/>
                    <a:pt x="2494" y="251"/>
                    <a:pt x="2498" y="251"/>
                  </a:cubicBezTo>
                  <a:lnTo>
                    <a:pt x="2498" y="255"/>
                  </a:lnTo>
                  <a:cubicBezTo>
                    <a:pt x="2494" y="255"/>
                    <a:pt x="2491" y="251"/>
                    <a:pt x="2487" y="251"/>
                  </a:cubicBezTo>
                  <a:cubicBezTo>
                    <a:pt x="2484" y="251"/>
                    <a:pt x="2476" y="248"/>
                    <a:pt x="2476" y="248"/>
                  </a:cubicBezTo>
                  <a:cubicBezTo>
                    <a:pt x="2475" y="249"/>
                    <a:pt x="2473" y="249"/>
                    <a:pt x="2472" y="249"/>
                  </a:cubicBezTo>
                  <a:cubicBezTo>
                    <a:pt x="2470" y="249"/>
                    <a:pt x="2468" y="248"/>
                    <a:pt x="2465" y="248"/>
                  </a:cubicBezTo>
                  <a:cubicBezTo>
                    <a:pt x="2464" y="249"/>
                    <a:pt x="2463" y="249"/>
                    <a:pt x="2462" y="249"/>
                  </a:cubicBezTo>
                  <a:cubicBezTo>
                    <a:pt x="2459" y="249"/>
                    <a:pt x="2457" y="248"/>
                    <a:pt x="2454" y="248"/>
                  </a:cubicBezTo>
                  <a:cubicBezTo>
                    <a:pt x="2450" y="248"/>
                    <a:pt x="2447" y="244"/>
                    <a:pt x="2440" y="244"/>
                  </a:cubicBezTo>
                  <a:cubicBezTo>
                    <a:pt x="2443" y="248"/>
                    <a:pt x="2447" y="248"/>
                    <a:pt x="2450" y="251"/>
                  </a:cubicBezTo>
                  <a:cubicBezTo>
                    <a:pt x="2443" y="251"/>
                    <a:pt x="2443" y="251"/>
                    <a:pt x="2440" y="248"/>
                  </a:cubicBezTo>
                  <a:cubicBezTo>
                    <a:pt x="2425" y="244"/>
                    <a:pt x="2406" y="244"/>
                    <a:pt x="2392" y="240"/>
                  </a:cubicBezTo>
                  <a:lnTo>
                    <a:pt x="2388" y="240"/>
                  </a:lnTo>
                  <a:cubicBezTo>
                    <a:pt x="2384" y="242"/>
                    <a:pt x="2381" y="243"/>
                    <a:pt x="2377" y="243"/>
                  </a:cubicBezTo>
                  <a:cubicBezTo>
                    <a:pt x="2373" y="243"/>
                    <a:pt x="2370" y="242"/>
                    <a:pt x="2366" y="240"/>
                  </a:cubicBezTo>
                  <a:cubicBezTo>
                    <a:pt x="2363" y="240"/>
                    <a:pt x="2359" y="242"/>
                    <a:pt x="2355" y="242"/>
                  </a:cubicBezTo>
                  <a:cubicBezTo>
                    <a:pt x="2353" y="242"/>
                    <a:pt x="2350" y="241"/>
                    <a:pt x="2348" y="240"/>
                  </a:cubicBezTo>
                  <a:cubicBezTo>
                    <a:pt x="2344" y="240"/>
                    <a:pt x="2340" y="236"/>
                    <a:pt x="2340" y="236"/>
                  </a:cubicBezTo>
                  <a:cubicBezTo>
                    <a:pt x="2338" y="237"/>
                    <a:pt x="2336" y="238"/>
                    <a:pt x="2334" y="238"/>
                  </a:cubicBezTo>
                  <a:cubicBezTo>
                    <a:pt x="2330" y="238"/>
                    <a:pt x="2327" y="236"/>
                    <a:pt x="2322" y="236"/>
                  </a:cubicBezTo>
                  <a:lnTo>
                    <a:pt x="2304" y="236"/>
                  </a:lnTo>
                  <a:cubicBezTo>
                    <a:pt x="2300" y="234"/>
                    <a:pt x="2296" y="234"/>
                    <a:pt x="2293" y="234"/>
                  </a:cubicBezTo>
                  <a:cubicBezTo>
                    <a:pt x="2289" y="234"/>
                    <a:pt x="2286" y="234"/>
                    <a:pt x="2282" y="233"/>
                  </a:cubicBezTo>
                  <a:cubicBezTo>
                    <a:pt x="2277" y="234"/>
                    <a:pt x="2273" y="234"/>
                    <a:pt x="2268" y="234"/>
                  </a:cubicBezTo>
                  <a:cubicBezTo>
                    <a:pt x="2259" y="234"/>
                    <a:pt x="2251" y="233"/>
                    <a:pt x="2242" y="233"/>
                  </a:cubicBezTo>
                  <a:cubicBezTo>
                    <a:pt x="2230" y="233"/>
                    <a:pt x="2223" y="229"/>
                    <a:pt x="2212" y="229"/>
                  </a:cubicBezTo>
                  <a:cubicBezTo>
                    <a:pt x="2205" y="229"/>
                    <a:pt x="2198" y="226"/>
                    <a:pt x="2190" y="222"/>
                  </a:cubicBezTo>
                  <a:lnTo>
                    <a:pt x="2164" y="222"/>
                  </a:lnTo>
                  <a:cubicBezTo>
                    <a:pt x="2154" y="218"/>
                    <a:pt x="2142" y="218"/>
                    <a:pt x="2132" y="214"/>
                  </a:cubicBezTo>
                  <a:cubicBezTo>
                    <a:pt x="2126" y="214"/>
                    <a:pt x="2123" y="216"/>
                    <a:pt x="2120" y="216"/>
                  </a:cubicBezTo>
                  <a:cubicBezTo>
                    <a:pt x="2119" y="216"/>
                    <a:pt x="2118" y="215"/>
                    <a:pt x="2117" y="214"/>
                  </a:cubicBezTo>
                  <a:lnTo>
                    <a:pt x="2113" y="211"/>
                  </a:lnTo>
                  <a:cubicBezTo>
                    <a:pt x="2111" y="212"/>
                    <a:pt x="2110" y="213"/>
                    <a:pt x="2108" y="213"/>
                  </a:cubicBezTo>
                  <a:cubicBezTo>
                    <a:pt x="2106" y="213"/>
                    <a:pt x="2104" y="212"/>
                    <a:pt x="2102" y="211"/>
                  </a:cubicBezTo>
                  <a:cubicBezTo>
                    <a:pt x="2088" y="211"/>
                    <a:pt x="2069" y="204"/>
                    <a:pt x="2054" y="204"/>
                  </a:cubicBezTo>
                  <a:cubicBezTo>
                    <a:pt x="2051" y="204"/>
                    <a:pt x="2047" y="204"/>
                    <a:pt x="2044" y="200"/>
                  </a:cubicBezTo>
                  <a:cubicBezTo>
                    <a:pt x="2040" y="200"/>
                    <a:pt x="2032" y="196"/>
                    <a:pt x="2029" y="196"/>
                  </a:cubicBezTo>
                  <a:cubicBezTo>
                    <a:pt x="2025" y="196"/>
                    <a:pt x="2022" y="200"/>
                    <a:pt x="2018" y="200"/>
                  </a:cubicBezTo>
                  <a:cubicBezTo>
                    <a:pt x="2010" y="200"/>
                    <a:pt x="2007" y="196"/>
                    <a:pt x="2003" y="196"/>
                  </a:cubicBezTo>
                  <a:cubicBezTo>
                    <a:pt x="2001" y="196"/>
                    <a:pt x="1998" y="194"/>
                    <a:pt x="1995" y="194"/>
                  </a:cubicBezTo>
                  <a:cubicBezTo>
                    <a:pt x="1993" y="194"/>
                    <a:pt x="1991" y="195"/>
                    <a:pt x="1988" y="196"/>
                  </a:cubicBezTo>
                  <a:cubicBezTo>
                    <a:pt x="1988" y="196"/>
                    <a:pt x="1985" y="192"/>
                    <a:pt x="1981" y="192"/>
                  </a:cubicBezTo>
                  <a:lnTo>
                    <a:pt x="1978" y="192"/>
                  </a:lnTo>
                  <a:cubicBezTo>
                    <a:pt x="1975" y="192"/>
                    <a:pt x="1974" y="191"/>
                    <a:pt x="1973" y="191"/>
                  </a:cubicBezTo>
                  <a:cubicBezTo>
                    <a:pt x="1972" y="191"/>
                    <a:pt x="1971" y="191"/>
                    <a:pt x="1970" y="192"/>
                  </a:cubicBezTo>
                  <a:cubicBezTo>
                    <a:pt x="1966" y="192"/>
                    <a:pt x="1963" y="189"/>
                    <a:pt x="1959" y="189"/>
                  </a:cubicBezTo>
                  <a:cubicBezTo>
                    <a:pt x="1956" y="189"/>
                    <a:pt x="1952" y="189"/>
                    <a:pt x="1948" y="185"/>
                  </a:cubicBezTo>
                  <a:cubicBezTo>
                    <a:pt x="1937" y="185"/>
                    <a:pt x="1926" y="182"/>
                    <a:pt x="1915" y="182"/>
                  </a:cubicBezTo>
                  <a:cubicBezTo>
                    <a:pt x="1912" y="178"/>
                    <a:pt x="1908" y="178"/>
                    <a:pt x="1904" y="178"/>
                  </a:cubicBezTo>
                  <a:cubicBezTo>
                    <a:pt x="1900" y="178"/>
                    <a:pt x="1897" y="174"/>
                    <a:pt x="1893" y="174"/>
                  </a:cubicBezTo>
                  <a:cubicBezTo>
                    <a:pt x="1891" y="175"/>
                    <a:pt x="1888" y="175"/>
                    <a:pt x="1886" y="175"/>
                  </a:cubicBezTo>
                  <a:cubicBezTo>
                    <a:pt x="1877" y="175"/>
                    <a:pt x="1869" y="170"/>
                    <a:pt x="1860" y="170"/>
                  </a:cubicBezTo>
                  <a:cubicBezTo>
                    <a:pt x="1853" y="170"/>
                    <a:pt x="1846" y="167"/>
                    <a:pt x="1838" y="167"/>
                  </a:cubicBezTo>
                  <a:cubicBezTo>
                    <a:pt x="1831" y="163"/>
                    <a:pt x="1824" y="163"/>
                    <a:pt x="1816" y="160"/>
                  </a:cubicBezTo>
                  <a:cubicBezTo>
                    <a:pt x="1809" y="160"/>
                    <a:pt x="1802" y="156"/>
                    <a:pt x="1794" y="156"/>
                  </a:cubicBezTo>
                  <a:cubicBezTo>
                    <a:pt x="1787" y="152"/>
                    <a:pt x="1776" y="152"/>
                    <a:pt x="1768" y="148"/>
                  </a:cubicBezTo>
                  <a:cubicBezTo>
                    <a:pt x="1766" y="146"/>
                    <a:pt x="1764" y="146"/>
                    <a:pt x="1761" y="146"/>
                  </a:cubicBezTo>
                  <a:cubicBezTo>
                    <a:pt x="1757" y="146"/>
                    <a:pt x="1754" y="146"/>
                    <a:pt x="1750" y="145"/>
                  </a:cubicBezTo>
                  <a:cubicBezTo>
                    <a:pt x="1743" y="145"/>
                    <a:pt x="1732" y="145"/>
                    <a:pt x="1728" y="141"/>
                  </a:cubicBezTo>
                  <a:lnTo>
                    <a:pt x="1721" y="141"/>
                  </a:lnTo>
                  <a:cubicBezTo>
                    <a:pt x="1718" y="141"/>
                    <a:pt x="1716" y="143"/>
                    <a:pt x="1714" y="143"/>
                  </a:cubicBezTo>
                  <a:cubicBezTo>
                    <a:pt x="1712" y="143"/>
                    <a:pt x="1711" y="142"/>
                    <a:pt x="1710" y="141"/>
                  </a:cubicBezTo>
                  <a:cubicBezTo>
                    <a:pt x="1710" y="138"/>
                    <a:pt x="1706" y="138"/>
                    <a:pt x="1702" y="138"/>
                  </a:cubicBezTo>
                  <a:cubicBezTo>
                    <a:pt x="1701" y="139"/>
                    <a:pt x="1700" y="139"/>
                    <a:pt x="1699" y="139"/>
                  </a:cubicBezTo>
                  <a:cubicBezTo>
                    <a:pt x="1696" y="139"/>
                    <a:pt x="1694" y="138"/>
                    <a:pt x="1692" y="138"/>
                  </a:cubicBezTo>
                  <a:cubicBezTo>
                    <a:pt x="1692" y="138"/>
                    <a:pt x="1688" y="134"/>
                    <a:pt x="1684" y="134"/>
                  </a:cubicBezTo>
                  <a:cubicBezTo>
                    <a:pt x="1684" y="134"/>
                    <a:pt x="1682" y="136"/>
                    <a:pt x="1680" y="136"/>
                  </a:cubicBezTo>
                  <a:cubicBezTo>
                    <a:pt x="1679" y="136"/>
                    <a:pt x="1678" y="135"/>
                    <a:pt x="1677" y="134"/>
                  </a:cubicBezTo>
                  <a:cubicBezTo>
                    <a:pt x="1658" y="130"/>
                    <a:pt x="1640" y="130"/>
                    <a:pt x="1618" y="126"/>
                  </a:cubicBezTo>
                  <a:cubicBezTo>
                    <a:pt x="1614" y="123"/>
                    <a:pt x="1611" y="123"/>
                    <a:pt x="1604" y="123"/>
                  </a:cubicBezTo>
                  <a:cubicBezTo>
                    <a:pt x="1596" y="123"/>
                    <a:pt x="1589" y="119"/>
                    <a:pt x="1582" y="116"/>
                  </a:cubicBezTo>
                  <a:cubicBezTo>
                    <a:pt x="1578" y="116"/>
                    <a:pt x="1570" y="116"/>
                    <a:pt x="1563" y="112"/>
                  </a:cubicBezTo>
                  <a:cubicBezTo>
                    <a:pt x="1561" y="112"/>
                    <a:pt x="1558" y="110"/>
                    <a:pt x="1556" y="110"/>
                  </a:cubicBezTo>
                  <a:cubicBezTo>
                    <a:pt x="1555" y="110"/>
                    <a:pt x="1553" y="111"/>
                    <a:pt x="1552" y="112"/>
                  </a:cubicBezTo>
                  <a:cubicBezTo>
                    <a:pt x="1550" y="110"/>
                    <a:pt x="1548" y="109"/>
                    <a:pt x="1546" y="109"/>
                  </a:cubicBezTo>
                  <a:cubicBezTo>
                    <a:pt x="1545" y="109"/>
                    <a:pt x="1543" y="110"/>
                    <a:pt x="1541" y="112"/>
                  </a:cubicBezTo>
                  <a:cubicBezTo>
                    <a:pt x="1538" y="112"/>
                    <a:pt x="1534" y="108"/>
                    <a:pt x="1530" y="104"/>
                  </a:cubicBezTo>
                  <a:lnTo>
                    <a:pt x="1526" y="104"/>
                  </a:lnTo>
                  <a:cubicBezTo>
                    <a:pt x="1525" y="105"/>
                    <a:pt x="1524" y="106"/>
                    <a:pt x="1523" y="106"/>
                  </a:cubicBezTo>
                  <a:cubicBezTo>
                    <a:pt x="1520" y="106"/>
                    <a:pt x="1518" y="104"/>
                    <a:pt x="1516" y="104"/>
                  </a:cubicBezTo>
                  <a:cubicBezTo>
                    <a:pt x="1512" y="104"/>
                    <a:pt x="1504" y="104"/>
                    <a:pt x="1504" y="101"/>
                  </a:cubicBezTo>
                  <a:lnTo>
                    <a:pt x="1501" y="101"/>
                  </a:lnTo>
                  <a:cubicBezTo>
                    <a:pt x="1494" y="101"/>
                    <a:pt x="1490" y="101"/>
                    <a:pt x="1490" y="97"/>
                  </a:cubicBezTo>
                  <a:cubicBezTo>
                    <a:pt x="1488" y="95"/>
                    <a:pt x="1486" y="95"/>
                    <a:pt x="1484" y="95"/>
                  </a:cubicBezTo>
                  <a:cubicBezTo>
                    <a:pt x="1482" y="95"/>
                    <a:pt x="1480" y="95"/>
                    <a:pt x="1479" y="94"/>
                  </a:cubicBezTo>
                  <a:lnTo>
                    <a:pt x="1472" y="94"/>
                  </a:lnTo>
                  <a:cubicBezTo>
                    <a:pt x="1471" y="93"/>
                    <a:pt x="1470" y="93"/>
                    <a:pt x="1469" y="93"/>
                  </a:cubicBezTo>
                  <a:cubicBezTo>
                    <a:pt x="1468" y="93"/>
                    <a:pt x="1466" y="93"/>
                    <a:pt x="1464" y="93"/>
                  </a:cubicBezTo>
                  <a:cubicBezTo>
                    <a:pt x="1463" y="93"/>
                    <a:pt x="1461" y="93"/>
                    <a:pt x="1460" y="90"/>
                  </a:cubicBezTo>
                  <a:cubicBezTo>
                    <a:pt x="1457" y="97"/>
                    <a:pt x="1450" y="94"/>
                    <a:pt x="1446" y="97"/>
                  </a:cubicBezTo>
                  <a:cubicBezTo>
                    <a:pt x="1446" y="104"/>
                    <a:pt x="1453" y="108"/>
                    <a:pt x="1457" y="108"/>
                  </a:cubicBezTo>
                  <a:cubicBezTo>
                    <a:pt x="1468" y="108"/>
                    <a:pt x="1479" y="116"/>
                    <a:pt x="1490" y="119"/>
                  </a:cubicBezTo>
                  <a:cubicBezTo>
                    <a:pt x="1497" y="119"/>
                    <a:pt x="1504" y="119"/>
                    <a:pt x="1508" y="126"/>
                  </a:cubicBezTo>
                  <a:lnTo>
                    <a:pt x="1516" y="126"/>
                  </a:lnTo>
                  <a:cubicBezTo>
                    <a:pt x="1517" y="125"/>
                    <a:pt x="1518" y="125"/>
                    <a:pt x="1519" y="125"/>
                  </a:cubicBezTo>
                  <a:cubicBezTo>
                    <a:pt x="1521" y="125"/>
                    <a:pt x="1524" y="126"/>
                    <a:pt x="1526" y="126"/>
                  </a:cubicBezTo>
                  <a:cubicBezTo>
                    <a:pt x="1541" y="130"/>
                    <a:pt x="1556" y="134"/>
                    <a:pt x="1570" y="138"/>
                  </a:cubicBezTo>
                  <a:cubicBezTo>
                    <a:pt x="1582" y="138"/>
                    <a:pt x="1582" y="138"/>
                    <a:pt x="1589" y="145"/>
                  </a:cubicBezTo>
                  <a:cubicBezTo>
                    <a:pt x="1592" y="143"/>
                    <a:pt x="1594" y="142"/>
                    <a:pt x="1597" y="142"/>
                  </a:cubicBezTo>
                  <a:cubicBezTo>
                    <a:pt x="1600" y="142"/>
                    <a:pt x="1605" y="143"/>
                    <a:pt x="1614" y="145"/>
                  </a:cubicBezTo>
                  <a:cubicBezTo>
                    <a:pt x="1607" y="160"/>
                    <a:pt x="1604" y="160"/>
                    <a:pt x="1589" y="160"/>
                  </a:cubicBezTo>
                  <a:cubicBezTo>
                    <a:pt x="1586" y="160"/>
                    <a:pt x="1583" y="155"/>
                    <a:pt x="1580" y="155"/>
                  </a:cubicBezTo>
                  <a:cubicBezTo>
                    <a:pt x="1580" y="155"/>
                    <a:pt x="1579" y="155"/>
                    <a:pt x="1578" y="156"/>
                  </a:cubicBezTo>
                  <a:cubicBezTo>
                    <a:pt x="1574" y="156"/>
                    <a:pt x="1567" y="152"/>
                    <a:pt x="1563" y="152"/>
                  </a:cubicBezTo>
                  <a:cubicBezTo>
                    <a:pt x="1552" y="152"/>
                    <a:pt x="1541" y="148"/>
                    <a:pt x="1530" y="145"/>
                  </a:cubicBezTo>
                  <a:cubicBezTo>
                    <a:pt x="1519" y="141"/>
                    <a:pt x="1508" y="145"/>
                    <a:pt x="1501" y="138"/>
                  </a:cubicBezTo>
                  <a:cubicBezTo>
                    <a:pt x="1499" y="140"/>
                    <a:pt x="1498" y="141"/>
                    <a:pt x="1497" y="141"/>
                  </a:cubicBezTo>
                  <a:cubicBezTo>
                    <a:pt x="1495" y="141"/>
                    <a:pt x="1492" y="138"/>
                    <a:pt x="1490" y="138"/>
                  </a:cubicBezTo>
                  <a:cubicBezTo>
                    <a:pt x="1487" y="138"/>
                    <a:pt x="1485" y="136"/>
                    <a:pt x="1482" y="136"/>
                  </a:cubicBezTo>
                  <a:cubicBezTo>
                    <a:pt x="1481" y="136"/>
                    <a:pt x="1480" y="136"/>
                    <a:pt x="1479" y="138"/>
                  </a:cubicBezTo>
                  <a:lnTo>
                    <a:pt x="1475" y="138"/>
                  </a:lnTo>
                  <a:cubicBezTo>
                    <a:pt x="1472" y="130"/>
                    <a:pt x="1464" y="134"/>
                    <a:pt x="1460" y="130"/>
                  </a:cubicBezTo>
                  <a:cubicBezTo>
                    <a:pt x="1457" y="130"/>
                    <a:pt x="1453" y="126"/>
                    <a:pt x="1450" y="126"/>
                  </a:cubicBezTo>
                  <a:lnTo>
                    <a:pt x="1446" y="123"/>
                  </a:lnTo>
                  <a:cubicBezTo>
                    <a:pt x="1443" y="124"/>
                    <a:pt x="1441" y="124"/>
                    <a:pt x="1439" y="124"/>
                  </a:cubicBezTo>
                  <a:cubicBezTo>
                    <a:pt x="1435" y="124"/>
                    <a:pt x="1432" y="123"/>
                    <a:pt x="1428" y="123"/>
                  </a:cubicBezTo>
                  <a:cubicBezTo>
                    <a:pt x="1424" y="123"/>
                    <a:pt x="1420" y="123"/>
                    <a:pt x="1416" y="119"/>
                  </a:cubicBezTo>
                  <a:cubicBezTo>
                    <a:pt x="1413" y="119"/>
                    <a:pt x="1409" y="119"/>
                    <a:pt x="1406" y="116"/>
                  </a:cubicBezTo>
                  <a:cubicBezTo>
                    <a:pt x="1405" y="117"/>
                    <a:pt x="1403" y="117"/>
                    <a:pt x="1402" y="117"/>
                  </a:cubicBezTo>
                  <a:cubicBezTo>
                    <a:pt x="1400" y="117"/>
                    <a:pt x="1397" y="115"/>
                    <a:pt x="1394" y="112"/>
                  </a:cubicBezTo>
                  <a:lnTo>
                    <a:pt x="1384" y="112"/>
                  </a:lnTo>
                  <a:cubicBezTo>
                    <a:pt x="1380" y="112"/>
                    <a:pt x="1376" y="108"/>
                    <a:pt x="1372" y="108"/>
                  </a:cubicBezTo>
                  <a:cubicBezTo>
                    <a:pt x="1354" y="104"/>
                    <a:pt x="1332" y="101"/>
                    <a:pt x="1314" y="97"/>
                  </a:cubicBezTo>
                  <a:cubicBezTo>
                    <a:pt x="1306" y="94"/>
                    <a:pt x="1299" y="90"/>
                    <a:pt x="1292" y="90"/>
                  </a:cubicBezTo>
                  <a:cubicBezTo>
                    <a:pt x="1284" y="90"/>
                    <a:pt x="1277" y="94"/>
                    <a:pt x="1266" y="94"/>
                  </a:cubicBezTo>
                  <a:cubicBezTo>
                    <a:pt x="1255" y="94"/>
                    <a:pt x="1244" y="90"/>
                    <a:pt x="1230" y="90"/>
                  </a:cubicBezTo>
                  <a:lnTo>
                    <a:pt x="1226" y="90"/>
                  </a:lnTo>
                  <a:cubicBezTo>
                    <a:pt x="1222" y="86"/>
                    <a:pt x="1208" y="82"/>
                    <a:pt x="1204" y="82"/>
                  </a:cubicBezTo>
                  <a:cubicBezTo>
                    <a:pt x="1200" y="82"/>
                    <a:pt x="1189" y="79"/>
                    <a:pt x="1186" y="79"/>
                  </a:cubicBezTo>
                  <a:cubicBezTo>
                    <a:pt x="1178" y="79"/>
                    <a:pt x="1171" y="75"/>
                    <a:pt x="1164" y="75"/>
                  </a:cubicBezTo>
                  <a:cubicBezTo>
                    <a:pt x="1145" y="72"/>
                    <a:pt x="1145" y="72"/>
                    <a:pt x="1130" y="64"/>
                  </a:cubicBezTo>
                  <a:lnTo>
                    <a:pt x="1123" y="64"/>
                  </a:lnTo>
                  <a:cubicBezTo>
                    <a:pt x="1121" y="65"/>
                    <a:pt x="1120" y="65"/>
                    <a:pt x="1118" y="65"/>
                  </a:cubicBezTo>
                  <a:cubicBezTo>
                    <a:pt x="1114" y="65"/>
                    <a:pt x="1109" y="63"/>
                    <a:pt x="1105" y="63"/>
                  </a:cubicBezTo>
                  <a:cubicBezTo>
                    <a:pt x="1104" y="63"/>
                    <a:pt x="1102" y="63"/>
                    <a:pt x="1101" y="64"/>
                  </a:cubicBezTo>
                  <a:lnTo>
                    <a:pt x="1098" y="64"/>
                  </a:lnTo>
                  <a:cubicBezTo>
                    <a:pt x="1090" y="60"/>
                    <a:pt x="1083" y="53"/>
                    <a:pt x="1072" y="53"/>
                  </a:cubicBezTo>
                  <a:cubicBezTo>
                    <a:pt x="1064" y="53"/>
                    <a:pt x="1057" y="53"/>
                    <a:pt x="1050" y="50"/>
                  </a:cubicBezTo>
                  <a:cubicBezTo>
                    <a:pt x="1046" y="50"/>
                    <a:pt x="1039" y="50"/>
                    <a:pt x="1032" y="53"/>
                  </a:cubicBezTo>
                  <a:cubicBezTo>
                    <a:pt x="1032" y="50"/>
                    <a:pt x="1028" y="46"/>
                    <a:pt x="1024" y="46"/>
                  </a:cubicBezTo>
                  <a:cubicBezTo>
                    <a:pt x="1017" y="46"/>
                    <a:pt x="1010" y="42"/>
                    <a:pt x="1006" y="42"/>
                  </a:cubicBezTo>
                  <a:cubicBezTo>
                    <a:pt x="998" y="35"/>
                    <a:pt x="988" y="35"/>
                    <a:pt x="980" y="35"/>
                  </a:cubicBezTo>
                  <a:cubicBezTo>
                    <a:pt x="969" y="35"/>
                    <a:pt x="954" y="35"/>
                    <a:pt x="944" y="31"/>
                  </a:cubicBezTo>
                  <a:cubicBezTo>
                    <a:pt x="929" y="28"/>
                    <a:pt x="918" y="28"/>
                    <a:pt x="903" y="20"/>
                  </a:cubicBezTo>
                  <a:cubicBezTo>
                    <a:pt x="902" y="21"/>
                    <a:pt x="901" y="22"/>
                    <a:pt x="900" y="22"/>
                  </a:cubicBezTo>
                  <a:cubicBezTo>
                    <a:pt x="897" y="22"/>
                    <a:pt x="895" y="20"/>
                    <a:pt x="892" y="20"/>
                  </a:cubicBezTo>
                  <a:cubicBezTo>
                    <a:pt x="890" y="18"/>
                    <a:pt x="888" y="18"/>
                    <a:pt x="886" y="18"/>
                  </a:cubicBezTo>
                  <a:cubicBezTo>
                    <a:pt x="885" y="18"/>
                    <a:pt x="883" y="18"/>
                    <a:pt x="881" y="16"/>
                  </a:cubicBezTo>
                  <a:cubicBezTo>
                    <a:pt x="880" y="15"/>
                    <a:pt x="880" y="15"/>
                    <a:pt x="879" y="15"/>
                  </a:cubicBezTo>
                  <a:cubicBezTo>
                    <a:pt x="877" y="15"/>
                    <a:pt x="875" y="17"/>
                    <a:pt x="874" y="17"/>
                  </a:cubicBezTo>
                  <a:cubicBezTo>
                    <a:pt x="874" y="17"/>
                    <a:pt x="874" y="17"/>
                    <a:pt x="874" y="16"/>
                  </a:cubicBezTo>
                  <a:cubicBezTo>
                    <a:pt x="863" y="9"/>
                    <a:pt x="848" y="9"/>
                    <a:pt x="837" y="6"/>
                  </a:cubicBezTo>
                  <a:lnTo>
                    <a:pt x="830" y="6"/>
                  </a:lnTo>
                  <a:cubicBezTo>
                    <a:pt x="826" y="2"/>
                    <a:pt x="823" y="1"/>
                    <a:pt x="8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3637361" y="3145192"/>
              <a:ext cx="245" cy="196"/>
            </a:xfrm>
            <a:custGeom>
              <a:avLst/>
              <a:gdLst/>
              <a:ahLst/>
              <a:cxnLst/>
              <a:rect l="l" t="t" r="r" b="b"/>
              <a:pathLst>
                <a:path w="5" h="4" extrusionOk="0">
                  <a:moveTo>
                    <a:pt x="1" y="0"/>
                  </a:moveTo>
                  <a:lnTo>
                    <a:pt x="4"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3681233" y="3154909"/>
              <a:ext cx="49" cy="49"/>
            </a:xfrm>
            <a:custGeom>
              <a:avLst/>
              <a:gdLst/>
              <a:ahLst/>
              <a:cxnLst/>
              <a:rect l="l" t="t" r="r" b="b"/>
              <a:pathLst>
                <a:path w="1" h="1" extrusionOk="0">
                  <a:moveTo>
                    <a:pt x="1" y="0"/>
                  </a:moveTo>
                  <a:lnTo>
                    <a:pt x="1"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3838172" y="3088463"/>
              <a:ext cx="245" cy="294"/>
            </a:xfrm>
            <a:custGeom>
              <a:avLst/>
              <a:gdLst/>
              <a:ahLst/>
              <a:cxnLst/>
              <a:rect l="l" t="t" r="r" b="b"/>
              <a:pathLst>
                <a:path w="5" h="6" extrusionOk="0">
                  <a:moveTo>
                    <a:pt x="1" y="1"/>
                  </a:moveTo>
                  <a:lnTo>
                    <a:pt x="1" y="5"/>
                  </a:lnTo>
                  <a:lnTo>
                    <a:pt x="4" y="5"/>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3378250" y="2315400"/>
              <a:ext cx="216666" cy="270256"/>
            </a:xfrm>
            <a:custGeom>
              <a:avLst/>
              <a:gdLst/>
              <a:ahLst/>
              <a:cxnLst/>
              <a:rect l="l" t="t" r="r" b="b"/>
              <a:pathLst>
                <a:path w="4415" h="5507" extrusionOk="0">
                  <a:moveTo>
                    <a:pt x="4111" y="1134"/>
                  </a:moveTo>
                  <a:lnTo>
                    <a:pt x="4111" y="1138"/>
                  </a:lnTo>
                  <a:lnTo>
                    <a:pt x="4106" y="1138"/>
                  </a:lnTo>
                  <a:lnTo>
                    <a:pt x="4111" y="1134"/>
                  </a:lnTo>
                  <a:close/>
                  <a:moveTo>
                    <a:pt x="4114" y="1134"/>
                  </a:moveTo>
                  <a:cubicBezTo>
                    <a:pt x="4118" y="1134"/>
                    <a:pt x="4118" y="1134"/>
                    <a:pt x="4121" y="1138"/>
                  </a:cubicBezTo>
                  <a:cubicBezTo>
                    <a:pt x="4121" y="1141"/>
                    <a:pt x="4118" y="1145"/>
                    <a:pt x="4111" y="1145"/>
                  </a:cubicBezTo>
                  <a:cubicBezTo>
                    <a:pt x="4111" y="1141"/>
                    <a:pt x="4114" y="1141"/>
                    <a:pt x="4114" y="1138"/>
                  </a:cubicBezTo>
                  <a:lnTo>
                    <a:pt x="4114" y="1134"/>
                  </a:lnTo>
                  <a:close/>
                  <a:moveTo>
                    <a:pt x="4180" y="1141"/>
                  </a:moveTo>
                  <a:lnTo>
                    <a:pt x="4180" y="1145"/>
                  </a:lnTo>
                  <a:lnTo>
                    <a:pt x="4180" y="1149"/>
                  </a:lnTo>
                  <a:cubicBezTo>
                    <a:pt x="4177" y="1149"/>
                    <a:pt x="4177" y="1149"/>
                    <a:pt x="4169" y="1153"/>
                  </a:cubicBezTo>
                  <a:cubicBezTo>
                    <a:pt x="4172" y="1149"/>
                    <a:pt x="4172" y="1145"/>
                    <a:pt x="4177" y="1145"/>
                  </a:cubicBezTo>
                  <a:lnTo>
                    <a:pt x="4180" y="1141"/>
                  </a:lnTo>
                  <a:close/>
                  <a:moveTo>
                    <a:pt x="4081" y="1167"/>
                  </a:moveTo>
                  <a:lnTo>
                    <a:pt x="4081" y="1175"/>
                  </a:lnTo>
                  <a:cubicBezTo>
                    <a:pt x="4077" y="1175"/>
                    <a:pt x="4074" y="1171"/>
                    <a:pt x="4081" y="1167"/>
                  </a:cubicBezTo>
                  <a:close/>
                  <a:moveTo>
                    <a:pt x="4103" y="1193"/>
                  </a:moveTo>
                  <a:lnTo>
                    <a:pt x="4103" y="1197"/>
                  </a:lnTo>
                  <a:lnTo>
                    <a:pt x="4099" y="1197"/>
                  </a:lnTo>
                  <a:lnTo>
                    <a:pt x="4103" y="1193"/>
                  </a:lnTo>
                  <a:close/>
                  <a:moveTo>
                    <a:pt x="3952" y="1222"/>
                  </a:moveTo>
                  <a:lnTo>
                    <a:pt x="3952" y="1226"/>
                  </a:lnTo>
                  <a:lnTo>
                    <a:pt x="3949" y="1226"/>
                  </a:lnTo>
                  <a:lnTo>
                    <a:pt x="3949" y="1222"/>
                  </a:lnTo>
                  <a:close/>
                  <a:moveTo>
                    <a:pt x="3828" y="1241"/>
                  </a:moveTo>
                  <a:cubicBezTo>
                    <a:pt x="3828" y="1244"/>
                    <a:pt x="3828" y="1244"/>
                    <a:pt x="3825" y="1248"/>
                  </a:cubicBezTo>
                  <a:cubicBezTo>
                    <a:pt x="3825" y="1244"/>
                    <a:pt x="3828" y="1244"/>
                    <a:pt x="3828" y="1241"/>
                  </a:cubicBezTo>
                  <a:close/>
                  <a:moveTo>
                    <a:pt x="4062" y="1255"/>
                  </a:moveTo>
                  <a:lnTo>
                    <a:pt x="4059" y="1259"/>
                  </a:lnTo>
                  <a:lnTo>
                    <a:pt x="4059" y="1255"/>
                  </a:lnTo>
                  <a:close/>
                  <a:moveTo>
                    <a:pt x="4191" y="1292"/>
                  </a:moveTo>
                  <a:lnTo>
                    <a:pt x="4191" y="1295"/>
                  </a:lnTo>
                  <a:lnTo>
                    <a:pt x="4187" y="1292"/>
                  </a:lnTo>
                  <a:close/>
                  <a:moveTo>
                    <a:pt x="3827" y="1311"/>
                  </a:moveTo>
                  <a:cubicBezTo>
                    <a:pt x="3828" y="1311"/>
                    <a:pt x="3828" y="1312"/>
                    <a:pt x="3828" y="1314"/>
                  </a:cubicBezTo>
                  <a:lnTo>
                    <a:pt x="3825" y="1314"/>
                  </a:lnTo>
                  <a:cubicBezTo>
                    <a:pt x="3825" y="1312"/>
                    <a:pt x="3826" y="1311"/>
                    <a:pt x="3827" y="1311"/>
                  </a:cubicBezTo>
                  <a:close/>
                  <a:moveTo>
                    <a:pt x="3773" y="1354"/>
                  </a:moveTo>
                  <a:lnTo>
                    <a:pt x="3773" y="1358"/>
                  </a:lnTo>
                  <a:lnTo>
                    <a:pt x="3769" y="1358"/>
                  </a:lnTo>
                  <a:lnTo>
                    <a:pt x="3773" y="1354"/>
                  </a:lnTo>
                  <a:close/>
                  <a:moveTo>
                    <a:pt x="3925" y="1583"/>
                  </a:moveTo>
                  <a:cubicBezTo>
                    <a:pt x="3927" y="1583"/>
                    <a:pt x="3928" y="1585"/>
                    <a:pt x="3930" y="1585"/>
                  </a:cubicBezTo>
                  <a:cubicBezTo>
                    <a:pt x="3928" y="1585"/>
                    <a:pt x="3927" y="1588"/>
                    <a:pt x="3926" y="1588"/>
                  </a:cubicBezTo>
                  <a:cubicBezTo>
                    <a:pt x="3925" y="1588"/>
                    <a:pt x="3925" y="1587"/>
                    <a:pt x="3923" y="1585"/>
                  </a:cubicBezTo>
                  <a:lnTo>
                    <a:pt x="3920" y="1585"/>
                  </a:lnTo>
                  <a:cubicBezTo>
                    <a:pt x="3922" y="1583"/>
                    <a:pt x="3924" y="1583"/>
                    <a:pt x="3925" y="1583"/>
                  </a:cubicBezTo>
                  <a:close/>
                  <a:moveTo>
                    <a:pt x="3806" y="1637"/>
                  </a:moveTo>
                  <a:lnTo>
                    <a:pt x="3810" y="1640"/>
                  </a:lnTo>
                  <a:lnTo>
                    <a:pt x="3798" y="1637"/>
                  </a:lnTo>
                  <a:close/>
                  <a:moveTo>
                    <a:pt x="3798" y="1655"/>
                  </a:moveTo>
                  <a:cubicBezTo>
                    <a:pt x="3795" y="1659"/>
                    <a:pt x="3791" y="1659"/>
                    <a:pt x="3788" y="1659"/>
                  </a:cubicBezTo>
                  <a:cubicBezTo>
                    <a:pt x="3791" y="1655"/>
                    <a:pt x="3795" y="1655"/>
                    <a:pt x="3798" y="1655"/>
                  </a:cubicBezTo>
                  <a:close/>
                  <a:moveTo>
                    <a:pt x="3773" y="1662"/>
                  </a:moveTo>
                  <a:lnTo>
                    <a:pt x="3773" y="1666"/>
                  </a:lnTo>
                  <a:lnTo>
                    <a:pt x="3769" y="1662"/>
                  </a:lnTo>
                  <a:close/>
                  <a:moveTo>
                    <a:pt x="3788" y="1662"/>
                  </a:moveTo>
                  <a:lnTo>
                    <a:pt x="3788" y="1666"/>
                  </a:lnTo>
                  <a:lnTo>
                    <a:pt x="3784" y="1666"/>
                  </a:lnTo>
                  <a:lnTo>
                    <a:pt x="3788" y="1662"/>
                  </a:lnTo>
                  <a:close/>
                  <a:moveTo>
                    <a:pt x="3722" y="1769"/>
                  </a:moveTo>
                  <a:lnTo>
                    <a:pt x="3725" y="1772"/>
                  </a:lnTo>
                  <a:lnTo>
                    <a:pt x="3722" y="1772"/>
                  </a:lnTo>
                  <a:lnTo>
                    <a:pt x="3722" y="1769"/>
                  </a:lnTo>
                  <a:close/>
                  <a:moveTo>
                    <a:pt x="3527" y="1977"/>
                  </a:moveTo>
                  <a:lnTo>
                    <a:pt x="3527" y="1981"/>
                  </a:lnTo>
                  <a:cubicBezTo>
                    <a:pt x="3524" y="1981"/>
                    <a:pt x="3524" y="1985"/>
                    <a:pt x="3520" y="1989"/>
                  </a:cubicBezTo>
                  <a:cubicBezTo>
                    <a:pt x="3520" y="1985"/>
                    <a:pt x="3524" y="1981"/>
                    <a:pt x="3527" y="1977"/>
                  </a:cubicBezTo>
                  <a:close/>
                  <a:moveTo>
                    <a:pt x="3410" y="2146"/>
                  </a:moveTo>
                  <a:lnTo>
                    <a:pt x="3410" y="2150"/>
                  </a:lnTo>
                  <a:lnTo>
                    <a:pt x="3407" y="2150"/>
                  </a:lnTo>
                  <a:lnTo>
                    <a:pt x="3407" y="2146"/>
                  </a:lnTo>
                  <a:close/>
                  <a:moveTo>
                    <a:pt x="3077" y="2696"/>
                  </a:moveTo>
                  <a:lnTo>
                    <a:pt x="3077" y="2700"/>
                  </a:lnTo>
                  <a:lnTo>
                    <a:pt x="3072" y="2700"/>
                  </a:lnTo>
                  <a:lnTo>
                    <a:pt x="3072" y="2696"/>
                  </a:lnTo>
                  <a:close/>
                  <a:moveTo>
                    <a:pt x="2820" y="2957"/>
                  </a:moveTo>
                  <a:cubicBezTo>
                    <a:pt x="2820" y="2960"/>
                    <a:pt x="2816" y="2960"/>
                    <a:pt x="2816" y="2964"/>
                  </a:cubicBezTo>
                  <a:lnTo>
                    <a:pt x="2816" y="2960"/>
                  </a:lnTo>
                  <a:lnTo>
                    <a:pt x="2820" y="2957"/>
                  </a:lnTo>
                  <a:close/>
                  <a:moveTo>
                    <a:pt x="491" y="3441"/>
                  </a:moveTo>
                  <a:lnTo>
                    <a:pt x="491" y="3444"/>
                  </a:lnTo>
                  <a:lnTo>
                    <a:pt x="488" y="3444"/>
                  </a:lnTo>
                  <a:lnTo>
                    <a:pt x="488" y="3441"/>
                  </a:lnTo>
                  <a:close/>
                  <a:moveTo>
                    <a:pt x="2984" y="1"/>
                  </a:moveTo>
                  <a:cubicBezTo>
                    <a:pt x="2974" y="1"/>
                    <a:pt x="2974" y="1"/>
                    <a:pt x="2962" y="8"/>
                  </a:cubicBezTo>
                  <a:cubicBezTo>
                    <a:pt x="2955" y="12"/>
                    <a:pt x="2948" y="19"/>
                    <a:pt x="2940" y="23"/>
                  </a:cubicBezTo>
                  <a:cubicBezTo>
                    <a:pt x="2938" y="26"/>
                    <a:pt x="2935" y="31"/>
                    <a:pt x="2932" y="31"/>
                  </a:cubicBezTo>
                  <a:cubicBezTo>
                    <a:pt x="2931" y="31"/>
                    <a:pt x="2931" y="31"/>
                    <a:pt x="2930" y="30"/>
                  </a:cubicBezTo>
                  <a:cubicBezTo>
                    <a:pt x="2923" y="41"/>
                    <a:pt x="2911" y="45"/>
                    <a:pt x="2904" y="45"/>
                  </a:cubicBezTo>
                  <a:cubicBezTo>
                    <a:pt x="2901" y="45"/>
                    <a:pt x="2896" y="41"/>
                    <a:pt x="2896" y="38"/>
                  </a:cubicBezTo>
                  <a:cubicBezTo>
                    <a:pt x="2896" y="30"/>
                    <a:pt x="2893" y="30"/>
                    <a:pt x="2886" y="30"/>
                  </a:cubicBezTo>
                  <a:lnTo>
                    <a:pt x="2879" y="30"/>
                  </a:lnTo>
                  <a:cubicBezTo>
                    <a:pt x="2879" y="34"/>
                    <a:pt x="2879" y="38"/>
                    <a:pt x="2874" y="41"/>
                  </a:cubicBezTo>
                  <a:cubicBezTo>
                    <a:pt x="2867" y="52"/>
                    <a:pt x="2857" y="67"/>
                    <a:pt x="2849" y="82"/>
                  </a:cubicBezTo>
                  <a:cubicBezTo>
                    <a:pt x="2842" y="93"/>
                    <a:pt x="2830" y="104"/>
                    <a:pt x="2827" y="115"/>
                  </a:cubicBezTo>
                  <a:cubicBezTo>
                    <a:pt x="2820" y="126"/>
                    <a:pt x="2813" y="133"/>
                    <a:pt x="2805" y="144"/>
                  </a:cubicBezTo>
                  <a:cubicBezTo>
                    <a:pt x="2805" y="151"/>
                    <a:pt x="2801" y="155"/>
                    <a:pt x="2794" y="159"/>
                  </a:cubicBezTo>
                  <a:cubicBezTo>
                    <a:pt x="2791" y="162"/>
                    <a:pt x="2794" y="170"/>
                    <a:pt x="2786" y="173"/>
                  </a:cubicBezTo>
                  <a:cubicBezTo>
                    <a:pt x="2783" y="173"/>
                    <a:pt x="2783" y="181"/>
                    <a:pt x="2779" y="184"/>
                  </a:cubicBezTo>
                  <a:cubicBezTo>
                    <a:pt x="2769" y="206"/>
                    <a:pt x="2754" y="221"/>
                    <a:pt x="2739" y="243"/>
                  </a:cubicBezTo>
                  <a:cubicBezTo>
                    <a:pt x="2732" y="261"/>
                    <a:pt x="2717" y="276"/>
                    <a:pt x="2703" y="294"/>
                  </a:cubicBezTo>
                  <a:cubicBezTo>
                    <a:pt x="2691" y="309"/>
                    <a:pt x="2681" y="327"/>
                    <a:pt x="2666" y="346"/>
                  </a:cubicBezTo>
                  <a:cubicBezTo>
                    <a:pt x="2662" y="349"/>
                    <a:pt x="2659" y="357"/>
                    <a:pt x="2654" y="364"/>
                  </a:cubicBezTo>
                  <a:cubicBezTo>
                    <a:pt x="2647" y="368"/>
                    <a:pt x="2647" y="379"/>
                    <a:pt x="2640" y="379"/>
                  </a:cubicBezTo>
                  <a:cubicBezTo>
                    <a:pt x="2640" y="390"/>
                    <a:pt x="2632" y="393"/>
                    <a:pt x="2629" y="401"/>
                  </a:cubicBezTo>
                  <a:cubicBezTo>
                    <a:pt x="2625" y="408"/>
                    <a:pt x="2618" y="412"/>
                    <a:pt x="2615" y="419"/>
                  </a:cubicBezTo>
                  <a:cubicBezTo>
                    <a:pt x="2610" y="426"/>
                    <a:pt x="2610" y="430"/>
                    <a:pt x="2607" y="434"/>
                  </a:cubicBezTo>
                  <a:lnTo>
                    <a:pt x="2603" y="434"/>
                  </a:lnTo>
                  <a:cubicBezTo>
                    <a:pt x="2596" y="449"/>
                    <a:pt x="2588" y="463"/>
                    <a:pt x="2581" y="474"/>
                  </a:cubicBezTo>
                  <a:cubicBezTo>
                    <a:pt x="2571" y="496"/>
                    <a:pt x="2552" y="511"/>
                    <a:pt x="2544" y="529"/>
                  </a:cubicBezTo>
                  <a:cubicBezTo>
                    <a:pt x="2519" y="562"/>
                    <a:pt x="2500" y="595"/>
                    <a:pt x="2475" y="625"/>
                  </a:cubicBezTo>
                  <a:cubicBezTo>
                    <a:pt x="2471" y="628"/>
                    <a:pt x="2471" y="632"/>
                    <a:pt x="2468" y="635"/>
                  </a:cubicBezTo>
                  <a:cubicBezTo>
                    <a:pt x="2468" y="639"/>
                    <a:pt x="2464" y="643"/>
                    <a:pt x="2464" y="647"/>
                  </a:cubicBezTo>
                  <a:cubicBezTo>
                    <a:pt x="2453" y="657"/>
                    <a:pt x="2449" y="669"/>
                    <a:pt x="2439" y="676"/>
                  </a:cubicBezTo>
                  <a:cubicBezTo>
                    <a:pt x="2434" y="679"/>
                    <a:pt x="2427" y="687"/>
                    <a:pt x="2427" y="691"/>
                  </a:cubicBezTo>
                  <a:cubicBezTo>
                    <a:pt x="2427" y="694"/>
                    <a:pt x="2424" y="698"/>
                    <a:pt x="2420" y="701"/>
                  </a:cubicBezTo>
                  <a:cubicBezTo>
                    <a:pt x="2412" y="713"/>
                    <a:pt x="2405" y="720"/>
                    <a:pt x="2398" y="731"/>
                  </a:cubicBezTo>
                  <a:cubicBezTo>
                    <a:pt x="2395" y="738"/>
                    <a:pt x="2390" y="742"/>
                    <a:pt x="2383" y="742"/>
                  </a:cubicBezTo>
                  <a:lnTo>
                    <a:pt x="2383" y="749"/>
                  </a:lnTo>
                  <a:cubicBezTo>
                    <a:pt x="2380" y="753"/>
                    <a:pt x="2380" y="753"/>
                    <a:pt x="2376" y="753"/>
                  </a:cubicBezTo>
                  <a:lnTo>
                    <a:pt x="2373" y="757"/>
                  </a:lnTo>
                  <a:cubicBezTo>
                    <a:pt x="2368" y="764"/>
                    <a:pt x="2361" y="771"/>
                    <a:pt x="2358" y="779"/>
                  </a:cubicBezTo>
                  <a:cubicBezTo>
                    <a:pt x="2351" y="789"/>
                    <a:pt x="2339" y="793"/>
                    <a:pt x="2336" y="801"/>
                  </a:cubicBezTo>
                  <a:cubicBezTo>
                    <a:pt x="2336" y="804"/>
                    <a:pt x="2332" y="808"/>
                    <a:pt x="2329" y="811"/>
                  </a:cubicBezTo>
                  <a:cubicBezTo>
                    <a:pt x="2329" y="815"/>
                    <a:pt x="2321" y="815"/>
                    <a:pt x="2321" y="819"/>
                  </a:cubicBezTo>
                  <a:cubicBezTo>
                    <a:pt x="2321" y="823"/>
                    <a:pt x="2317" y="823"/>
                    <a:pt x="2314" y="826"/>
                  </a:cubicBezTo>
                  <a:cubicBezTo>
                    <a:pt x="2310" y="830"/>
                    <a:pt x="2307" y="830"/>
                    <a:pt x="2307" y="833"/>
                  </a:cubicBezTo>
                  <a:cubicBezTo>
                    <a:pt x="2307" y="841"/>
                    <a:pt x="2299" y="845"/>
                    <a:pt x="2295" y="848"/>
                  </a:cubicBezTo>
                  <a:cubicBezTo>
                    <a:pt x="2292" y="852"/>
                    <a:pt x="2288" y="852"/>
                    <a:pt x="2288" y="852"/>
                  </a:cubicBezTo>
                  <a:cubicBezTo>
                    <a:pt x="2285" y="859"/>
                    <a:pt x="2277" y="863"/>
                    <a:pt x="2273" y="867"/>
                  </a:cubicBezTo>
                  <a:cubicBezTo>
                    <a:pt x="2270" y="874"/>
                    <a:pt x="2266" y="877"/>
                    <a:pt x="2258" y="885"/>
                  </a:cubicBezTo>
                  <a:cubicBezTo>
                    <a:pt x="2251" y="889"/>
                    <a:pt x="2248" y="896"/>
                    <a:pt x="2244" y="903"/>
                  </a:cubicBezTo>
                  <a:lnTo>
                    <a:pt x="2226" y="921"/>
                  </a:lnTo>
                  <a:cubicBezTo>
                    <a:pt x="2222" y="925"/>
                    <a:pt x="2219" y="933"/>
                    <a:pt x="2214" y="936"/>
                  </a:cubicBezTo>
                  <a:cubicBezTo>
                    <a:pt x="2211" y="940"/>
                    <a:pt x="2207" y="940"/>
                    <a:pt x="2204" y="943"/>
                  </a:cubicBezTo>
                  <a:lnTo>
                    <a:pt x="2200" y="947"/>
                  </a:lnTo>
                  <a:cubicBezTo>
                    <a:pt x="2185" y="965"/>
                    <a:pt x="2178" y="980"/>
                    <a:pt x="2160" y="995"/>
                  </a:cubicBezTo>
                  <a:cubicBezTo>
                    <a:pt x="2156" y="999"/>
                    <a:pt x="2153" y="1006"/>
                    <a:pt x="2148" y="1013"/>
                  </a:cubicBezTo>
                  <a:cubicBezTo>
                    <a:pt x="2145" y="1017"/>
                    <a:pt x="2141" y="1024"/>
                    <a:pt x="2134" y="1028"/>
                  </a:cubicBezTo>
                  <a:cubicBezTo>
                    <a:pt x="2126" y="1031"/>
                    <a:pt x="2131" y="1039"/>
                    <a:pt x="2123" y="1046"/>
                  </a:cubicBezTo>
                  <a:cubicBezTo>
                    <a:pt x="2123" y="1046"/>
                    <a:pt x="2123" y="1050"/>
                    <a:pt x="2119" y="1050"/>
                  </a:cubicBezTo>
                  <a:cubicBezTo>
                    <a:pt x="2112" y="1053"/>
                    <a:pt x="2112" y="1057"/>
                    <a:pt x="2109" y="1065"/>
                  </a:cubicBezTo>
                  <a:cubicBezTo>
                    <a:pt x="2104" y="1068"/>
                    <a:pt x="2101" y="1072"/>
                    <a:pt x="2097" y="1075"/>
                  </a:cubicBezTo>
                  <a:cubicBezTo>
                    <a:pt x="2094" y="1083"/>
                    <a:pt x="2087" y="1087"/>
                    <a:pt x="2082" y="1094"/>
                  </a:cubicBezTo>
                  <a:cubicBezTo>
                    <a:pt x="2082" y="1097"/>
                    <a:pt x="2075" y="1101"/>
                    <a:pt x="2075" y="1109"/>
                  </a:cubicBezTo>
                  <a:cubicBezTo>
                    <a:pt x="2068" y="1109"/>
                    <a:pt x="2068" y="1116"/>
                    <a:pt x="2065" y="1119"/>
                  </a:cubicBezTo>
                  <a:cubicBezTo>
                    <a:pt x="2038" y="1153"/>
                    <a:pt x="2016" y="1182"/>
                    <a:pt x="1994" y="1211"/>
                  </a:cubicBezTo>
                  <a:cubicBezTo>
                    <a:pt x="1991" y="1219"/>
                    <a:pt x="1987" y="1222"/>
                    <a:pt x="1980" y="1226"/>
                  </a:cubicBezTo>
                  <a:cubicBezTo>
                    <a:pt x="1977" y="1229"/>
                    <a:pt x="1972" y="1237"/>
                    <a:pt x="1972" y="1241"/>
                  </a:cubicBezTo>
                  <a:cubicBezTo>
                    <a:pt x="1972" y="1244"/>
                    <a:pt x="1969" y="1248"/>
                    <a:pt x="1965" y="1248"/>
                  </a:cubicBezTo>
                  <a:cubicBezTo>
                    <a:pt x="1958" y="1255"/>
                    <a:pt x="1947" y="1263"/>
                    <a:pt x="1943" y="1273"/>
                  </a:cubicBezTo>
                  <a:cubicBezTo>
                    <a:pt x="1928" y="1288"/>
                    <a:pt x="1918" y="1303"/>
                    <a:pt x="1906" y="1321"/>
                  </a:cubicBezTo>
                  <a:cubicBezTo>
                    <a:pt x="1903" y="1321"/>
                    <a:pt x="1899" y="1325"/>
                    <a:pt x="1899" y="1329"/>
                  </a:cubicBezTo>
                  <a:cubicBezTo>
                    <a:pt x="1892" y="1339"/>
                    <a:pt x="1889" y="1347"/>
                    <a:pt x="1881" y="1351"/>
                  </a:cubicBezTo>
                  <a:cubicBezTo>
                    <a:pt x="1877" y="1354"/>
                    <a:pt x="1877" y="1354"/>
                    <a:pt x="1877" y="1358"/>
                  </a:cubicBezTo>
                  <a:cubicBezTo>
                    <a:pt x="1877" y="1361"/>
                    <a:pt x="1874" y="1365"/>
                    <a:pt x="1870" y="1369"/>
                  </a:cubicBezTo>
                  <a:cubicBezTo>
                    <a:pt x="1867" y="1380"/>
                    <a:pt x="1852" y="1383"/>
                    <a:pt x="1848" y="1398"/>
                  </a:cubicBezTo>
                  <a:cubicBezTo>
                    <a:pt x="1837" y="1398"/>
                    <a:pt x="1840" y="1413"/>
                    <a:pt x="1833" y="1413"/>
                  </a:cubicBezTo>
                  <a:cubicBezTo>
                    <a:pt x="1833" y="1420"/>
                    <a:pt x="1826" y="1427"/>
                    <a:pt x="1823" y="1435"/>
                  </a:cubicBezTo>
                  <a:cubicBezTo>
                    <a:pt x="1801" y="1461"/>
                    <a:pt x="1782" y="1486"/>
                    <a:pt x="1764" y="1512"/>
                  </a:cubicBezTo>
                  <a:cubicBezTo>
                    <a:pt x="1760" y="1515"/>
                    <a:pt x="1757" y="1515"/>
                    <a:pt x="1757" y="1519"/>
                  </a:cubicBezTo>
                  <a:cubicBezTo>
                    <a:pt x="1757" y="1527"/>
                    <a:pt x="1752" y="1530"/>
                    <a:pt x="1749" y="1534"/>
                  </a:cubicBezTo>
                  <a:cubicBezTo>
                    <a:pt x="1745" y="1537"/>
                    <a:pt x="1745" y="1545"/>
                    <a:pt x="1742" y="1549"/>
                  </a:cubicBezTo>
                  <a:cubicBezTo>
                    <a:pt x="1735" y="1556"/>
                    <a:pt x="1730" y="1567"/>
                    <a:pt x="1723" y="1574"/>
                  </a:cubicBezTo>
                  <a:cubicBezTo>
                    <a:pt x="1720" y="1585"/>
                    <a:pt x="1713" y="1593"/>
                    <a:pt x="1705" y="1603"/>
                  </a:cubicBezTo>
                  <a:cubicBezTo>
                    <a:pt x="1698" y="1611"/>
                    <a:pt x="1694" y="1622"/>
                    <a:pt x="1683" y="1629"/>
                  </a:cubicBezTo>
                  <a:cubicBezTo>
                    <a:pt x="1683" y="1629"/>
                    <a:pt x="1679" y="1633"/>
                    <a:pt x="1683" y="1637"/>
                  </a:cubicBezTo>
                  <a:cubicBezTo>
                    <a:pt x="1683" y="1640"/>
                    <a:pt x="1679" y="1644"/>
                    <a:pt x="1676" y="1647"/>
                  </a:cubicBezTo>
                  <a:cubicBezTo>
                    <a:pt x="1669" y="1651"/>
                    <a:pt x="1664" y="1655"/>
                    <a:pt x="1664" y="1662"/>
                  </a:cubicBezTo>
                  <a:cubicBezTo>
                    <a:pt x="1661" y="1673"/>
                    <a:pt x="1654" y="1681"/>
                    <a:pt x="1647" y="1688"/>
                  </a:cubicBezTo>
                  <a:cubicBezTo>
                    <a:pt x="1642" y="1695"/>
                    <a:pt x="1635" y="1703"/>
                    <a:pt x="1632" y="1710"/>
                  </a:cubicBezTo>
                  <a:cubicBezTo>
                    <a:pt x="1628" y="1710"/>
                    <a:pt x="1628" y="1713"/>
                    <a:pt x="1625" y="1717"/>
                  </a:cubicBezTo>
                  <a:cubicBezTo>
                    <a:pt x="1625" y="1721"/>
                    <a:pt x="1617" y="1725"/>
                    <a:pt x="1617" y="1725"/>
                  </a:cubicBezTo>
                  <a:cubicBezTo>
                    <a:pt x="1617" y="1732"/>
                    <a:pt x="1613" y="1732"/>
                    <a:pt x="1613" y="1735"/>
                  </a:cubicBezTo>
                  <a:cubicBezTo>
                    <a:pt x="1606" y="1747"/>
                    <a:pt x="1595" y="1761"/>
                    <a:pt x="1588" y="1772"/>
                  </a:cubicBezTo>
                  <a:cubicBezTo>
                    <a:pt x="1584" y="1772"/>
                    <a:pt x="1581" y="1776"/>
                    <a:pt x="1581" y="1779"/>
                  </a:cubicBezTo>
                  <a:cubicBezTo>
                    <a:pt x="1581" y="1787"/>
                    <a:pt x="1576" y="1791"/>
                    <a:pt x="1573" y="1794"/>
                  </a:cubicBezTo>
                  <a:cubicBezTo>
                    <a:pt x="1566" y="1801"/>
                    <a:pt x="1562" y="1805"/>
                    <a:pt x="1559" y="1813"/>
                  </a:cubicBezTo>
                  <a:cubicBezTo>
                    <a:pt x="1532" y="1849"/>
                    <a:pt x="1503" y="1886"/>
                    <a:pt x="1478" y="1926"/>
                  </a:cubicBezTo>
                  <a:cubicBezTo>
                    <a:pt x="1474" y="1930"/>
                    <a:pt x="1471" y="1933"/>
                    <a:pt x="1466" y="1941"/>
                  </a:cubicBezTo>
                  <a:cubicBezTo>
                    <a:pt x="1463" y="1945"/>
                    <a:pt x="1456" y="1952"/>
                    <a:pt x="1452" y="1959"/>
                  </a:cubicBezTo>
                  <a:cubicBezTo>
                    <a:pt x="1444" y="1970"/>
                    <a:pt x="1434" y="1985"/>
                    <a:pt x="1422" y="1996"/>
                  </a:cubicBezTo>
                  <a:cubicBezTo>
                    <a:pt x="1422" y="1999"/>
                    <a:pt x="1419" y="1999"/>
                    <a:pt x="1419" y="2003"/>
                  </a:cubicBezTo>
                  <a:cubicBezTo>
                    <a:pt x="1415" y="2014"/>
                    <a:pt x="1412" y="2025"/>
                    <a:pt x="1405" y="2033"/>
                  </a:cubicBezTo>
                  <a:lnTo>
                    <a:pt x="1400" y="2036"/>
                  </a:lnTo>
                  <a:cubicBezTo>
                    <a:pt x="1400" y="2043"/>
                    <a:pt x="1393" y="2051"/>
                    <a:pt x="1390" y="2055"/>
                  </a:cubicBezTo>
                  <a:cubicBezTo>
                    <a:pt x="1383" y="2062"/>
                    <a:pt x="1383" y="2069"/>
                    <a:pt x="1378" y="2077"/>
                  </a:cubicBezTo>
                  <a:cubicBezTo>
                    <a:pt x="1356" y="2102"/>
                    <a:pt x="1334" y="2128"/>
                    <a:pt x="1317" y="2157"/>
                  </a:cubicBezTo>
                  <a:cubicBezTo>
                    <a:pt x="1312" y="2168"/>
                    <a:pt x="1302" y="2175"/>
                    <a:pt x="1302" y="2190"/>
                  </a:cubicBezTo>
                  <a:lnTo>
                    <a:pt x="1298" y="2194"/>
                  </a:lnTo>
                  <a:cubicBezTo>
                    <a:pt x="1283" y="2212"/>
                    <a:pt x="1273" y="2234"/>
                    <a:pt x="1258" y="2253"/>
                  </a:cubicBezTo>
                  <a:cubicBezTo>
                    <a:pt x="1254" y="2256"/>
                    <a:pt x="1254" y="2256"/>
                    <a:pt x="1254" y="2260"/>
                  </a:cubicBezTo>
                  <a:lnTo>
                    <a:pt x="1251" y="2260"/>
                  </a:lnTo>
                  <a:cubicBezTo>
                    <a:pt x="1258" y="2263"/>
                    <a:pt x="1251" y="2271"/>
                    <a:pt x="1251" y="2271"/>
                  </a:cubicBezTo>
                  <a:cubicBezTo>
                    <a:pt x="1236" y="2289"/>
                    <a:pt x="1224" y="2307"/>
                    <a:pt x="1214" y="2326"/>
                  </a:cubicBezTo>
                  <a:lnTo>
                    <a:pt x="1210" y="2329"/>
                  </a:lnTo>
                  <a:cubicBezTo>
                    <a:pt x="1202" y="2341"/>
                    <a:pt x="1199" y="2351"/>
                    <a:pt x="1192" y="2363"/>
                  </a:cubicBezTo>
                  <a:lnTo>
                    <a:pt x="1188" y="2366"/>
                  </a:lnTo>
                  <a:cubicBezTo>
                    <a:pt x="1185" y="2373"/>
                    <a:pt x="1180" y="2385"/>
                    <a:pt x="1177" y="2392"/>
                  </a:cubicBezTo>
                  <a:cubicBezTo>
                    <a:pt x="1173" y="2395"/>
                    <a:pt x="1170" y="2395"/>
                    <a:pt x="1170" y="2399"/>
                  </a:cubicBezTo>
                  <a:cubicBezTo>
                    <a:pt x="1166" y="2410"/>
                    <a:pt x="1158" y="2421"/>
                    <a:pt x="1151" y="2432"/>
                  </a:cubicBezTo>
                  <a:cubicBezTo>
                    <a:pt x="1148" y="2439"/>
                    <a:pt x="1141" y="2447"/>
                    <a:pt x="1136" y="2454"/>
                  </a:cubicBezTo>
                  <a:cubicBezTo>
                    <a:pt x="1141" y="2451"/>
                    <a:pt x="1144" y="2447"/>
                    <a:pt x="1148" y="2443"/>
                  </a:cubicBezTo>
                  <a:lnTo>
                    <a:pt x="1148" y="2443"/>
                  </a:lnTo>
                  <a:cubicBezTo>
                    <a:pt x="1148" y="2447"/>
                    <a:pt x="1144" y="2451"/>
                    <a:pt x="1141" y="2454"/>
                  </a:cubicBezTo>
                  <a:cubicBezTo>
                    <a:pt x="1136" y="2458"/>
                    <a:pt x="1133" y="2461"/>
                    <a:pt x="1133" y="2465"/>
                  </a:cubicBezTo>
                  <a:cubicBezTo>
                    <a:pt x="1133" y="2469"/>
                    <a:pt x="1129" y="2473"/>
                    <a:pt x="1129" y="2476"/>
                  </a:cubicBezTo>
                  <a:cubicBezTo>
                    <a:pt x="1129" y="2480"/>
                    <a:pt x="1122" y="2483"/>
                    <a:pt x="1122" y="2487"/>
                  </a:cubicBezTo>
                  <a:lnTo>
                    <a:pt x="1111" y="2498"/>
                  </a:lnTo>
                  <a:cubicBezTo>
                    <a:pt x="1114" y="2498"/>
                    <a:pt x="1119" y="2495"/>
                    <a:pt x="1122" y="2495"/>
                  </a:cubicBezTo>
                  <a:cubicBezTo>
                    <a:pt x="1119" y="2498"/>
                    <a:pt x="1119" y="2502"/>
                    <a:pt x="1114" y="2502"/>
                  </a:cubicBezTo>
                  <a:cubicBezTo>
                    <a:pt x="1104" y="2517"/>
                    <a:pt x="1097" y="2535"/>
                    <a:pt x="1085" y="2549"/>
                  </a:cubicBezTo>
                  <a:cubicBezTo>
                    <a:pt x="1082" y="2549"/>
                    <a:pt x="1082" y="2549"/>
                    <a:pt x="1082" y="2553"/>
                  </a:cubicBezTo>
                  <a:cubicBezTo>
                    <a:pt x="1078" y="2561"/>
                    <a:pt x="1078" y="2568"/>
                    <a:pt x="1070" y="2571"/>
                  </a:cubicBezTo>
                  <a:cubicBezTo>
                    <a:pt x="1067" y="2579"/>
                    <a:pt x="1067" y="2586"/>
                    <a:pt x="1060" y="2593"/>
                  </a:cubicBezTo>
                  <a:cubicBezTo>
                    <a:pt x="1060" y="2593"/>
                    <a:pt x="1056" y="2597"/>
                    <a:pt x="1056" y="2601"/>
                  </a:cubicBezTo>
                  <a:cubicBezTo>
                    <a:pt x="1056" y="2608"/>
                    <a:pt x="1048" y="2612"/>
                    <a:pt x="1045" y="2619"/>
                  </a:cubicBezTo>
                  <a:cubicBezTo>
                    <a:pt x="1041" y="2623"/>
                    <a:pt x="1038" y="2630"/>
                    <a:pt x="1034" y="2637"/>
                  </a:cubicBezTo>
                  <a:cubicBezTo>
                    <a:pt x="1026" y="2641"/>
                    <a:pt x="1026" y="2652"/>
                    <a:pt x="1023" y="2659"/>
                  </a:cubicBezTo>
                  <a:cubicBezTo>
                    <a:pt x="1019" y="2674"/>
                    <a:pt x="1004" y="2685"/>
                    <a:pt x="997" y="2700"/>
                  </a:cubicBezTo>
                  <a:cubicBezTo>
                    <a:pt x="994" y="2711"/>
                    <a:pt x="987" y="2718"/>
                    <a:pt x="982" y="2729"/>
                  </a:cubicBezTo>
                  <a:cubicBezTo>
                    <a:pt x="979" y="2737"/>
                    <a:pt x="972" y="2744"/>
                    <a:pt x="965" y="2751"/>
                  </a:cubicBezTo>
                  <a:cubicBezTo>
                    <a:pt x="960" y="2759"/>
                    <a:pt x="953" y="2766"/>
                    <a:pt x="950" y="2773"/>
                  </a:cubicBezTo>
                  <a:cubicBezTo>
                    <a:pt x="943" y="2784"/>
                    <a:pt x="935" y="2795"/>
                    <a:pt x="928" y="2806"/>
                  </a:cubicBezTo>
                  <a:cubicBezTo>
                    <a:pt x="924" y="2813"/>
                    <a:pt x="924" y="2817"/>
                    <a:pt x="921" y="2821"/>
                  </a:cubicBezTo>
                  <a:lnTo>
                    <a:pt x="916" y="2825"/>
                  </a:lnTo>
                  <a:cubicBezTo>
                    <a:pt x="916" y="2828"/>
                    <a:pt x="913" y="2832"/>
                    <a:pt x="909" y="2835"/>
                  </a:cubicBezTo>
                  <a:cubicBezTo>
                    <a:pt x="902" y="2850"/>
                    <a:pt x="887" y="2865"/>
                    <a:pt x="880" y="2879"/>
                  </a:cubicBezTo>
                  <a:cubicBezTo>
                    <a:pt x="877" y="2883"/>
                    <a:pt x="872" y="2891"/>
                    <a:pt x="869" y="2891"/>
                  </a:cubicBezTo>
                  <a:cubicBezTo>
                    <a:pt x="865" y="2894"/>
                    <a:pt x="862" y="2898"/>
                    <a:pt x="862" y="2905"/>
                  </a:cubicBezTo>
                  <a:cubicBezTo>
                    <a:pt x="858" y="2909"/>
                    <a:pt x="858" y="2913"/>
                    <a:pt x="855" y="2916"/>
                  </a:cubicBezTo>
                  <a:cubicBezTo>
                    <a:pt x="850" y="2923"/>
                    <a:pt x="847" y="2927"/>
                    <a:pt x="847" y="2931"/>
                  </a:cubicBezTo>
                  <a:cubicBezTo>
                    <a:pt x="843" y="2935"/>
                    <a:pt x="840" y="2938"/>
                    <a:pt x="840" y="2942"/>
                  </a:cubicBezTo>
                  <a:cubicBezTo>
                    <a:pt x="840" y="2945"/>
                    <a:pt x="836" y="2945"/>
                    <a:pt x="833" y="2949"/>
                  </a:cubicBezTo>
                  <a:lnTo>
                    <a:pt x="828" y="2953"/>
                  </a:lnTo>
                  <a:cubicBezTo>
                    <a:pt x="828" y="2957"/>
                    <a:pt x="825" y="2957"/>
                    <a:pt x="825" y="2964"/>
                  </a:cubicBezTo>
                  <a:cubicBezTo>
                    <a:pt x="825" y="2964"/>
                    <a:pt x="821" y="2967"/>
                    <a:pt x="818" y="2971"/>
                  </a:cubicBezTo>
                  <a:cubicBezTo>
                    <a:pt x="814" y="2975"/>
                    <a:pt x="814" y="2979"/>
                    <a:pt x="811" y="2982"/>
                  </a:cubicBezTo>
                  <a:cubicBezTo>
                    <a:pt x="803" y="2993"/>
                    <a:pt x="796" y="3004"/>
                    <a:pt x="784" y="3015"/>
                  </a:cubicBezTo>
                  <a:cubicBezTo>
                    <a:pt x="784" y="3019"/>
                    <a:pt x="781" y="3019"/>
                    <a:pt x="777" y="3026"/>
                  </a:cubicBezTo>
                  <a:cubicBezTo>
                    <a:pt x="777" y="3030"/>
                    <a:pt x="770" y="3033"/>
                    <a:pt x="770" y="3037"/>
                  </a:cubicBezTo>
                  <a:cubicBezTo>
                    <a:pt x="767" y="3048"/>
                    <a:pt x="755" y="3055"/>
                    <a:pt x="752" y="3067"/>
                  </a:cubicBezTo>
                  <a:cubicBezTo>
                    <a:pt x="745" y="3074"/>
                    <a:pt x="740" y="3081"/>
                    <a:pt x="733" y="3085"/>
                  </a:cubicBezTo>
                  <a:cubicBezTo>
                    <a:pt x="730" y="3092"/>
                    <a:pt x="723" y="3103"/>
                    <a:pt x="718" y="3111"/>
                  </a:cubicBezTo>
                  <a:cubicBezTo>
                    <a:pt x="711" y="3114"/>
                    <a:pt x="708" y="3121"/>
                    <a:pt x="701" y="3129"/>
                  </a:cubicBezTo>
                  <a:cubicBezTo>
                    <a:pt x="696" y="3136"/>
                    <a:pt x="693" y="3143"/>
                    <a:pt x="686" y="3151"/>
                  </a:cubicBezTo>
                  <a:cubicBezTo>
                    <a:pt x="679" y="3155"/>
                    <a:pt x="674" y="3165"/>
                    <a:pt x="671" y="3169"/>
                  </a:cubicBezTo>
                  <a:cubicBezTo>
                    <a:pt x="664" y="3177"/>
                    <a:pt x="664" y="3187"/>
                    <a:pt x="657" y="3191"/>
                  </a:cubicBezTo>
                  <a:cubicBezTo>
                    <a:pt x="652" y="3195"/>
                    <a:pt x="652" y="3195"/>
                    <a:pt x="652" y="3199"/>
                  </a:cubicBezTo>
                  <a:cubicBezTo>
                    <a:pt x="652" y="3202"/>
                    <a:pt x="652" y="3206"/>
                    <a:pt x="645" y="3209"/>
                  </a:cubicBezTo>
                  <a:cubicBezTo>
                    <a:pt x="645" y="3209"/>
                    <a:pt x="642" y="3213"/>
                    <a:pt x="642" y="3217"/>
                  </a:cubicBezTo>
                  <a:cubicBezTo>
                    <a:pt x="642" y="3221"/>
                    <a:pt x="638" y="3224"/>
                    <a:pt x="635" y="3228"/>
                  </a:cubicBezTo>
                  <a:cubicBezTo>
                    <a:pt x="635" y="3228"/>
                    <a:pt x="630" y="3231"/>
                    <a:pt x="627" y="3231"/>
                  </a:cubicBezTo>
                  <a:lnTo>
                    <a:pt x="627" y="3239"/>
                  </a:lnTo>
                  <a:cubicBezTo>
                    <a:pt x="608" y="3257"/>
                    <a:pt x="601" y="3279"/>
                    <a:pt x="586" y="3297"/>
                  </a:cubicBezTo>
                  <a:cubicBezTo>
                    <a:pt x="583" y="3301"/>
                    <a:pt x="576" y="3305"/>
                    <a:pt x="576" y="3312"/>
                  </a:cubicBezTo>
                  <a:cubicBezTo>
                    <a:pt x="572" y="3319"/>
                    <a:pt x="564" y="3323"/>
                    <a:pt x="561" y="3331"/>
                  </a:cubicBezTo>
                  <a:cubicBezTo>
                    <a:pt x="557" y="3338"/>
                    <a:pt x="550" y="3341"/>
                    <a:pt x="547" y="3349"/>
                  </a:cubicBezTo>
                  <a:cubicBezTo>
                    <a:pt x="547" y="3353"/>
                    <a:pt x="539" y="3356"/>
                    <a:pt x="542" y="3360"/>
                  </a:cubicBezTo>
                  <a:lnTo>
                    <a:pt x="539" y="3360"/>
                  </a:lnTo>
                  <a:cubicBezTo>
                    <a:pt x="535" y="3363"/>
                    <a:pt x="535" y="3367"/>
                    <a:pt x="532" y="3371"/>
                  </a:cubicBezTo>
                  <a:cubicBezTo>
                    <a:pt x="532" y="3375"/>
                    <a:pt x="525" y="3378"/>
                    <a:pt x="525" y="3382"/>
                  </a:cubicBezTo>
                  <a:lnTo>
                    <a:pt x="520" y="3385"/>
                  </a:lnTo>
                  <a:cubicBezTo>
                    <a:pt x="520" y="3389"/>
                    <a:pt x="513" y="3393"/>
                    <a:pt x="513" y="3397"/>
                  </a:cubicBezTo>
                  <a:cubicBezTo>
                    <a:pt x="513" y="3400"/>
                    <a:pt x="510" y="3404"/>
                    <a:pt x="506" y="3407"/>
                  </a:cubicBezTo>
                  <a:lnTo>
                    <a:pt x="503" y="3411"/>
                  </a:lnTo>
                  <a:cubicBezTo>
                    <a:pt x="503" y="3415"/>
                    <a:pt x="498" y="3419"/>
                    <a:pt x="495" y="3419"/>
                  </a:cubicBezTo>
                  <a:cubicBezTo>
                    <a:pt x="488" y="3422"/>
                    <a:pt x="491" y="3426"/>
                    <a:pt x="488" y="3429"/>
                  </a:cubicBezTo>
                  <a:cubicBezTo>
                    <a:pt x="484" y="3433"/>
                    <a:pt x="484" y="3437"/>
                    <a:pt x="481" y="3437"/>
                  </a:cubicBezTo>
                  <a:cubicBezTo>
                    <a:pt x="476" y="3441"/>
                    <a:pt x="481" y="3444"/>
                    <a:pt x="473" y="3444"/>
                  </a:cubicBezTo>
                  <a:lnTo>
                    <a:pt x="473" y="3448"/>
                  </a:lnTo>
                  <a:cubicBezTo>
                    <a:pt x="481" y="3451"/>
                    <a:pt x="469" y="3459"/>
                    <a:pt x="473" y="3463"/>
                  </a:cubicBezTo>
                  <a:cubicBezTo>
                    <a:pt x="475" y="3464"/>
                    <a:pt x="477" y="3464"/>
                    <a:pt x="479" y="3464"/>
                  </a:cubicBezTo>
                  <a:cubicBezTo>
                    <a:pt x="483" y="3464"/>
                    <a:pt x="485" y="3462"/>
                    <a:pt x="488" y="3459"/>
                  </a:cubicBezTo>
                  <a:cubicBezTo>
                    <a:pt x="495" y="3444"/>
                    <a:pt x="506" y="3437"/>
                    <a:pt x="517" y="3426"/>
                  </a:cubicBezTo>
                  <a:cubicBezTo>
                    <a:pt x="520" y="3419"/>
                    <a:pt x="525" y="3411"/>
                    <a:pt x="532" y="3411"/>
                  </a:cubicBezTo>
                  <a:cubicBezTo>
                    <a:pt x="532" y="3407"/>
                    <a:pt x="535" y="3407"/>
                    <a:pt x="535" y="3404"/>
                  </a:cubicBezTo>
                  <a:cubicBezTo>
                    <a:pt x="532" y="3400"/>
                    <a:pt x="535" y="3397"/>
                    <a:pt x="539" y="3393"/>
                  </a:cubicBezTo>
                  <a:cubicBezTo>
                    <a:pt x="550" y="3378"/>
                    <a:pt x="561" y="3363"/>
                    <a:pt x="572" y="3349"/>
                  </a:cubicBezTo>
                  <a:cubicBezTo>
                    <a:pt x="579" y="3341"/>
                    <a:pt x="579" y="3341"/>
                    <a:pt x="586" y="3338"/>
                  </a:cubicBezTo>
                  <a:cubicBezTo>
                    <a:pt x="591" y="3327"/>
                    <a:pt x="591" y="3327"/>
                    <a:pt x="601" y="3312"/>
                  </a:cubicBezTo>
                  <a:cubicBezTo>
                    <a:pt x="613" y="3319"/>
                    <a:pt x="613" y="3327"/>
                    <a:pt x="601" y="3341"/>
                  </a:cubicBezTo>
                  <a:cubicBezTo>
                    <a:pt x="601" y="3345"/>
                    <a:pt x="594" y="3345"/>
                    <a:pt x="594" y="3353"/>
                  </a:cubicBezTo>
                  <a:cubicBezTo>
                    <a:pt x="594" y="3356"/>
                    <a:pt x="586" y="3360"/>
                    <a:pt x="583" y="3367"/>
                  </a:cubicBezTo>
                  <a:cubicBezTo>
                    <a:pt x="576" y="3378"/>
                    <a:pt x="569" y="3385"/>
                    <a:pt x="561" y="3397"/>
                  </a:cubicBezTo>
                  <a:cubicBezTo>
                    <a:pt x="554" y="3404"/>
                    <a:pt x="550" y="3419"/>
                    <a:pt x="539" y="3426"/>
                  </a:cubicBezTo>
                  <a:cubicBezTo>
                    <a:pt x="539" y="3429"/>
                    <a:pt x="535" y="3433"/>
                    <a:pt x="532" y="3433"/>
                  </a:cubicBezTo>
                  <a:cubicBezTo>
                    <a:pt x="528" y="3437"/>
                    <a:pt x="525" y="3441"/>
                    <a:pt x="525" y="3448"/>
                  </a:cubicBezTo>
                  <a:lnTo>
                    <a:pt x="525" y="3451"/>
                  </a:lnTo>
                  <a:cubicBezTo>
                    <a:pt x="517" y="3451"/>
                    <a:pt x="517" y="3459"/>
                    <a:pt x="513" y="3463"/>
                  </a:cubicBezTo>
                  <a:cubicBezTo>
                    <a:pt x="510" y="3466"/>
                    <a:pt x="506" y="3466"/>
                    <a:pt x="503" y="3470"/>
                  </a:cubicBezTo>
                  <a:lnTo>
                    <a:pt x="498" y="3473"/>
                  </a:lnTo>
                  <a:cubicBezTo>
                    <a:pt x="498" y="3481"/>
                    <a:pt x="491" y="3488"/>
                    <a:pt x="488" y="3492"/>
                  </a:cubicBezTo>
                  <a:cubicBezTo>
                    <a:pt x="484" y="3495"/>
                    <a:pt x="484" y="3499"/>
                    <a:pt x="481" y="3503"/>
                  </a:cubicBezTo>
                  <a:lnTo>
                    <a:pt x="469" y="3514"/>
                  </a:lnTo>
                  <a:cubicBezTo>
                    <a:pt x="473" y="3517"/>
                    <a:pt x="466" y="3517"/>
                    <a:pt x="462" y="3521"/>
                  </a:cubicBezTo>
                  <a:cubicBezTo>
                    <a:pt x="459" y="3525"/>
                    <a:pt x="459" y="3529"/>
                    <a:pt x="454" y="3532"/>
                  </a:cubicBezTo>
                  <a:cubicBezTo>
                    <a:pt x="451" y="3536"/>
                    <a:pt x="447" y="3539"/>
                    <a:pt x="447" y="3543"/>
                  </a:cubicBezTo>
                  <a:cubicBezTo>
                    <a:pt x="432" y="3561"/>
                    <a:pt x="418" y="3580"/>
                    <a:pt x="403" y="3598"/>
                  </a:cubicBezTo>
                  <a:cubicBezTo>
                    <a:pt x="400" y="3605"/>
                    <a:pt x="393" y="3613"/>
                    <a:pt x="388" y="3620"/>
                  </a:cubicBezTo>
                  <a:cubicBezTo>
                    <a:pt x="385" y="3627"/>
                    <a:pt x="381" y="3639"/>
                    <a:pt x="378" y="3646"/>
                  </a:cubicBezTo>
                  <a:cubicBezTo>
                    <a:pt x="374" y="3657"/>
                    <a:pt x="363" y="3668"/>
                    <a:pt x="359" y="3683"/>
                  </a:cubicBezTo>
                  <a:cubicBezTo>
                    <a:pt x="356" y="3683"/>
                    <a:pt x="356" y="3686"/>
                    <a:pt x="352" y="3686"/>
                  </a:cubicBezTo>
                  <a:cubicBezTo>
                    <a:pt x="349" y="3690"/>
                    <a:pt x="337" y="3701"/>
                    <a:pt x="337" y="3708"/>
                  </a:cubicBezTo>
                  <a:cubicBezTo>
                    <a:pt x="334" y="3708"/>
                    <a:pt x="327" y="3723"/>
                    <a:pt x="322" y="3723"/>
                  </a:cubicBezTo>
                  <a:cubicBezTo>
                    <a:pt x="319" y="3734"/>
                    <a:pt x="312" y="3737"/>
                    <a:pt x="308" y="3745"/>
                  </a:cubicBezTo>
                  <a:cubicBezTo>
                    <a:pt x="297" y="3759"/>
                    <a:pt x="300" y="3763"/>
                    <a:pt x="283" y="3778"/>
                  </a:cubicBezTo>
                  <a:cubicBezTo>
                    <a:pt x="283" y="3778"/>
                    <a:pt x="283" y="3781"/>
                    <a:pt x="278" y="3781"/>
                  </a:cubicBezTo>
                  <a:cubicBezTo>
                    <a:pt x="278" y="3793"/>
                    <a:pt x="268" y="3796"/>
                    <a:pt x="268" y="3803"/>
                  </a:cubicBezTo>
                  <a:cubicBezTo>
                    <a:pt x="268" y="3807"/>
                    <a:pt x="264" y="3807"/>
                    <a:pt x="264" y="3807"/>
                  </a:cubicBezTo>
                  <a:cubicBezTo>
                    <a:pt x="256" y="3815"/>
                    <a:pt x="249" y="3822"/>
                    <a:pt x="246" y="3829"/>
                  </a:cubicBezTo>
                  <a:cubicBezTo>
                    <a:pt x="242" y="3840"/>
                    <a:pt x="234" y="3844"/>
                    <a:pt x="231" y="3851"/>
                  </a:cubicBezTo>
                  <a:cubicBezTo>
                    <a:pt x="227" y="3859"/>
                    <a:pt x="224" y="3862"/>
                    <a:pt x="224" y="3869"/>
                  </a:cubicBezTo>
                  <a:cubicBezTo>
                    <a:pt x="220" y="3873"/>
                    <a:pt x="212" y="3873"/>
                    <a:pt x="212" y="3877"/>
                  </a:cubicBezTo>
                  <a:cubicBezTo>
                    <a:pt x="209" y="3884"/>
                    <a:pt x="205" y="3891"/>
                    <a:pt x="198" y="3895"/>
                  </a:cubicBezTo>
                  <a:cubicBezTo>
                    <a:pt x="190" y="3903"/>
                    <a:pt x="183" y="3910"/>
                    <a:pt x="180" y="3917"/>
                  </a:cubicBezTo>
                  <a:cubicBezTo>
                    <a:pt x="173" y="3932"/>
                    <a:pt x="165" y="3943"/>
                    <a:pt x="158" y="3954"/>
                  </a:cubicBezTo>
                  <a:cubicBezTo>
                    <a:pt x="146" y="3965"/>
                    <a:pt x="143" y="3979"/>
                    <a:pt x="129" y="3991"/>
                  </a:cubicBezTo>
                  <a:cubicBezTo>
                    <a:pt x="129" y="3998"/>
                    <a:pt x="124" y="3998"/>
                    <a:pt x="121" y="4001"/>
                  </a:cubicBezTo>
                  <a:cubicBezTo>
                    <a:pt x="117" y="4005"/>
                    <a:pt x="117" y="4013"/>
                    <a:pt x="114" y="4013"/>
                  </a:cubicBezTo>
                  <a:cubicBezTo>
                    <a:pt x="110" y="4013"/>
                    <a:pt x="114" y="4020"/>
                    <a:pt x="110" y="4023"/>
                  </a:cubicBezTo>
                  <a:cubicBezTo>
                    <a:pt x="95" y="4031"/>
                    <a:pt x="92" y="4042"/>
                    <a:pt x="80" y="4053"/>
                  </a:cubicBezTo>
                  <a:cubicBezTo>
                    <a:pt x="80" y="4057"/>
                    <a:pt x="77" y="4060"/>
                    <a:pt x="77" y="4064"/>
                  </a:cubicBezTo>
                  <a:cubicBezTo>
                    <a:pt x="66" y="4067"/>
                    <a:pt x="66" y="4075"/>
                    <a:pt x="66" y="4082"/>
                  </a:cubicBezTo>
                  <a:cubicBezTo>
                    <a:pt x="63" y="4089"/>
                    <a:pt x="66" y="4101"/>
                    <a:pt x="58" y="4108"/>
                  </a:cubicBezTo>
                  <a:lnTo>
                    <a:pt x="58" y="4111"/>
                  </a:lnTo>
                  <a:cubicBezTo>
                    <a:pt x="63" y="4115"/>
                    <a:pt x="58" y="4119"/>
                    <a:pt x="55" y="4126"/>
                  </a:cubicBezTo>
                  <a:cubicBezTo>
                    <a:pt x="53" y="4130"/>
                    <a:pt x="49" y="4132"/>
                    <a:pt x="46" y="4132"/>
                  </a:cubicBezTo>
                  <a:cubicBezTo>
                    <a:pt x="44" y="4132"/>
                    <a:pt x="42" y="4131"/>
                    <a:pt x="41" y="4130"/>
                  </a:cubicBezTo>
                  <a:cubicBezTo>
                    <a:pt x="36" y="4145"/>
                    <a:pt x="33" y="4155"/>
                    <a:pt x="26" y="4167"/>
                  </a:cubicBezTo>
                  <a:lnTo>
                    <a:pt x="26" y="4185"/>
                  </a:lnTo>
                  <a:lnTo>
                    <a:pt x="26" y="4189"/>
                  </a:lnTo>
                  <a:cubicBezTo>
                    <a:pt x="26" y="4192"/>
                    <a:pt x="22" y="4196"/>
                    <a:pt x="22" y="4199"/>
                  </a:cubicBezTo>
                  <a:cubicBezTo>
                    <a:pt x="29" y="4203"/>
                    <a:pt x="19" y="4211"/>
                    <a:pt x="19" y="4214"/>
                  </a:cubicBezTo>
                  <a:lnTo>
                    <a:pt x="19" y="4229"/>
                  </a:lnTo>
                  <a:cubicBezTo>
                    <a:pt x="19" y="4233"/>
                    <a:pt x="26" y="4233"/>
                    <a:pt x="26" y="4240"/>
                  </a:cubicBezTo>
                  <a:cubicBezTo>
                    <a:pt x="22" y="4243"/>
                    <a:pt x="22" y="4251"/>
                    <a:pt x="22" y="4258"/>
                  </a:cubicBezTo>
                  <a:cubicBezTo>
                    <a:pt x="26" y="4262"/>
                    <a:pt x="29" y="4269"/>
                    <a:pt x="26" y="4277"/>
                  </a:cubicBezTo>
                  <a:cubicBezTo>
                    <a:pt x="29" y="4284"/>
                    <a:pt x="22" y="4287"/>
                    <a:pt x="22" y="4295"/>
                  </a:cubicBezTo>
                  <a:cubicBezTo>
                    <a:pt x="22" y="4299"/>
                    <a:pt x="22" y="4306"/>
                    <a:pt x="19" y="4309"/>
                  </a:cubicBezTo>
                  <a:cubicBezTo>
                    <a:pt x="19" y="4321"/>
                    <a:pt x="14" y="4335"/>
                    <a:pt x="19" y="4343"/>
                  </a:cubicBezTo>
                  <a:cubicBezTo>
                    <a:pt x="22" y="4346"/>
                    <a:pt x="19" y="4346"/>
                    <a:pt x="19" y="4350"/>
                  </a:cubicBezTo>
                  <a:cubicBezTo>
                    <a:pt x="19" y="4353"/>
                    <a:pt x="14" y="4361"/>
                    <a:pt x="22" y="4361"/>
                  </a:cubicBezTo>
                  <a:lnTo>
                    <a:pt x="22" y="4372"/>
                  </a:lnTo>
                  <a:cubicBezTo>
                    <a:pt x="19" y="4372"/>
                    <a:pt x="19" y="4375"/>
                    <a:pt x="14" y="4379"/>
                  </a:cubicBezTo>
                  <a:cubicBezTo>
                    <a:pt x="19" y="4379"/>
                    <a:pt x="22" y="4379"/>
                    <a:pt x="19" y="4383"/>
                  </a:cubicBezTo>
                  <a:cubicBezTo>
                    <a:pt x="19" y="4390"/>
                    <a:pt x="19" y="4394"/>
                    <a:pt x="22" y="4394"/>
                  </a:cubicBezTo>
                  <a:lnTo>
                    <a:pt x="26" y="4397"/>
                  </a:lnTo>
                  <a:cubicBezTo>
                    <a:pt x="29" y="4405"/>
                    <a:pt x="33" y="4412"/>
                    <a:pt x="36" y="4416"/>
                  </a:cubicBezTo>
                  <a:cubicBezTo>
                    <a:pt x="36" y="4419"/>
                    <a:pt x="44" y="4416"/>
                    <a:pt x="44" y="4423"/>
                  </a:cubicBezTo>
                  <a:cubicBezTo>
                    <a:pt x="48" y="4423"/>
                    <a:pt x="48" y="4427"/>
                    <a:pt x="48" y="4431"/>
                  </a:cubicBezTo>
                  <a:lnTo>
                    <a:pt x="51" y="4434"/>
                  </a:lnTo>
                  <a:cubicBezTo>
                    <a:pt x="53" y="4433"/>
                    <a:pt x="55" y="4433"/>
                    <a:pt x="56" y="4433"/>
                  </a:cubicBezTo>
                  <a:cubicBezTo>
                    <a:pt x="58" y="4433"/>
                    <a:pt x="58" y="4435"/>
                    <a:pt x="58" y="4438"/>
                  </a:cubicBezTo>
                  <a:cubicBezTo>
                    <a:pt x="63" y="4445"/>
                    <a:pt x="63" y="4453"/>
                    <a:pt x="66" y="4456"/>
                  </a:cubicBezTo>
                  <a:lnTo>
                    <a:pt x="70" y="4453"/>
                  </a:lnTo>
                  <a:cubicBezTo>
                    <a:pt x="73" y="4453"/>
                    <a:pt x="73" y="4456"/>
                    <a:pt x="77" y="4456"/>
                  </a:cubicBezTo>
                  <a:cubicBezTo>
                    <a:pt x="77" y="4467"/>
                    <a:pt x="88" y="4467"/>
                    <a:pt x="92" y="4467"/>
                  </a:cubicBezTo>
                  <a:lnTo>
                    <a:pt x="95" y="4471"/>
                  </a:lnTo>
                  <a:cubicBezTo>
                    <a:pt x="95" y="4473"/>
                    <a:pt x="97" y="4473"/>
                    <a:pt x="99" y="4473"/>
                  </a:cubicBezTo>
                  <a:cubicBezTo>
                    <a:pt x="100" y="4473"/>
                    <a:pt x="102" y="4473"/>
                    <a:pt x="102" y="4475"/>
                  </a:cubicBezTo>
                  <a:cubicBezTo>
                    <a:pt x="102" y="4477"/>
                    <a:pt x="103" y="4478"/>
                    <a:pt x="105" y="4478"/>
                  </a:cubicBezTo>
                  <a:cubicBezTo>
                    <a:pt x="106" y="4478"/>
                    <a:pt x="108" y="4477"/>
                    <a:pt x="109" y="4477"/>
                  </a:cubicBezTo>
                  <a:cubicBezTo>
                    <a:pt x="110" y="4477"/>
                    <a:pt x="110" y="4478"/>
                    <a:pt x="110" y="4478"/>
                  </a:cubicBezTo>
                  <a:cubicBezTo>
                    <a:pt x="114" y="4478"/>
                    <a:pt x="114" y="4482"/>
                    <a:pt x="114" y="4485"/>
                  </a:cubicBezTo>
                  <a:cubicBezTo>
                    <a:pt x="121" y="4489"/>
                    <a:pt x="132" y="4489"/>
                    <a:pt x="139" y="4493"/>
                  </a:cubicBezTo>
                  <a:lnTo>
                    <a:pt x="143" y="4497"/>
                  </a:lnTo>
                  <a:cubicBezTo>
                    <a:pt x="144" y="4496"/>
                    <a:pt x="146" y="4496"/>
                    <a:pt x="148" y="4496"/>
                  </a:cubicBezTo>
                  <a:cubicBezTo>
                    <a:pt x="153" y="4496"/>
                    <a:pt x="159" y="4498"/>
                    <a:pt x="165" y="4498"/>
                  </a:cubicBezTo>
                  <a:cubicBezTo>
                    <a:pt x="168" y="4498"/>
                    <a:pt x="170" y="4498"/>
                    <a:pt x="173" y="4497"/>
                  </a:cubicBezTo>
                  <a:lnTo>
                    <a:pt x="183" y="4497"/>
                  </a:lnTo>
                  <a:cubicBezTo>
                    <a:pt x="186" y="4497"/>
                    <a:pt x="189" y="4492"/>
                    <a:pt x="192" y="4492"/>
                  </a:cubicBezTo>
                  <a:cubicBezTo>
                    <a:pt x="193" y="4492"/>
                    <a:pt x="194" y="4492"/>
                    <a:pt x="195" y="4493"/>
                  </a:cubicBezTo>
                  <a:cubicBezTo>
                    <a:pt x="198" y="4482"/>
                    <a:pt x="209" y="4485"/>
                    <a:pt x="217" y="4478"/>
                  </a:cubicBezTo>
                  <a:lnTo>
                    <a:pt x="220" y="4478"/>
                  </a:lnTo>
                  <a:lnTo>
                    <a:pt x="220" y="4467"/>
                  </a:lnTo>
                  <a:cubicBezTo>
                    <a:pt x="224" y="4471"/>
                    <a:pt x="224" y="4471"/>
                    <a:pt x="227" y="4471"/>
                  </a:cubicBezTo>
                  <a:cubicBezTo>
                    <a:pt x="230" y="4471"/>
                    <a:pt x="230" y="4473"/>
                    <a:pt x="232" y="4473"/>
                  </a:cubicBezTo>
                  <a:cubicBezTo>
                    <a:pt x="232" y="4473"/>
                    <a:pt x="233" y="4472"/>
                    <a:pt x="234" y="4471"/>
                  </a:cubicBezTo>
                  <a:cubicBezTo>
                    <a:pt x="236" y="4469"/>
                    <a:pt x="238" y="4468"/>
                    <a:pt x="239" y="4468"/>
                  </a:cubicBezTo>
                  <a:cubicBezTo>
                    <a:pt x="241" y="4468"/>
                    <a:pt x="242" y="4470"/>
                    <a:pt x="242" y="4475"/>
                  </a:cubicBezTo>
                  <a:cubicBezTo>
                    <a:pt x="242" y="4478"/>
                    <a:pt x="253" y="4478"/>
                    <a:pt x="246" y="4485"/>
                  </a:cubicBezTo>
                  <a:cubicBezTo>
                    <a:pt x="249" y="4493"/>
                    <a:pt x="242" y="4500"/>
                    <a:pt x="242" y="4507"/>
                  </a:cubicBezTo>
                  <a:cubicBezTo>
                    <a:pt x="239" y="4515"/>
                    <a:pt x="231" y="4519"/>
                    <a:pt x="234" y="4522"/>
                  </a:cubicBezTo>
                  <a:lnTo>
                    <a:pt x="231" y="4522"/>
                  </a:lnTo>
                  <a:cubicBezTo>
                    <a:pt x="224" y="4533"/>
                    <a:pt x="220" y="4541"/>
                    <a:pt x="227" y="4548"/>
                  </a:cubicBezTo>
                  <a:cubicBezTo>
                    <a:pt x="231" y="4555"/>
                    <a:pt x="227" y="4563"/>
                    <a:pt x="224" y="4566"/>
                  </a:cubicBezTo>
                  <a:cubicBezTo>
                    <a:pt x="218" y="4566"/>
                    <a:pt x="214" y="4574"/>
                    <a:pt x="208" y="4574"/>
                  </a:cubicBezTo>
                  <a:cubicBezTo>
                    <a:pt x="207" y="4574"/>
                    <a:pt x="206" y="4574"/>
                    <a:pt x="205" y="4573"/>
                  </a:cubicBezTo>
                  <a:lnTo>
                    <a:pt x="202" y="4573"/>
                  </a:lnTo>
                  <a:cubicBezTo>
                    <a:pt x="198" y="4581"/>
                    <a:pt x="195" y="4581"/>
                    <a:pt x="190" y="4581"/>
                  </a:cubicBezTo>
                  <a:cubicBezTo>
                    <a:pt x="185" y="4583"/>
                    <a:pt x="179" y="4584"/>
                    <a:pt x="172" y="4584"/>
                  </a:cubicBezTo>
                  <a:cubicBezTo>
                    <a:pt x="166" y="4584"/>
                    <a:pt x="159" y="4583"/>
                    <a:pt x="154" y="4581"/>
                  </a:cubicBezTo>
                  <a:cubicBezTo>
                    <a:pt x="158" y="4577"/>
                    <a:pt x="158" y="4573"/>
                    <a:pt x="154" y="4573"/>
                  </a:cubicBezTo>
                  <a:lnTo>
                    <a:pt x="151" y="4577"/>
                  </a:lnTo>
                  <a:cubicBezTo>
                    <a:pt x="147" y="4580"/>
                    <a:pt x="143" y="4583"/>
                    <a:pt x="138" y="4583"/>
                  </a:cubicBezTo>
                  <a:cubicBezTo>
                    <a:pt x="136" y="4583"/>
                    <a:pt x="134" y="4582"/>
                    <a:pt x="132" y="4581"/>
                  </a:cubicBezTo>
                  <a:lnTo>
                    <a:pt x="132" y="4573"/>
                  </a:lnTo>
                  <a:cubicBezTo>
                    <a:pt x="132" y="4577"/>
                    <a:pt x="129" y="4581"/>
                    <a:pt x="129" y="4581"/>
                  </a:cubicBezTo>
                  <a:lnTo>
                    <a:pt x="114" y="4581"/>
                  </a:lnTo>
                  <a:cubicBezTo>
                    <a:pt x="110" y="4583"/>
                    <a:pt x="106" y="4583"/>
                    <a:pt x="103" y="4583"/>
                  </a:cubicBezTo>
                  <a:cubicBezTo>
                    <a:pt x="99" y="4583"/>
                    <a:pt x="95" y="4583"/>
                    <a:pt x="92" y="4585"/>
                  </a:cubicBezTo>
                  <a:lnTo>
                    <a:pt x="88" y="4585"/>
                  </a:lnTo>
                  <a:cubicBezTo>
                    <a:pt x="92" y="4577"/>
                    <a:pt x="99" y="4577"/>
                    <a:pt x="102" y="4573"/>
                  </a:cubicBezTo>
                  <a:cubicBezTo>
                    <a:pt x="100" y="4573"/>
                    <a:pt x="99" y="4572"/>
                    <a:pt x="97" y="4572"/>
                  </a:cubicBezTo>
                  <a:cubicBezTo>
                    <a:pt x="90" y="4572"/>
                    <a:pt x="87" y="4578"/>
                    <a:pt x="80" y="4585"/>
                  </a:cubicBezTo>
                  <a:cubicBezTo>
                    <a:pt x="80" y="4585"/>
                    <a:pt x="80" y="4581"/>
                    <a:pt x="77" y="4581"/>
                  </a:cubicBezTo>
                  <a:cubicBezTo>
                    <a:pt x="77" y="4584"/>
                    <a:pt x="75" y="4586"/>
                    <a:pt x="73" y="4586"/>
                  </a:cubicBezTo>
                  <a:cubicBezTo>
                    <a:pt x="72" y="4586"/>
                    <a:pt x="71" y="4586"/>
                    <a:pt x="70" y="4585"/>
                  </a:cubicBezTo>
                  <a:cubicBezTo>
                    <a:pt x="63" y="4585"/>
                    <a:pt x="58" y="4588"/>
                    <a:pt x="51" y="4592"/>
                  </a:cubicBezTo>
                  <a:lnTo>
                    <a:pt x="36" y="4592"/>
                  </a:lnTo>
                  <a:cubicBezTo>
                    <a:pt x="36" y="4588"/>
                    <a:pt x="36" y="4585"/>
                    <a:pt x="29" y="4585"/>
                  </a:cubicBezTo>
                  <a:cubicBezTo>
                    <a:pt x="26" y="4588"/>
                    <a:pt x="22" y="4588"/>
                    <a:pt x="19" y="4588"/>
                  </a:cubicBezTo>
                  <a:cubicBezTo>
                    <a:pt x="14" y="4592"/>
                    <a:pt x="7" y="4592"/>
                    <a:pt x="4" y="4592"/>
                  </a:cubicBezTo>
                  <a:lnTo>
                    <a:pt x="0" y="4595"/>
                  </a:lnTo>
                  <a:lnTo>
                    <a:pt x="4" y="4599"/>
                  </a:lnTo>
                  <a:cubicBezTo>
                    <a:pt x="5" y="4597"/>
                    <a:pt x="8" y="4596"/>
                    <a:pt x="10" y="4596"/>
                  </a:cubicBezTo>
                  <a:cubicBezTo>
                    <a:pt x="14" y="4596"/>
                    <a:pt x="19" y="4598"/>
                    <a:pt x="24" y="4598"/>
                  </a:cubicBezTo>
                  <a:cubicBezTo>
                    <a:pt x="27" y="4598"/>
                    <a:pt x="30" y="4598"/>
                    <a:pt x="33" y="4595"/>
                  </a:cubicBezTo>
                  <a:lnTo>
                    <a:pt x="36" y="4595"/>
                  </a:lnTo>
                  <a:cubicBezTo>
                    <a:pt x="38" y="4595"/>
                    <a:pt x="39" y="4594"/>
                    <a:pt x="40" y="4594"/>
                  </a:cubicBezTo>
                  <a:cubicBezTo>
                    <a:pt x="45" y="4594"/>
                    <a:pt x="48" y="4600"/>
                    <a:pt x="51" y="4603"/>
                  </a:cubicBezTo>
                  <a:cubicBezTo>
                    <a:pt x="48" y="4607"/>
                    <a:pt x="48" y="4610"/>
                    <a:pt x="55" y="4610"/>
                  </a:cubicBezTo>
                  <a:cubicBezTo>
                    <a:pt x="55" y="4612"/>
                    <a:pt x="55" y="4612"/>
                    <a:pt x="56" y="4612"/>
                  </a:cubicBezTo>
                  <a:cubicBezTo>
                    <a:pt x="57" y="4612"/>
                    <a:pt x="58" y="4610"/>
                    <a:pt x="58" y="4610"/>
                  </a:cubicBezTo>
                  <a:lnTo>
                    <a:pt x="85" y="4610"/>
                  </a:lnTo>
                  <a:cubicBezTo>
                    <a:pt x="88" y="4610"/>
                    <a:pt x="92" y="4607"/>
                    <a:pt x="95" y="4607"/>
                  </a:cubicBezTo>
                  <a:cubicBezTo>
                    <a:pt x="99" y="4607"/>
                    <a:pt x="107" y="4607"/>
                    <a:pt x="110" y="4610"/>
                  </a:cubicBezTo>
                  <a:cubicBezTo>
                    <a:pt x="110" y="4612"/>
                    <a:pt x="111" y="4612"/>
                    <a:pt x="112" y="4612"/>
                  </a:cubicBezTo>
                  <a:cubicBezTo>
                    <a:pt x="113" y="4612"/>
                    <a:pt x="114" y="4612"/>
                    <a:pt x="114" y="4614"/>
                  </a:cubicBezTo>
                  <a:cubicBezTo>
                    <a:pt x="114" y="4617"/>
                    <a:pt x="110" y="4625"/>
                    <a:pt x="110" y="4629"/>
                  </a:cubicBezTo>
                  <a:cubicBezTo>
                    <a:pt x="114" y="4621"/>
                    <a:pt x="121" y="4614"/>
                    <a:pt x="124" y="4610"/>
                  </a:cubicBezTo>
                  <a:cubicBezTo>
                    <a:pt x="127" y="4610"/>
                    <a:pt x="130" y="4612"/>
                    <a:pt x="132" y="4612"/>
                  </a:cubicBezTo>
                  <a:cubicBezTo>
                    <a:pt x="133" y="4612"/>
                    <a:pt x="134" y="4612"/>
                    <a:pt x="136" y="4610"/>
                  </a:cubicBezTo>
                  <a:cubicBezTo>
                    <a:pt x="139" y="4610"/>
                    <a:pt x="146" y="4610"/>
                    <a:pt x="151" y="4614"/>
                  </a:cubicBezTo>
                  <a:cubicBezTo>
                    <a:pt x="154" y="4609"/>
                    <a:pt x="157" y="4608"/>
                    <a:pt x="160" y="4608"/>
                  </a:cubicBezTo>
                  <a:cubicBezTo>
                    <a:pt x="164" y="4608"/>
                    <a:pt x="170" y="4610"/>
                    <a:pt x="176" y="4610"/>
                  </a:cubicBezTo>
                  <a:lnTo>
                    <a:pt x="187" y="4610"/>
                  </a:lnTo>
                  <a:cubicBezTo>
                    <a:pt x="190" y="4607"/>
                    <a:pt x="198" y="4607"/>
                    <a:pt x="202" y="4607"/>
                  </a:cubicBezTo>
                  <a:cubicBezTo>
                    <a:pt x="205" y="4610"/>
                    <a:pt x="212" y="4610"/>
                    <a:pt x="212" y="4614"/>
                  </a:cubicBezTo>
                  <a:cubicBezTo>
                    <a:pt x="217" y="4617"/>
                    <a:pt x="220" y="4617"/>
                    <a:pt x="224" y="4621"/>
                  </a:cubicBezTo>
                  <a:cubicBezTo>
                    <a:pt x="227" y="4621"/>
                    <a:pt x="227" y="4621"/>
                    <a:pt x="227" y="4625"/>
                  </a:cubicBezTo>
                  <a:lnTo>
                    <a:pt x="227" y="4632"/>
                  </a:lnTo>
                  <a:cubicBezTo>
                    <a:pt x="231" y="4632"/>
                    <a:pt x="231" y="4639"/>
                    <a:pt x="234" y="4639"/>
                  </a:cubicBezTo>
                  <a:cubicBezTo>
                    <a:pt x="239" y="4639"/>
                    <a:pt x="242" y="4639"/>
                    <a:pt x="246" y="4636"/>
                  </a:cubicBezTo>
                  <a:cubicBezTo>
                    <a:pt x="246" y="4639"/>
                    <a:pt x="247" y="4640"/>
                    <a:pt x="248" y="4640"/>
                  </a:cubicBezTo>
                  <a:cubicBezTo>
                    <a:pt x="249" y="4640"/>
                    <a:pt x="251" y="4639"/>
                    <a:pt x="253" y="4639"/>
                  </a:cubicBezTo>
                  <a:cubicBezTo>
                    <a:pt x="257" y="4636"/>
                    <a:pt x="260" y="4635"/>
                    <a:pt x="264" y="4635"/>
                  </a:cubicBezTo>
                  <a:cubicBezTo>
                    <a:pt x="268" y="4635"/>
                    <a:pt x="271" y="4636"/>
                    <a:pt x="275" y="4636"/>
                  </a:cubicBezTo>
                  <a:cubicBezTo>
                    <a:pt x="278" y="4639"/>
                    <a:pt x="278" y="4643"/>
                    <a:pt x="283" y="4643"/>
                  </a:cubicBezTo>
                  <a:lnTo>
                    <a:pt x="293" y="4643"/>
                  </a:lnTo>
                  <a:cubicBezTo>
                    <a:pt x="299" y="4643"/>
                    <a:pt x="304" y="4642"/>
                    <a:pt x="308" y="4642"/>
                  </a:cubicBezTo>
                  <a:cubicBezTo>
                    <a:pt x="314" y="4642"/>
                    <a:pt x="318" y="4643"/>
                    <a:pt x="322" y="4647"/>
                  </a:cubicBezTo>
                  <a:lnTo>
                    <a:pt x="334" y="4647"/>
                  </a:lnTo>
                  <a:cubicBezTo>
                    <a:pt x="337" y="4651"/>
                    <a:pt x="337" y="4654"/>
                    <a:pt x="341" y="4658"/>
                  </a:cubicBezTo>
                  <a:cubicBezTo>
                    <a:pt x="341" y="4661"/>
                    <a:pt x="349" y="4661"/>
                    <a:pt x="344" y="4669"/>
                  </a:cubicBezTo>
                  <a:cubicBezTo>
                    <a:pt x="344" y="4673"/>
                    <a:pt x="347" y="4673"/>
                    <a:pt x="350" y="4673"/>
                  </a:cubicBezTo>
                  <a:cubicBezTo>
                    <a:pt x="353" y="4673"/>
                    <a:pt x="356" y="4673"/>
                    <a:pt x="356" y="4676"/>
                  </a:cubicBezTo>
                  <a:cubicBezTo>
                    <a:pt x="356" y="4676"/>
                    <a:pt x="356" y="4680"/>
                    <a:pt x="359" y="4683"/>
                  </a:cubicBezTo>
                  <a:cubicBezTo>
                    <a:pt x="363" y="4687"/>
                    <a:pt x="363" y="4695"/>
                    <a:pt x="366" y="4698"/>
                  </a:cubicBezTo>
                  <a:cubicBezTo>
                    <a:pt x="371" y="4709"/>
                    <a:pt x="378" y="4717"/>
                    <a:pt x="378" y="4731"/>
                  </a:cubicBezTo>
                  <a:cubicBezTo>
                    <a:pt x="378" y="4739"/>
                    <a:pt x="381" y="4742"/>
                    <a:pt x="385" y="4746"/>
                  </a:cubicBezTo>
                  <a:cubicBezTo>
                    <a:pt x="393" y="4749"/>
                    <a:pt x="393" y="4757"/>
                    <a:pt x="393" y="4761"/>
                  </a:cubicBezTo>
                  <a:cubicBezTo>
                    <a:pt x="396" y="4771"/>
                    <a:pt x="400" y="4779"/>
                    <a:pt x="403" y="4783"/>
                  </a:cubicBezTo>
                  <a:cubicBezTo>
                    <a:pt x="410" y="4786"/>
                    <a:pt x="415" y="4790"/>
                    <a:pt x="415" y="4797"/>
                  </a:cubicBezTo>
                  <a:lnTo>
                    <a:pt x="415" y="4801"/>
                  </a:lnTo>
                  <a:cubicBezTo>
                    <a:pt x="418" y="4801"/>
                    <a:pt x="418" y="4805"/>
                    <a:pt x="418" y="4808"/>
                  </a:cubicBezTo>
                  <a:lnTo>
                    <a:pt x="422" y="4812"/>
                  </a:lnTo>
                  <a:cubicBezTo>
                    <a:pt x="425" y="4812"/>
                    <a:pt x="429" y="4819"/>
                    <a:pt x="429" y="4823"/>
                  </a:cubicBezTo>
                  <a:cubicBezTo>
                    <a:pt x="429" y="4827"/>
                    <a:pt x="429" y="4830"/>
                    <a:pt x="432" y="4830"/>
                  </a:cubicBezTo>
                  <a:cubicBezTo>
                    <a:pt x="440" y="4834"/>
                    <a:pt x="444" y="4845"/>
                    <a:pt x="447" y="4852"/>
                  </a:cubicBezTo>
                  <a:cubicBezTo>
                    <a:pt x="451" y="4856"/>
                    <a:pt x="454" y="4859"/>
                    <a:pt x="454" y="4867"/>
                  </a:cubicBezTo>
                  <a:cubicBezTo>
                    <a:pt x="455" y="4867"/>
                    <a:pt x="457" y="4866"/>
                    <a:pt x="457" y="4866"/>
                  </a:cubicBezTo>
                  <a:cubicBezTo>
                    <a:pt x="462" y="4866"/>
                    <a:pt x="463" y="4874"/>
                    <a:pt x="469" y="4874"/>
                  </a:cubicBezTo>
                  <a:cubicBezTo>
                    <a:pt x="469" y="4874"/>
                    <a:pt x="469" y="4881"/>
                    <a:pt x="473" y="4881"/>
                  </a:cubicBezTo>
                  <a:cubicBezTo>
                    <a:pt x="473" y="4881"/>
                    <a:pt x="474" y="4880"/>
                    <a:pt x="474" y="4880"/>
                  </a:cubicBezTo>
                  <a:cubicBezTo>
                    <a:pt x="476" y="4880"/>
                    <a:pt x="477" y="4886"/>
                    <a:pt x="481" y="4889"/>
                  </a:cubicBezTo>
                  <a:cubicBezTo>
                    <a:pt x="484" y="4889"/>
                    <a:pt x="484" y="4893"/>
                    <a:pt x="488" y="4893"/>
                  </a:cubicBezTo>
                  <a:lnTo>
                    <a:pt x="488" y="4900"/>
                  </a:lnTo>
                  <a:cubicBezTo>
                    <a:pt x="491" y="4900"/>
                    <a:pt x="495" y="4900"/>
                    <a:pt x="495" y="4907"/>
                  </a:cubicBezTo>
                  <a:cubicBezTo>
                    <a:pt x="498" y="4907"/>
                    <a:pt x="498" y="4918"/>
                    <a:pt x="506" y="4918"/>
                  </a:cubicBezTo>
                  <a:cubicBezTo>
                    <a:pt x="510" y="4918"/>
                    <a:pt x="510" y="4922"/>
                    <a:pt x="510" y="4922"/>
                  </a:cubicBezTo>
                  <a:lnTo>
                    <a:pt x="510" y="4929"/>
                  </a:lnTo>
                  <a:cubicBezTo>
                    <a:pt x="517" y="4933"/>
                    <a:pt x="525" y="4937"/>
                    <a:pt x="525" y="4944"/>
                  </a:cubicBezTo>
                  <a:cubicBezTo>
                    <a:pt x="525" y="4944"/>
                    <a:pt x="528" y="4942"/>
                    <a:pt x="530" y="4942"/>
                  </a:cubicBezTo>
                  <a:cubicBezTo>
                    <a:pt x="531" y="4942"/>
                    <a:pt x="532" y="4943"/>
                    <a:pt x="532" y="4944"/>
                  </a:cubicBezTo>
                  <a:cubicBezTo>
                    <a:pt x="532" y="4947"/>
                    <a:pt x="532" y="4947"/>
                    <a:pt x="535" y="4947"/>
                  </a:cubicBezTo>
                  <a:cubicBezTo>
                    <a:pt x="539" y="4947"/>
                    <a:pt x="539" y="4951"/>
                    <a:pt x="539" y="4955"/>
                  </a:cubicBezTo>
                  <a:cubicBezTo>
                    <a:pt x="550" y="4959"/>
                    <a:pt x="550" y="4959"/>
                    <a:pt x="554" y="4966"/>
                  </a:cubicBezTo>
                  <a:lnTo>
                    <a:pt x="554" y="4969"/>
                  </a:lnTo>
                  <a:cubicBezTo>
                    <a:pt x="557" y="4973"/>
                    <a:pt x="561" y="4981"/>
                    <a:pt x="564" y="4984"/>
                  </a:cubicBezTo>
                  <a:cubicBezTo>
                    <a:pt x="569" y="4988"/>
                    <a:pt x="569" y="4991"/>
                    <a:pt x="572" y="4995"/>
                  </a:cubicBezTo>
                  <a:cubicBezTo>
                    <a:pt x="576" y="4995"/>
                    <a:pt x="579" y="4999"/>
                    <a:pt x="579" y="5003"/>
                  </a:cubicBezTo>
                  <a:cubicBezTo>
                    <a:pt x="579" y="5006"/>
                    <a:pt x="580" y="5007"/>
                    <a:pt x="581" y="5007"/>
                  </a:cubicBezTo>
                  <a:cubicBezTo>
                    <a:pt x="582" y="5007"/>
                    <a:pt x="583" y="5006"/>
                    <a:pt x="583" y="5006"/>
                  </a:cubicBezTo>
                  <a:cubicBezTo>
                    <a:pt x="586" y="5017"/>
                    <a:pt x="594" y="5017"/>
                    <a:pt x="598" y="5021"/>
                  </a:cubicBezTo>
                  <a:cubicBezTo>
                    <a:pt x="608" y="5021"/>
                    <a:pt x="616" y="5028"/>
                    <a:pt x="616" y="5039"/>
                  </a:cubicBezTo>
                  <a:lnTo>
                    <a:pt x="616" y="5047"/>
                  </a:lnTo>
                  <a:cubicBezTo>
                    <a:pt x="620" y="5039"/>
                    <a:pt x="623" y="5035"/>
                    <a:pt x="627" y="5032"/>
                  </a:cubicBezTo>
                  <a:lnTo>
                    <a:pt x="645" y="5032"/>
                  </a:lnTo>
                  <a:cubicBezTo>
                    <a:pt x="646" y="5031"/>
                    <a:pt x="647" y="5031"/>
                    <a:pt x="648" y="5031"/>
                  </a:cubicBezTo>
                  <a:cubicBezTo>
                    <a:pt x="652" y="5031"/>
                    <a:pt x="653" y="5036"/>
                    <a:pt x="657" y="5036"/>
                  </a:cubicBezTo>
                  <a:cubicBezTo>
                    <a:pt x="658" y="5036"/>
                    <a:pt x="659" y="5036"/>
                    <a:pt x="660" y="5035"/>
                  </a:cubicBezTo>
                  <a:cubicBezTo>
                    <a:pt x="664" y="5039"/>
                    <a:pt x="671" y="5039"/>
                    <a:pt x="679" y="5043"/>
                  </a:cubicBezTo>
                  <a:cubicBezTo>
                    <a:pt x="682" y="5043"/>
                    <a:pt x="686" y="5043"/>
                    <a:pt x="689" y="5047"/>
                  </a:cubicBezTo>
                  <a:lnTo>
                    <a:pt x="701" y="5047"/>
                  </a:lnTo>
                  <a:cubicBezTo>
                    <a:pt x="706" y="5044"/>
                    <a:pt x="711" y="5041"/>
                    <a:pt x="716" y="5041"/>
                  </a:cubicBezTo>
                  <a:cubicBezTo>
                    <a:pt x="718" y="5041"/>
                    <a:pt x="720" y="5042"/>
                    <a:pt x="723" y="5043"/>
                  </a:cubicBezTo>
                  <a:cubicBezTo>
                    <a:pt x="724" y="5044"/>
                    <a:pt x="725" y="5044"/>
                    <a:pt x="726" y="5044"/>
                  </a:cubicBezTo>
                  <a:cubicBezTo>
                    <a:pt x="731" y="5044"/>
                    <a:pt x="734" y="5039"/>
                    <a:pt x="740" y="5039"/>
                  </a:cubicBezTo>
                  <a:cubicBezTo>
                    <a:pt x="740" y="5039"/>
                    <a:pt x="742" y="5042"/>
                    <a:pt x="745" y="5042"/>
                  </a:cubicBezTo>
                  <a:cubicBezTo>
                    <a:pt x="746" y="5042"/>
                    <a:pt x="747" y="5042"/>
                    <a:pt x="748" y="5039"/>
                  </a:cubicBezTo>
                  <a:cubicBezTo>
                    <a:pt x="751" y="5038"/>
                    <a:pt x="752" y="5037"/>
                    <a:pt x="754" y="5037"/>
                  </a:cubicBezTo>
                  <a:cubicBezTo>
                    <a:pt x="758" y="5037"/>
                    <a:pt x="760" y="5039"/>
                    <a:pt x="762" y="5039"/>
                  </a:cubicBezTo>
                  <a:lnTo>
                    <a:pt x="767" y="5035"/>
                  </a:lnTo>
                  <a:cubicBezTo>
                    <a:pt x="769" y="5035"/>
                    <a:pt x="771" y="5037"/>
                    <a:pt x="775" y="5037"/>
                  </a:cubicBezTo>
                  <a:cubicBezTo>
                    <a:pt x="776" y="5037"/>
                    <a:pt x="778" y="5037"/>
                    <a:pt x="781" y="5035"/>
                  </a:cubicBezTo>
                  <a:cubicBezTo>
                    <a:pt x="781" y="5032"/>
                    <a:pt x="784" y="5028"/>
                    <a:pt x="789" y="5028"/>
                  </a:cubicBezTo>
                  <a:cubicBezTo>
                    <a:pt x="790" y="5027"/>
                    <a:pt x="790" y="5027"/>
                    <a:pt x="791" y="5027"/>
                  </a:cubicBezTo>
                  <a:cubicBezTo>
                    <a:pt x="792" y="5027"/>
                    <a:pt x="792" y="5029"/>
                    <a:pt x="792" y="5032"/>
                  </a:cubicBezTo>
                  <a:lnTo>
                    <a:pt x="814" y="5032"/>
                  </a:lnTo>
                  <a:cubicBezTo>
                    <a:pt x="816" y="5031"/>
                    <a:pt x="818" y="5030"/>
                    <a:pt x="820" y="5030"/>
                  </a:cubicBezTo>
                  <a:cubicBezTo>
                    <a:pt x="825" y="5030"/>
                    <a:pt x="831" y="5033"/>
                    <a:pt x="836" y="5035"/>
                  </a:cubicBezTo>
                  <a:lnTo>
                    <a:pt x="836" y="5039"/>
                  </a:lnTo>
                  <a:lnTo>
                    <a:pt x="836" y="5043"/>
                  </a:lnTo>
                  <a:cubicBezTo>
                    <a:pt x="837" y="5042"/>
                    <a:pt x="839" y="5041"/>
                    <a:pt x="840" y="5041"/>
                  </a:cubicBezTo>
                  <a:cubicBezTo>
                    <a:pt x="842" y="5041"/>
                    <a:pt x="844" y="5043"/>
                    <a:pt x="847" y="5043"/>
                  </a:cubicBezTo>
                  <a:lnTo>
                    <a:pt x="847" y="5047"/>
                  </a:lnTo>
                  <a:cubicBezTo>
                    <a:pt x="847" y="5054"/>
                    <a:pt x="858" y="5050"/>
                    <a:pt x="855" y="5057"/>
                  </a:cubicBezTo>
                  <a:cubicBezTo>
                    <a:pt x="862" y="5057"/>
                    <a:pt x="855" y="5069"/>
                    <a:pt x="858" y="5072"/>
                  </a:cubicBezTo>
                  <a:cubicBezTo>
                    <a:pt x="862" y="5072"/>
                    <a:pt x="862" y="5079"/>
                    <a:pt x="865" y="5083"/>
                  </a:cubicBezTo>
                  <a:lnTo>
                    <a:pt x="865" y="5091"/>
                  </a:lnTo>
                  <a:cubicBezTo>
                    <a:pt x="858" y="5094"/>
                    <a:pt x="858" y="5098"/>
                    <a:pt x="855" y="5101"/>
                  </a:cubicBezTo>
                  <a:lnTo>
                    <a:pt x="855" y="5113"/>
                  </a:lnTo>
                  <a:cubicBezTo>
                    <a:pt x="847" y="5120"/>
                    <a:pt x="850" y="5127"/>
                    <a:pt x="855" y="5131"/>
                  </a:cubicBezTo>
                  <a:cubicBezTo>
                    <a:pt x="858" y="5138"/>
                    <a:pt x="858" y="5149"/>
                    <a:pt x="862" y="5153"/>
                  </a:cubicBezTo>
                  <a:lnTo>
                    <a:pt x="862" y="5157"/>
                  </a:lnTo>
                  <a:cubicBezTo>
                    <a:pt x="865" y="5160"/>
                    <a:pt x="869" y="5167"/>
                    <a:pt x="877" y="5167"/>
                  </a:cubicBezTo>
                  <a:lnTo>
                    <a:pt x="880" y="5167"/>
                  </a:lnTo>
                  <a:cubicBezTo>
                    <a:pt x="884" y="5171"/>
                    <a:pt x="887" y="5175"/>
                    <a:pt x="891" y="5175"/>
                  </a:cubicBezTo>
                  <a:cubicBezTo>
                    <a:pt x="894" y="5175"/>
                    <a:pt x="891" y="5182"/>
                    <a:pt x="899" y="5182"/>
                  </a:cubicBezTo>
                  <a:cubicBezTo>
                    <a:pt x="899" y="5186"/>
                    <a:pt x="902" y="5186"/>
                    <a:pt x="902" y="5189"/>
                  </a:cubicBezTo>
                  <a:cubicBezTo>
                    <a:pt x="902" y="5193"/>
                    <a:pt x="902" y="5193"/>
                    <a:pt x="906" y="5197"/>
                  </a:cubicBezTo>
                  <a:cubicBezTo>
                    <a:pt x="913" y="5201"/>
                    <a:pt x="921" y="5208"/>
                    <a:pt x="921" y="5215"/>
                  </a:cubicBezTo>
                  <a:cubicBezTo>
                    <a:pt x="924" y="5223"/>
                    <a:pt x="928" y="5223"/>
                    <a:pt x="928" y="5226"/>
                  </a:cubicBezTo>
                  <a:cubicBezTo>
                    <a:pt x="928" y="5230"/>
                    <a:pt x="924" y="5237"/>
                    <a:pt x="924" y="5241"/>
                  </a:cubicBezTo>
                  <a:cubicBezTo>
                    <a:pt x="928" y="5245"/>
                    <a:pt x="928" y="5245"/>
                    <a:pt x="931" y="5252"/>
                  </a:cubicBezTo>
                  <a:cubicBezTo>
                    <a:pt x="931" y="5263"/>
                    <a:pt x="935" y="5270"/>
                    <a:pt x="938" y="5277"/>
                  </a:cubicBezTo>
                  <a:lnTo>
                    <a:pt x="943" y="5281"/>
                  </a:lnTo>
                  <a:cubicBezTo>
                    <a:pt x="950" y="5285"/>
                    <a:pt x="950" y="5289"/>
                    <a:pt x="953" y="5296"/>
                  </a:cubicBezTo>
                  <a:cubicBezTo>
                    <a:pt x="957" y="5299"/>
                    <a:pt x="960" y="5307"/>
                    <a:pt x="965" y="5311"/>
                  </a:cubicBezTo>
                  <a:cubicBezTo>
                    <a:pt x="968" y="5311"/>
                    <a:pt x="968" y="5314"/>
                    <a:pt x="968" y="5318"/>
                  </a:cubicBezTo>
                  <a:cubicBezTo>
                    <a:pt x="972" y="5321"/>
                    <a:pt x="972" y="5329"/>
                    <a:pt x="975" y="5333"/>
                  </a:cubicBezTo>
                  <a:cubicBezTo>
                    <a:pt x="979" y="5333"/>
                    <a:pt x="979" y="5340"/>
                    <a:pt x="982" y="5340"/>
                  </a:cubicBezTo>
                  <a:cubicBezTo>
                    <a:pt x="987" y="5340"/>
                    <a:pt x="987" y="5343"/>
                    <a:pt x="990" y="5347"/>
                  </a:cubicBezTo>
                  <a:cubicBezTo>
                    <a:pt x="1001" y="5351"/>
                    <a:pt x="1004" y="5362"/>
                    <a:pt x="1012" y="5365"/>
                  </a:cubicBezTo>
                  <a:cubicBezTo>
                    <a:pt x="1012" y="5373"/>
                    <a:pt x="1019" y="5373"/>
                    <a:pt x="1016" y="5380"/>
                  </a:cubicBezTo>
                  <a:lnTo>
                    <a:pt x="1016" y="5384"/>
                  </a:lnTo>
                  <a:cubicBezTo>
                    <a:pt x="1019" y="5395"/>
                    <a:pt x="1023" y="5406"/>
                    <a:pt x="1023" y="5413"/>
                  </a:cubicBezTo>
                  <a:cubicBezTo>
                    <a:pt x="1026" y="5421"/>
                    <a:pt x="1026" y="5424"/>
                    <a:pt x="1031" y="5428"/>
                  </a:cubicBezTo>
                  <a:cubicBezTo>
                    <a:pt x="1034" y="5435"/>
                    <a:pt x="1034" y="5446"/>
                    <a:pt x="1041" y="5453"/>
                  </a:cubicBezTo>
                  <a:cubicBezTo>
                    <a:pt x="1048" y="5461"/>
                    <a:pt x="1045" y="5472"/>
                    <a:pt x="1056" y="5475"/>
                  </a:cubicBezTo>
                  <a:cubicBezTo>
                    <a:pt x="1056" y="5479"/>
                    <a:pt x="1053" y="5483"/>
                    <a:pt x="1056" y="5487"/>
                  </a:cubicBezTo>
                  <a:cubicBezTo>
                    <a:pt x="1060" y="5490"/>
                    <a:pt x="1060" y="5494"/>
                    <a:pt x="1060" y="5501"/>
                  </a:cubicBezTo>
                  <a:cubicBezTo>
                    <a:pt x="1067" y="5501"/>
                    <a:pt x="1070" y="5497"/>
                    <a:pt x="1075" y="5497"/>
                  </a:cubicBezTo>
                  <a:cubicBezTo>
                    <a:pt x="1078" y="5499"/>
                    <a:pt x="1081" y="5500"/>
                    <a:pt x="1083" y="5500"/>
                  </a:cubicBezTo>
                  <a:cubicBezTo>
                    <a:pt x="1088" y="5500"/>
                    <a:pt x="1092" y="5498"/>
                    <a:pt x="1097" y="5494"/>
                  </a:cubicBezTo>
                  <a:cubicBezTo>
                    <a:pt x="1100" y="5497"/>
                    <a:pt x="1104" y="5501"/>
                    <a:pt x="1111" y="5501"/>
                  </a:cubicBezTo>
                  <a:cubicBezTo>
                    <a:pt x="1114" y="5501"/>
                    <a:pt x="1119" y="5501"/>
                    <a:pt x="1122" y="5505"/>
                  </a:cubicBezTo>
                  <a:cubicBezTo>
                    <a:pt x="1122" y="5505"/>
                    <a:pt x="1122" y="5507"/>
                    <a:pt x="1123" y="5507"/>
                  </a:cubicBezTo>
                  <a:cubicBezTo>
                    <a:pt x="1124" y="5507"/>
                    <a:pt x="1125" y="5507"/>
                    <a:pt x="1126" y="5505"/>
                  </a:cubicBezTo>
                  <a:cubicBezTo>
                    <a:pt x="1136" y="5501"/>
                    <a:pt x="1144" y="5501"/>
                    <a:pt x="1151" y="5497"/>
                  </a:cubicBezTo>
                  <a:cubicBezTo>
                    <a:pt x="1158" y="5490"/>
                    <a:pt x="1166" y="5479"/>
                    <a:pt x="1173" y="5468"/>
                  </a:cubicBezTo>
                  <a:cubicBezTo>
                    <a:pt x="1173" y="5465"/>
                    <a:pt x="1180" y="5461"/>
                    <a:pt x="1185" y="5461"/>
                  </a:cubicBezTo>
                  <a:cubicBezTo>
                    <a:pt x="1195" y="5457"/>
                    <a:pt x="1202" y="5446"/>
                    <a:pt x="1210" y="5439"/>
                  </a:cubicBezTo>
                  <a:cubicBezTo>
                    <a:pt x="1217" y="5431"/>
                    <a:pt x="1224" y="5424"/>
                    <a:pt x="1232" y="5417"/>
                  </a:cubicBezTo>
                  <a:cubicBezTo>
                    <a:pt x="1236" y="5413"/>
                    <a:pt x="1243" y="5409"/>
                    <a:pt x="1246" y="5402"/>
                  </a:cubicBezTo>
                  <a:cubicBezTo>
                    <a:pt x="1251" y="5399"/>
                    <a:pt x="1254" y="5395"/>
                    <a:pt x="1258" y="5391"/>
                  </a:cubicBezTo>
                  <a:lnTo>
                    <a:pt x="1265" y="5391"/>
                  </a:lnTo>
                  <a:cubicBezTo>
                    <a:pt x="1273" y="5387"/>
                    <a:pt x="1276" y="5384"/>
                    <a:pt x="1280" y="5377"/>
                  </a:cubicBezTo>
                  <a:cubicBezTo>
                    <a:pt x="1283" y="5373"/>
                    <a:pt x="1283" y="5365"/>
                    <a:pt x="1290" y="5365"/>
                  </a:cubicBezTo>
                  <a:cubicBezTo>
                    <a:pt x="1295" y="5365"/>
                    <a:pt x="1295" y="5365"/>
                    <a:pt x="1295" y="5362"/>
                  </a:cubicBezTo>
                  <a:cubicBezTo>
                    <a:pt x="1305" y="5351"/>
                    <a:pt x="1317" y="5340"/>
                    <a:pt x="1324" y="5329"/>
                  </a:cubicBezTo>
                  <a:cubicBezTo>
                    <a:pt x="1327" y="5325"/>
                    <a:pt x="1334" y="5321"/>
                    <a:pt x="1334" y="5321"/>
                  </a:cubicBezTo>
                  <a:cubicBezTo>
                    <a:pt x="1334" y="5311"/>
                    <a:pt x="1346" y="5311"/>
                    <a:pt x="1346" y="5299"/>
                  </a:cubicBezTo>
                  <a:lnTo>
                    <a:pt x="1353" y="5299"/>
                  </a:lnTo>
                  <a:cubicBezTo>
                    <a:pt x="1353" y="5289"/>
                    <a:pt x="1353" y="5289"/>
                    <a:pt x="1361" y="5285"/>
                  </a:cubicBezTo>
                  <a:cubicBezTo>
                    <a:pt x="1371" y="5277"/>
                    <a:pt x="1375" y="5270"/>
                    <a:pt x="1383" y="5267"/>
                  </a:cubicBezTo>
                  <a:lnTo>
                    <a:pt x="1386" y="5263"/>
                  </a:lnTo>
                  <a:cubicBezTo>
                    <a:pt x="1383" y="5255"/>
                    <a:pt x="1390" y="5252"/>
                    <a:pt x="1390" y="5248"/>
                  </a:cubicBezTo>
                  <a:cubicBezTo>
                    <a:pt x="1400" y="5241"/>
                    <a:pt x="1408" y="5233"/>
                    <a:pt x="1412" y="5226"/>
                  </a:cubicBezTo>
                  <a:cubicBezTo>
                    <a:pt x="1415" y="5223"/>
                    <a:pt x="1419" y="5219"/>
                    <a:pt x="1419" y="5219"/>
                  </a:cubicBezTo>
                  <a:cubicBezTo>
                    <a:pt x="1419" y="5211"/>
                    <a:pt x="1427" y="5211"/>
                    <a:pt x="1430" y="5208"/>
                  </a:cubicBezTo>
                  <a:cubicBezTo>
                    <a:pt x="1434" y="5204"/>
                    <a:pt x="1437" y="5204"/>
                    <a:pt x="1437" y="5197"/>
                  </a:cubicBezTo>
                  <a:lnTo>
                    <a:pt x="1441" y="5193"/>
                  </a:lnTo>
                  <a:cubicBezTo>
                    <a:pt x="1441" y="5193"/>
                    <a:pt x="1444" y="5193"/>
                    <a:pt x="1449" y="5189"/>
                  </a:cubicBezTo>
                  <a:cubicBezTo>
                    <a:pt x="1449" y="5189"/>
                    <a:pt x="1449" y="5186"/>
                    <a:pt x="1452" y="5182"/>
                  </a:cubicBezTo>
                  <a:lnTo>
                    <a:pt x="1466" y="5167"/>
                  </a:lnTo>
                  <a:cubicBezTo>
                    <a:pt x="1481" y="5149"/>
                    <a:pt x="1493" y="5131"/>
                    <a:pt x="1507" y="5116"/>
                  </a:cubicBezTo>
                  <a:lnTo>
                    <a:pt x="1510" y="5113"/>
                  </a:lnTo>
                  <a:cubicBezTo>
                    <a:pt x="1510" y="5113"/>
                    <a:pt x="1515" y="5113"/>
                    <a:pt x="1515" y="5116"/>
                  </a:cubicBezTo>
                  <a:cubicBezTo>
                    <a:pt x="1522" y="5105"/>
                    <a:pt x="1525" y="5098"/>
                    <a:pt x="1532" y="5091"/>
                  </a:cubicBezTo>
                  <a:cubicBezTo>
                    <a:pt x="1537" y="5087"/>
                    <a:pt x="1544" y="5076"/>
                    <a:pt x="1551" y="5072"/>
                  </a:cubicBezTo>
                  <a:cubicBezTo>
                    <a:pt x="1554" y="5069"/>
                    <a:pt x="1554" y="5061"/>
                    <a:pt x="1559" y="5057"/>
                  </a:cubicBezTo>
                  <a:cubicBezTo>
                    <a:pt x="1566" y="5054"/>
                    <a:pt x="1569" y="5047"/>
                    <a:pt x="1573" y="5039"/>
                  </a:cubicBezTo>
                  <a:cubicBezTo>
                    <a:pt x="1581" y="5032"/>
                    <a:pt x="1588" y="5028"/>
                    <a:pt x="1591" y="5021"/>
                  </a:cubicBezTo>
                  <a:cubicBezTo>
                    <a:pt x="1606" y="5003"/>
                    <a:pt x="1620" y="4984"/>
                    <a:pt x="1635" y="4966"/>
                  </a:cubicBezTo>
                  <a:cubicBezTo>
                    <a:pt x="1635" y="4962"/>
                    <a:pt x="1635" y="4959"/>
                    <a:pt x="1642" y="4955"/>
                  </a:cubicBezTo>
                  <a:cubicBezTo>
                    <a:pt x="1650" y="4947"/>
                    <a:pt x="1654" y="4937"/>
                    <a:pt x="1664" y="4929"/>
                  </a:cubicBezTo>
                  <a:cubicBezTo>
                    <a:pt x="1669" y="4915"/>
                    <a:pt x="1683" y="4907"/>
                    <a:pt x="1683" y="4896"/>
                  </a:cubicBezTo>
                  <a:cubicBezTo>
                    <a:pt x="1694" y="4893"/>
                    <a:pt x="1694" y="4878"/>
                    <a:pt x="1701" y="4871"/>
                  </a:cubicBezTo>
                  <a:cubicBezTo>
                    <a:pt x="1708" y="4856"/>
                    <a:pt x="1708" y="4856"/>
                    <a:pt x="1720" y="4845"/>
                  </a:cubicBezTo>
                  <a:cubicBezTo>
                    <a:pt x="1723" y="4845"/>
                    <a:pt x="1723" y="4841"/>
                    <a:pt x="1723" y="4841"/>
                  </a:cubicBezTo>
                  <a:cubicBezTo>
                    <a:pt x="1723" y="4834"/>
                    <a:pt x="1730" y="4830"/>
                    <a:pt x="1730" y="4827"/>
                  </a:cubicBezTo>
                  <a:cubicBezTo>
                    <a:pt x="1738" y="4819"/>
                    <a:pt x="1742" y="4815"/>
                    <a:pt x="1745" y="4808"/>
                  </a:cubicBezTo>
                  <a:cubicBezTo>
                    <a:pt x="1752" y="4805"/>
                    <a:pt x="1757" y="4797"/>
                    <a:pt x="1760" y="4790"/>
                  </a:cubicBezTo>
                  <a:cubicBezTo>
                    <a:pt x="1764" y="4786"/>
                    <a:pt x="1764" y="4783"/>
                    <a:pt x="1767" y="4783"/>
                  </a:cubicBezTo>
                  <a:cubicBezTo>
                    <a:pt x="1771" y="4779"/>
                    <a:pt x="1771" y="4775"/>
                    <a:pt x="1774" y="4771"/>
                  </a:cubicBezTo>
                  <a:cubicBezTo>
                    <a:pt x="1789" y="4746"/>
                    <a:pt x="1815" y="4724"/>
                    <a:pt x="1833" y="4698"/>
                  </a:cubicBezTo>
                  <a:cubicBezTo>
                    <a:pt x="1833" y="4695"/>
                    <a:pt x="1837" y="4695"/>
                    <a:pt x="1840" y="4691"/>
                  </a:cubicBezTo>
                  <a:lnTo>
                    <a:pt x="1840" y="4683"/>
                  </a:lnTo>
                  <a:cubicBezTo>
                    <a:pt x="1845" y="4683"/>
                    <a:pt x="1852" y="4683"/>
                    <a:pt x="1848" y="4676"/>
                  </a:cubicBezTo>
                  <a:lnTo>
                    <a:pt x="1852" y="4673"/>
                  </a:lnTo>
                  <a:cubicBezTo>
                    <a:pt x="1859" y="4673"/>
                    <a:pt x="1855" y="4669"/>
                    <a:pt x="1859" y="4665"/>
                  </a:cubicBezTo>
                  <a:cubicBezTo>
                    <a:pt x="1859" y="4658"/>
                    <a:pt x="1862" y="4654"/>
                    <a:pt x="1870" y="4651"/>
                  </a:cubicBezTo>
                  <a:cubicBezTo>
                    <a:pt x="1877" y="4643"/>
                    <a:pt x="1881" y="4632"/>
                    <a:pt x="1889" y="4625"/>
                  </a:cubicBezTo>
                  <a:cubicBezTo>
                    <a:pt x="1892" y="4625"/>
                    <a:pt x="1892" y="4621"/>
                    <a:pt x="1892" y="4621"/>
                  </a:cubicBezTo>
                  <a:cubicBezTo>
                    <a:pt x="1899" y="4614"/>
                    <a:pt x="1903" y="4607"/>
                    <a:pt x="1911" y="4599"/>
                  </a:cubicBezTo>
                  <a:cubicBezTo>
                    <a:pt x="1914" y="4595"/>
                    <a:pt x="1918" y="4588"/>
                    <a:pt x="1925" y="4585"/>
                  </a:cubicBezTo>
                  <a:cubicBezTo>
                    <a:pt x="1933" y="4581"/>
                    <a:pt x="1936" y="4577"/>
                    <a:pt x="1936" y="4570"/>
                  </a:cubicBezTo>
                  <a:cubicBezTo>
                    <a:pt x="1940" y="4563"/>
                    <a:pt x="1943" y="4555"/>
                    <a:pt x="1947" y="4548"/>
                  </a:cubicBezTo>
                  <a:cubicBezTo>
                    <a:pt x="1950" y="4544"/>
                    <a:pt x="1955" y="4537"/>
                    <a:pt x="1962" y="4533"/>
                  </a:cubicBezTo>
                  <a:cubicBezTo>
                    <a:pt x="1965" y="4529"/>
                    <a:pt x="1969" y="4522"/>
                    <a:pt x="1972" y="4519"/>
                  </a:cubicBezTo>
                  <a:cubicBezTo>
                    <a:pt x="1977" y="4515"/>
                    <a:pt x="1980" y="4507"/>
                    <a:pt x="1984" y="4504"/>
                  </a:cubicBezTo>
                  <a:cubicBezTo>
                    <a:pt x="1991" y="4489"/>
                    <a:pt x="2002" y="4478"/>
                    <a:pt x="2009" y="4463"/>
                  </a:cubicBezTo>
                  <a:cubicBezTo>
                    <a:pt x="2021" y="4453"/>
                    <a:pt x="2031" y="4441"/>
                    <a:pt x="2035" y="4427"/>
                  </a:cubicBezTo>
                  <a:cubicBezTo>
                    <a:pt x="2053" y="4409"/>
                    <a:pt x="2060" y="4387"/>
                    <a:pt x="2079" y="4368"/>
                  </a:cubicBezTo>
                  <a:cubicBezTo>
                    <a:pt x="2090" y="4353"/>
                    <a:pt x="2097" y="4343"/>
                    <a:pt x="2109" y="4328"/>
                  </a:cubicBezTo>
                  <a:lnTo>
                    <a:pt x="2109" y="4324"/>
                  </a:lnTo>
                  <a:lnTo>
                    <a:pt x="2104" y="4324"/>
                  </a:lnTo>
                  <a:cubicBezTo>
                    <a:pt x="2104" y="4321"/>
                    <a:pt x="2109" y="4317"/>
                    <a:pt x="2112" y="4313"/>
                  </a:cubicBezTo>
                  <a:lnTo>
                    <a:pt x="2112" y="4321"/>
                  </a:lnTo>
                  <a:cubicBezTo>
                    <a:pt x="2123" y="4309"/>
                    <a:pt x="2131" y="4295"/>
                    <a:pt x="2141" y="4284"/>
                  </a:cubicBezTo>
                  <a:lnTo>
                    <a:pt x="2138" y="4284"/>
                  </a:lnTo>
                  <a:lnTo>
                    <a:pt x="2134" y="4287"/>
                  </a:lnTo>
                  <a:lnTo>
                    <a:pt x="2131" y="4287"/>
                  </a:lnTo>
                  <a:cubicBezTo>
                    <a:pt x="2144" y="4269"/>
                    <a:pt x="2162" y="4248"/>
                    <a:pt x="2177" y="4231"/>
                  </a:cubicBezTo>
                  <a:lnTo>
                    <a:pt x="2177" y="4231"/>
                  </a:lnTo>
                  <a:cubicBezTo>
                    <a:pt x="2175" y="4234"/>
                    <a:pt x="2175" y="4236"/>
                    <a:pt x="2175" y="4236"/>
                  </a:cubicBezTo>
                  <a:cubicBezTo>
                    <a:pt x="2182" y="4229"/>
                    <a:pt x="2189" y="4221"/>
                    <a:pt x="2197" y="4211"/>
                  </a:cubicBezTo>
                  <a:cubicBezTo>
                    <a:pt x="2197" y="4211"/>
                    <a:pt x="2197" y="4207"/>
                    <a:pt x="2200" y="4203"/>
                  </a:cubicBezTo>
                  <a:lnTo>
                    <a:pt x="2200" y="4203"/>
                  </a:lnTo>
                  <a:cubicBezTo>
                    <a:pt x="2189" y="4211"/>
                    <a:pt x="2185" y="4221"/>
                    <a:pt x="2178" y="4225"/>
                  </a:cubicBezTo>
                  <a:cubicBezTo>
                    <a:pt x="2189" y="4214"/>
                    <a:pt x="2192" y="4203"/>
                    <a:pt x="2200" y="4189"/>
                  </a:cubicBezTo>
                  <a:lnTo>
                    <a:pt x="2197" y="4185"/>
                  </a:lnTo>
                  <a:cubicBezTo>
                    <a:pt x="2200" y="4181"/>
                    <a:pt x="2204" y="4174"/>
                    <a:pt x="2207" y="4170"/>
                  </a:cubicBezTo>
                  <a:lnTo>
                    <a:pt x="2207" y="4145"/>
                  </a:lnTo>
                  <a:cubicBezTo>
                    <a:pt x="2211" y="4141"/>
                    <a:pt x="2214" y="4133"/>
                    <a:pt x="2219" y="4130"/>
                  </a:cubicBezTo>
                  <a:lnTo>
                    <a:pt x="2226" y="4130"/>
                  </a:lnTo>
                  <a:cubicBezTo>
                    <a:pt x="2229" y="4123"/>
                    <a:pt x="2233" y="4119"/>
                    <a:pt x="2236" y="4115"/>
                  </a:cubicBezTo>
                  <a:cubicBezTo>
                    <a:pt x="2241" y="4115"/>
                    <a:pt x="2244" y="4111"/>
                    <a:pt x="2244" y="4108"/>
                  </a:cubicBezTo>
                  <a:cubicBezTo>
                    <a:pt x="2244" y="4101"/>
                    <a:pt x="2248" y="4097"/>
                    <a:pt x="2251" y="4089"/>
                  </a:cubicBezTo>
                  <a:cubicBezTo>
                    <a:pt x="2263" y="4075"/>
                    <a:pt x="2273" y="4060"/>
                    <a:pt x="2288" y="4045"/>
                  </a:cubicBezTo>
                  <a:cubicBezTo>
                    <a:pt x="2292" y="4042"/>
                    <a:pt x="2288" y="4042"/>
                    <a:pt x="2288" y="4038"/>
                  </a:cubicBezTo>
                  <a:cubicBezTo>
                    <a:pt x="2292" y="4031"/>
                    <a:pt x="2295" y="4027"/>
                    <a:pt x="2299" y="4020"/>
                  </a:cubicBezTo>
                  <a:lnTo>
                    <a:pt x="2302" y="4016"/>
                  </a:lnTo>
                  <a:cubicBezTo>
                    <a:pt x="2303" y="4017"/>
                    <a:pt x="2304" y="4017"/>
                    <a:pt x="2305" y="4017"/>
                  </a:cubicBezTo>
                  <a:cubicBezTo>
                    <a:pt x="2311" y="4017"/>
                    <a:pt x="2314" y="4009"/>
                    <a:pt x="2317" y="4005"/>
                  </a:cubicBezTo>
                  <a:cubicBezTo>
                    <a:pt x="2314" y="3994"/>
                    <a:pt x="2329" y="3987"/>
                    <a:pt x="2329" y="3976"/>
                  </a:cubicBezTo>
                  <a:cubicBezTo>
                    <a:pt x="2339" y="3965"/>
                    <a:pt x="2346" y="3950"/>
                    <a:pt x="2358" y="3943"/>
                  </a:cubicBezTo>
                  <a:cubicBezTo>
                    <a:pt x="2361" y="3939"/>
                    <a:pt x="2365" y="3935"/>
                    <a:pt x="2365" y="3932"/>
                  </a:cubicBezTo>
                  <a:cubicBezTo>
                    <a:pt x="2365" y="3925"/>
                    <a:pt x="2373" y="3921"/>
                    <a:pt x="2376" y="3917"/>
                  </a:cubicBezTo>
                  <a:cubicBezTo>
                    <a:pt x="2376" y="3906"/>
                    <a:pt x="2383" y="3903"/>
                    <a:pt x="2387" y="3895"/>
                  </a:cubicBezTo>
                  <a:lnTo>
                    <a:pt x="2390" y="3891"/>
                  </a:lnTo>
                  <a:cubicBezTo>
                    <a:pt x="2390" y="3884"/>
                    <a:pt x="2395" y="3881"/>
                    <a:pt x="2398" y="3877"/>
                  </a:cubicBezTo>
                  <a:cubicBezTo>
                    <a:pt x="2402" y="3873"/>
                    <a:pt x="2402" y="3866"/>
                    <a:pt x="2405" y="3862"/>
                  </a:cubicBezTo>
                  <a:cubicBezTo>
                    <a:pt x="2412" y="3851"/>
                    <a:pt x="2420" y="3840"/>
                    <a:pt x="2427" y="3829"/>
                  </a:cubicBezTo>
                  <a:cubicBezTo>
                    <a:pt x="2434" y="3815"/>
                    <a:pt x="2449" y="3800"/>
                    <a:pt x="2456" y="3785"/>
                  </a:cubicBezTo>
                  <a:cubicBezTo>
                    <a:pt x="2464" y="3774"/>
                    <a:pt x="2468" y="3763"/>
                    <a:pt x="2478" y="3752"/>
                  </a:cubicBezTo>
                  <a:cubicBezTo>
                    <a:pt x="2478" y="3745"/>
                    <a:pt x="2486" y="3741"/>
                    <a:pt x="2490" y="3734"/>
                  </a:cubicBezTo>
                  <a:cubicBezTo>
                    <a:pt x="2493" y="3719"/>
                    <a:pt x="2500" y="3708"/>
                    <a:pt x="2508" y="3697"/>
                  </a:cubicBezTo>
                  <a:cubicBezTo>
                    <a:pt x="2515" y="3690"/>
                    <a:pt x="2522" y="3683"/>
                    <a:pt x="2527" y="3671"/>
                  </a:cubicBezTo>
                  <a:cubicBezTo>
                    <a:pt x="2527" y="3668"/>
                    <a:pt x="2530" y="3664"/>
                    <a:pt x="2530" y="3661"/>
                  </a:cubicBezTo>
                  <a:cubicBezTo>
                    <a:pt x="2534" y="3657"/>
                    <a:pt x="2530" y="3657"/>
                    <a:pt x="2530" y="3653"/>
                  </a:cubicBezTo>
                  <a:cubicBezTo>
                    <a:pt x="2534" y="3649"/>
                    <a:pt x="2534" y="3642"/>
                    <a:pt x="2541" y="3642"/>
                  </a:cubicBezTo>
                  <a:cubicBezTo>
                    <a:pt x="2544" y="3642"/>
                    <a:pt x="2549" y="3635"/>
                    <a:pt x="2549" y="3635"/>
                  </a:cubicBezTo>
                  <a:cubicBezTo>
                    <a:pt x="2544" y="3627"/>
                    <a:pt x="2556" y="3624"/>
                    <a:pt x="2556" y="3617"/>
                  </a:cubicBezTo>
                  <a:cubicBezTo>
                    <a:pt x="2563" y="3613"/>
                    <a:pt x="2563" y="3605"/>
                    <a:pt x="2566" y="3598"/>
                  </a:cubicBezTo>
                  <a:cubicBezTo>
                    <a:pt x="2574" y="3591"/>
                    <a:pt x="2578" y="3580"/>
                    <a:pt x="2585" y="3573"/>
                  </a:cubicBezTo>
                  <a:lnTo>
                    <a:pt x="2585" y="3569"/>
                  </a:lnTo>
                  <a:cubicBezTo>
                    <a:pt x="2588" y="3558"/>
                    <a:pt x="2596" y="3547"/>
                    <a:pt x="2603" y="3539"/>
                  </a:cubicBezTo>
                  <a:cubicBezTo>
                    <a:pt x="2610" y="3536"/>
                    <a:pt x="2618" y="3532"/>
                    <a:pt x="2618" y="3521"/>
                  </a:cubicBezTo>
                  <a:cubicBezTo>
                    <a:pt x="2618" y="3521"/>
                    <a:pt x="2618" y="3517"/>
                    <a:pt x="2622" y="3517"/>
                  </a:cubicBezTo>
                  <a:cubicBezTo>
                    <a:pt x="2625" y="3514"/>
                    <a:pt x="2625" y="3514"/>
                    <a:pt x="2625" y="3510"/>
                  </a:cubicBezTo>
                  <a:cubicBezTo>
                    <a:pt x="2629" y="3503"/>
                    <a:pt x="2629" y="3499"/>
                    <a:pt x="2632" y="3495"/>
                  </a:cubicBezTo>
                  <a:cubicBezTo>
                    <a:pt x="2637" y="3488"/>
                    <a:pt x="2640" y="3481"/>
                    <a:pt x="2644" y="3470"/>
                  </a:cubicBezTo>
                  <a:cubicBezTo>
                    <a:pt x="2644" y="3463"/>
                    <a:pt x="2647" y="3455"/>
                    <a:pt x="2647" y="3444"/>
                  </a:cubicBezTo>
                  <a:lnTo>
                    <a:pt x="2651" y="3441"/>
                  </a:lnTo>
                  <a:cubicBezTo>
                    <a:pt x="2654" y="3437"/>
                    <a:pt x="2662" y="3433"/>
                    <a:pt x="2662" y="3429"/>
                  </a:cubicBezTo>
                  <a:cubicBezTo>
                    <a:pt x="2666" y="3422"/>
                    <a:pt x="2669" y="3415"/>
                    <a:pt x="2673" y="3411"/>
                  </a:cubicBezTo>
                  <a:cubicBezTo>
                    <a:pt x="2673" y="3404"/>
                    <a:pt x="2681" y="3397"/>
                    <a:pt x="2684" y="3393"/>
                  </a:cubicBezTo>
                  <a:cubicBezTo>
                    <a:pt x="2691" y="3385"/>
                    <a:pt x="2691" y="3378"/>
                    <a:pt x="2691" y="3375"/>
                  </a:cubicBezTo>
                  <a:cubicBezTo>
                    <a:pt x="2695" y="3371"/>
                    <a:pt x="2698" y="3367"/>
                    <a:pt x="2703" y="3367"/>
                  </a:cubicBezTo>
                  <a:cubicBezTo>
                    <a:pt x="2698" y="3360"/>
                    <a:pt x="2703" y="3360"/>
                    <a:pt x="2706" y="3353"/>
                  </a:cubicBezTo>
                  <a:cubicBezTo>
                    <a:pt x="2713" y="3341"/>
                    <a:pt x="2725" y="3334"/>
                    <a:pt x="2725" y="3319"/>
                  </a:cubicBezTo>
                  <a:cubicBezTo>
                    <a:pt x="2725" y="3319"/>
                    <a:pt x="2728" y="3316"/>
                    <a:pt x="2732" y="3312"/>
                  </a:cubicBezTo>
                  <a:cubicBezTo>
                    <a:pt x="2732" y="3309"/>
                    <a:pt x="2739" y="3309"/>
                    <a:pt x="2739" y="3301"/>
                  </a:cubicBezTo>
                  <a:cubicBezTo>
                    <a:pt x="2742" y="3294"/>
                    <a:pt x="2747" y="3290"/>
                    <a:pt x="2750" y="3287"/>
                  </a:cubicBezTo>
                  <a:cubicBezTo>
                    <a:pt x="2757" y="3279"/>
                    <a:pt x="2761" y="3272"/>
                    <a:pt x="2761" y="3265"/>
                  </a:cubicBezTo>
                  <a:cubicBezTo>
                    <a:pt x="2761" y="3261"/>
                    <a:pt x="2764" y="3253"/>
                    <a:pt x="2764" y="3250"/>
                  </a:cubicBezTo>
                  <a:cubicBezTo>
                    <a:pt x="2766" y="3251"/>
                    <a:pt x="2767" y="3251"/>
                    <a:pt x="2768" y="3251"/>
                  </a:cubicBezTo>
                  <a:cubicBezTo>
                    <a:pt x="2771" y="3251"/>
                    <a:pt x="2773" y="3249"/>
                    <a:pt x="2776" y="3246"/>
                  </a:cubicBezTo>
                  <a:cubicBezTo>
                    <a:pt x="2776" y="3243"/>
                    <a:pt x="2776" y="3239"/>
                    <a:pt x="2779" y="3239"/>
                  </a:cubicBezTo>
                  <a:cubicBezTo>
                    <a:pt x="2786" y="3235"/>
                    <a:pt x="2786" y="3228"/>
                    <a:pt x="2786" y="3221"/>
                  </a:cubicBezTo>
                  <a:cubicBezTo>
                    <a:pt x="2791" y="3217"/>
                    <a:pt x="2798" y="3217"/>
                    <a:pt x="2798" y="3209"/>
                  </a:cubicBezTo>
                  <a:lnTo>
                    <a:pt x="2798" y="3206"/>
                  </a:lnTo>
                  <a:cubicBezTo>
                    <a:pt x="2805" y="3206"/>
                    <a:pt x="2808" y="3199"/>
                    <a:pt x="2816" y="3191"/>
                  </a:cubicBezTo>
                  <a:cubicBezTo>
                    <a:pt x="2820" y="3187"/>
                    <a:pt x="2827" y="3180"/>
                    <a:pt x="2823" y="3173"/>
                  </a:cubicBezTo>
                  <a:lnTo>
                    <a:pt x="2827" y="3169"/>
                  </a:lnTo>
                  <a:cubicBezTo>
                    <a:pt x="2830" y="3169"/>
                    <a:pt x="2830" y="3162"/>
                    <a:pt x="2830" y="3162"/>
                  </a:cubicBezTo>
                  <a:cubicBezTo>
                    <a:pt x="2835" y="3158"/>
                    <a:pt x="2838" y="3155"/>
                    <a:pt x="2838" y="3151"/>
                  </a:cubicBezTo>
                  <a:cubicBezTo>
                    <a:pt x="2852" y="3136"/>
                    <a:pt x="2864" y="3121"/>
                    <a:pt x="2874" y="3103"/>
                  </a:cubicBezTo>
                  <a:cubicBezTo>
                    <a:pt x="2874" y="3103"/>
                    <a:pt x="2879" y="3099"/>
                    <a:pt x="2879" y="3096"/>
                  </a:cubicBezTo>
                  <a:cubicBezTo>
                    <a:pt x="2879" y="3089"/>
                    <a:pt x="2886" y="3085"/>
                    <a:pt x="2889" y="3081"/>
                  </a:cubicBezTo>
                  <a:cubicBezTo>
                    <a:pt x="2893" y="3074"/>
                    <a:pt x="2901" y="3070"/>
                    <a:pt x="2901" y="3063"/>
                  </a:cubicBezTo>
                  <a:cubicBezTo>
                    <a:pt x="2904" y="3059"/>
                    <a:pt x="2904" y="3052"/>
                    <a:pt x="2908" y="3052"/>
                  </a:cubicBezTo>
                  <a:cubicBezTo>
                    <a:pt x="2911" y="3048"/>
                    <a:pt x="2911" y="3045"/>
                    <a:pt x="2911" y="3041"/>
                  </a:cubicBezTo>
                  <a:cubicBezTo>
                    <a:pt x="2915" y="3037"/>
                    <a:pt x="2915" y="3033"/>
                    <a:pt x="2915" y="3026"/>
                  </a:cubicBezTo>
                  <a:cubicBezTo>
                    <a:pt x="2918" y="3026"/>
                    <a:pt x="2918" y="3023"/>
                    <a:pt x="2923" y="3023"/>
                  </a:cubicBezTo>
                  <a:cubicBezTo>
                    <a:pt x="2926" y="3015"/>
                    <a:pt x="2930" y="3011"/>
                    <a:pt x="2933" y="3004"/>
                  </a:cubicBezTo>
                  <a:cubicBezTo>
                    <a:pt x="2937" y="2997"/>
                    <a:pt x="2945" y="2989"/>
                    <a:pt x="2952" y="2986"/>
                  </a:cubicBezTo>
                  <a:cubicBezTo>
                    <a:pt x="2955" y="2982"/>
                    <a:pt x="2959" y="2979"/>
                    <a:pt x="2962" y="2975"/>
                  </a:cubicBezTo>
                  <a:cubicBezTo>
                    <a:pt x="2970" y="2967"/>
                    <a:pt x="2981" y="2957"/>
                    <a:pt x="2984" y="2945"/>
                  </a:cubicBezTo>
                  <a:cubicBezTo>
                    <a:pt x="2992" y="2938"/>
                    <a:pt x="2999" y="2927"/>
                    <a:pt x="3006" y="2916"/>
                  </a:cubicBezTo>
                  <a:cubicBezTo>
                    <a:pt x="3011" y="2909"/>
                    <a:pt x="3011" y="2905"/>
                    <a:pt x="3014" y="2898"/>
                  </a:cubicBezTo>
                  <a:lnTo>
                    <a:pt x="3021" y="2898"/>
                  </a:lnTo>
                  <a:lnTo>
                    <a:pt x="3021" y="2891"/>
                  </a:lnTo>
                  <a:cubicBezTo>
                    <a:pt x="3028" y="2879"/>
                    <a:pt x="3036" y="2869"/>
                    <a:pt x="3043" y="2857"/>
                  </a:cubicBezTo>
                  <a:cubicBezTo>
                    <a:pt x="3043" y="2857"/>
                    <a:pt x="3047" y="2854"/>
                    <a:pt x="3047" y="2850"/>
                  </a:cubicBezTo>
                  <a:cubicBezTo>
                    <a:pt x="3047" y="2847"/>
                    <a:pt x="3050" y="2847"/>
                    <a:pt x="3055" y="2843"/>
                  </a:cubicBezTo>
                  <a:lnTo>
                    <a:pt x="3062" y="2839"/>
                  </a:lnTo>
                  <a:cubicBezTo>
                    <a:pt x="3062" y="2835"/>
                    <a:pt x="3065" y="2832"/>
                    <a:pt x="3065" y="2828"/>
                  </a:cubicBezTo>
                  <a:cubicBezTo>
                    <a:pt x="3069" y="2825"/>
                    <a:pt x="3072" y="2821"/>
                    <a:pt x="3072" y="2817"/>
                  </a:cubicBezTo>
                  <a:cubicBezTo>
                    <a:pt x="3072" y="2813"/>
                    <a:pt x="3080" y="2813"/>
                    <a:pt x="3080" y="2810"/>
                  </a:cubicBezTo>
                  <a:lnTo>
                    <a:pt x="3080" y="2803"/>
                  </a:lnTo>
                  <a:cubicBezTo>
                    <a:pt x="3080" y="2799"/>
                    <a:pt x="3080" y="2795"/>
                    <a:pt x="3087" y="2795"/>
                  </a:cubicBezTo>
                  <a:cubicBezTo>
                    <a:pt x="3087" y="2791"/>
                    <a:pt x="3091" y="2788"/>
                    <a:pt x="3091" y="2784"/>
                  </a:cubicBezTo>
                  <a:cubicBezTo>
                    <a:pt x="3094" y="2781"/>
                    <a:pt x="3099" y="2777"/>
                    <a:pt x="3099" y="2773"/>
                  </a:cubicBezTo>
                  <a:cubicBezTo>
                    <a:pt x="3102" y="2769"/>
                    <a:pt x="3106" y="2766"/>
                    <a:pt x="3109" y="2762"/>
                  </a:cubicBezTo>
                  <a:cubicBezTo>
                    <a:pt x="3113" y="2755"/>
                    <a:pt x="3121" y="2747"/>
                    <a:pt x="3124" y="2740"/>
                  </a:cubicBezTo>
                  <a:cubicBezTo>
                    <a:pt x="3131" y="2737"/>
                    <a:pt x="3135" y="2725"/>
                    <a:pt x="3143" y="2718"/>
                  </a:cubicBezTo>
                  <a:cubicBezTo>
                    <a:pt x="3143" y="2715"/>
                    <a:pt x="3146" y="2715"/>
                    <a:pt x="3146" y="2715"/>
                  </a:cubicBezTo>
                  <a:cubicBezTo>
                    <a:pt x="3146" y="2711"/>
                    <a:pt x="3150" y="2703"/>
                    <a:pt x="3150" y="2703"/>
                  </a:cubicBezTo>
                  <a:cubicBezTo>
                    <a:pt x="3146" y="2700"/>
                    <a:pt x="3150" y="2696"/>
                    <a:pt x="3150" y="2693"/>
                  </a:cubicBezTo>
                  <a:cubicBezTo>
                    <a:pt x="3157" y="2689"/>
                    <a:pt x="3165" y="2685"/>
                    <a:pt x="3168" y="2674"/>
                  </a:cubicBezTo>
                  <a:cubicBezTo>
                    <a:pt x="3175" y="2674"/>
                    <a:pt x="3175" y="2671"/>
                    <a:pt x="3175" y="2663"/>
                  </a:cubicBezTo>
                  <a:cubicBezTo>
                    <a:pt x="3175" y="2663"/>
                    <a:pt x="3175" y="2659"/>
                    <a:pt x="3179" y="2656"/>
                  </a:cubicBezTo>
                  <a:cubicBezTo>
                    <a:pt x="3182" y="2649"/>
                    <a:pt x="3187" y="2641"/>
                    <a:pt x="3194" y="2637"/>
                  </a:cubicBezTo>
                  <a:cubicBezTo>
                    <a:pt x="3201" y="2630"/>
                    <a:pt x="3197" y="2619"/>
                    <a:pt x="3209" y="2619"/>
                  </a:cubicBezTo>
                  <a:lnTo>
                    <a:pt x="3209" y="2612"/>
                  </a:lnTo>
                  <a:cubicBezTo>
                    <a:pt x="3209" y="2612"/>
                    <a:pt x="3209" y="2608"/>
                    <a:pt x="3212" y="2605"/>
                  </a:cubicBezTo>
                  <a:cubicBezTo>
                    <a:pt x="3212" y="2605"/>
                    <a:pt x="3216" y="2601"/>
                    <a:pt x="3216" y="2597"/>
                  </a:cubicBezTo>
                  <a:cubicBezTo>
                    <a:pt x="3223" y="2583"/>
                    <a:pt x="3234" y="2571"/>
                    <a:pt x="3245" y="2557"/>
                  </a:cubicBezTo>
                  <a:cubicBezTo>
                    <a:pt x="3245" y="2557"/>
                    <a:pt x="3246" y="2559"/>
                    <a:pt x="3248" y="2559"/>
                  </a:cubicBezTo>
                  <a:cubicBezTo>
                    <a:pt x="3248" y="2559"/>
                    <a:pt x="3248" y="2558"/>
                    <a:pt x="3248" y="2557"/>
                  </a:cubicBezTo>
                  <a:cubicBezTo>
                    <a:pt x="3256" y="2549"/>
                    <a:pt x="3263" y="2539"/>
                    <a:pt x="3270" y="2527"/>
                  </a:cubicBezTo>
                  <a:cubicBezTo>
                    <a:pt x="3275" y="2520"/>
                    <a:pt x="3275" y="2513"/>
                    <a:pt x="3282" y="2513"/>
                  </a:cubicBezTo>
                  <a:lnTo>
                    <a:pt x="3285" y="2509"/>
                  </a:lnTo>
                  <a:cubicBezTo>
                    <a:pt x="3292" y="2502"/>
                    <a:pt x="3300" y="2495"/>
                    <a:pt x="3304" y="2487"/>
                  </a:cubicBezTo>
                  <a:cubicBezTo>
                    <a:pt x="3307" y="2483"/>
                    <a:pt x="3311" y="2476"/>
                    <a:pt x="3314" y="2473"/>
                  </a:cubicBezTo>
                  <a:lnTo>
                    <a:pt x="3322" y="2458"/>
                  </a:lnTo>
                  <a:cubicBezTo>
                    <a:pt x="3319" y="2454"/>
                    <a:pt x="3322" y="2454"/>
                    <a:pt x="3326" y="2451"/>
                  </a:cubicBezTo>
                  <a:lnTo>
                    <a:pt x="3333" y="2436"/>
                  </a:lnTo>
                  <a:cubicBezTo>
                    <a:pt x="3336" y="2432"/>
                    <a:pt x="3344" y="2429"/>
                    <a:pt x="3344" y="2421"/>
                  </a:cubicBezTo>
                  <a:cubicBezTo>
                    <a:pt x="3351" y="2417"/>
                    <a:pt x="3355" y="2407"/>
                    <a:pt x="3363" y="2399"/>
                  </a:cubicBezTo>
                  <a:lnTo>
                    <a:pt x="3366" y="2395"/>
                  </a:lnTo>
                  <a:cubicBezTo>
                    <a:pt x="3377" y="2392"/>
                    <a:pt x="3380" y="2385"/>
                    <a:pt x="3388" y="2377"/>
                  </a:cubicBezTo>
                  <a:cubicBezTo>
                    <a:pt x="3388" y="2377"/>
                    <a:pt x="3392" y="2377"/>
                    <a:pt x="3392" y="2373"/>
                  </a:cubicBezTo>
                  <a:cubicBezTo>
                    <a:pt x="3395" y="2373"/>
                    <a:pt x="3399" y="2370"/>
                    <a:pt x="3399" y="2366"/>
                  </a:cubicBezTo>
                  <a:cubicBezTo>
                    <a:pt x="3399" y="2363"/>
                    <a:pt x="3402" y="2359"/>
                    <a:pt x="3402" y="2355"/>
                  </a:cubicBezTo>
                  <a:cubicBezTo>
                    <a:pt x="3407" y="2351"/>
                    <a:pt x="3410" y="2348"/>
                    <a:pt x="3410" y="2344"/>
                  </a:cubicBezTo>
                  <a:cubicBezTo>
                    <a:pt x="3410" y="2341"/>
                    <a:pt x="3417" y="2337"/>
                    <a:pt x="3421" y="2333"/>
                  </a:cubicBezTo>
                  <a:lnTo>
                    <a:pt x="3424" y="2329"/>
                  </a:lnTo>
                  <a:cubicBezTo>
                    <a:pt x="3424" y="2319"/>
                    <a:pt x="3436" y="2311"/>
                    <a:pt x="3443" y="2304"/>
                  </a:cubicBezTo>
                  <a:cubicBezTo>
                    <a:pt x="3443" y="2300"/>
                    <a:pt x="3451" y="2297"/>
                    <a:pt x="3451" y="2293"/>
                  </a:cubicBezTo>
                  <a:cubicBezTo>
                    <a:pt x="3454" y="2289"/>
                    <a:pt x="3458" y="2285"/>
                    <a:pt x="3461" y="2285"/>
                  </a:cubicBezTo>
                  <a:cubicBezTo>
                    <a:pt x="3461" y="2282"/>
                    <a:pt x="3465" y="2282"/>
                    <a:pt x="3465" y="2282"/>
                  </a:cubicBezTo>
                  <a:cubicBezTo>
                    <a:pt x="3468" y="2271"/>
                    <a:pt x="3480" y="2263"/>
                    <a:pt x="3483" y="2253"/>
                  </a:cubicBezTo>
                  <a:cubicBezTo>
                    <a:pt x="3483" y="2249"/>
                    <a:pt x="3487" y="2245"/>
                    <a:pt x="3490" y="2241"/>
                  </a:cubicBezTo>
                  <a:cubicBezTo>
                    <a:pt x="3498" y="2234"/>
                    <a:pt x="3502" y="2234"/>
                    <a:pt x="3505" y="2227"/>
                  </a:cubicBezTo>
                  <a:lnTo>
                    <a:pt x="3517" y="2216"/>
                  </a:lnTo>
                  <a:cubicBezTo>
                    <a:pt x="3520" y="2209"/>
                    <a:pt x="3527" y="2201"/>
                    <a:pt x="3534" y="2194"/>
                  </a:cubicBezTo>
                  <a:cubicBezTo>
                    <a:pt x="3534" y="2179"/>
                    <a:pt x="3542" y="2168"/>
                    <a:pt x="3553" y="2157"/>
                  </a:cubicBezTo>
                  <a:lnTo>
                    <a:pt x="3568" y="2143"/>
                  </a:lnTo>
                  <a:cubicBezTo>
                    <a:pt x="3571" y="2143"/>
                    <a:pt x="3578" y="2139"/>
                    <a:pt x="3575" y="2131"/>
                  </a:cubicBezTo>
                  <a:cubicBezTo>
                    <a:pt x="3578" y="2128"/>
                    <a:pt x="3583" y="2124"/>
                    <a:pt x="3590" y="2121"/>
                  </a:cubicBezTo>
                  <a:lnTo>
                    <a:pt x="3597" y="2113"/>
                  </a:lnTo>
                  <a:cubicBezTo>
                    <a:pt x="3612" y="2095"/>
                    <a:pt x="3627" y="2073"/>
                    <a:pt x="3644" y="2058"/>
                  </a:cubicBezTo>
                  <a:cubicBezTo>
                    <a:pt x="3649" y="2055"/>
                    <a:pt x="3652" y="2047"/>
                    <a:pt x="3656" y="2043"/>
                  </a:cubicBezTo>
                  <a:cubicBezTo>
                    <a:pt x="3659" y="2040"/>
                    <a:pt x="3666" y="2036"/>
                    <a:pt x="3671" y="2033"/>
                  </a:cubicBezTo>
                  <a:cubicBezTo>
                    <a:pt x="3674" y="2025"/>
                    <a:pt x="3678" y="2025"/>
                    <a:pt x="3681" y="2021"/>
                  </a:cubicBezTo>
                  <a:cubicBezTo>
                    <a:pt x="3681" y="2014"/>
                    <a:pt x="3685" y="2011"/>
                    <a:pt x="3693" y="2007"/>
                  </a:cubicBezTo>
                  <a:cubicBezTo>
                    <a:pt x="3696" y="2003"/>
                    <a:pt x="3700" y="1999"/>
                    <a:pt x="3703" y="1992"/>
                  </a:cubicBezTo>
                  <a:cubicBezTo>
                    <a:pt x="3707" y="1989"/>
                    <a:pt x="3715" y="1985"/>
                    <a:pt x="3718" y="1981"/>
                  </a:cubicBezTo>
                  <a:cubicBezTo>
                    <a:pt x="3718" y="1974"/>
                    <a:pt x="3725" y="1974"/>
                    <a:pt x="3725" y="1970"/>
                  </a:cubicBezTo>
                  <a:cubicBezTo>
                    <a:pt x="3729" y="1963"/>
                    <a:pt x="3732" y="1959"/>
                    <a:pt x="3737" y="1955"/>
                  </a:cubicBezTo>
                  <a:cubicBezTo>
                    <a:pt x="3740" y="1948"/>
                    <a:pt x="3747" y="1945"/>
                    <a:pt x="3747" y="1937"/>
                  </a:cubicBezTo>
                  <a:cubicBezTo>
                    <a:pt x="3747" y="1933"/>
                    <a:pt x="3751" y="1930"/>
                    <a:pt x="3754" y="1926"/>
                  </a:cubicBezTo>
                  <a:cubicBezTo>
                    <a:pt x="3762" y="1926"/>
                    <a:pt x="3762" y="1915"/>
                    <a:pt x="3769" y="1911"/>
                  </a:cubicBezTo>
                  <a:cubicBezTo>
                    <a:pt x="3773" y="1904"/>
                    <a:pt x="3781" y="1901"/>
                    <a:pt x="3784" y="1893"/>
                  </a:cubicBezTo>
                  <a:cubicBezTo>
                    <a:pt x="3791" y="1889"/>
                    <a:pt x="3791" y="1882"/>
                    <a:pt x="3803" y="1882"/>
                  </a:cubicBezTo>
                  <a:cubicBezTo>
                    <a:pt x="3803" y="1882"/>
                    <a:pt x="3803" y="1879"/>
                    <a:pt x="3806" y="1875"/>
                  </a:cubicBezTo>
                  <a:cubicBezTo>
                    <a:pt x="3810" y="1871"/>
                    <a:pt x="3813" y="1864"/>
                    <a:pt x="3817" y="1864"/>
                  </a:cubicBezTo>
                  <a:cubicBezTo>
                    <a:pt x="3820" y="1864"/>
                    <a:pt x="3820" y="1860"/>
                    <a:pt x="3820" y="1857"/>
                  </a:cubicBezTo>
                  <a:cubicBezTo>
                    <a:pt x="3825" y="1845"/>
                    <a:pt x="3825" y="1845"/>
                    <a:pt x="3832" y="1838"/>
                  </a:cubicBezTo>
                  <a:cubicBezTo>
                    <a:pt x="3835" y="1831"/>
                    <a:pt x="3839" y="1827"/>
                    <a:pt x="3847" y="1820"/>
                  </a:cubicBezTo>
                  <a:cubicBezTo>
                    <a:pt x="3847" y="1820"/>
                    <a:pt x="3847" y="1816"/>
                    <a:pt x="3842" y="1816"/>
                  </a:cubicBezTo>
                  <a:cubicBezTo>
                    <a:pt x="3850" y="1813"/>
                    <a:pt x="3850" y="1813"/>
                    <a:pt x="3854" y="1813"/>
                  </a:cubicBezTo>
                  <a:cubicBezTo>
                    <a:pt x="3854" y="1813"/>
                    <a:pt x="3854" y="1809"/>
                    <a:pt x="3850" y="1805"/>
                  </a:cubicBezTo>
                  <a:cubicBezTo>
                    <a:pt x="3854" y="1805"/>
                    <a:pt x="3857" y="1801"/>
                    <a:pt x="3857" y="1798"/>
                  </a:cubicBezTo>
                  <a:cubicBezTo>
                    <a:pt x="3861" y="1794"/>
                    <a:pt x="3861" y="1791"/>
                    <a:pt x="3864" y="1791"/>
                  </a:cubicBezTo>
                  <a:cubicBezTo>
                    <a:pt x="3864" y="1789"/>
                    <a:pt x="3865" y="1789"/>
                    <a:pt x="3866" y="1789"/>
                  </a:cubicBezTo>
                  <a:cubicBezTo>
                    <a:pt x="3867" y="1789"/>
                    <a:pt x="3870" y="1791"/>
                    <a:pt x="3872" y="1791"/>
                  </a:cubicBezTo>
                  <a:cubicBezTo>
                    <a:pt x="3872" y="1779"/>
                    <a:pt x="3876" y="1772"/>
                    <a:pt x="3886" y="1765"/>
                  </a:cubicBezTo>
                  <a:cubicBezTo>
                    <a:pt x="3891" y="1765"/>
                    <a:pt x="3891" y="1761"/>
                    <a:pt x="3894" y="1761"/>
                  </a:cubicBezTo>
                  <a:cubicBezTo>
                    <a:pt x="3898" y="1757"/>
                    <a:pt x="3894" y="1754"/>
                    <a:pt x="3894" y="1754"/>
                  </a:cubicBezTo>
                  <a:cubicBezTo>
                    <a:pt x="3898" y="1750"/>
                    <a:pt x="3898" y="1750"/>
                    <a:pt x="3901" y="1747"/>
                  </a:cubicBezTo>
                  <a:lnTo>
                    <a:pt x="3901" y="1739"/>
                  </a:lnTo>
                  <a:cubicBezTo>
                    <a:pt x="3905" y="1739"/>
                    <a:pt x="3908" y="1735"/>
                    <a:pt x="3908" y="1735"/>
                  </a:cubicBezTo>
                  <a:cubicBezTo>
                    <a:pt x="3913" y="1732"/>
                    <a:pt x="3920" y="1725"/>
                    <a:pt x="3920" y="1721"/>
                  </a:cubicBezTo>
                  <a:cubicBezTo>
                    <a:pt x="3920" y="1710"/>
                    <a:pt x="3927" y="1703"/>
                    <a:pt x="3935" y="1695"/>
                  </a:cubicBezTo>
                  <a:lnTo>
                    <a:pt x="3935" y="1691"/>
                  </a:lnTo>
                  <a:lnTo>
                    <a:pt x="3935" y="1688"/>
                  </a:lnTo>
                  <a:cubicBezTo>
                    <a:pt x="3942" y="1684"/>
                    <a:pt x="3945" y="1677"/>
                    <a:pt x="3949" y="1669"/>
                  </a:cubicBezTo>
                  <a:cubicBezTo>
                    <a:pt x="3957" y="1659"/>
                    <a:pt x="3964" y="1647"/>
                    <a:pt x="3971" y="1637"/>
                  </a:cubicBezTo>
                  <a:cubicBezTo>
                    <a:pt x="3974" y="1629"/>
                    <a:pt x="3982" y="1622"/>
                    <a:pt x="3986" y="1615"/>
                  </a:cubicBezTo>
                  <a:cubicBezTo>
                    <a:pt x="3993" y="1600"/>
                    <a:pt x="3993" y="1600"/>
                    <a:pt x="4004" y="1593"/>
                  </a:cubicBezTo>
                  <a:cubicBezTo>
                    <a:pt x="4004" y="1589"/>
                    <a:pt x="4008" y="1585"/>
                    <a:pt x="4004" y="1581"/>
                  </a:cubicBezTo>
                  <a:lnTo>
                    <a:pt x="4008" y="1581"/>
                  </a:lnTo>
                  <a:cubicBezTo>
                    <a:pt x="4008" y="1574"/>
                    <a:pt x="4015" y="1571"/>
                    <a:pt x="4015" y="1563"/>
                  </a:cubicBezTo>
                  <a:cubicBezTo>
                    <a:pt x="4018" y="1556"/>
                    <a:pt x="4023" y="1549"/>
                    <a:pt x="4030" y="1541"/>
                  </a:cubicBezTo>
                  <a:cubicBezTo>
                    <a:pt x="4033" y="1537"/>
                    <a:pt x="4037" y="1534"/>
                    <a:pt x="4037" y="1530"/>
                  </a:cubicBezTo>
                  <a:cubicBezTo>
                    <a:pt x="4040" y="1527"/>
                    <a:pt x="4048" y="1523"/>
                    <a:pt x="4048" y="1519"/>
                  </a:cubicBezTo>
                  <a:cubicBezTo>
                    <a:pt x="4048" y="1512"/>
                    <a:pt x="4055" y="1512"/>
                    <a:pt x="4055" y="1508"/>
                  </a:cubicBezTo>
                  <a:cubicBezTo>
                    <a:pt x="4055" y="1501"/>
                    <a:pt x="4059" y="1497"/>
                    <a:pt x="4062" y="1493"/>
                  </a:cubicBezTo>
                  <a:cubicBezTo>
                    <a:pt x="4081" y="1471"/>
                    <a:pt x="4099" y="1446"/>
                    <a:pt x="4118" y="1420"/>
                  </a:cubicBezTo>
                  <a:lnTo>
                    <a:pt x="4118" y="1409"/>
                  </a:lnTo>
                  <a:cubicBezTo>
                    <a:pt x="4121" y="1409"/>
                    <a:pt x="4121" y="1405"/>
                    <a:pt x="4125" y="1405"/>
                  </a:cubicBezTo>
                  <a:cubicBezTo>
                    <a:pt x="4128" y="1398"/>
                    <a:pt x="4133" y="1391"/>
                    <a:pt x="4136" y="1387"/>
                  </a:cubicBezTo>
                  <a:cubicBezTo>
                    <a:pt x="4143" y="1383"/>
                    <a:pt x="4140" y="1373"/>
                    <a:pt x="4150" y="1369"/>
                  </a:cubicBezTo>
                  <a:lnTo>
                    <a:pt x="4150" y="1365"/>
                  </a:lnTo>
                  <a:cubicBezTo>
                    <a:pt x="4150" y="1361"/>
                    <a:pt x="4155" y="1354"/>
                    <a:pt x="4158" y="1351"/>
                  </a:cubicBezTo>
                  <a:cubicBezTo>
                    <a:pt x="4165" y="1343"/>
                    <a:pt x="4169" y="1336"/>
                    <a:pt x="4177" y="1325"/>
                  </a:cubicBezTo>
                  <a:cubicBezTo>
                    <a:pt x="4180" y="1321"/>
                    <a:pt x="4184" y="1321"/>
                    <a:pt x="4184" y="1317"/>
                  </a:cubicBezTo>
                  <a:cubicBezTo>
                    <a:pt x="4187" y="1314"/>
                    <a:pt x="4187" y="1310"/>
                    <a:pt x="4187" y="1307"/>
                  </a:cubicBezTo>
                  <a:cubicBezTo>
                    <a:pt x="4191" y="1299"/>
                    <a:pt x="4191" y="1295"/>
                    <a:pt x="4199" y="1292"/>
                  </a:cubicBezTo>
                  <a:lnTo>
                    <a:pt x="4206" y="1285"/>
                  </a:lnTo>
                  <a:cubicBezTo>
                    <a:pt x="4206" y="1277"/>
                    <a:pt x="4213" y="1270"/>
                    <a:pt x="4217" y="1263"/>
                  </a:cubicBezTo>
                  <a:cubicBezTo>
                    <a:pt x="4221" y="1255"/>
                    <a:pt x="4224" y="1248"/>
                    <a:pt x="4231" y="1241"/>
                  </a:cubicBezTo>
                  <a:cubicBezTo>
                    <a:pt x="4239" y="1233"/>
                    <a:pt x="4243" y="1226"/>
                    <a:pt x="4250" y="1219"/>
                  </a:cubicBezTo>
                  <a:cubicBezTo>
                    <a:pt x="4253" y="1207"/>
                    <a:pt x="4257" y="1200"/>
                    <a:pt x="4261" y="1193"/>
                  </a:cubicBezTo>
                  <a:cubicBezTo>
                    <a:pt x="4265" y="1185"/>
                    <a:pt x="4268" y="1182"/>
                    <a:pt x="4272" y="1175"/>
                  </a:cubicBezTo>
                  <a:cubicBezTo>
                    <a:pt x="4272" y="1171"/>
                    <a:pt x="4275" y="1171"/>
                    <a:pt x="4279" y="1167"/>
                  </a:cubicBezTo>
                  <a:cubicBezTo>
                    <a:pt x="4279" y="1163"/>
                    <a:pt x="4283" y="1160"/>
                    <a:pt x="4283" y="1156"/>
                  </a:cubicBezTo>
                  <a:cubicBezTo>
                    <a:pt x="4287" y="1153"/>
                    <a:pt x="4287" y="1149"/>
                    <a:pt x="4290" y="1149"/>
                  </a:cubicBezTo>
                  <a:cubicBezTo>
                    <a:pt x="4294" y="1145"/>
                    <a:pt x="4297" y="1141"/>
                    <a:pt x="4297" y="1138"/>
                  </a:cubicBezTo>
                  <a:lnTo>
                    <a:pt x="4305" y="1131"/>
                  </a:lnTo>
                  <a:cubicBezTo>
                    <a:pt x="4309" y="1131"/>
                    <a:pt x="4316" y="1127"/>
                    <a:pt x="4316" y="1123"/>
                  </a:cubicBezTo>
                  <a:cubicBezTo>
                    <a:pt x="4319" y="1116"/>
                    <a:pt x="4323" y="1116"/>
                    <a:pt x="4327" y="1109"/>
                  </a:cubicBezTo>
                  <a:lnTo>
                    <a:pt x="4338" y="1097"/>
                  </a:lnTo>
                  <a:lnTo>
                    <a:pt x="4349" y="1087"/>
                  </a:lnTo>
                  <a:cubicBezTo>
                    <a:pt x="4353" y="1079"/>
                    <a:pt x="4367" y="1072"/>
                    <a:pt x="4378" y="1068"/>
                  </a:cubicBezTo>
                  <a:cubicBezTo>
                    <a:pt x="4382" y="1065"/>
                    <a:pt x="4393" y="1065"/>
                    <a:pt x="4393" y="1053"/>
                  </a:cubicBezTo>
                  <a:cubicBezTo>
                    <a:pt x="4393" y="1053"/>
                    <a:pt x="4389" y="1050"/>
                    <a:pt x="4389" y="1046"/>
                  </a:cubicBezTo>
                  <a:cubicBezTo>
                    <a:pt x="4400" y="1043"/>
                    <a:pt x="4404" y="1035"/>
                    <a:pt x="4404" y="1024"/>
                  </a:cubicBezTo>
                  <a:cubicBezTo>
                    <a:pt x="4404" y="1017"/>
                    <a:pt x="4407" y="1009"/>
                    <a:pt x="4415" y="1002"/>
                  </a:cubicBezTo>
                  <a:cubicBezTo>
                    <a:pt x="4411" y="1002"/>
                    <a:pt x="4407" y="999"/>
                    <a:pt x="4407" y="999"/>
                  </a:cubicBezTo>
                  <a:cubicBezTo>
                    <a:pt x="4397" y="999"/>
                    <a:pt x="4389" y="987"/>
                    <a:pt x="4389" y="977"/>
                  </a:cubicBezTo>
                  <a:cubicBezTo>
                    <a:pt x="4393" y="969"/>
                    <a:pt x="4385" y="962"/>
                    <a:pt x="4385" y="955"/>
                  </a:cubicBezTo>
                  <a:cubicBezTo>
                    <a:pt x="4385" y="951"/>
                    <a:pt x="4382" y="947"/>
                    <a:pt x="4382" y="940"/>
                  </a:cubicBezTo>
                  <a:cubicBezTo>
                    <a:pt x="4371" y="940"/>
                    <a:pt x="4367" y="933"/>
                    <a:pt x="4356" y="929"/>
                  </a:cubicBezTo>
                  <a:cubicBezTo>
                    <a:pt x="4353" y="925"/>
                    <a:pt x="4349" y="921"/>
                    <a:pt x="4349" y="914"/>
                  </a:cubicBezTo>
                  <a:lnTo>
                    <a:pt x="4345" y="911"/>
                  </a:lnTo>
                  <a:cubicBezTo>
                    <a:pt x="4345" y="911"/>
                    <a:pt x="4341" y="914"/>
                    <a:pt x="4338" y="914"/>
                  </a:cubicBezTo>
                  <a:cubicBezTo>
                    <a:pt x="4338" y="907"/>
                    <a:pt x="4334" y="903"/>
                    <a:pt x="4334" y="896"/>
                  </a:cubicBezTo>
                  <a:cubicBezTo>
                    <a:pt x="4332" y="893"/>
                    <a:pt x="4328" y="888"/>
                    <a:pt x="4323" y="888"/>
                  </a:cubicBezTo>
                  <a:cubicBezTo>
                    <a:pt x="4322" y="888"/>
                    <a:pt x="4321" y="888"/>
                    <a:pt x="4319" y="889"/>
                  </a:cubicBezTo>
                  <a:lnTo>
                    <a:pt x="4279" y="889"/>
                  </a:lnTo>
                  <a:cubicBezTo>
                    <a:pt x="4279" y="890"/>
                    <a:pt x="4278" y="891"/>
                    <a:pt x="4277" y="891"/>
                  </a:cubicBezTo>
                  <a:cubicBezTo>
                    <a:pt x="4276" y="891"/>
                    <a:pt x="4275" y="890"/>
                    <a:pt x="4275" y="889"/>
                  </a:cubicBezTo>
                  <a:cubicBezTo>
                    <a:pt x="4271" y="886"/>
                    <a:pt x="4267" y="883"/>
                    <a:pt x="4263" y="883"/>
                  </a:cubicBezTo>
                  <a:cubicBezTo>
                    <a:pt x="4261" y="883"/>
                    <a:pt x="4259" y="884"/>
                    <a:pt x="4257" y="885"/>
                  </a:cubicBezTo>
                  <a:lnTo>
                    <a:pt x="4253" y="881"/>
                  </a:lnTo>
                  <a:cubicBezTo>
                    <a:pt x="4253" y="877"/>
                    <a:pt x="4246" y="877"/>
                    <a:pt x="4243" y="874"/>
                  </a:cubicBezTo>
                  <a:cubicBezTo>
                    <a:pt x="4240" y="871"/>
                    <a:pt x="4237" y="869"/>
                    <a:pt x="4233" y="869"/>
                  </a:cubicBezTo>
                  <a:cubicBezTo>
                    <a:pt x="4232" y="869"/>
                    <a:pt x="4230" y="869"/>
                    <a:pt x="4228" y="870"/>
                  </a:cubicBezTo>
                  <a:cubicBezTo>
                    <a:pt x="4224" y="870"/>
                    <a:pt x="4221" y="867"/>
                    <a:pt x="4221" y="863"/>
                  </a:cubicBezTo>
                  <a:lnTo>
                    <a:pt x="4217" y="863"/>
                  </a:lnTo>
                  <a:cubicBezTo>
                    <a:pt x="4209" y="859"/>
                    <a:pt x="4202" y="855"/>
                    <a:pt x="4199" y="852"/>
                  </a:cubicBezTo>
                  <a:cubicBezTo>
                    <a:pt x="4191" y="845"/>
                    <a:pt x="4180" y="845"/>
                    <a:pt x="4172" y="837"/>
                  </a:cubicBezTo>
                  <a:lnTo>
                    <a:pt x="4150" y="837"/>
                  </a:lnTo>
                  <a:cubicBezTo>
                    <a:pt x="4155" y="833"/>
                    <a:pt x="4155" y="830"/>
                    <a:pt x="4155" y="826"/>
                  </a:cubicBezTo>
                  <a:lnTo>
                    <a:pt x="4155" y="826"/>
                  </a:lnTo>
                  <a:cubicBezTo>
                    <a:pt x="4150" y="830"/>
                    <a:pt x="4147" y="830"/>
                    <a:pt x="4147" y="830"/>
                  </a:cubicBezTo>
                  <a:cubicBezTo>
                    <a:pt x="4143" y="828"/>
                    <a:pt x="4140" y="827"/>
                    <a:pt x="4136" y="827"/>
                  </a:cubicBezTo>
                  <a:cubicBezTo>
                    <a:pt x="4133" y="827"/>
                    <a:pt x="4129" y="828"/>
                    <a:pt x="4125" y="830"/>
                  </a:cubicBezTo>
                  <a:cubicBezTo>
                    <a:pt x="4118" y="830"/>
                    <a:pt x="4114" y="830"/>
                    <a:pt x="4114" y="826"/>
                  </a:cubicBezTo>
                  <a:cubicBezTo>
                    <a:pt x="4111" y="823"/>
                    <a:pt x="4111" y="819"/>
                    <a:pt x="4106" y="819"/>
                  </a:cubicBezTo>
                  <a:cubicBezTo>
                    <a:pt x="4105" y="820"/>
                    <a:pt x="4104" y="820"/>
                    <a:pt x="4104" y="820"/>
                  </a:cubicBezTo>
                  <a:cubicBezTo>
                    <a:pt x="4101" y="820"/>
                    <a:pt x="4099" y="818"/>
                    <a:pt x="4099" y="815"/>
                  </a:cubicBezTo>
                  <a:cubicBezTo>
                    <a:pt x="4099" y="811"/>
                    <a:pt x="4096" y="808"/>
                    <a:pt x="4092" y="808"/>
                  </a:cubicBezTo>
                  <a:cubicBezTo>
                    <a:pt x="4084" y="801"/>
                    <a:pt x="4077" y="797"/>
                    <a:pt x="4067" y="793"/>
                  </a:cubicBezTo>
                  <a:cubicBezTo>
                    <a:pt x="4067" y="793"/>
                    <a:pt x="4062" y="793"/>
                    <a:pt x="4062" y="789"/>
                  </a:cubicBezTo>
                  <a:lnTo>
                    <a:pt x="4059" y="789"/>
                  </a:lnTo>
                  <a:cubicBezTo>
                    <a:pt x="4059" y="784"/>
                    <a:pt x="4057" y="783"/>
                    <a:pt x="4055" y="783"/>
                  </a:cubicBezTo>
                  <a:cubicBezTo>
                    <a:pt x="4054" y="783"/>
                    <a:pt x="4053" y="783"/>
                    <a:pt x="4052" y="783"/>
                  </a:cubicBezTo>
                  <a:cubicBezTo>
                    <a:pt x="4050" y="783"/>
                    <a:pt x="4049" y="783"/>
                    <a:pt x="4048" y="782"/>
                  </a:cubicBezTo>
                  <a:cubicBezTo>
                    <a:pt x="4048" y="779"/>
                    <a:pt x="4045" y="779"/>
                    <a:pt x="4040" y="779"/>
                  </a:cubicBezTo>
                  <a:cubicBezTo>
                    <a:pt x="4039" y="780"/>
                    <a:pt x="4036" y="781"/>
                    <a:pt x="4033" y="781"/>
                  </a:cubicBezTo>
                  <a:cubicBezTo>
                    <a:pt x="4030" y="781"/>
                    <a:pt x="4026" y="780"/>
                    <a:pt x="4023" y="779"/>
                  </a:cubicBezTo>
                  <a:cubicBezTo>
                    <a:pt x="4019" y="777"/>
                    <a:pt x="4015" y="777"/>
                    <a:pt x="4012" y="777"/>
                  </a:cubicBezTo>
                  <a:cubicBezTo>
                    <a:pt x="4008" y="777"/>
                    <a:pt x="4004" y="777"/>
                    <a:pt x="4001" y="775"/>
                  </a:cubicBezTo>
                  <a:cubicBezTo>
                    <a:pt x="3999" y="777"/>
                    <a:pt x="3997" y="778"/>
                    <a:pt x="3995" y="778"/>
                  </a:cubicBezTo>
                  <a:cubicBezTo>
                    <a:pt x="3991" y="778"/>
                    <a:pt x="3989" y="773"/>
                    <a:pt x="3989" y="767"/>
                  </a:cubicBezTo>
                  <a:cubicBezTo>
                    <a:pt x="3986" y="764"/>
                    <a:pt x="3982" y="764"/>
                    <a:pt x="3982" y="760"/>
                  </a:cubicBezTo>
                  <a:cubicBezTo>
                    <a:pt x="3982" y="760"/>
                    <a:pt x="3974" y="760"/>
                    <a:pt x="3971" y="757"/>
                  </a:cubicBezTo>
                  <a:cubicBezTo>
                    <a:pt x="3964" y="757"/>
                    <a:pt x="3957" y="757"/>
                    <a:pt x="3949" y="753"/>
                  </a:cubicBezTo>
                  <a:lnTo>
                    <a:pt x="3945" y="753"/>
                  </a:lnTo>
                  <a:cubicBezTo>
                    <a:pt x="3945" y="745"/>
                    <a:pt x="3942" y="742"/>
                    <a:pt x="3938" y="738"/>
                  </a:cubicBezTo>
                  <a:cubicBezTo>
                    <a:pt x="3935" y="735"/>
                    <a:pt x="3930" y="727"/>
                    <a:pt x="3930" y="720"/>
                  </a:cubicBezTo>
                  <a:cubicBezTo>
                    <a:pt x="3927" y="720"/>
                    <a:pt x="3927" y="720"/>
                    <a:pt x="3923" y="723"/>
                  </a:cubicBezTo>
                  <a:lnTo>
                    <a:pt x="3923" y="713"/>
                  </a:lnTo>
                  <a:cubicBezTo>
                    <a:pt x="3916" y="705"/>
                    <a:pt x="3916" y="698"/>
                    <a:pt x="3913" y="694"/>
                  </a:cubicBezTo>
                  <a:cubicBezTo>
                    <a:pt x="3913" y="687"/>
                    <a:pt x="3913" y="679"/>
                    <a:pt x="3908" y="679"/>
                  </a:cubicBezTo>
                  <a:cubicBezTo>
                    <a:pt x="3908" y="676"/>
                    <a:pt x="3913" y="672"/>
                    <a:pt x="3908" y="669"/>
                  </a:cubicBezTo>
                  <a:cubicBezTo>
                    <a:pt x="3905" y="669"/>
                    <a:pt x="3901" y="665"/>
                    <a:pt x="3901" y="661"/>
                  </a:cubicBezTo>
                  <a:cubicBezTo>
                    <a:pt x="3898" y="657"/>
                    <a:pt x="3898" y="654"/>
                    <a:pt x="3894" y="654"/>
                  </a:cubicBezTo>
                  <a:cubicBezTo>
                    <a:pt x="3891" y="650"/>
                    <a:pt x="3886" y="647"/>
                    <a:pt x="3886" y="643"/>
                  </a:cubicBezTo>
                  <a:cubicBezTo>
                    <a:pt x="3883" y="639"/>
                    <a:pt x="3879" y="635"/>
                    <a:pt x="3872" y="632"/>
                  </a:cubicBezTo>
                  <a:cubicBezTo>
                    <a:pt x="3864" y="632"/>
                    <a:pt x="3854" y="613"/>
                    <a:pt x="3854" y="603"/>
                  </a:cubicBezTo>
                  <a:cubicBezTo>
                    <a:pt x="3850" y="599"/>
                    <a:pt x="3850" y="595"/>
                    <a:pt x="3842" y="591"/>
                  </a:cubicBezTo>
                  <a:cubicBezTo>
                    <a:pt x="3839" y="588"/>
                    <a:pt x="3839" y="584"/>
                    <a:pt x="3832" y="584"/>
                  </a:cubicBezTo>
                  <a:lnTo>
                    <a:pt x="3820" y="573"/>
                  </a:lnTo>
                  <a:cubicBezTo>
                    <a:pt x="3817" y="569"/>
                    <a:pt x="3810" y="569"/>
                    <a:pt x="3803" y="569"/>
                  </a:cubicBezTo>
                  <a:lnTo>
                    <a:pt x="3803" y="559"/>
                  </a:lnTo>
                  <a:cubicBezTo>
                    <a:pt x="3773" y="555"/>
                    <a:pt x="3762" y="537"/>
                    <a:pt x="3754" y="511"/>
                  </a:cubicBezTo>
                  <a:cubicBezTo>
                    <a:pt x="3747" y="515"/>
                    <a:pt x="3740" y="518"/>
                    <a:pt x="3737" y="522"/>
                  </a:cubicBezTo>
                  <a:cubicBezTo>
                    <a:pt x="3733" y="525"/>
                    <a:pt x="3730" y="526"/>
                    <a:pt x="3727" y="526"/>
                  </a:cubicBezTo>
                  <a:cubicBezTo>
                    <a:pt x="3724" y="526"/>
                    <a:pt x="3722" y="524"/>
                    <a:pt x="3722" y="518"/>
                  </a:cubicBezTo>
                  <a:lnTo>
                    <a:pt x="3722" y="511"/>
                  </a:lnTo>
                  <a:cubicBezTo>
                    <a:pt x="3718" y="507"/>
                    <a:pt x="3710" y="503"/>
                    <a:pt x="3707" y="500"/>
                  </a:cubicBezTo>
                  <a:cubicBezTo>
                    <a:pt x="3710" y="496"/>
                    <a:pt x="3710" y="493"/>
                    <a:pt x="3710" y="489"/>
                  </a:cubicBezTo>
                  <a:cubicBezTo>
                    <a:pt x="3710" y="485"/>
                    <a:pt x="3710" y="478"/>
                    <a:pt x="3715" y="474"/>
                  </a:cubicBezTo>
                  <a:lnTo>
                    <a:pt x="3710" y="474"/>
                  </a:lnTo>
                  <a:cubicBezTo>
                    <a:pt x="3709" y="477"/>
                    <a:pt x="3708" y="477"/>
                    <a:pt x="3707" y="477"/>
                  </a:cubicBezTo>
                  <a:cubicBezTo>
                    <a:pt x="3705" y="477"/>
                    <a:pt x="3704" y="476"/>
                    <a:pt x="3702" y="476"/>
                  </a:cubicBezTo>
                  <a:cubicBezTo>
                    <a:pt x="3701" y="476"/>
                    <a:pt x="3701" y="477"/>
                    <a:pt x="3700" y="478"/>
                  </a:cubicBezTo>
                  <a:cubicBezTo>
                    <a:pt x="3700" y="467"/>
                    <a:pt x="3685" y="474"/>
                    <a:pt x="3685" y="467"/>
                  </a:cubicBezTo>
                  <a:cubicBezTo>
                    <a:pt x="3678" y="467"/>
                    <a:pt x="3674" y="463"/>
                    <a:pt x="3671" y="459"/>
                  </a:cubicBezTo>
                  <a:cubicBezTo>
                    <a:pt x="3666" y="456"/>
                    <a:pt x="3659" y="452"/>
                    <a:pt x="3666" y="445"/>
                  </a:cubicBezTo>
                  <a:lnTo>
                    <a:pt x="3666" y="441"/>
                  </a:lnTo>
                  <a:cubicBezTo>
                    <a:pt x="3666" y="434"/>
                    <a:pt x="3666" y="430"/>
                    <a:pt x="3663" y="426"/>
                  </a:cubicBezTo>
                  <a:cubicBezTo>
                    <a:pt x="3659" y="423"/>
                    <a:pt x="3663" y="419"/>
                    <a:pt x="3656" y="419"/>
                  </a:cubicBezTo>
                  <a:cubicBezTo>
                    <a:pt x="3659" y="415"/>
                    <a:pt x="3652" y="415"/>
                    <a:pt x="3652" y="415"/>
                  </a:cubicBezTo>
                  <a:cubicBezTo>
                    <a:pt x="3651" y="416"/>
                    <a:pt x="3650" y="416"/>
                    <a:pt x="3649" y="416"/>
                  </a:cubicBezTo>
                  <a:cubicBezTo>
                    <a:pt x="3645" y="416"/>
                    <a:pt x="3644" y="411"/>
                    <a:pt x="3642" y="411"/>
                  </a:cubicBezTo>
                  <a:cubicBezTo>
                    <a:pt x="3642" y="411"/>
                    <a:pt x="3641" y="411"/>
                    <a:pt x="3641" y="412"/>
                  </a:cubicBezTo>
                  <a:cubicBezTo>
                    <a:pt x="3641" y="401"/>
                    <a:pt x="3634" y="401"/>
                    <a:pt x="3630" y="397"/>
                  </a:cubicBezTo>
                  <a:lnTo>
                    <a:pt x="3630" y="382"/>
                  </a:lnTo>
                  <a:cubicBezTo>
                    <a:pt x="3627" y="386"/>
                    <a:pt x="3622" y="390"/>
                    <a:pt x="3622" y="390"/>
                  </a:cubicBezTo>
                  <a:lnTo>
                    <a:pt x="3605" y="390"/>
                  </a:lnTo>
                  <a:cubicBezTo>
                    <a:pt x="3600" y="379"/>
                    <a:pt x="3590" y="375"/>
                    <a:pt x="3586" y="371"/>
                  </a:cubicBezTo>
                  <a:cubicBezTo>
                    <a:pt x="3582" y="369"/>
                    <a:pt x="3580" y="368"/>
                    <a:pt x="3577" y="368"/>
                  </a:cubicBezTo>
                  <a:cubicBezTo>
                    <a:pt x="3574" y="368"/>
                    <a:pt x="3571" y="369"/>
                    <a:pt x="3568" y="371"/>
                  </a:cubicBezTo>
                  <a:cubicBezTo>
                    <a:pt x="3564" y="371"/>
                    <a:pt x="3556" y="375"/>
                    <a:pt x="3553" y="375"/>
                  </a:cubicBezTo>
                  <a:cubicBezTo>
                    <a:pt x="3546" y="371"/>
                    <a:pt x="3542" y="364"/>
                    <a:pt x="3542" y="360"/>
                  </a:cubicBezTo>
                  <a:lnTo>
                    <a:pt x="3539" y="357"/>
                  </a:lnTo>
                  <a:cubicBezTo>
                    <a:pt x="3534" y="357"/>
                    <a:pt x="3531" y="357"/>
                    <a:pt x="3531" y="353"/>
                  </a:cubicBezTo>
                  <a:cubicBezTo>
                    <a:pt x="3531" y="349"/>
                    <a:pt x="3524" y="346"/>
                    <a:pt x="3524" y="338"/>
                  </a:cubicBezTo>
                  <a:lnTo>
                    <a:pt x="3524" y="327"/>
                  </a:lnTo>
                  <a:cubicBezTo>
                    <a:pt x="3527" y="324"/>
                    <a:pt x="3531" y="320"/>
                    <a:pt x="3531" y="316"/>
                  </a:cubicBezTo>
                  <a:lnTo>
                    <a:pt x="3531" y="316"/>
                  </a:lnTo>
                  <a:cubicBezTo>
                    <a:pt x="3524" y="320"/>
                    <a:pt x="3520" y="320"/>
                    <a:pt x="3512" y="324"/>
                  </a:cubicBezTo>
                  <a:cubicBezTo>
                    <a:pt x="3509" y="324"/>
                    <a:pt x="3502" y="324"/>
                    <a:pt x="3502" y="320"/>
                  </a:cubicBezTo>
                  <a:cubicBezTo>
                    <a:pt x="3498" y="313"/>
                    <a:pt x="3490" y="309"/>
                    <a:pt x="3487" y="302"/>
                  </a:cubicBezTo>
                  <a:cubicBezTo>
                    <a:pt x="3487" y="294"/>
                    <a:pt x="3487" y="294"/>
                    <a:pt x="3498" y="287"/>
                  </a:cubicBezTo>
                  <a:lnTo>
                    <a:pt x="3490" y="287"/>
                  </a:lnTo>
                  <a:cubicBezTo>
                    <a:pt x="3483" y="287"/>
                    <a:pt x="3476" y="291"/>
                    <a:pt x="3468" y="291"/>
                  </a:cubicBezTo>
                  <a:cubicBezTo>
                    <a:pt x="3466" y="292"/>
                    <a:pt x="3464" y="292"/>
                    <a:pt x="3461" y="292"/>
                  </a:cubicBezTo>
                  <a:cubicBezTo>
                    <a:pt x="3454" y="292"/>
                    <a:pt x="3444" y="290"/>
                    <a:pt x="3439" y="287"/>
                  </a:cubicBezTo>
                  <a:cubicBezTo>
                    <a:pt x="3436" y="283"/>
                    <a:pt x="3432" y="280"/>
                    <a:pt x="3424" y="280"/>
                  </a:cubicBezTo>
                  <a:cubicBezTo>
                    <a:pt x="3424" y="281"/>
                    <a:pt x="3424" y="281"/>
                    <a:pt x="3424" y="281"/>
                  </a:cubicBezTo>
                  <a:cubicBezTo>
                    <a:pt x="3423" y="281"/>
                    <a:pt x="3421" y="278"/>
                    <a:pt x="3421" y="276"/>
                  </a:cubicBezTo>
                  <a:cubicBezTo>
                    <a:pt x="3417" y="276"/>
                    <a:pt x="3417" y="272"/>
                    <a:pt x="3414" y="272"/>
                  </a:cubicBezTo>
                  <a:cubicBezTo>
                    <a:pt x="3413" y="273"/>
                    <a:pt x="3412" y="274"/>
                    <a:pt x="3412" y="274"/>
                  </a:cubicBezTo>
                  <a:cubicBezTo>
                    <a:pt x="3410" y="274"/>
                    <a:pt x="3410" y="270"/>
                    <a:pt x="3410" y="265"/>
                  </a:cubicBezTo>
                  <a:lnTo>
                    <a:pt x="3410" y="254"/>
                  </a:lnTo>
                  <a:lnTo>
                    <a:pt x="3402" y="261"/>
                  </a:lnTo>
                  <a:cubicBezTo>
                    <a:pt x="3399" y="261"/>
                    <a:pt x="3395" y="261"/>
                    <a:pt x="3392" y="265"/>
                  </a:cubicBezTo>
                  <a:lnTo>
                    <a:pt x="3388" y="269"/>
                  </a:lnTo>
                  <a:cubicBezTo>
                    <a:pt x="3387" y="268"/>
                    <a:pt x="3386" y="267"/>
                    <a:pt x="3385" y="267"/>
                  </a:cubicBezTo>
                  <a:cubicBezTo>
                    <a:pt x="3382" y="267"/>
                    <a:pt x="3380" y="269"/>
                    <a:pt x="3380" y="269"/>
                  </a:cubicBezTo>
                  <a:cubicBezTo>
                    <a:pt x="3378" y="270"/>
                    <a:pt x="3376" y="270"/>
                    <a:pt x="3374" y="270"/>
                  </a:cubicBezTo>
                  <a:cubicBezTo>
                    <a:pt x="3370" y="270"/>
                    <a:pt x="3365" y="268"/>
                    <a:pt x="3363" y="265"/>
                  </a:cubicBezTo>
                  <a:cubicBezTo>
                    <a:pt x="3358" y="261"/>
                    <a:pt x="3355" y="258"/>
                    <a:pt x="3351" y="254"/>
                  </a:cubicBezTo>
                  <a:cubicBezTo>
                    <a:pt x="3344" y="254"/>
                    <a:pt x="3336" y="250"/>
                    <a:pt x="3333" y="247"/>
                  </a:cubicBezTo>
                  <a:cubicBezTo>
                    <a:pt x="3329" y="247"/>
                    <a:pt x="3329" y="243"/>
                    <a:pt x="3326" y="243"/>
                  </a:cubicBezTo>
                  <a:cubicBezTo>
                    <a:pt x="3323" y="240"/>
                    <a:pt x="3319" y="238"/>
                    <a:pt x="3315" y="238"/>
                  </a:cubicBezTo>
                  <a:cubicBezTo>
                    <a:pt x="3313" y="238"/>
                    <a:pt x="3312" y="238"/>
                    <a:pt x="3311" y="239"/>
                  </a:cubicBezTo>
                  <a:cubicBezTo>
                    <a:pt x="3307" y="241"/>
                    <a:pt x="3305" y="242"/>
                    <a:pt x="3303" y="242"/>
                  </a:cubicBezTo>
                  <a:cubicBezTo>
                    <a:pt x="3300" y="242"/>
                    <a:pt x="3299" y="241"/>
                    <a:pt x="3297" y="239"/>
                  </a:cubicBezTo>
                  <a:cubicBezTo>
                    <a:pt x="3289" y="236"/>
                    <a:pt x="3282" y="228"/>
                    <a:pt x="3278" y="217"/>
                  </a:cubicBezTo>
                  <a:cubicBezTo>
                    <a:pt x="3278" y="217"/>
                    <a:pt x="3275" y="217"/>
                    <a:pt x="3275" y="214"/>
                  </a:cubicBezTo>
                  <a:cubicBezTo>
                    <a:pt x="3270" y="210"/>
                    <a:pt x="3275" y="210"/>
                    <a:pt x="3275" y="206"/>
                  </a:cubicBezTo>
                  <a:lnTo>
                    <a:pt x="3275" y="203"/>
                  </a:lnTo>
                  <a:cubicBezTo>
                    <a:pt x="3270" y="199"/>
                    <a:pt x="3263" y="199"/>
                    <a:pt x="3267" y="195"/>
                  </a:cubicBezTo>
                  <a:cubicBezTo>
                    <a:pt x="3270" y="184"/>
                    <a:pt x="3263" y="188"/>
                    <a:pt x="3263" y="184"/>
                  </a:cubicBezTo>
                  <a:cubicBezTo>
                    <a:pt x="3263" y="181"/>
                    <a:pt x="3260" y="177"/>
                    <a:pt x="3256" y="173"/>
                  </a:cubicBezTo>
                  <a:cubicBezTo>
                    <a:pt x="3256" y="170"/>
                    <a:pt x="3260" y="162"/>
                    <a:pt x="3260" y="159"/>
                  </a:cubicBezTo>
                  <a:lnTo>
                    <a:pt x="3241" y="159"/>
                  </a:lnTo>
                  <a:cubicBezTo>
                    <a:pt x="3238" y="155"/>
                    <a:pt x="3234" y="155"/>
                    <a:pt x="3238" y="151"/>
                  </a:cubicBezTo>
                  <a:cubicBezTo>
                    <a:pt x="3238" y="144"/>
                    <a:pt x="3231" y="140"/>
                    <a:pt x="3231" y="133"/>
                  </a:cubicBezTo>
                  <a:cubicBezTo>
                    <a:pt x="3231" y="129"/>
                    <a:pt x="3226" y="129"/>
                    <a:pt x="3223" y="126"/>
                  </a:cubicBezTo>
                  <a:lnTo>
                    <a:pt x="3223" y="93"/>
                  </a:lnTo>
                  <a:cubicBezTo>
                    <a:pt x="3216" y="93"/>
                    <a:pt x="3212" y="96"/>
                    <a:pt x="3204" y="100"/>
                  </a:cubicBezTo>
                  <a:cubicBezTo>
                    <a:pt x="3201" y="100"/>
                    <a:pt x="3201" y="104"/>
                    <a:pt x="3197" y="107"/>
                  </a:cubicBezTo>
                  <a:cubicBezTo>
                    <a:pt x="3194" y="107"/>
                    <a:pt x="3194" y="111"/>
                    <a:pt x="3190" y="111"/>
                  </a:cubicBezTo>
                  <a:cubicBezTo>
                    <a:pt x="3189" y="109"/>
                    <a:pt x="3186" y="109"/>
                    <a:pt x="3183" y="109"/>
                  </a:cubicBezTo>
                  <a:cubicBezTo>
                    <a:pt x="3180" y="109"/>
                    <a:pt x="3177" y="109"/>
                    <a:pt x="3175" y="107"/>
                  </a:cubicBezTo>
                  <a:cubicBezTo>
                    <a:pt x="3174" y="105"/>
                    <a:pt x="3172" y="105"/>
                    <a:pt x="3171" y="105"/>
                  </a:cubicBezTo>
                  <a:cubicBezTo>
                    <a:pt x="3169" y="105"/>
                    <a:pt x="3168" y="105"/>
                    <a:pt x="3168" y="104"/>
                  </a:cubicBezTo>
                  <a:cubicBezTo>
                    <a:pt x="3168" y="100"/>
                    <a:pt x="3165" y="100"/>
                    <a:pt x="3160" y="96"/>
                  </a:cubicBezTo>
                  <a:cubicBezTo>
                    <a:pt x="3153" y="89"/>
                    <a:pt x="3150" y="78"/>
                    <a:pt x="3153" y="67"/>
                  </a:cubicBezTo>
                  <a:cubicBezTo>
                    <a:pt x="3153" y="63"/>
                    <a:pt x="3157" y="60"/>
                    <a:pt x="3153" y="60"/>
                  </a:cubicBezTo>
                  <a:cubicBezTo>
                    <a:pt x="3150" y="60"/>
                    <a:pt x="3153" y="49"/>
                    <a:pt x="3146" y="45"/>
                  </a:cubicBezTo>
                  <a:cubicBezTo>
                    <a:pt x="3146" y="52"/>
                    <a:pt x="3135" y="56"/>
                    <a:pt x="3135" y="63"/>
                  </a:cubicBezTo>
                  <a:cubicBezTo>
                    <a:pt x="3131" y="71"/>
                    <a:pt x="3121" y="71"/>
                    <a:pt x="3121" y="82"/>
                  </a:cubicBezTo>
                  <a:cubicBezTo>
                    <a:pt x="3113" y="78"/>
                    <a:pt x="3109" y="74"/>
                    <a:pt x="3102" y="74"/>
                  </a:cubicBezTo>
                  <a:cubicBezTo>
                    <a:pt x="3099" y="74"/>
                    <a:pt x="3094" y="71"/>
                    <a:pt x="3087" y="67"/>
                  </a:cubicBezTo>
                  <a:cubicBezTo>
                    <a:pt x="3086" y="71"/>
                    <a:pt x="3083" y="72"/>
                    <a:pt x="3080" y="72"/>
                  </a:cubicBezTo>
                  <a:cubicBezTo>
                    <a:pt x="3077" y="72"/>
                    <a:pt x="3074" y="71"/>
                    <a:pt x="3072" y="71"/>
                  </a:cubicBezTo>
                  <a:cubicBezTo>
                    <a:pt x="3070" y="72"/>
                    <a:pt x="3066" y="73"/>
                    <a:pt x="3063" y="73"/>
                  </a:cubicBezTo>
                  <a:cubicBezTo>
                    <a:pt x="3058" y="73"/>
                    <a:pt x="3053" y="71"/>
                    <a:pt x="3050" y="67"/>
                  </a:cubicBezTo>
                  <a:cubicBezTo>
                    <a:pt x="3047" y="63"/>
                    <a:pt x="3043" y="63"/>
                    <a:pt x="3040" y="60"/>
                  </a:cubicBezTo>
                  <a:cubicBezTo>
                    <a:pt x="3043" y="49"/>
                    <a:pt x="3033" y="45"/>
                    <a:pt x="3036" y="34"/>
                  </a:cubicBezTo>
                  <a:cubicBezTo>
                    <a:pt x="3028" y="30"/>
                    <a:pt x="3033" y="16"/>
                    <a:pt x="3021" y="16"/>
                  </a:cubicBezTo>
                  <a:cubicBezTo>
                    <a:pt x="3018" y="12"/>
                    <a:pt x="3011" y="12"/>
                    <a:pt x="3006" y="8"/>
                  </a:cubicBezTo>
                  <a:cubicBezTo>
                    <a:pt x="2999" y="5"/>
                    <a:pt x="2992" y="1"/>
                    <a:pt x="29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3452352" y="2566463"/>
              <a:ext cx="49" cy="196"/>
            </a:xfrm>
            <a:custGeom>
              <a:avLst/>
              <a:gdLst/>
              <a:ahLst/>
              <a:cxnLst/>
              <a:rect l="l" t="t" r="r" b="b"/>
              <a:pathLst>
                <a:path w="1" h="4" extrusionOk="0">
                  <a:moveTo>
                    <a:pt x="0" y="4"/>
                  </a:moveTo>
                  <a:lnTo>
                    <a:pt x="0" y="0"/>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3483317" y="2525240"/>
              <a:ext cx="196" cy="245"/>
            </a:xfrm>
            <a:custGeom>
              <a:avLst/>
              <a:gdLst/>
              <a:ahLst/>
              <a:cxnLst/>
              <a:rect l="l" t="t" r="r" b="b"/>
              <a:pathLst>
                <a:path w="4" h="5" extrusionOk="0">
                  <a:moveTo>
                    <a:pt x="0" y="1"/>
                  </a:moveTo>
                  <a:lnTo>
                    <a:pt x="0" y="4"/>
                  </a:lnTo>
                  <a:lnTo>
                    <a:pt x="4"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0"/>
        <p:cNvGrpSpPr/>
        <p:nvPr/>
      </p:nvGrpSpPr>
      <p:grpSpPr>
        <a:xfrm>
          <a:off x="0" y="0"/>
          <a:ext cx="0" cy="0"/>
          <a:chOff x="0" y="0"/>
          <a:chExt cx="0" cy="0"/>
        </a:xfrm>
      </p:grpSpPr>
      <p:sp>
        <p:nvSpPr>
          <p:cNvPr id="71" name="Google Shape;71;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2" name="Google Shape;72;p4"/>
          <p:cNvSpPr txBox="1">
            <a:spLocks noGrp="1"/>
          </p:cNvSpPr>
          <p:nvPr>
            <p:ph type="body" idx="1"/>
          </p:nvPr>
        </p:nvSpPr>
        <p:spPr>
          <a:xfrm>
            <a:off x="4636188" y="2016892"/>
            <a:ext cx="2804100" cy="1566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434343"/>
              </a:buClr>
              <a:buSzPts val="1400"/>
              <a:buChar char="●"/>
              <a:defRPr/>
            </a:lvl1pPr>
            <a:lvl2pPr marL="914400" lvl="1" indent="-311150" rtl="0">
              <a:lnSpc>
                <a:spcPct val="115000"/>
              </a:lnSpc>
              <a:spcBef>
                <a:spcPts val="0"/>
              </a:spcBef>
              <a:spcAft>
                <a:spcPts val="0"/>
              </a:spcAft>
              <a:buClr>
                <a:srgbClr val="434343"/>
              </a:buClr>
              <a:buSzPts val="1300"/>
              <a:buChar char="○"/>
              <a:defRPr>
                <a:solidFill>
                  <a:srgbClr val="434343"/>
                </a:solidFill>
              </a:defRPr>
            </a:lvl2pPr>
            <a:lvl3pPr marL="1371600" lvl="2" indent="-311150" rtl="0">
              <a:lnSpc>
                <a:spcPct val="115000"/>
              </a:lnSpc>
              <a:spcBef>
                <a:spcPts val="0"/>
              </a:spcBef>
              <a:spcAft>
                <a:spcPts val="0"/>
              </a:spcAft>
              <a:buClr>
                <a:srgbClr val="434343"/>
              </a:buClr>
              <a:buSzPts val="1300"/>
              <a:buChar char="■"/>
              <a:defRPr>
                <a:solidFill>
                  <a:srgbClr val="434343"/>
                </a:solidFill>
              </a:defRPr>
            </a:lvl3pPr>
            <a:lvl4pPr marL="1828800" lvl="3" indent="-311150" rtl="0">
              <a:lnSpc>
                <a:spcPct val="115000"/>
              </a:lnSpc>
              <a:spcBef>
                <a:spcPts val="0"/>
              </a:spcBef>
              <a:spcAft>
                <a:spcPts val="0"/>
              </a:spcAft>
              <a:buClr>
                <a:srgbClr val="434343"/>
              </a:buClr>
              <a:buSzPts val="1300"/>
              <a:buChar char="●"/>
              <a:defRPr>
                <a:solidFill>
                  <a:srgbClr val="434343"/>
                </a:solidFill>
              </a:defRPr>
            </a:lvl4pPr>
            <a:lvl5pPr marL="2286000" lvl="4" indent="-311150" rtl="0">
              <a:lnSpc>
                <a:spcPct val="115000"/>
              </a:lnSpc>
              <a:spcBef>
                <a:spcPts val="0"/>
              </a:spcBef>
              <a:spcAft>
                <a:spcPts val="0"/>
              </a:spcAft>
              <a:buClr>
                <a:srgbClr val="434343"/>
              </a:buClr>
              <a:buSzPts val="1300"/>
              <a:buChar char="○"/>
              <a:defRPr>
                <a:solidFill>
                  <a:srgbClr val="434343"/>
                </a:solidFill>
              </a:defRPr>
            </a:lvl5pPr>
            <a:lvl6pPr marL="2743200" lvl="5" indent="-311150" rtl="0">
              <a:lnSpc>
                <a:spcPct val="115000"/>
              </a:lnSpc>
              <a:spcBef>
                <a:spcPts val="0"/>
              </a:spcBef>
              <a:spcAft>
                <a:spcPts val="0"/>
              </a:spcAft>
              <a:buClr>
                <a:srgbClr val="434343"/>
              </a:buClr>
              <a:buSzPts val="1300"/>
              <a:buChar char="■"/>
              <a:defRPr>
                <a:solidFill>
                  <a:srgbClr val="434343"/>
                </a:solidFill>
              </a:defRPr>
            </a:lvl6pPr>
            <a:lvl7pPr marL="3200400" lvl="6" indent="-311150" rtl="0">
              <a:lnSpc>
                <a:spcPct val="115000"/>
              </a:lnSpc>
              <a:spcBef>
                <a:spcPts val="0"/>
              </a:spcBef>
              <a:spcAft>
                <a:spcPts val="0"/>
              </a:spcAft>
              <a:buClr>
                <a:srgbClr val="434343"/>
              </a:buClr>
              <a:buSzPts val="1300"/>
              <a:buChar char="●"/>
              <a:defRPr>
                <a:solidFill>
                  <a:srgbClr val="434343"/>
                </a:solidFill>
              </a:defRPr>
            </a:lvl7pPr>
            <a:lvl8pPr marL="3657600" lvl="7" indent="-311150" rtl="0">
              <a:lnSpc>
                <a:spcPct val="115000"/>
              </a:lnSpc>
              <a:spcBef>
                <a:spcPts val="0"/>
              </a:spcBef>
              <a:spcAft>
                <a:spcPts val="0"/>
              </a:spcAft>
              <a:buClr>
                <a:srgbClr val="434343"/>
              </a:buClr>
              <a:buSzPts val="1300"/>
              <a:buChar char="○"/>
              <a:defRPr>
                <a:solidFill>
                  <a:srgbClr val="434343"/>
                </a:solidFill>
              </a:defRPr>
            </a:lvl8pPr>
            <a:lvl9pPr marL="4114800" lvl="8" indent="-311150" rtl="0">
              <a:lnSpc>
                <a:spcPct val="115000"/>
              </a:lnSpc>
              <a:spcBef>
                <a:spcPts val="0"/>
              </a:spcBef>
              <a:spcAft>
                <a:spcPts val="0"/>
              </a:spcAft>
              <a:buClr>
                <a:srgbClr val="434343"/>
              </a:buClr>
              <a:buSzPts val="1300"/>
              <a:buChar char="■"/>
              <a:defRPr>
                <a:solidFill>
                  <a:srgbClr val="434343"/>
                </a:solidFill>
              </a:defRPr>
            </a:lvl9pPr>
          </a:lstStyle>
          <a:p>
            <a:endParaRPr/>
          </a:p>
        </p:txBody>
      </p:sp>
      <p:sp>
        <p:nvSpPr>
          <p:cNvPr id="73" name="Google Shape;73;p4"/>
          <p:cNvSpPr/>
          <p:nvPr/>
        </p:nvSpPr>
        <p:spPr>
          <a:xfrm rot="-8571492">
            <a:off x="7052258" y="-505380"/>
            <a:ext cx="3313538" cy="2283172"/>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4" name="Google Shape;74;p4"/>
          <p:cNvSpPr/>
          <p:nvPr/>
        </p:nvSpPr>
        <p:spPr>
          <a:xfrm>
            <a:off x="-769822" y="4390450"/>
            <a:ext cx="4275044" cy="2283184"/>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 name="Google Shape;75;p4"/>
          <p:cNvGrpSpPr/>
          <p:nvPr/>
        </p:nvGrpSpPr>
        <p:grpSpPr>
          <a:xfrm flipH="1">
            <a:off x="-260317" y="-109467"/>
            <a:ext cx="1410345" cy="950685"/>
            <a:chOff x="906872" y="677935"/>
            <a:chExt cx="624516" cy="420955"/>
          </a:xfrm>
        </p:grpSpPr>
        <p:sp>
          <p:nvSpPr>
            <p:cNvPr id="76" name="Google Shape;76;p4"/>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4"/>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4"/>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4"/>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4"/>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4"/>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4"/>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4"/>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4"/>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4"/>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4"/>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4"/>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4"/>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4"/>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4"/>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4"/>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4"/>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4"/>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4"/>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4"/>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4"/>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4"/>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4"/>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4"/>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4"/>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4"/>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4"/>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4"/>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4"/>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4"/>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4"/>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4"/>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4"/>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4"/>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4"/>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4"/>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4"/>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4"/>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4"/>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4"/>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4"/>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4"/>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4"/>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4"/>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4"/>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4"/>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4"/>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4"/>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4"/>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4"/>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4"/>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4"/>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4"/>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4"/>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1289695" y="695943"/>
              <a:ext cx="706" cy="471"/>
            </a:xfrm>
            <a:custGeom>
              <a:avLst/>
              <a:gdLst/>
              <a:ahLst/>
              <a:cxnLst/>
              <a:rect l="l" t="t" r="r" b="b"/>
              <a:pathLst>
                <a:path w="12" h="8" extrusionOk="0">
                  <a:moveTo>
                    <a:pt x="11" y="8"/>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4"/>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4"/>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4"/>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4"/>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4"/>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4"/>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4"/>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4"/>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4"/>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4"/>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4"/>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4"/>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4"/>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4"/>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4"/>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4"/>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4"/>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4"/>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4"/>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4"/>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4"/>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4"/>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4"/>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4"/>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4"/>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4"/>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4"/>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4"/>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4"/>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4"/>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3" name="Google Shape;263;p4"/>
          <p:cNvSpPr/>
          <p:nvPr/>
        </p:nvSpPr>
        <p:spPr>
          <a:xfrm flipH="1">
            <a:off x="513055" y="1070953"/>
            <a:ext cx="466824" cy="572701"/>
          </a:xfrm>
          <a:custGeom>
            <a:avLst/>
            <a:gdLst/>
            <a:ahLst/>
            <a:cxnLst/>
            <a:rect l="l" t="t" r="r" b="b"/>
            <a:pathLst>
              <a:path w="12072" h="14809" extrusionOk="0">
                <a:moveTo>
                  <a:pt x="7398" y="1"/>
                </a:moveTo>
                <a:cubicBezTo>
                  <a:pt x="7391" y="1"/>
                  <a:pt x="7385" y="1"/>
                  <a:pt x="7378" y="1"/>
                </a:cubicBezTo>
                <a:cubicBezTo>
                  <a:pt x="6703" y="9"/>
                  <a:pt x="6153" y="600"/>
                  <a:pt x="6187" y="1270"/>
                </a:cubicBezTo>
                <a:cubicBezTo>
                  <a:pt x="6205" y="1644"/>
                  <a:pt x="6395" y="1974"/>
                  <a:pt x="6678" y="2184"/>
                </a:cubicBezTo>
                <a:cubicBezTo>
                  <a:pt x="6796" y="2272"/>
                  <a:pt x="6862" y="2414"/>
                  <a:pt x="6862" y="2561"/>
                </a:cubicBezTo>
                <a:cubicBezTo>
                  <a:pt x="6862" y="2660"/>
                  <a:pt x="6781" y="2741"/>
                  <a:pt x="6681" y="2741"/>
                </a:cubicBezTo>
                <a:lnTo>
                  <a:pt x="4254" y="2741"/>
                </a:lnTo>
                <a:cubicBezTo>
                  <a:pt x="4239" y="2741"/>
                  <a:pt x="4225" y="2744"/>
                  <a:pt x="4210" y="2748"/>
                </a:cubicBezTo>
                <a:lnTo>
                  <a:pt x="2751" y="2748"/>
                </a:lnTo>
                <a:lnTo>
                  <a:pt x="2751" y="4244"/>
                </a:lnTo>
                <a:lnTo>
                  <a:pt x="2751" y="6672"/>
                </a:lnTo>
                <a:cubicBezTo>
                  <a:pt x="2751" y="6771"/>
                  <a:pt x="2670" y="6852"/>
                  <a:pt x="2572" y="6852"/>
                </a:cubicBezTo>
                <a:lnTo>
                  <a:pt x="2520" y="6852"/>
                </a:lnTo>
                <a:cubicBezTo>
                  <a:pt x="2381" y="6852"/>
                  <a:pt x="2252" y="6782"/>
                  <a:pt x="2168" y="6672"/>
                </a:cubicBezTo>
                <a:cubicBezTo>
                  <a:pt x="1948" y="6393"/>
                  <a:pt x="1603" y="6214"/>
                  <a:pt x="1218" y="6214"/>
                </a:cubicBezTo>
                <a:cubicBezTo>
                  <a:pt x="543" y="6214"/>
                  <a:pt x="1" y="6767"/>
                  <a:pt x="8" y="7442"/>
                </a:cubicBezTo>
                <a:cubicBezTo>
                  <a:pt x="19" y="8094"/>
                  <a:pt x="576" y="8635"/>
                  <a:pt x="1224" y="8635"/>
                </a:cubicBezTo>
                <a:cubicBezTo>
                  <a:pt x="1243" y="8635"/>
                  <a:pt x="1262" y="8635"/>
                  <a:pt x="1280" y="8634"/>
                </a:cubicBezTo>
                <a:cubicBezTo>
                  <a:pt x="1655" y="8612"/>
                  <a:pt x="1985" y="8424"/>
                  <a:pt x="2193" y="8138"/>
                </a:cubicBezTo>
                <a:cubicBezTo>
                  <a:pt x="2281" y="8021"/>
                  <a:pt x="2425" y="7959"/>
                  <a:pt x="2572" y="7959"/>
                </a:cubicBezTo>
                <a:cubicBezTo>
                  <a:pt x="2670" y="7959"/>
                  <a:pt x="2751" y="8040"/>
                  <a:pt x="2751" y="8138"/>
                </a:cubicBezTo>
                <a:lnTo>
                  <a:pt x="2751" y="10566"/>
                </a:lnTo>
                <a:lnTo>
                  <a:pt x="2751" y="12062"/>
                </a:lnTo>
                <a:lnTo>
                  <a:pt x="2758" y="12062"/>
                </a:lnTo>
                <a:lnTo>
                  <a:pt x="2758" y="12070"/>
                </a:lnTo>
                <a:lnTo>
                  <a:pt x="6681" y="12070"/>
                </a:lnTo>
                <a:cubicBezTo>
                  <a:pt x="6781" y="12070"/>
                  <a:pt x="6862" y="12150"/>
                  <a:pt x="6862" y="12249"/>
                </a:cubicBezTo>
                <a:lnTo>
                  <a:pt x="6862" y="12300"/>
                </a:lnTo>
                <a:cubicBezTo>
                  <a:pt x="6862" y="12440"/>
                  <a:pt x="6788" y="12564"/>
                  <a:pt x="6681" y="12652"/>
                </a:cubicBezTo>
                <a:cubicBezTo>
                  <a:pt x="6403" y="12872"/>
                  <a:pt x="6224" y="13217"/>
                  <a:pt x="6224" y="13598"/>
                </a:cubicBezTo>
                <a:cubicBezTo>
                  <a:pt x="6224" y="14266"/>
                  <a:pt x="6763" y="14808"/>
                  <a:pt x="7431" y="14808"/>
                </a:cubicBezTo>
                <a:cubicBezTo>
                  <a:pt x="7438" y="14808"/>
                  <a:pt x="7445" y="14808"/>
                  <a:pt x="7452" y="14808"/>
                </a:cubicBezTo>
                <a:cubicBezTo>
                  <a:pt x="8123" y="14801"/>
                  <a:pt x="8673" y="14211"/>
                  <a:pt x="8640" y="13540"/>
                </a:cubicBezTo>
                <a:cubicBezTo>
                  <a:pt x="8622" y="13163"/>
                  <a:pt x="8435" y="12836"/>
                  <a:pt x="8149" y="12627"/>
                </a:cubicBezTo>
                <a:cubicBezTo>
                  <a:pt x="8031" y="12539"/>
                  <a:pt x="7969" y="12396"/>
                  <a:pt x="7969" y="12249"/>
                </a:cubicBezTo>
                <a:cubicBezTo>
                  <a:pt x="7969" y="12150"/>
                  <a:pt x="8050" y="12070"/>
                  <a:pt x="8149" y="12070"/>
                </a:cubicBezTo>
                <a:lnTo>
                  <a:pt x="12072" y="12070"/>
                </a:lnTo>
                <a:lnTo>
                  <a:pt x="12072" y="8102"/>
                </a:lnTo>
                <a:cubicBezTo>
                  <a:pt x="12050" y="8025"/>
                  <a:pt x="11984" y="7966"/>
                  <a:pt x="11900" y="7966"/>
                </a:cubicBezTo>
                <a:cubicBezTo>
                  <a:pt x="11753" y="7966"/>
                  <a:pt x="11610" y="8028"/>
                  <a:pt x="11522" y="8146"/>
                </a:cubicBezTo>
                <a:cubicBezTo>
                  <a:pt x="11317" y="8432"/>
                  <a:pt x="10987" y="8619"/>
                  <a:pt x="10613" y="8637"/>
                </a:cubicBezTo>
                <a:cubicBezTo>
                  <a:pt x="10591" y="8638"/>
                  <a:pt x="10570" y="8639"/>
                  <a:pt x="10549" y="8639"/>
                </a:cubicBezTo>
                <a:cubicBezTo>
                  <a:pt x="9905" y="8639"/>
                  <a:pt x="9351" y="8099"/>
                  <a:pt x="9340" y="7449"/>
                </a:cubicBezTo>
                <a:cubicBezTo>
                  <a:pt x="9330" y="6771"/>
                  <a:pt x="9876" y="6221"/>
                  <a:pt x="10550" y="6221"/>
                </a:cubicBezTo>
                <a:cubicBezTo>
                  <a:pt x="10936" y="6221"/>
                  <a:pt x="11276" y="6400"/>
                  <a:pt x="11500" y="6679"/>
                </a:cubicBezTo>
                <a:cubicBezTo>
                  <a:pt x="11584" y="6786"/>
                  <a:pt x="11709" y="6859"/>
                  <a:pt x="11848" y="6859"/>
                </a:cubicBezTo>
                <a:lnTo>
                  <a:pt x="11900" y="6859"/>
                </a:lnTo>
                <a:cubicBezTo>
                  <a:pt x="11984" y="6859"/>
                  <a:pt x="12050" y="6800"/>
                  <a:pt x="12072" y="6723"/>
                </a:cubicBezTo>
                <a:lnTo>
                  <a:pt x="12072" y="2756"/>
                </a:lnTo>
                <a:lnTo>
                  <a:pt x="10642" y="2756"/>
                </a:lnTo>
                <a:cubicBezTo>
                  <a:pt x="10620" y="2748"/>
                  <a:pt x="10598" y="2741"/>
                  <a:pt x="10572" y="2741"/>
                </a:cubicBezTo>
                <a:lnTo>
                  <a:pt x="8149" y="2741"/>
                </a:lnTo>
                <a:cubicBezTo>
                  <a:pt x="8050" y="2741"/>
                  <a:pt x="7969" y="2660"/>
                  <a:pt x="7969" y="2561"/>
                </a:cubicBezTo>
                <a:lnTo>
                  <a:pt x="7969" y="2509"/>
                </a:lnTo>
                <a:cubicBezTo>
                  <a:pt x="7969" y="2370"/>
                  <a:pt x="8039" y="2245"/>
                  <a:pt x="8149" y="2157"/>
                </a:cubicBezTo>
                <a:cubicBezTo>
                  <a:pt x="8428" y="1937"/>
                  <a:pt x="8607" y="1593"/>
                  <a:pt x="8607" y="1211"/>
                </a:cubicBezTo>
                <a:cubicBezTo>
                  <a:pt x="8607" y="544"/>
                  <a:pt x="8064" y="1"/>
                  <a:pt x="73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4" name="Google Shape;264;p4"/>
          <p:cNvGrpSpPr/>
          <p:nvPr/>
        </p:nvGrpSpPr>
        <p:grpSpPr>
          <a:xfrm rot="-59391" flipH="1">
            <a:off x="177668" y="4282387"/>
            <a:ext cx="785421" cy="1262117"/>
            <a:chOff x="9795550" y="5354933"/>
            <a:chExt cx="574935" cy="923881"/>
          </a:xfrm>
        </p:grpSpPr>
        <p:sp>
          <p:nvSpPr>
            <p:cNvPr id="265" name="Google Shape;265;p4"/>
            <p:cNvSpPr/>
            <p:nvPr/>
          </p:nvSpPr>
          <p:spPr>
            <a:xfrm>
              <a:off x="9795550" y="5549927"/>
              <a:ext cx="367472" cy="728887"/>
            </a:xfrm>
            <a:custGeom>
              <a:avLst/>
              <a:gdLst/>
              <a:ahLst/>
              <a:cxnLst/>
              <a:rect l="l" t="t" r="r" b="b"/>
              <a:pathLst>
                <a:path w="3539" h="7020" extrusionOk="0">
                  <a:moveTo>
                    <a:pt x="3469" y="1"/>
                  </a:moveTo>
                  <a:lnTo>
                    <a:pt x="0" y="6986"/>
                  </a:lnTo>
                  <a:lnTo>
                    <a:pt x="66" y="7019"/>
                  </a:lnTo>
                  <a:lnTo>
                    <a:pt x="3539" y="33"/>
                  </a:lnTo>
                  <a:lnTo>
                    <a:pt x="346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
            <p:cNvSpPr/>
            <p:nvPr/>
          </p:nvSpPr>
          <p:spPr>
            <a:xfrm>
              <a:off x="9928043" y="5533938"/>
              <a:ext cx="129067" cy="271515"/>
            </a:xfrm>
            <a:custGeom>
              <a:avLst/>
              <a:gdLst/>
              <a:ahLst/>
              <a:cxnLst/>
              <a:rect l="l" t="t" r="r" b="b"/>
              <a:pathLst>
                <a:path w="1243" h="2615" extrusionOk="0">
                  <a:moveTo>
                    <a:pt x="129" y="1"/>
                  </a:moveTo>
                  <a:cubicBezTo>
                    <a:pt x="0" y="1159"/>
                    <a:pt x="943" y="2615"/>
                    <a:pt x="943" y="2615"/>
                  </a:cubicBezTo>
                  <a:cubicBezTo>
                    <a:pt x="1243" y="943"/>
                    <a:pt x="129" y="1"/>
                    <a:pt x="1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
            <p:cNvSpPr/>
            <p:nvPr/>
          </p:nvSpPr>
          <p:spPr>
            <a:xfrm>
              <a:off x="10130522" y="5354933"/>
              <a:ext cx="147861" cy="246804"/>
            </a:xfrm>
            <a:custGeom>
              <a:avLst/>
              <a:gdLst/>
              <a:ahLst/>
              <a:cxnLst/>
              <a:rect l="l" t="t" r="r" b="b"/>
              <a:pathLst>
                <a:path w="1424" h="2377" extrusionOk="0">
                  <a:moveTo>
                    <a:pt x="1354" y="1"/>
                  </a:moveTo>
                  <a:lnTo>
                    <a:pt x="1354" y="1"/>
                  </a:lnTo>
                  <a:cubicBezTo>
                    <a:pt x="419" y="694"/>
                    <a:pt x="1" y="2377"/>
                    <a:pt x="1" y="2377"/>
                  </a:cubicBezTo>
                  <a:cubicBezTo>
                    <a:pt x="1424" y="1456"/>
                    <a:pt x="1354" y="1"/>
                    <a:pt x="13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
            <p:cNvSpPr/>
            <p:nvPr/>
          </p:nvSpPr>
          <p:spPr>
            <a:xfrm>
              <a:off x="9874672" y="5649605"/>
              <a:ext cx="128859" cy="271619"/>
            </a:xfrm>
            <a:custGeom>
              <a:avLst/>
              <a:gdLst/>
              <a:ahLst/>
              <a:cxnLst/>
              <a:rect l="l" t="t" r="r" b="b"/>
              <a:pathLst>
                <a:path w="1241" h="2616" extrusionOk="0">
                  <a:moveTo>
                    <a:pt x="129" y="1"/>
                  </a:moveTo>
                  <a:lnTo>
                    <a:pt x="129" y="1"/>
                  </a:lnTo>
                  <a:cubicBezTo>
                    <a:pt x="0" y="1157"/>
                    <a:pt x="943" y="2616"/>
                    <a:pt x="943" y="2616"/>
                  </a:cubicBezTo>
                  <a:cubicBezTo>
                    <a:pt x="1240" y="944"/>
                    <a:pt x="129" y="1"/>
                    <a:pt x="1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10073413" y="5656458"/>
              <a:ext cx="275474" cy="81818"/>
            </a:xfrm>
            <a:custGeom>
              <a:avLst/>
              <a:gdLst/>
              <a:ahLst/>
              <a:cxnLst/>
              <a:rect l="l" t="t" r="r" b="b"/>
              <a:pathLst>
                <a:path w="2653" h="788" extrusionOk="0">
                  <a:moveTo>
                    <a:pt x="2307" y="0"/>
                  </a:moveTo>
                  <a:cubicBezTo>
                    <a:pt x="1225" y="0"/>
                    <a:pt x="0" y="702"/>
                    <a:pt x="0" y="702"/>
                  </a:cubicBezTo>
                  <a:cubicBezTo>
                    <a:pt x="256" y="762"/>
                    <a:pt x="496" y="787"/>
                    <a:pt x="719" y="787"/>
                  </a:cubicBezTo>
                  <a:cubicBezTo>
                    <a:pt x="1939" y="787"/>
                    <a:pt x="2652" y="27"/>
                    <a:pt x="2652" y="27"/>
                  </a:cubicBezTo>
                  <a:cubicBezTo>
                    <a:pt x="2540" y="8"/>
                    <a:pt x="2425" y="0"/>
                    <a:pt x="2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9984322" y="5849376"/>
              <a:ext cx="275786" cy="81818"/>
            </a:xfrm>
            <a:custGeom>
              <a:avLst/>
              <a:gdLst/>
              <a:ahLst/>
              <a:cxnLst/>
              <a:rect l="l" t="t" r="r" b="b"/>
              <a:pathLst>
                <a:path w="2656" h="788" extrusionOk="0">
                  <a:moveTo>
                    <a:pt x="2304" y="1"/>
                  </a:moveTo>
                  <a:cubicBezTo>
                    <a:pt x="1221" y="1"/>
                    <a:pt x="0" y="703"/>
                    <a:pt x="0" y="703"/>
                  </a:cubicBezTo>
                  <a:cubicBezTo>
                    <a:pt x="255" y="762"/>
                    <a:pt x="493" y="787"/>
                    <a:pt x="715" y="787"/>
                  </a:cubicBezTo>
                  <a:cubicBezTo>
                    <a:pt x="1939" y="787"/>
                    <a:pt x="2656" y="28"/>
                    <a:pt x="2656" y="28"/>
                  </a:cubicBezTo>
                  <a:cubicBezTo>
                    <a:pt x="2541" y="9"/>
                    <a:pt x="2423" y="1"/>
                    <a:pt x="23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
            <p:cNvSpPr/>
            <p:nvPr/>
          </p:nvSpPr>
          <p:spPr>
            <a:xfrm>
              <a:off x="9820989" y="5769634"/>
              <a:ext cx="129171" cy="271619"/>
            </a:xfrm>
            <a:custGeom>
              <a:avLst/>
              <a:gdLst/>
              <a:ahLst/>
              <a:cxnLst/>
              <a:rect l="l" t="t" r="r" b="b"/>
              <a:pathLst>
                <a:path w="1244" h="2616" extrusionOk="0">
                  <a:moveTo>
                    <a:pt x="129" y="1"/>
                  </a:moveTo>
                  <a:lnTo>
                    <a:pt x="129" y="1"/>
                  </a:lnTo>
                  <a:cubicBezTo>
                    <a:pt x="1" y="1159"/>
                    <a:pt x="943" y="2615"/>
                    <a:pt x="943" y="2615"/>
                  </a:cubicBezTo>
                  <a:cubicBezTo>
                    <a:pt x="1243" y="943"/>
                    <a:pt x="129" y="1"/>
                    <a:pt x="1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
            <p:cNvSpPr/>
            <p:nvPr/>
          </p:nvSpPr>
          <p:spPr>
            <a:xfrm>
              <a:off x="9964905" y="5444851"/>
              <a:ext cx="118891" cy="261236"/>
            </a:xfrm>
            <a:custGeom>
              <a:avLst/>
              <a:gdLst/>
              <a:ahLst/>
              <a:cxnLst/>
              <a:rect l="l" t="t" r="r" b="b"/>
              <a:pathLst>
                <a:path w="1145" h="2516" extrusionOk="0">
                  <a:moveTo>
                    <a:pt x="488" y="1"/>
                  </a:moveTo>
                  <a:lnTo>
                    <a:pt x="488" y="1"/>
                  </a:lnTo>
                  <a:cubicBezTo>
                    <a:pt x="1" y="1145"/>
                    <a:pt x="1116" y="2516"/>
                    <a:pt x="1116" y="2516"/>
                  </a:cubicBezTo>
                  <a:cubicBezTo>
                    <a:pt x="1116" y="2516"/>
                    <a:pt x="1145" y="859"/>
                    <a:pt x="4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10120658" y="5543075"/>
              <a:ext cx="249827" cy="105387"/>
            </a:xfrm>
            <a:custGeom>
              <a:avLst/>
              <a:gdLst/>
              <a:ahLst/>
              <a:cxnLst/>
              <a:rect l="l" t="t" r="r" b="b"/>
              <a:pathLst>
                <a:path w="2406" h="1015" extrusionOk="0">
                  <a:moveTo>
                    <a:pt x="2406" y="1"/>
                  </a:moveTo>
                  <a:cubicBezTo>
                    <a:pt x="2405" y="1"/>
                    <a:pt x="760" y="195"/>
                    <a:pt x="0" y="961"/>
                  </a:cubicBezTo>
                  <a:cubicBezTo>
                    <a:pt x="135" y="998"/>
                    <a:pt x="270" y="1014"/>
                    <a:pt x="403" y="1014"/>
                  </a:cubicBezTo>
                  <a:cubicBezTo>
                    <a:pt x="1453" y="1014"/>
                    <a:pt x="2406" y="1"/>
                    <a:pt x="24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10033851" y="5765584"/>
              <a:ext cx="266337" cy="63025"/>
            </a:xfrm>
            <a:custGeom>
              <a:avLst/>
              <a:gdLst/>
              <a:ahLst/>
              <a:cxnLst/>
              <a:rect l="l" t="t" r="r" b="b"/>
              <a:pathLst>
                <a:path w="2565" h="607" extrusionOk="0">
                  <a:moveTo>
                    <a:pt x="1953" y="0"/>
                  </a:moveTo>
                  <a:cubicBezTo>
                    <a:pt x="1390" y="0"/>
                    <a:pt x="560" y="68"/>
                    <a:pt x="0" y="417"/>
                  </a:cubicBezTo>
                  <a:cubicBezTo>
                    <a:pt x="254" y="554"/>
                    <a:pt x="527" y="606"/>
                    <a:pt x="798" y="606"/>
                  </a:cubicBezTo>
                  <a:cubicBezTo>
                    <a:pt x="1696" y="606"/>
                    <a:pt x="2564" y="28"/>
                    <a:pt x="2564" y="28"/>
                  </a:cubicBezTo>
                  <a:cubicBezTo>
                    <a:pt x="2564" y="28"/>
                    <a:pt x="2313" y="0"/>
                    <a:pt x="1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10033125" y="5356179"/>
              <a:ext cx="110065" cy="269958"/>
            </a:xfrm>
            <a:custGeom>
              <a:avLst/>
              <a:gdLst/>
              <a:ahLst/>
              <a:cxnLst/>
              <a:rect l="l" t="t" r="r" b="b"/>
              <a:pathLst>
                <a:path w="1060" h="2600" extrusionOk="0">
                  <a:moveTo>
                    <a:pt x="543" y="0"/>
                  </a:moveTo>
                  <a:lnTo>
                    <a:pt x="543" y="0"/>
                  </a:lnTo>
                  <a:cubicBezTo>
                    <a:pt x="0" y="1254"/>
                    <a:pt x="858" y="2600"/>
                    <a:pt x="858" y="2600"/>
                  </a:cubicBezTo>
                  <a:cubicBezTo>
                    <a:pt x="858" y="2600"/>
                    <a:pt x="1060" y="770"/>
                    <a:pt x="5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 name="Google Shape;276;p4"/>
          <p:cNvGrpSpPr/>
          <p:nvPr/>
        </p:nvGrpSpPr>
        <p:grpSpPr>
          <a:xfrm rot="2400480" flipH="1">
            <a:off x="508624" y="4088489"/>
            <a:ext cx="832821" cy="1201561"/>
            <a:chOff x="10657901" y="5342473"/>
            <a:chExt cx="640143" cy="923673"/>
          </a:xfrm>
        </p:grpSpPr>
        <p:sp>
          <p:nvSpPr>
            <p:cNvPr id="277" name="Google Shape;277;p4"/>
            <p:cNvSpPr/>
            <p:nvPr/>
          </p:nvSpPr>
          <p:spPr>
            <a:xfrm>
              <a:off x="10705457" y="5551381"/>
              <a:ext cx="414405" cy="714766"/>
            </a:xfrm>
            <a:custGeom>
              <a:avLst/>
              <a:gdLst/>
              <a:ahLst/>
              <a:cxnLst/>
              <a:rect l="l" t="t" r="r" b="b"/>
              <a:pathLst>
                <a:path w="3991" h="6884" extrusionOk="0">
                  <a:moveTo>
                    <a:pt x="3880" y="1"/>
                  </a:moveTo>
                  <a:cubicBezTo>
                    <a:pt x="3880" y="9"/>
                    <a:pt x="3870" y="664"/>
                    <a:pt x="3103" y="1490"/>
                  </a:cubicBezTo>
                  <a:cubicBezTo>
                    <a:pt x="2296" y="2359"/>
                    <a:pt x="2113" y="3166"/>
                    <a:pt x="1809" y="4504"/>
                  </a:cubicBezTo>
                  <a:cubicBezTo>
                    <a:pt x="1512" y="5809"/>
                    <a:pt x="16" y="6781"/>
                    <a:pt x="1" y="6792"/>
                  </a:cubicBezTo>
                  <a:lnTo>
                    <a:pt x="60" y="6884"/>
                  </a:lnTo>
                  <a:cubicBezTo>
                    <a:pt x="122" y="6843"/>
                    <a:pt x="1607" y="5879"/>
                    <a:pt x="1915" y="4530"/>
                  </a:cubicBezTo>
                  <a:cubicBezTo>
                    <a:pt x="2216" y="3210"/>
                    <a:pt x="2396" y="2411"/>
                    <a:pt x="3184" y="1563"/>
                  </a:cubicBezTo>
                  <a:cubicBezTo>
                    <a:pt x="3980" y="705"/>
                    <a:pt x="3990" y="31"/>
                    <a:pt x="3990"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11037938" y="5342473"/>
              <a:ext cx="190433" cy="285221"/>
            </a:xfrm>
            <a:custGeom>
              <a:avLst/>
              <a:gdLst/>
              <a:ahLst/>
              <a:cxnLst/>
              <a:rect l="l" t="t" r="r" b="b"/>
              <a:pathLst>
                <a:path w="1834" h="2747" extrusionOk="0">
                  <a:moveTo>
                    <a:pt x="1834" y="0"/>
                  </a:moveTo>
                  <a:lnTo>
                    <a:pt x="917" y="916"/>
                  </a:lnTo>
                  <a:cubicBezTo>
                    <a:pt x="1" y="1830"/>
                    <a:pt x="551" y="2747"/>
                    <a:pt x="551" y="2747"/>
                  </a:cubicBezTo>
                  <a:cubicBezTo>
                    <a:pt x="1834" y="2380"/>
                    <a:pt x="1834" y="0"/>
                    <a:pt x="1834"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10962138" y="5678989"/>
              <a:ext cx="335906" cy="142247"/>
            </a:xfrm>
            <a:custGeom>
              <a:avLst/>
              <a:gdLst/>
              <a:ahLst/>
              <a:cxnLst/>
              <a:rect l="l" t="t" r="r" b="b"/>
              <a:pathLst>
                <a:path w="3235" h="1370" extrusionOk="0">
                  <a:moveTo>
                    <a:pt x="2609" y="1"/>
                  </a:moveTo>
                  <a:cubicBezTo>
                    <a:pt x="2328" y="1"/>
                    <a:pt x="1998" y="65"/>
                    <a:pt x="1709" y="239"/>
                  </a:cubicBezTo>
                  <a:cubicBezTo>
                    <a:pt x="1097" y="602"/>
                    <a:pt x="0" y="1277"/>
                    <a:pt x="0" y="1277"/>
                  </a:cubicBezTo>
                  <a:cubicBezTo>
                    <a:pt x="135" y="1336"/>
                    <a:pt x="355" y="1370"/>
                    <a:pt x="620" y="1370"/>
                  </a:cubicBezTo>
                  <a:cubicBezTo>
                    <a:pt x="1435" y="1370"/>
                    <a:pt x="2681" y="1051"/>
                    <a:pt x="3234" y="177"/>
                  </a:cubicBezTo>
                  <a:cubicBezTo>
                    <a:pt x="3171" y="80"/>
                    <a:pt x="2921" y="1"/>
                    <a:pt x="2609"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10841793" y="5583050"/>
              <a:ext cx="101447" cy="329764"/>
            </a:xfrm>
            <a:custGeom>
              <a:avLst/>
              <a:gdLst/>
              <a:ahLst/>
              <a:cxnLst/>
              <a:rect l="l" t="t" r="r" b="b"/>
              <a:pathLst>
                <a:path w="977" h="3176" extrusionOk="0">
                  <a:moveTo>
                    <a:pt x="609" y="0"/>
                  </a:moveTo>
                  <a:cubicBezTo>
                    <a:pt x="609" y="0"/>
                    <a:pt x="1" y="308"/>
                    <a:pt x="1" y="1284"/>
                  </a:cubicBezTo>
                  <a:cubicBezTo>
                    <a:pt x="1" y="2260"/>
                    <a:pt x="856" y="3176"/>
                    <a:pt x="856" y="3176"/>
                  </a:cubicBezTo>
                  <a:cubicBezTo>
                    <a:pt x="976" y="1955"/>
                    <a:pt x="609" y="0"/>
                    <a:pt x="609"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10898591" y="5903575"/>
              <a:ext cx="342344" cy="123765"/>
            </a:xfrm>
            <a:custGeom>
              <a:avLst/>
              <a:gdLst/>
              <a:ahLst/>
              <a:cxnLst/>
              <a:rect l="l" t="t" r="r" b="b"/>
              <a:pathLst>
                <a:path w="3297" h="1192" extrusionOk="0">
                  <a:moveTo>
                    <a:pt x="2741" y="1"/>
                  </a:moveTo>
                  <a:cubicBezTo>
                    <a:pt x="1731" y="1"/>
                    <a:pt x="0" y="1127"/>
                    <a:pt x="0" y="1127"/>
                  </a:cubicBezTo>
                  <a:cubicBezTo>
                    <a:pt x="0" y="1127"/>
                    <a:pt x="285" y="1191"/>
                    <a:pt x="715" y="1191"/>
                  </a:cubicBezTo>
                  <a:cubicBezTo>
                    <a:pt x="1395" y="1191"/>
                    <a:pt x="2437" y="1032"/>
                    <a:pt x="3296" y="210"/>
                  </a:cubicBezTo>
                  <a:cubicBezTo>
                    <a:pt x="3170" y="61"/>
                    <a:pt x="2975" y="1"/>
                    <a:pt x="2741" y="1"/>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4"/>
            <p:cNvSpPr/>
            <p:nvPr/>
          </p:nvSpPr>
          <p:spPr>
            <a:xfrm>
              <a:off x="10657901" y="5805040"/>
              <a:ext cx="215665" cy="348453"/>
            </a:xfrm>
            <a:custGeom>
              <a:avLst/>
              <a:gdLst/>
              <a:ahLst/>
              <a:cxnLst/>
              <a:rect l="l" t="t" r="r" b="b"/>
              <a:pathLst>
                <a:path w="2077" h="3356" extrusionOk="0">
                  <a:moveTo>
                    <a:pt x="488" y="0"/>
                  </a:moveTo>
                  <a:lnTo>
                    <a:pt x="488" y="0"/>
                  </a:lnTo>
                  <a:cubicBezTo>
                    <a:pt x="0" y="1830"/>
                    <a:pt x="1588" y="3356"/>
                    <a:pt x="1588" y="3356"/>
                  </a:cubicBezTo>
                  <a:cubicBezTo>
                    <a:pt x="1588" y="3356"/>
                    <a:pt x="2076" y="1772"/>
                    <a:pt x="488"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
            <p:cNvSpPr/>
            <p:nvPr/>
          </p:nvSpPr>
          <p:spPr>
            <a:xfrm>
              <a:off x="10742734" y="6153081"/>
              <a:ext cx="305586" cy="101857"/>
            </a:xfrm>
            <a:custGeom>
              <a:avLst/>
              <a:gdLst/>
              <a:ahLst/>
              <a:cxnLst/>
              <a:rect l="l" t="t" r="r" b="b"/>
              <a:pathLst>
                <a:path w="2943" h="981" extrusionOk="0">
                  <a:moveTo>
                    <a:pt x="2271" y="0"/>
                  </a:moveTo>
                  <a:cubicBezTo>
                    <a:pt x="1168" y="0"/>
                    <a:pt x="1" y="858"/>
                    <a:pt x="1" y="858"/>
                  </a:cubicBezTo>
                  <a:cubicBezTo>
                    <a:pt x="1" y="858"/>
                    <a:pt x="407" y="981"/>
                    <a:pt x="950" y="981"/>
                  </a:cubicBezTo>
                  <a:cubicBezTo>
                    <a:pt x="1572" y="981"/>
                    <a:pt x="2372" y="820"/>
                    <a:pt x="2942" y="128"/>
                  </a:cubicBezTo>
                  <a:cubicBezTo>
                    <a:pt x="2729" y="37"/>
                    <a:pt x="2501" y="0"/>
                    <a:pt x="2271" y="0"/>
                  </a:cubicBezTo>
                  <a:close/>
                </a:path>
              </a:pathLst>
            </a:custGeom>
            <a:solidFill>
              <a:srgbClr val="7B7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4" name="Google Shape;284;p4"/>
          <p:cNvGrpSpPr/>
          <p:nvPr/>
        </p:nvGrpSpPr>
        <p:grpSpPr>
          <a:xfrm flipH="1">
            <a:off x="8428891" y="1639295"/>
            <a:ext cx="457898" cy="456314"/>
            <a:chOff x="2304594" y="2493825"/>
            <a:chExt cx="579837" cy="577832"/>
          </a:xfrm>
        </p:grpSpPr>
        <p:sp>
          <p:nvSpPr>
            <p:cNvPr id="285" name="Google Shape;285;p4"/>
            <p:cNvSpPr/>
            <p:nvPr/>
          </p:nvSpPr>
          <p:spPr>
            <a:xfrm>
              <a:off x="2583449" y="2978561"/>
              <a:ext cx="59" cy="59"/>
            </a:xfrm>
            <a:custGeom>
              <a:avLst/>
              <a:gdLst/>
              <a:ahLst/>
              <a:cxnLst/>
              <a:rect l="l" t="t" r="r" b="b"/>
              <a:pathLst>
                <a:path w="1" h="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2868969" y="2790318"/>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2399335" y="2771323"/>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2825256" y="2767193"/>
              <a:ext cx="354" cy="59"/>
            </a:xfrm>
            <a:custGeom>
              <a:avLst/>
              <a:gdLst/>
              <a:ahLst/>
              <a:cxnLst/>
              <a:rect l="l" t="t" r="r" b="b"/>
              <a:pathLst>
                <a:path w="6" h="1" extrusionOk="0">
                  <a:moveTo>
                    <a:pt x="5"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2717537" y="2767193"/>
              <a:ext cx="295" cy="59"/>
            </a:xfrm>
            <a:custGeom>
              <a:avLst/>
              <a:gdLst/>
              <a:ahLst/>
              <a:cxnLst/>
              <a:rect l="l" t="t" r="r" b="b"/>
              <a:pathLst>
                <a:path w="5" h="1" extrusionOk="0">
                  <a:moveTo>
                    <a:pt x="0" y="0"/>
                  </a:moveTo>
                  <a:lnTo>
                    <a:pt x="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2383584" y="2798990"/>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2668692" y="2873025"/>
              <a:ext cx="59" cy="0"/>
            </a:xfrm>
            <a:custGeom>
              <a:avLst/>
              <a:gdLst/>
              <a:ahLst/>
              <a:cxnLst/>
              <a:rect l="l" t="t" r="r" b="b"/>
              <a:pathLst>
                <a:path w="1" extrusionOk="0">
                  <a:moveTo>
                    <a:pt x="0" y="0"/>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2485699" y="2663368"/>
              <a:ext cx="236" cy="59"/>
            </a:xfrm>
            <a:custGeom>
              <a:avLst/>
              <a:gdLst/>
              <a:ahLst/>
              <a:cxnLst/>
              <a:rect l="l" t="t" r="r" b="b"/>
              <a:pathLst>
                <a:path w="4" h="1" extrusionOk="0">
                  <a:moveTo>
                    <a:pt x="0" y="0"/>
                  </a:moveTo>
                  <a:lnTo>
                    <a:pt x="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
            <p:cNvSpPr/>
            <p:nvPr/>
          </p:nvSpPr>
          <p:spPr>
            <a:xfrm>
              <a:off x="2487587" y="2697996"/>
              <a:ext cx="295" cy="59"/>
            </a:xfrm>
            <a:custGeom>
              <a:avLst/>
              <a:gdLst/>
              <a:ahLst/>
              <a:cxnLst/>
              <a:rect l="l" t="t" r="r" b="b"/>
              <a:pathLst>
                <a:path w="5" h="1" extrusionOk="0">
                  <a:moveTo>
                    <a:pt x="4" y="0"/>
                  </a:move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2694648" y="2859987"/>
              <a:ext cx="59" cy="59"/>
            </a:xfrm>
            <a:custGeom>
              <a:avLst/>
              <a:gdLst/>
              <a:ahLst/>
              <a:cxnLst/>
              <a:rect l="l" t="t" r="r" b="b"/>
              <a:pathLst>
                <a:path w="1" h="1" extrusionOk="0">
                  <a:moveTo>
                    <a:pt x="0" y="1"/>
                  </a:move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2475494" y="2892256"/>
              <a:ext cx="59" cy="59"/>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
            <p:cNvSpPr/>
            <p:nvPr/>
          </p:nvSpPr>
          <p:spPr>
            <a:xfrm>
              <a:off x="2684856" y="2709440"/>
              <a:ext cx="59" cy="59"/>
            </a:xfrm>
            <a:custGeom>
              <a:avLst/>
              <a:gdLst/>
              <a:ahLst/>
              <a:cxnLst/>
              <a:rect l="l" t="t" r="r" b="b"/>
              <a:pathLst>
                <a:path w="1" h="1" extrusionOk="0">
                  <a:moveTo>
                    <a:pt x="1" y="1"/>
                  </a:move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2554897" y="2845298"/>
              <a:ext cx="236" cy="59"/>
            </a:xfrm>
            <a:custGeom>
              <a:avLst/>
              <a:gdLst/>
              <a:ahLst/>
              <a:cxnLst/>
              <a:rect l="l" t="t" r="r" b="b"/>
              <a:pathLst>
                <a:path w="4" h="1" extrusionOk="0">
                  <a:moveTo>
                    <a:pt x="0" y="1"/>
                  </a:moveTo>
                  <a:lnTo>
                    <a:pt x="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5" name="Google Shape;305;p4"/>
          <p:cNvSpPr/>
          <p:nvPr/>
        </p:nvSpPr>
        <p:spPr>
          <a:xfrm>
            <a:off x="8134339" y="1017719"/>
            <a:ext cx="282522" cy="463886"/>
          </a:xfrm>
          <a:custGeom>
            <a:avLst/>
            <a:gdLst/>
            <a:ahLst/>
            <a:cxnLst/>
            <a:rect l="l" t="t" r="r" b="b"/>
            <a:pathLst>
              <a:path w="9560" h="15697" extrusionOk="0">
                <a:moveTo>
                  <a:pt x="2216" y="0"/>
                </a:moveTo>
                <a:cubicBezTo>
                  <a:pt x="2164" y="0"/>
                  <a:pt x="2120" y="37"/>
                  <a:pt x="2106" y="84"/>
                </a:cubicBezTo>
                <a:lnTo>
                  <a:pt x="16" y="8944"/>
                </a:lnTo>
                <a:cubicBezTo>
                  <a:pt x="1" y="9013"/>
                  <a:pt x="52" y="9079"/>
                  <a:pt x="126" y="9079"/>
                </a:cubicBezTo>
                <a:lnTo>
                  <a:pt x="3905" y="9079"/>
                </a:lnTo>
                <a:cubicBezTo>
                  <a:pt x="3979" y="9079"/>
                  <a:pt x="4034" y="9149"/>
                  <a:pt x="4015" y="9219"/>
                </a:cubicBezTo>
                <a:lnTo>
                  <a:pt x="2409" y="15559"/>
                </a:lnTo>
                <a:cubicBezTo>
                  <a:pt x="2390" y="15638"/>
                  <a:pt x="2456" y="15697"/>
                  <a:pt x="2523" y="15697"/>
                </a:cubicBezTo>
                <a:cubicBezTo>
                  <a:pt x="2556" y="15697"/>
                  <a:pt x="2589" y="15683"/>
                  <a:pt x="2612" y="15651"/>
                </a:cubicBezTo>
                <a:lnTo>
                  <a:pt x="9509" y="5893"/>
                </a:lnTo>
                <a:cubicBezTo>
                  <a:pt x="9560" y="5819"/>
                  <a:pt x="9509" y="5716"/>
                  <a:pt x="9417" y="5716"/>
                </a:cubicBezTo>
                <a:lnTo>
                  <a:pt x="4485" y="5716"/>
                </a:lnTo>
                <a:cubicBezTo>
                  <a:pt x="4394" y="5716"/>
                  <a:pt x="4342" y="5614"/>
                  <a:pt x="4394" y="5540"/>
                </a:cubicBezTo>
                <a:lnTo>
                  <a:pt x="8082" y="176"/>
                </a:lnTo>
                <a:cubicBezTo>
                  <a:pt x="8134" y="99"/>
                  <a:pt x="8079" y="0"/>
                  <a:pt x="79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6" name="Google Shape;306;p4"/>
          <p:cNvGrpSpPr/>
          <p:nvPr/>
        </p:nvGrpSpPr>
        <p:grpSpPr>
          <a:xfrm flipH="1">
            <a:off x="8199941" y="4275695"/>
            <a:ext cx="457898" cy="456314"/>
            <a:chOff x="2304594" y="2493825"/>
            <a:chExt cx="579837" cy="577832"/>
          </a:xfrm>
        </p:grpSpPr>
        <p:sp>
          <p:nvSpPr>
            <p:cNvPr id="307" name="Google Shape;307;p4"/>
            <p:cNvSpPr/>
            <p:nvPr/>
          </p:nvSpPr>
          <p:spPr>
            <a:xfrm>
              <a:off x="2583449" y="2978561"/>
              <a:ext cx="59" cy="59"/>
            </a:xfrm>
            <a:custGeom>
              <a:avLst/>
              <a:gdLst/>
              <a:ahLst/>
              <a:cxnLst/>
              <a:rect l="l" t="t" r="r" b="b"/>
              <a:pathLst>
                <a:path w="1" h="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
            <p:cNvSpPr/>
            <p:nvPr/>
          </p:nvSpPr>
          <p:spPr>
            <a:xfrm>
              <a:off x="2668692" y="2873025"/>
              <a:ext cx="59" cy="0"/>
            </a:xfrm>
            <a:custGeom>
              <a:avLst/>
              <a:gdLst/>
              <a:ahLst/>
              <a:cxnLst/>
              <a:rect l="l" t="t" r="r" b="b"/>
              <a:pathLst>
                <a:path w="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2684856" y="2709440"/>
              <a:ext cx="59" cy="59"/>
            </a:xfrm>
            <a:custGeom>
              <a:avLst/>
              <a:gdLst/>
              <a:ahLst/>
              <a:cxnLst/>
              <a:rect l="l" t="t" r="r" b="b"/>
              <a:pathLst>
                <a:path w="1" h="1" extrusionOk="0">
                  <a:moveTo>
                    <a:pt x="1" y="1"/>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01"/>
        <p:cNvGrpSpPr/>
        <p:nvPr/>
      </p:nvGrpSpPr>
      <p:grpSpPr>
        <a:xfrm>
          <a:off x="0" y="0"/>
          <a:ext cx="0" cy="0"/>
          <a:chOff x="0" y="0"/>
          <a:chExt cx="0" cy="0"/>
        </a:xfrm>
      </p:grpSpPr>
      <p:sp>
        <p:nvSpPr>
          <p:cNvPr id="802" name="Google Shape;802;p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03" name="Google Shape;803;p7"/>
          <p:cNvSpPr txBox="1">
            <a:spLocks noGrp="1"/>
          </p:cNvSpPr>
          <p:nvPr>
            <p:ph type="body" idx="1"/>
          </p:nvPr>
        </p:nvSpPr>
        <p:spPr>
          <a:xfrm>
            <a:off x="1024800" y="1740263"/>
            <a:ext cx="4551300" cy="2077500"/>
          </a:xfrm>
          <a:prstGeom prst="rect">
            <a:avLst/>
          </a:prstGeom>
        </p:spPr>
        <p:txBody>
          <a:bodyPr spcFirstLastPara="1" wrap="square" lIns="91425" tIns="91425" rIns="91425" bIns="91425" anchor="t" anchorCtr="0">
            <a:noAutofit/>
          </a:bodyPr>
          <a:lstStyle>
            <a:lvl1pPr marL="457200" lvl="0" indent="-317500" rtl="0">
              <a:lnSpc>
                <a:spcPct val="100000"/>
              </a:lnSpc>
              <a:spcBef>
                <a:spcPts val="1000"/>
              </a:spcBef>
              <a:spcAft>
                <a:spcPts val="0"/>
              </a:spcAft>
              <a:buSzPts val="1400"/>
              <a:buChar char="●"/>
              <a:defRPr>
                <a:solidFill>
                  <a:srgbClr val="2C272B"/>
                </a:solidFill>
              </a:defRPr>
            </a:lvl1pPr>
            <a:lvl2pPr marL="914400" lvl="1" indent="-311150" rtl="0">
              <a:lnSpc>
                <a:spcPct val="115000"/>
              </a:lnSpc>
              <a:spcBef>
                <a:spcPts val="1000"/>
              </a:spcBef>
              <a:spcAft>
                <a:spcPts val="0"/>
              </a:spcAft>
              <a:buClr>
                <a:srgbClr val="434343"/>
              </a:buClr>
              <a:buSzPts val="1300"/>
              <a:buChar char="○"/>
              <a:defRPr>
                <a:solidFill>
                  <a:srgbClr val="434343"/>
                </a:solidFill>
              </a:defRPr>
            </a:lvl2pPr>
            <a:lvl3pPr marL="1371600" lvl="2" indent="-311150" rtl="0">
              <a:lnSpc>
                <a:spcPct val="115000"/>
              </a:lnSpc>
              <a:spcBef>
                <a:spcPts val="0"/>
              </a:spcBef>
              <a:spcAft>
                <a:spcPts val="0"/>
              </a:spcAft>
              <a:buClr>
                <a:srgbClr val="434343"/>
              </a:buClr>
              <a:buSzPts val="1300"/>
              <a:buChar char="■"/>
              <a:defRPr>
                <a:solidFill>
                  <a:srgbClr val="434343"/>
                </a:solidFill>
              </a:defRPr>
            </a:lvl3pPr>
            <a:lvl4pPr marL="1828800" lvl="3" indent="-311150" rtl="0">
              <a:lnSpc>
                <a:spcPct val="115000"/>
              </a:lnSpc>
              <a:spcBef>
                <a:spcPts val="0"/>
              </a:spcBef>
              <a:spcAft>
                <a:spcPts val="0"/>
              </a:spcAft>
              <a:buClr>
                <a:srgbClr val="434343"/>
              </a:buClr>
              <a:buSzPts val="1300"/>
              <a:buChar char="●"/>
              <a:defRPr>
                <a:solidFill>
                  <a:srgbClr val="434343"/>
                </a:solidFill>
              </a:defRPr>
            </a:lvl4pPr>
            <a:lvl5pPr marL="2286000" lvl="4" indent="-311150" rtl="0">
              <a:lnSpc>
                <a:spcPct val="115000"/>
              </a:lnSpc>
              <a:spcBef>
                <a:spcPts val="0"/>
              </a:spcBef>
              <a:spcAft>
                <a:spcPts val="0"/>
              </a:spcAft>
              <a:buClr>
                <a:srgbClr val="434343"/>
              </a:buClr>
              <a:buSzPts val="1300"/>
              <a:buChar char="○"/>
              <a:defRPr>
                <a:solidFill>
                  <a:srgbClr val="434343"/>
                </a:solidFill>
              </a:defRPr>
            </a:lvl5pPr>
            <a:lvl6pPr marL="2743200" lvl="5" indent="-311150" rtl="0">
              <a:lnSpc>
                <a:spcPct val="115000"/>
              </a:lnSpc>
              <a:spcBef>
                <a:spcPts val="0"/>
              </a:spcBef>
              <a:spcAft>
                <a:spcPts val="0"/>
              </a:spcAft>
              <a:buClr>
                <a:srgbClr val="434343"/>
              </a:buClr>
              <a:buSzPts val="1300"/>
              <a:buChar char="■"/>
              <a:defRPr>
                <a:solidFill>
                  <a:srgbClr val="434343"/>
                </a:solidFill>
              </a:defRPr>
            </a:lvl6pPr>
            <a:lvl7pPr marL="3200400" lvl="6" indent="-311150" rtl="0">
              <a:lnSpc>
                <a:spcPct val="115000"/>
              </a:lnSpc>
              <a:spcBef>
                <a:spcPts val="0"/>
              </a:spcBef>
              <a:spcAft>
                <a:spcPts val="0"/>
              </a:spcAft>
              <a:buClr>
                <a:srgbClr val="434343"/>
              </a:buClr>
              <a:buSzPts val="1300"/>
              <a:buChar char="●"/>
              <a:defRPr>
                <a:solidFill>
                  <a:srgbClr val="434343"/>
                </a:solidFill>
              </a:defRPr>
            </a:lvl7pPr>
            <a:lvl8pPr marL="3657600" lvl="7" indent="-311150" rtl="0">
              <a:lnSpc>
                <a:spcPct val="115000"/>
              </a:lnSpc>
              <a:spcBef>
                <a:spcPts val="0"/>
              </a:spcBef>
              <a:spcAft>
                <a:spcPts val="0"/>
              </a:spcAft>
              <a:buClr>
                <a:srgbClr val="434343"/>
              </a:buClr>
              <a:buSzPts val="1300"/>
              <a:buChar char="○"/>
              <a:defRPr>
                <a:solidFill>
                  <a:srgbClr val="434343"/>
                </a:solidFill>
              </a:defRPr>
            </a:lvl8pPr>
            <a:lvl9pPr marL="4114800" lvl="8" indent="-311150" rtl="0">
              <a:lnSpc>
                <a:spcPct val="115000"/>
              </a:lnSpc>
              <a:spcBef>
                <a:spcPts val="0"/>
              </a:spcBef>
              <a:spcAft>
                <a:spcPts val="0"/>
              </a:spcAft>
              <a:buClr>
                <a:srgbClr val="434343"/>
              </a:buClr>
              <a:buSzPts val="1300"/>
              <a:buChar char="■"/>
              <a:defRPr>
                <a:solidFill>
                  <a:srgbClr val="434343"/>
                </a:solidFill>
              </a:defRPr>
            </a:lvl9pPr>
          </a:lstStyle>
          <a:p>
            <a:endParaRPr/>
          </a:p>
        </p:txBody>
      </p:sp>
      <p:sp>
        <p:nvSpPr>
          <p:cNvPr id="804" name="Google Shape;804;p7"/>
          <p:cNvSpPr/>
          <p:nvPr/>
        </p:nvSpPr>
        <p:spPr>
          <a:xfrm rot="-2888235">
            <a:off x="7519978" y="-2323360"/>
            <a:ext cx="2833918" cy="4709265"/>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05" name="Google Shape;805;p7"/>
          <p:cNvSpPr/>
          <p:nvPr/>
        </p:nvSpPr>
        <p:spPr>
          <a:xfrm rot="6623742">
            <a:off x="-1203597" y="2801400"/>
            <a:ext cx="3480333" cy="3528437"/>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grpSp>
        <p:nvGrpSpPr>
          <p:cNvPr id="806" name="Google Shape;806;p7"/>
          <p:cNvGrpSpPr/>
          <p:nvPr/>
        </p:nvGrpSpPr>
        <p:grpSpPr>
          <a:xfrm>
            <a:off x="7302411" y="590469"/>
            <a:ext cx="913254" cy="427252"/>
            <a:chOff x="1651034" y="1344550"/>
            <a:chExt cx="1156018" cy="540963"/>
          </a:xfrm>
        </p:grpSpPr>
        <p:sp>
          <p:nvSpPr>
            <p:cNvPr id="807" name="Google Shape;807;p7"/>
            <p:cNvSpPr/>
            <p:nvPr/>
          </p:nvSpPr>
          <p:spPr>
            <a:xfrm>
              <a:off x="1651034" y="1344550"/>
              <a:ext cx="1156018" cy="540963"/>
            </a:xfrm>
            <a:custGeom>
              <a:avLst/>
              <a:gdLst/>
              <a:ahLst/>
              <a:cxnLst/>
              <a:rect l="l" t="t" r="r" b="b"/>
              <a:pathLst>
                <a:path w="32016" h="14982" extrusionOk="0">
                  <a:moveTo>
                    <a:pt x="15704" y="1"/>
                  </a:moveTo>
                  <a:cubicBezTo>
                    <a:pt x="6218" y="1"/>
                    <a:pt x="0" y="7449"/>
                    <a:pt x="0" y="7449"/>
                  </a:cubicBezTo>
                  <a:cubicBezTo>
                    <a:pt x="5649" y="13098"/>
                    <a:pt x="11090" y="14982"/>
                    <a:pt x="15833" y="14982"/>
                  </a:cubicBezTo>
                  <a:cubicBezTo>
                    <a:pt x="25319" y="14982"/>
                    <a:pt x="32016" y="7449"/>
                    <a:pt x="32016" y="7449"/>
                  </a:cubicBezTo>
                  <a:cubicBezTo>
                    <a:pt x="26007" y="1863"/>
                    <a:pt x="20447" y="1"/>
                    <a:pt x="157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7"/>
            <p:cNvSpPr/>
            <p:nvPr/>
          </p:nvSpPr>
          <p:spPr>
            <a:xfrm>
              <a:off x="2014737" y="1400732"/>
              <a:ext cx="428777" cy="428740"/>
            </a:xfrm>
            <a:custGeom>
              <a:avLst/>
              <a:gdLst/>
              <a:ahLst/>
              <a:cxnLst/>
              <a:rect l="l" t="t" r="r" b="b"/>
              <a:pathLst>
                <a:path w="11875" h="11874" extrusionOk="0">
                  <a:moveTo>
                    <a:pt x="5937" y="1"/>
                  </a:moveTo>
                  <a:cubicBezTo>
                    <a:pt x="2659" y="1"/>
                    <a:pt x="0" y="2658"/>
                    <a:pt x="0" y="5937"/>
                  </a:cubicBezTo>
                  <a:cubicBezTo>
                    <a:pt x="0" y="9215"/>
                    <a:pt x="2659" y="11874"/>
                    <a:pt x="5937" y="11874"/>
                  </a:cubicBezTo>
                  <a:cubicBezTo>
                    <a:pt x="9215" y="11874"/>
                    <a:pt x="11874" y="9215"/>
                    <a:pt x="11874" y="5937"/>
                  </a:cubicBezTo>
                  <a:cubicBezTo>
                    <a:pt x="11874" y="2658"/>
                    <a:pt x="9215" y="1"/>
                    <a:pt x="59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7"/>
            <p:cNvSpPr/>
            <p:nvPr/>
          </p:nvSpPr>
          <p:spPr>
            <a:xfrm>
              <a:off x="2131650" y="1517645"/>
              <a:ext cx="194908" cy="194908"/>
            </a:xfrm>
            <a:custGeom>
              <a:avLst/>
              <a:gdLst/>
              <a:ahLst/>
              <a:cxnLst/>
              <a:rect l="l" t="t" r="r" b="b"/>
              <a:pathLst>
                <a:path w="5398" h="5398" extrusionOk="0">
                  <a:moveTo>
                    <a:pt x="2699" y="0"/>
                  </a:moveTo>
                  <a:cubicBezTo>
                    <a:pt x="1207" y="0"/>
                    <a:pt x="0" y="1207"/>
                    <a:pt x="0" y="2699"/>
                  </a:cubicBezTo>
                  <a:cubicBezTo>
                    <a:pt x="0" y="4188"/>
                    <a:pt x="1207" y="5398"/>
                    <a:pt x="2699" y="5398"/>
                  </a:cubicBezTo>
                  <a:cubicBezTo>
                    <a:pt x="4187" y="5398"/>
                    <a:pt x="5397" y="4188"/>
                    <a:pt x="5397" y="2699"/>
                  </a:cubicBezTo>
                  <a:cubicBezTo>
                    <a:pt x="5397" y="1207"/>
                    <a:pt x="4187" y="0"/>
                    <a:pt x="26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7"/>
            <p:cNvSpPr/>
            <p:nvPr/>
          </p:nvSpPr>
          <p:spPr>
            <a:xfrm>
              <a:off x="2351937" y="1478181"/>
              <a:ext cx="151760" cy="151760"/>
            </a:xfrm>
            <a:custGeom>
              <a:avLst/>
              <a:gdLst/>
              <a:ahLst/>
              <a:cxnLst/>
              <a:rect l="l" t="t" r="r" b="b"/>
              <a:pathLst>
                <a:path w="4203" h="4203" extrusionOk="0">
                  <a:moveTo>
                    <a:pt x="2102" y="0"/>
                  </a:moveTo>
                  <a:cubicBezTo>
                    <a:pt x="943" y="0"/>
                    <a:pt x="1" y="943"/>
                    <a:pt x="1" y="2102"/>
                  </a:cubicBezTo>
                  <a:cubicBezTo>
                    <a:pt x="1" y="3260"/>
                    <a:pt x="943" y="4203"/>
                    <a:pt x="2102" y="4203"/>
                  </a:cubicBezTo>
                  <a:cubicBezTo>
                    <a:pt x="3261" y="4203"/>
                    <a:pt x="4203" y="3260"/>
                    <a:pt x="4203" y="2102"/>
                  </a:cubicBezTo>
                  <a:cubicBezTo>
                    <a:pt x="4203" y="943"/>
                    <a:pt x="3261" y="0"/>
                    <a:pt x="21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1" name="Google Shape;811;p7"/>
          <p:cNvGrpSpPr/>
          <p:nvPr/>
        </p:nvGrpSpPr>
        <p:grpSpPr>
          <a:xfrm>
            <a:off x="525770" y="3827070"/>
            <a:ext cx="457898" cy="456314"/>
            <a:chOff x="2304594" y="2493825"/>
            <a:chExt cx="579837" cy="577832"/>
          </a:xfrm>
        </p:grpSpPr>
        <p:sp>
          <p:nvSpPr>
            <p:cNvPr id="812" name="Google Shape;812;p7"/>
            <p:cNvSpPr/>
            <p:nvPr/>
          </p:nvSpPr>
          <p:spPr>
            <a:xfrm>
              <a:off x="2583449" y="2978561"/>
              <a:ext cx="59" cy="59"/>
            </a:xfrm>
            <a:custGeom>
              <a:avLst/>
              <a:gdLst/>
              <a:ahLst/>
              <a:cxnLst/>
              <a:rect l="l" t="t" r="r" b="b"/>
              <a:pathLst>
                <a:path w="1" h="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7"/>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7"/>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7"/>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7"/>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7"/>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7"/>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7"/>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7"/>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7"/>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7"/>
            <p:cNvSpPr/>
            <p:nvPr/>
          </p:nvSpPr>
          <p:spPr>
            <a:xfrm>
              <a:off x="2668692" y="2873025"/>
              <a:ext cx="59" cy="0"/>
            </a:xfrm>
            <a:custGeom>
              <a:avLst/>
              <a:gdLst/>
              <a:ahLst/>
              <a:cxnLst/>
              <a:rect l="l" t="t" r="r" b="b"/>
              <a:pathLst>
                <a:path w="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7"/>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7"/>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7"/>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7"/>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7"/>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7"/>
            <p:cNvSpPr/>
            <p:nvPr/>
          </p:nvSpPr>
          <p:spPr>
            <a:xfrm>
              <a:off x="2684856" y="2709440"/>
              <a:ext cx="59" cy="59"/>
            </a:xfrm>
            <a:custGeom>
              <a:avLst/>
              <a:gdLst/>
              <a:ahLst/>
              <a:cxnLst/>
              <a:rect l="l" t="t" r="r" b="b"/>
              <a:pathLst>
                <a:path w="1" h="1" extrusionOk="0">
                  <a:moveTo>
                    <a:pt x="1" y="1"/>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7"/>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7"/>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7"/>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2" name="Google Shape;832;p7"/>
          <p:cNvGrpSpPr/>
          <p:nvPr/>
        </p:nvGrpSpPr>
        <p:grpSpPr>
          <a:xfrm rot="-8294681" flipH="1">
            <a:off x="343972" y="-37277"/>
            <a:ext cx="1293654" cy="754219"/>
            <a:chOff x="3864475" y="2225200"/>
            <a:chExt cx="862200" cy="502675"/>
          </a:xfrm>
        </p:grpSpPr>
        <p:sp>
          <p:nvSpPr>
            <p:cNvPr id="833" name="Google Shape;833;p7"/>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7"/>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7"/>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7"/>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7"/>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7"/>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7"/>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7"/>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7"/>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7"/>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3" name="Google Shape;843;p7"/>
          <p:cNvGrpSpPr/>
          <p:nvPr/>
        </p:nvGrpSpPr>
        <p:grpSpPr>
          <a:xfrm rot="-4596957" flipH="1">
            <a:off x="-565562" y="313204"/>
            <a:ext cx="2031864" cy="1184606"/>
            <a:chOff x="3864475" y="2225200"/>
            <a:chExt cx="862200" cy="502675"/>
          </a:xfrm>
        </p:grpSpPr>
        <p:sp>
          <p:nvSpPr>
            <p:cNvPr id="844" name="Google Shape;844;p7"/>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7"/>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7"/>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7"/>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7"/>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7"/>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7"/>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7"/>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7"/>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7"/>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4" name="Google Shape;854;p7"/>
          <p:cNvSpPr/>
          <p:nvPr/>
        </p:nvSpPr>
        <p:spPr>
          <a:xfrm>
            <a:off x="8548366" y="1404034"/>
            <a:ext cx="372057" cy="272769"/>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7"/>
          <p:cNvSpPr/>
          <p:nvPr/>
        </p:nvSpPr>
        <p:spPr>
          <a:xfrm>
            <a:off x="1414899" y="4608498"/>
            <a:ext cx="309585" cy="309544"/>
          </a:xfrm>
          <a:custGeom>
            <a:avLst/>
            <a:gdLst/>
            <a:ahLst/>
            <a:cxnLst/>
            <a:rect l="l" t="t" r="r" b="b"/>
            <a:pathLst>
              <a:path w="8281" h="8281" extrusionOk="0">
                <a:moveTo>
                  <a:pt x="2981" y="1"/>
                </a:moveTo>
                <a:cubicBezTo>
                  <a:pt x="2849" y="1"/>
                  <a:pt x="2739" y="111"/>
                  <a:pt x="2739" y="246"/>
                </a:cubicBezTo>
                <a:lnTo>
                  <a:pt x="2739" y="2501"/>
                </a:lnTo>
                <a:cubicBezTo>
                  <a:pt x="2739" y="2633"/>
                  <a:pt x="2633" y="2743"/>
                  <a:pt x="2497" y="2743"/>
                </a:cubicBezTo>
                <a:lnTo>
                  <a:pt x="243" y="2743"/>
                </a:lnTo>
                <a:cubicBezTo>
                  <a:pt x="111" y="2743"/>
                  <a:pt x="1" y="2849"/>
                  <a:pt x="1" y="2985"/>
                </a:cubicBezTo>
                <a:lnTo>
                  <a:pt x="1" y="5300"/>
                </a:lnTo>
                <a:cubicBezTo>
                  <a:pt x="1" y="5435"/>
                  <a:pt x="111" y="5542"/>
                  <a:pt x="243" y="5542"/>
                </a:cubicBezTo>
                <a:lnTo>
                  <a:pt x="2497" y="5542"/>
                </a:lnTo>
                <a:cubicBezTo>
                  <a:pt x="2633" y="5542"/>
                  <a:pt x="2739" y="5652"/>
                  <a:pt x="2739" y="5784"/>
                </a:cubicBezTo>
                <a:lnTo>
                  <a:pt x="2739" y="8038"/>
                </a:lnTo>
                <a:cubicBezTo>
                  <a:pt x="2739" y="8174"/>
                  <a:pt x="2849" y="8280"/>
                  <a:pt x="2981" y="8280"/>
                </a:cubicBezTo>
                <a:lnTo>
                  <a:pt x="5299" y="8280"/>
                </a:lnTo>
                <a:cubicBezTo>
                  <a:pt x="5431" y="8280"/>
                  <a:pt x="5541" y="8174"/>
                  <a:pt x="5541" y="8038"/>
                </a:cubicBezTo>
                <a:lnTo>
                  <a:pt x="5541" y="5784"/>
                </a:lnTo>
                <a:cubicBezTo>
                  <a:pt x="5541" y="5652"/>
                  <a:pt x="5647" y="5542"/>
                  <a:pt x="5783" y="5542"/>
                </a:cubicBezTo>
                <a:lnTo>
                  <a:pt x="8038" y="5542"/>
                </a:lnTo>
                <a:cubicBezTo>
                  <a:pt x="8170" y="5542"/>
                  <a:pt x="8280" y="5435"/>
                  <a:pt x="8280" y="5300"/>
                </a:cubicBezTo>
                <a:lnTo>
                  <a:pt x="8280" y="2985"/>
                </a:lnTo>
                <a:cubicBezTo>
                  <a:pt x="8280" y="2849"/>
                  <a:pt x="8170" y="2743"/>
                  <a:pt x="8038" y="2743"/>
                </a:cubicBezTo>
                <a:lnTo>
                  <a:pt x="5783" y="2743"/>
                </a:lnTo>
                <a:cubicBezTo>
                  <a:pt x="5647" y="2743"/>
                  <a:pt x="5541" y="2633"/>
                  <a:pt x="5541" y="2501"/>
                </a:cubicBezTo>
                <a:lnTo>
                  <a:pt x="5541" y="246"/>
                </a:lnTo>
                <a:cubicBezTo>
                  <a:pt x="5541" y="111"/>
                  <a:pt x="5431" y="1"/>
                  <a:pt x="52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249"/>
        <p:cNvGrpSpPr/>
        <p:nvPr/>
      </p:nvGrpSpPr>
      <p:grpSpPr>
        <a:xfrm>
          <a:off x="0" y="0"/>
          <a:ext cx="0" cy="0"/>
          <a:chOff x="0" y="0"/>
          <a:chExt cx="0" cy="0"/>
        </a:xfrm>
      </p:grpSpPr>
      <p:sp>
        <p:nvSpPr>
          <p:cNvPr id="1250" name="Google Shape;1250;p13"/>
          <p:cNvSpPr txBox="1">
            <a:spLocks noGrp="1"/>
          </p:cNvSpPr>
          <p:nvPr>
            <p:ph type="title"/>
          </p:nvPr>
        </p:nvSpPr>
        <p:spPr>
          <a:xfrm>
            <a:off x="667325" y="1975728"/>
            <a:ext cx="24228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Bellota"/>
              <a:buNone/>
              <a:defRPr sz="1800">
                <a:solidFill>
                  <a:schemeClr val="lt2"/>
                </a:solidFill>
              </a:defRPr>
            </a:lvl1pPr>
            <a:lvl2pPr lvl="1" rtl="0">
              <a:spcBef>
                <a:spcPts val="0"/>
              </a:spcBef>
              <a:spcAft>
                <a:spcPts val="0"/>
              </a:spcAft>
              <a:buSzPts val="2400"/>
              <a:buFont typeface="Bellota"/>
              <a:buNone/>
              <a:defRPr sz="2400" b="1">
                <a:latin typeface="Bellota"/>
                <a:ea typeface="Bellota"/>
                <a:cs typeface="Bellota"/>
                <a:sym typeface="Bellota"/>
              </a:defRPr>
            </a:lvl2pPr>
            <a:lvl3pPr lvl="2" rtl="0">
              <a:spcBef>
                <a:spcPts val="0"/>
              </a:spcBef>
              <a:spcAft>
                <a:spcPts val="0"/>
              </a:spcAft>
              <a:buSzPts val="2400"/>
              <a:buFont typeface="Bellota"/>
              <a:buNone/>
              <a:defRPr sz="2400" b="1">
                <a:latin typeface="Bellota"/>
                <a:ea typeface="Bellota"/>
                <a:cs typeface="Bellota"/>
                <a:sym typeface="Bellota"/>
              </a:defRPr>
            </a:lvl3pPr>
            <a:lvl4pPr lvl="3" rtl="0">
              <a:spcBef>
                <a:spcPts val="0"/>
              </a:spcBef>
              <a:spcAft>
                <a:spcPts val="0"/>
              </a:spcAft>
              <a:buSzPts val="2400"/>
              <a:buFont typeface="Bellota"/>
              <a:buNone/>
              <a:defRPr sz="2400" b="1">
                <a:latin typeface="Bellota"/>
                <a:ea typeface="Bellota"/>
                <a:cs typeface="Bellota"/>
                <a:sym typeface="Bellota"/>
              </a:defRPr>
            </a:lvl4pPr>
            <a:lvl5pPr lvl="4" rtl="0">
              <a:spcBef>
                <a:spcPts val="0"/>
              </a:spcBef>
              <a:spcAft>
                <a:spcPts val="0"/>
              </a:spcAft>
              <a:buSzPts val="2400"/>
              <a:buFont typeface="Bellota"/>
              <a:buNone/>
              <a:defRPr sz="2400" b="1">
                <a:latin typeface="Bellota"/>
                <a:ea typeface="Bellota"/>
                <a:cs typeface="Bellota"/>
                <a:sym typeface="Bellota"/>
              </a:defRPr>
            </a:lvl5pPr>
            <a:lvl6pPr lvl="5" rtl="0">
              <a:spcBef>
                <a:spcPts val="0"/>
              </a:spcBef>
              <a:spcAft>
                <a:spcPts val="0"/>
              </a:spcAft>
              <a:buSzPts val="2400"/>
              <a:buFont typeface="Bellota"/>
              <a:buNone/>
              <a:defRPr sz="2400" b="1">
                <a:latin typeface="Bellota"/>
                <a:ea typeface="Bellota"/>
                <a:cs typeface="Bellota"/>
                <a:sym typeface="Bellota"/>
              </a:defRPr>
            </a:lvl6pPr>
            <a:lvl7pPr lvl="6" rtl="0">
              <a:spcBef>
                <a:spcPts val="0"/>
              </a:spcBef>
              <a:spcAft>
                <a:spcPts val="0"/>
              </a:spcAft>
              <a:buSzPts val="2400"/>
              <a:buFont typeface="Bellota"/>
              <a:buNone/>
              <a:defRPr sz="2400" b="1">
                <a:latin typeface="Bellota"/>
                <a:ea typeface="Bellota"/>
                <a:cs typeface="Bellota"/>
                <a:sym typeface="Bellota"/>
              </a:defRPr>
            </a:lvl7pPr>
            <a:lvl8pPr lvl="7" rtl="0">
              <a:spcBef>
                <a:spcPts val="0"/>
              </a:spcBef>
              <a:spcAft>
                <a:spcPts val="0"/>
              </a:spcAft>
              <a:buSzPts val="2400"/>
              <a:buFont typeface="Bellota"/>
              <a:buNone/>
              <a:defRPr sz="2400" b="1">
                <a:latin typeface="Bellota"/>
                <a:ea typeface="Bellota"/>
                <a:cs typeface="Bellota"/>
                <a:sym typeface="Bellota"/>
              </a:defRPr>
            </a:lvl8pPr>
            <a:lvl9pPr lvl="8" rtl="0">
              <a:spcBef>
                <a:spcPts val="0"/>
              </a:spcBef>
              <a:spcAft>
                <a:spcPts val="0"/>
              </a:spcAft>
              <a:buSzPts val="2400"/>
              <a:buFont typeface="Bellota"/>
              <a:buNone/>
              <a:defRPr sz="2400" b="1">
                <a:latin typeface="Bellota"/>
                <a:ea typeface="Bellota"/>
                <a:cs typeface="Bellota"/>
                <a:sym typeface="Bellota"/>
              </a:defRPr>
            </a:lvl9pPr>
          </a:lstStyle>
          <a:p>
            <a:endParaRPr/>
          </a:p>
        </p:txBody>
      </p:sp>
      <p:sp>
        <p:nvSpPr>
          <p:cNvPr id="1251" name="Google Shape;1251;p13"/>
          <p:cNvSpPr txBox="1">
            <a:spLocks noGrp="1"/>
          </p:cNvSpPr>
          <p:nvPr>
            <p:ph type="title" idx="2" hasCustomPrompt="1"/>
          </p:nvPr>
        </p:nvSpPr>
        <p:spPr>
          <a:xfrm>
            <a:off x="1643525" y="1454548"/>
            <a:ext cx="495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Font typeface="Bellota"/>
              <a:buNone/>
              <a:defRPr sz="2400">
                <a:solidFill>
                  <a:srgbClr val="FFFFFF"/>
                </a:solidFill>
              </a:defRPr>
            </a:lvl1pPr>
            <a:lvl2pPr lvl="1" rtl="0">
              <a:spcBef>
                <a:spcPts val="0"/>
              </a:spcBef>
              <a:spcAft>
                <a:spcPts val="0"/>
              </a:spcAft>
              <a:buSzPts val="3000"/>
              <a:buFont typeface="Bellota"/>
              <a:buNone/>
              <a:defRPr sz="3000" b="1">
                <a:latin typeface="Bellota"/>
                <a:ea typeface="Bellota"/>
                <a:cs typeface="Bellota"/>
                <a:sym typeface="Bellota"/>
              </a:defRPr>
            </a:lvl2pPr>
            <a:lvl3pPr lvl="2" rtl="0">
              <a:spcBef>
                <a:spcPts val="0"/>
              </a:spcBef>
              <a:spcAft>
                <a:spcPts val="0"/>
              </a:spcAft>
              <a:buSzPts val="3000"/>
              <a:buFont typeface="Bellota"/>
              <a:buNone/>
              <a:defRPr sz="3000" b="1">
                <a:latin typeface="Bellota"/>
                <a:ea typeface="Bellota"/>
                <a:cs typeface="Bellota"/>
                <a:sym typeface="Bellota"/>
              </a:defRPr>
            </a:lvl3pPr>
            <a:lvl4pPr lvl="3" rtl="0">
              <a:spcBef>
                <a:spcPts val="0"/>
              </a:spcBef>
              <a:spcAft>
                <a:spcPts val="0"/>
              </a:spcAft>
              <a:buSzPts val="3000"/>
              <a:buFont typeface="Bellota"/>
              <a:buNone/>
              <a:defRPr sz="3000" b="1">
                <a:latin typeface="Bellota"/>
                <a:ea typeface="Bellota"/>
                <a:cs typeface="Bellota"/>
                <a:sym typeface="Bellota"/>
              </a:defRPr>
            </a:lvl4pPr>
            <a:lvl5pPr lvl="4" rtl="0">
              <a:spcBef>
                <a:spcPts val="0"/>
              </a:spcBef>
              <a:spcAft>
                <a:spcPts val="0"/>
              </a:spcAft>
              <a:buSzPts val="3000"/>
              <a:buFont typeface="Bellota"/>
              <a:buNone/>
              <a:defRPr sz="3000" b="1">
                <a:latin typeface="Bellota"/>
                <a:ea typeface="Bellota"/>
                <a:cs typeface="Bellota"/>
                <a:sym typeface="Bellota"/>
              </a:defRPr>
            </a:lvl5pPr>
            <a:lvl6pPr lvl="5" rtl="0">
              <a:spcBef>
                <a:spcPts val="0"/>
              </a:spcBef>
              <a:spcAft>
                <a:spcPts val="0"/>
              </a:spcAft>
              <a:buSzPts val="3000"/>
              <a:buFont typeface="Bellota"/>
              <a:buNone/>
              <a:defRPr sz="3000" b="1">
                <a:latin typeface="Bellota"/>
                <a:ea typeface="Bellota"/>
                <a:cs typeface="Bellota"/>
                <a:sym typeface="Bellota"/>
              </a:defRPr>
            </a:lvl6pPr>
            <a:lvl7pPr lvl="6" rtl="0">
              <a:spcBef>
                <a:spcPts val="0"/>
              </a:spcBef>
              <a:spcAft>
                <a:spcPts val="0"/>
              </a:spcAft>
              <a:buSzPts val="3000"/>
              <a:buFont typeface="Bellota"/>
              <a:buNone/>
              <a:defRPr sz="3000" b="1">
                <a:latin typeface="Bellota"/>
                <a:ea typeface="Bellota"/>
                <a:cs typeface="Bellota"/>
                <a:sym typeface="Bellota"/>
              </a:defRPr>
            </a:lvl7pPr>
            <a:lvl8pPr lvl="7" rtl="0">
              <a:spcBef>
                <a:spcPts val="0"/>
              </a:spcBef>
              <a:spcAft>
                <a:spcPts val="0"/>
              </a:spcAft>
              <a:buSzPts val="3000"/>
              <a:buFont typeface="Bellota"/>
              <a:buNone/>
              <a:defRPr sz="3000" b="1">
                <a:latin typeface="Bellota"/>
                <a:ea typeface="Bellota"/>
                <a:cs typeface="Bellota"/>
                <a:sym typeface="Bellota"/>
              </a:defRPr>
            </a:lvl8pPr>
            <a:lvl9pPr lvl="8" rtl="0">
              <a:spcBef>
                <a:spcPts val="0"/>
              </a:spcBef>
              <a:spcAft>
                <a:spcPts val="0"/>
              </a:spcAft>
              <a:buSzPts val="3000"/>
              <a:buFont typeface="Bellota"/>
              <a:buNone/>
              <a:defRPr sz="3000" b="1">
                <a:latin typeface="Bellota"/>
                <a:ea typeface="Bellota"/>
                <a:cs typeface="Bellota"/>
                <a:sym typeface="Bellota"/>
              </a:defRPr>
            </a:lvl9pPr>
          </a:lstStyle>
          <a:p>
            <a:r>
              <a:t>xx%</a:t>
            </a:r>
          </a:p>
        </p:txBody>
      </p:sp>
      <p:sp>
        <p:nvSpPr>
          <p:cNvPr id="1252" name="Google Shape;1252;p13"/>
          <p:cNvSpPr txBox="1">
            <a:spLocks noGrp="1"/>
          </p:cNvSpPr>
          <p:nvPr>
            <p:ph type="subTitle" idx="1"/>
          </p:nvPr>
        </p:nvSpPr>
        <p:spPr>
          <a:xfrm>
            <a:off x="760250" y="2291900"/>
            <a:ext cx="2175600" cy="69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1253" name="Google Shape;1253;p13"/>
          <p:cNvSpPr txBox="1">
            <a:spLocks noGrp="1"/>
          </p:cNvSpPr>
          <p:nvPr>
            <p:ph type="title" idx="3"/>
          </p:nvPr>
        </p:nvSpPr>
        <p:spPr>
          <a:xfrm>
            <a:off x="3386809" y="1975728"/>
            <a:ext cx="2370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Bellota"/>
              <a:buNone/>
              <a:defRPr sz="1800">
                <a:solidFill>
                  <a:schemeClr val="lt2"/>
                </a:solidFill>
              </a:defRPr>
            </a:lvl1pPr>
            <a:lvl2pPr lvl="1" rtl="0">
              <a:spcBef>
                <a:spcPts val="0"/>
              </a:spcBef>
              <a:spcAft>
                <a:spcPts val="0"/>
              </a:spcAft>
              <a:buSzPts val="2400"/>
              <a:buFont typeface="Bellota"/>
              <a:buNone/>
              <a:defRPr sz="2400" b="1">
                <a:latin typeface="Bellota"/>
                <a:ea typeface="Bellota"/>
                <a:cs typeface="Bellota"/>
                <a:sym typeface="Bellota"/>
              </a:defRPr>
            </a:lvl2pPr>
            <a:lvl3pPr lvl="2" rtl="0">
              <a:spcBef>
                <a:spcPts val="0"/>
              </a:spcBef>
              <a:spcAft>
                <a:spcPts val="0"/>
              </a:spcAft>
              <a:buSzPts val="2400"/>
              <a:buFont typeface="Bellota"/>
              <a:buNone/>
              <a:defRPr sz="2400" b="1">
                <a:latin typeface="Bellota"/>
                <a:ea typeface="Bellota"/>
                <a:cs typeface="Bellota"/>
                <a:sym typeface="Bellota"/>
              </a:defRPr>
            </a:lvl3pPr>
            <a:lvl4pPr lvl="3" rtl="0">
              <a:spcBef>
                <a:spcPts val="0"/>
              </a:spcBef>
              <a:spcAft>
                <a:spcPts val="0"/>
              </a:spcAft>
              <a:buSzPts val="2400"/>
              <a:buFont typeface="Bellota"/>
              <a:buNone/>
              <a:defRPr sz="2400" b="1">
                <a:latin typeface="Bellota"/>
                <a:ea typeface="Bellota"/>
                <a:cs typeface="Bellota"/>
                <a:sym typeface="Bellota"/>
              </a:defRPr>
            </a:lvl4pPr>
            <a:lvl5pPr lvl="4" rtl="0">
              <a:spcBef>
                <a:spcPts val="0"/>
              </a:spcBef>
              <a:spcAft>
                <a:spcPts val="0"/>
              </a:spcAft>
              <a:buSzPts val="2400"/>
              <a:buFont typeface="Bellota"/>
              <a:buNone/>
              <a:defRPr sz="2400" b="1">
                <a:latin typeface="Bellota"/>
                <a:ea typeface="Bellota"/>
                <a:cs typeface="Bellota"/>
                <a:sym typeface="Bellota"/>
              </a:defRPr>
            </a:lvl5pPr>
            <a:lvl6pPr lvl="5" rtl="0">
              <a:spcBef>
                <a:spcPts val="0"/>
              </a:spcBef>
              <a:spcAft>
                <a:spcPts val="0"/>
              </a:spcAft>
              <a:buSzPts val="2400"/>
              <a:buFont typeface="Bellota"/>
              <a:buNone/>
              <a:defRPr sz="2400" b="1">
                <a:latin typeface="Bellota"/>
                <a:ea typeface="Bellota"/>
                <a:cs typeface="Bellota"/>
                <a:sym typeface="Bellota"/>
              </a:defRPr>
            </a:lvl6pPr>
            <a:lvl7pPr lvl="6" rtl="0">
              <a:spcBef>
                <a:spcPts val="0"/>
              </a:spcBef>
              <a:spcAft>
                <a:spcPts val="0"/>
              </a:spcAft>
              <a:buSzPts val="2400"/>
              <a:buFont typeface="Bellota"/>
              <a:buNone/>
              <a:defRPr sz="2400" b="1">
                <a:latin typeface="Bellota"/>
                <a:ea typeface="Bellota"/>
                <a:cs typeface="Bellota"/>
                <a:sym typeface="Bellota"/>
              </a:defRPr>
            </a:lvl7pPr>
            <a:lvl8pPr lvl="7" rtl="0">
              <a:spcBef>
                <a:spcPts val="0"/>
              </a:spcBef>
              <a:spcAft>
                <a:spcPts val="0"/>
              </a:spcAft>
              <a:buSzPts val="2400"/>
              <a:buFont typeface="Bellota"/>
              <a:buNone/>
              <a:defRPr sz="2400" b="1">
                <a:latin typeface="Bellota"/>
                <a:ea typeface="Bellota"/>
                <a:cs typeface="Bellota"/>
                <a:sym typeface="Bellota"/>
              </a:defRPr>
            </a:lvl8pPr>
            <a:lvl9pPr lvl="8" rtl="0">
              <a:spcBef>
                <a:spcPts val="0"/>
              </a:spcBef>
              <a:spcAft>
                <a:spcPts val="0"/>
              </a:spcAft>
              <a:buSzPts val="2400"/>
              <a:buFont typeface="Bellota"/>
              <a:buNone/>
              <a:defRPr sz="2400" b="1">
                <a:latin typeface="Bellota"/>
                <a:ea typeface="Bellota"/>
                <a:cs typeface="Bellota"/>
                <a:sym typeface="Bellota"/>
              </a:defRPr>
            </a:lvl9pPr>
          </a:lstStyle>
          <a:p>
            <a:endParaRPr/>
          </a:p>
        </p:txBody>
      </p:sp>
      <p:sp>
        <p:nvSpPr>
          <p:cNvPr id="1254" name="Google Shape;1254;p13"/>
          <p:cNvSpPr txBox="1">
            <a:spLocks noGrp="1"/>
          </p:cNvSpPr>
          <p:nvPr>
            <p:ph type="title" idx="4" hasCustomPrompt="1"/>
          </p:nvPr>
        </p:nvSpPr>
        <p:spPr>
          <a:xfrm>
            <a:off x="4397413" y="1454548"/>
            <a:ext cx="495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Font typeface="Bellota"/>
              <a:buNone/>
              <a:defRPr sz="2400">
                <a:solidFill>
                  <a:srgbClr val="FFFFFF"/>
                </a:solidFill>
              </a:defRPr>
            </a:lvl1pPr>
            <a:lvl2pPr lvl="1" rtl="0">
              <a:spcBef>
                <a:spcPts val="0"/>
              </a:spcBef>
              <a:spcAft>
                <a:spcPts val="0"/>
              </a:spcAft>
              <a:buSzPts val="3000"/>
              <a:buFont typeface="Bellota"/>
              <a:buNone/>
              <a:defRPr sz="3000" b="1">
                <a:latin typeface="Bellota"/>
                <a:ea typeface="Bellota"/>
                <a:cs typeface="Bellota"/>
                <a:sym typeface="Bellota"/>
              </a:defRPr>
            </a:lvl2pPr>
            <a:lvl3pPr lvl="2" rtl="0">
              <a:spcBef>
                <a:spcPts val="0"/>
              </a:spcBef>
              <a:spcAft>
                <a:spcPts val="0"/>
              </a:spcAft>
              <a:buSzPts val="3000"/>
              <a:buFont typeface="Bellota"/>
              <a:buNone/>
              <a:defRPr sz="3000" b="1">
                <a:latin typeface="Bellota"/>
                <a:ea typeface="Bellota"/>
                <a:cs typeface="Bellota"/>
                <a:sym typeface="Bellota"/>
              </a:defRPr>
            </a:lvl3pPr>
            <a:lvl4pPr lvl="3" rtl="0">
              <a:spcBef>
                <a:spcPts val="0"/>
              </a:spcBef>
              <a:spcAft>
                <a:spcPts val="0"/>
              </a:spcAft>
              <a:buSzPts val="3000"/>
              <a:buFont typeface="Bellota"/>
              <a:buNone/>
              <a:defRPr sz="3000" b="1">
                <a:latin typeface="Bellota"/>
                <a:ea typeface="Bellota"/>
                <a:cs typeface="Bellota"/>
                <a:sym typeface="Bellota"/>
              </a:defRPr>
            </a:lvl4pPr>
            <a:lvl5pPr lvl="4" rtl="0">
              <a:spcBef>
                <a:spcPts val="0"/>
              </a:spcBef>
              <a:spcAft>
                <a:spcPts val="0"/>
              </a:spcAft>
              <a:buSzPts val="3000"/>
              <a:buFont typeface="Bellota"/>
              <a:buNone/>
              <a:defRPr sz="3000" b="1">
                <a:latin typeface="Bellota"/>
                <a:ea typeface="Bellota"/>
                <a:cs typeface="Bellota"/>
                <a:sym typeface="Bellota"/>
              </a:defRPr>
            </a:lvl5pPr>
            <a:lvl6pPr lvl="5" rtl="0">
              <a:spcBef>
                <a:spcPts val="0"/>
              </a:spcBef>
              <a:spcAft>
                <a:spcPts val="0"/>
              </a:spcAft>
              <a:buSzPts val="3000"/>
              <a:buFont typeface="Bellota"/>
              <a:buNone/>
              <a:defRPr sz="3000" b="1">
                <a:latin typeface="Bellota"/>
                <a:ea typeface="Bellota"/>
                <a:cs typeface="Bellota"/>
                <a:sym typeface="Bellota"/>
              </a:defRPr>
            </a:lvl6pPr>
            <a:lvl7pPr lvl="6" rtl="0">
              <a:spcBef>
                <a:spcPts val="0"/>
              </a:spcBef>
              <a:spcAft>
                <a:spcPts val="0"/>
              </a:spcAft>
              <a:buSzPts val="3000"/>
              <a:buFont typeface="Bellota"/>
              <a:buNone/>
              <a:defRPr sz="3000" b="1">
                <a:latin typeface="Bellota"/>
                <a:ea typeface="Bellota"/>
                <a:cs typeface="Bellota"/>
                <a:sym typeface="Bellota"/>
              </a:defRPr>
            </a:lvl7pPr>
            <a:lvl8pPr lvl="7" rtl="0">
              <a:spcBef>
                <a:spcPts val="0"/>
              </a:spcBef>
              <a:spcAft>
                <a:spcPts val="0"/>
              </a:spcAft>
              <a:buSzPts val="3000"/>
              <a:buFont typeface="Bellota"/>
              <a:buNone/>
              <a:defRPr sz="3000" b="1">
                <a:latin typeface="Bellota"/>
                <a:ea typeface="Bellota"/>
                <a:cs typeface="Bellota"/>
                <a:sym typeface="Bellota"/>
              </a:defRPr>
            </a:lvl8pPr>
            <a:lvl9pPr lvl="8" rtl="0">
              <a:spcBef>
                <a:spcPts val="0"/>
              </a:spcBef>
              <a:spcAft>
                <a:spcPts val="0"/>
              </a:spcAft>
              <a:buSzPts val="3000"/>
              <a:buFont typeface="Bellota"/>
              <a:buNone/>
              <a:defRPr sz="3000" b="1">
                <a:latin typeface="Bellota"/>
                <a:ea typeface="Bellota"/>
                <a:cs typeface="Bellota"/>
                <a:sym typeface="Bellota"/>
              </a:defRPr>
            </a:lvl9pPr>
          </a:lstStyle>
          <a:p>
            <a:r>
              <a:t>xx%</a:t>
            </a:r>
          </a:p>
        </p:txBody>
      </p:sp>
      <p:sp>
        <p:nvSpPr>
          <p:cNvPr id="1255" name="Google Shape;1255;p13"/>
          <p:cNvSpPr txBox="1">
            <a:spLocks noGrp="1"/>
          </p:cNvSpPr>
          <p:nvPr>
            <p:ph type="subTitle" idx="5"/>
          </p:nvPr>
        </p:nvSpPr>
        <p:spPr>
          <a:xfrm>
            <a:off x="3527100" y="2291900"/>
            <a:ext cx="2175600" cy="69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1256" name="Google Shape;1256;p13"/>
          <p:cNvSpPr txBox="1">
            <a:spLocks noGrp="1"/>
          </p:cNvSpPr>
          <p:nvPr>
            <p:ph type="title" idx="6"/>
          </p:nvPr>
        </p:nvSpPr>
        <p:spPr>
          <a:xfrm>
            <a:off x="6084450" y="1975728"/>
            <a:ext cx="2370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Bellota"/>
              <a:buNone/>
              <a:defRPr sz="1800">
                <a:solidFill>
                  <a:schemeClr val="lt2"/>
                </a:solidFill>
              </a:defRPr>
            </a:lvl1pPr>
            <a:lvl2pPr lvl="1" rtl="0">
              <a:spcBef>
                <a:spcPts val="0"/>
              </a:spcBef>
              <a:spcAft>
                <a:spcPts val="0"/>
              </a:spcAft>
              <a:buSzPts val="2400"/>
              <a:buFont typeface="Bellota"/>
              <a:buNone/>
              <a:defRPr sz="2400" b="1">
                <a:latin typeface="Bellota"/>
                <a:ea typeface="Bellota"/>
                <a:cs typeface="Bellota"/>
                <a:sym typeface="Bellota"/>
              </a:defRPr>
            </a:lvl2pPr>
            <a:lvl3pPr lvl="2" rtl="0">
              <a:spcBef>
                <a:spcPts val="0"/>
              </a:spcBef>
              <a:spcAft>
                <a:spcPts val="0"/>
              </a:spcAft>
              <a:buSzPts val="2400"/>
              <a:buFont typeface="Bellota"/>
              <a:buNone/>
              <a:defRPr sz="2400" b="1">
                <a:latin typeface="Bellota"/>
                <a:ea typeface="Bellota"/>
                <a:cs typeface="Bellota"/>
                <a:sym typeface="Bellota"/>
              </a:defRPr>
            </a:lvl3pPr>
            <a:lvl4pPr lvl="3" rtl="0">
              <a:spcBef>
                <a:spcPts val="0"/>
              </a:spcBef>
              <a:spcAft>
                <a:spcPts val="0"/>
              </a:spcAft>
              <a:buSzPts val="2400"/>
              <a:buFont typeface="Bellota"/>
              <a:buNone/>
              <a:defRPr sz="2400" b="1">
                <a:latin typeface="Bellota"/>
                <a:ea typeface="Bellota"/>
                <a:cs typeface="Bellota"/>
                <a:sym typeface="Bellota"/>
              </a:defRPr>
            </a:lvl4pPr>
            <a:lvl5pPr lvl="4" rtl="0">
              <a:spcBef>
                <a:spcPts val="0"/>
              </a:spcBef>
              <a:spcAft>
                <a:spcPts val="0"/>
              </a:spcAft>
              <a:buSzPts val="2400"/>
              <a:buFont typeface="Bellota"/>
              <a:buNone/>
              <a:defRPr sz="2400" b="1">
                <a:latin typeface="Bellota"/>
                <a:ea typeface="Bellota"/>
                <a:cs typeface="Bellota"/>
                <a:sym typeface="Bellota"/>
              </a:defRPr>
            </a:lvl5pPr>
            <a:lvl6pPr lvl="5" rtl="0">
              <a:spcBef>
                <a:spcPts val="0"/>
              </a:spcBef>
              <a:spcAft>
                <a:spcPts val="0"/>
              </a:spcAft>
              <a:buSzPts val="2400"/>
              <a:buFont typeface="Bellota"/>
              <a:buNone/>
              <a:defRPr sz="2400" b="1">
                <a:latin typeface="Bellota"/>
                <a:ea typeface="Bellota"/>
                <a:cs typeface="Bellota"/>
                <a:sym typeface="Bellota"/>
              </a:defRPr>
            </a:lvl6pPr>
            <a:lvl7pPr lvl="6" rtl="0">
              <a:spcBef>
                <a:spcPts val="0"/>
              </a:spcBef>
              <a:spcAft>
                <a:spcPts val="0"/>
              </a:spcAft>
              <a:buSzPts val="2400"/>
              <a:buFont typeface="Bellota"/>
              <a:buNone/>
              <a:defRPr sz="2400" b="1">
                <a:latin typeface="Bellota"/>
                <a:ea typeface="Bellota"/>
                <a:cs typeface="Bellota"/>
                <a:sym typeface="Bellota"/>
              </a:defRPr>
            </a:lvl7pPr>
            <a:lvl8pPr lvl="7" rtl="0">
              <a:spcBef>
                <a:spcPts val="0"/>
              </a:spcBef>
              <a:spcAft>
                <a:spcPts val="0"/>
              </a:spcAft>
              <a:buSzPts val="2400"/>
              <a:buFont typeface="Bellota"/>
              <a:buNone/>
              <a:defRPr sz="2400" b="1">
                <a:latin typeface="Bellota"/>
                <a:ea typeface="Bellota"/>
                <a:cs typeface="Bellota"/>
                <a:sym typeface="Bellota"/>
              </a:defRPr>
            </a:lvl8pPr>
            <a:lvl9pPr lvl="8" rtl="0">
              <a:spcBef>
                <a:spcPts val="0"/>
              </a:spcBef>
              <a:spcAft>
                <a:spcPts val="0"/>
              </a:spcAft>
              <a:buSzPts val="2400"/>
              <a:buFont typeface="Bellota"/>
              <a:buNone/>
              <a:defRPr sz="2400" b="1">
                <a:latin typeface="Bellota"/>
                <a:ea typeface="Bellota"/>
                <a:cs typeface="Bellota"/>
                <a:sym typeface="Bellota"/>
              </a:defRPr>
            </a:lvl9pPr>
          </a:lstStyle>
          <a:p>
            <a:endParaRPr/>
          </a:p>
        </p:txBody>
      </p:sp>
      <p:sp>
        <p:nvSpPr>
          <p:cNvPr id="1257" name="Google Shape;1257;p13"/>
          <p:cNvSpPr txBox="1">
            <a:spLocks noGrp="1"/>
          </p:cNvSpPr>
          <p:nvPr>
            <p:ph type="title" idx="7" hasCustomPrompt="1"/>
          </p:nvPr>
        </p:nvSpPr>
        <p:spPr>
          <a:xfrm>
            <a:off x="7038300" y="1454548"/>
            <a:ext cx="495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Font typeface="Bellota"/>
              <a:buNone/>
              <a:defRPr sz="2400">
                <a:solidFill>
                  <a:srgbClr val="FFFFFF"/>
                </a:solidFill>
              </a:defRPr>
            </a:lvl1pPr>
            <a:lvl2pPr lvl="1" rtl="0">
              <a:spcBef>
                <a:spcPts val="0"/>
              </a:spcBef>
              <a:spcAft>
                <a:spcPts val="0"/>
              </a:spcAft>
              <a:buSzPts val="3000"/>
              <a:buFont typeface="Bellota"/>
              <a:buNone/>
              <a:defRPr sz="3000" b="1">
                <a:latin typeface="Bellota"/>
                <a:ea typeface="Bellota"/>
                <a:cs typeface="Bellota"/>
                <a:sym typeface="Bellota"/>
              </a:defRPr>
            </a:lvl2pPr>
            <a:lvl3pPr lvl="2" rtl="0">
              <a:spcBef>
                <a:spcPts val="0"/>
              </a:spcBef>
              <a:spcAft>
                <a:spcPts val="0"/>
              </a:spcAft>
              <a:buSzPts val="3000"/>
              <a:buFont typeface="Bellota"/>
              <a:buNone/>
              <a:defRPr sz="3000" b="1">
                <a:latin typeface="Bellota"/>
                <a:ea typeface="Bellota"/>
                <a:cs typeface="Bellota"/>
                <a:sym typeface="Bellota"/>
              </a:defRPr>
            </a:lvl3pPr>
            <a:lvl4pPr lvl="3" rtl="0">
              <a:spcBef>
                <a:spcPts val="0"/>
              </a:spcBef>
              <a:spcAft>
                <a:spcPts val="0"/>
              </a:spcAft>
              <a:buSzPts val="3000"/>
              <a:buFont typeface="Bellota"/>
              <a:buNone/>
              <a:defRPr sz="3000" b="1">
                <a:latin typeface="Bellota"/>
                <a:ea typeface="Bellota"/>
                <a:cs typeface="Bellota"/>
                <a:sym typeface="Bellota"/>
              </a:defRPr>
            </a:lvl4pPr>
            <a:lvl5pPr lvl="4" rtl="0">
              <a:spcBef>
                <a:spcPts val="0"/>
              </a:spcBef>
              <a:spcAft>
                <a:spcPts val="0"/>
              </a:spcAft>
              <a:buSzPts val="3000"/>
              <a:buFont typeface="Bellota"/>
              <a:buNone/>
              <a:defRPr sz="3000" b="1">
                <a:latin typeface="Bellota"/>
                <a:ea typeface="Bellota"/>
                <a:cs typeface="Bellota"/>
                <a:sym typeface="Bellota"/>
              </a:defRPr>
            </a:lvl5pPr>
            <a:lvl6pPr lvl="5" rtl="0">
              <a:spcBef>
                <a:spcPts val="0"/>
              </a:spcBef>
              <a:spcAft>
                <a:spcPts val="0"/>
              </a:spcAft>
              <a:buSzPts val="3000"/>
              <a:buFont typeface="Bellota"/>
              <a:buNone/>
              <a:defRPr sz="3000" b="1">
                <a:latin typeface="Bellota"/>
                <a:ea typeface="Bellota"/>
                <a:cs typeface="Bellota"/>
                <a:sym typeface="Bellota"/>
              </a:defRPr>
            </a:lvl6pPr>
            <a:lvl7pPr lvl="6" rtl="0">
              <a:spcBef>
                <a:spcPts val="0"/>
              </a:spcBef>
              <a:spcAft>
                <a:spcPts val="0"/>
              </a:spcAft>
              <a:buSzPts val="3000"/>
              <a:buFont typeface="Bellota"/>
              <a:buNone/>
              <a:defRPr sz="3000" b="1">
                <a:latin typeface="Bellota"/>
                <a:ea typeface="Bellota"/>
                <a:cs typeface="Bellota"/>
                <a:sym typeface="Bellota"/>
              </a:defRPr>
            </a:lvl7pPr>
            <a:lvl8pPr lvl="7" rtl="0">
              <a:spcBef>
                <a:spcPts val="0"/>
              </a:spcBef>
              <a:spcAft>
                <a:spcPts val="0"/>
              </a:spcAft>
              <a:buSzPts val="3000"/>
              <a:buFont typeface="Bellota"/>
              <a:buNone/>
              <a:defRPr sz="3000" b="1">
                <a:latin typeface="Bellota"/>
                <a:ea typeface="Bellota"/>
                <a:cs typeface="Bellota"/>
                <a:sym typeface="Bellota"/>
              </a:defRPr>
            </a:lvl8pPr>
            <a:lvl9pPr lvl="8" rtl="0">
              <a:spcBef>
                <a:spcPts val="0"/>
              </a:spcBef>
              <a:spcAft>
                <a:spcPts val="0"/>
              </a:spcAft>
              <a:buSzPts val="3000"/>
              <a:buFont typeface="Bellota"/>
              <a:buNone/>
              <a:defRPr sz="3000" b="1">
                <a:latin typeface="Bellota"/>
                <a:ea typeface="Bellota"/>
                <a:cs typeface="Bellota"/>
                <a:sym typeface="Bellota"/>
              </a:defRPr>
            </a:lvl9pPr>
          </a:lstStyle>
          <a:p>
            <a:r>
              <a:t>xx%</a:t>
            </a:r>
          </a:p>
        </p:txBody>
      </p:sp>
      <p:sp>
        <p:nvSpPr>
          <p:cNvPr id="1258" name="Google Shape;1258;p13"/>
          <p:cNvSpPr txBox="1">
            <a:spLocks noGrp="1"/>
          </p:cNvSpPr>
          <p:nvPr>
            <p:ph type="subTitle" idx="8"/>
          </p:nvPr>
        </p:nvSpPr>
        <p:spPr>
          <a:xfrm>
            <a:off x="6168001" y="2291900"/>
            <a:ext cx="2175600" cy="69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1259" name="Google Shape;1259;p13"/>
          <p:cNvSpPr txBox="1">
            <a:spLocks noGrp="1"/>
          </p:cNvSpPr>
          <p:nvPr>
            <p:ph type="title" idx="9"/>
          </p:nvPr>
        </p:nvSpPr>
        <p:spPr>
          <a:xfrm>
            <a:off x="2011934" y="3612728"/>
            <a:ext cx="24228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Bellota"/>
              <a:buNone/>
              <a:defRPr sz="1800">
                <a:solidFill>
                  <a:schemeClr val="lt2"/>
                </a:solidFill>
              </a:defRPr>
            </a:lvl1pPr>
            <a:lvl2pPr lvl="1" rtl="0">
              <a:spcBef>
                <a:spcPts val="0"/>
              </a:spcBef>
              <a:spcAft>
                <a:spcPts val="0"/>
              </a:spcAft>
              <a:buSzPts val="2400"/>
              <a:buFont typeface="Bellota"/>
              <a:buNone/>
              <a:defRPr sz="2400" b="1">
                <a:latin typeface="Bellota"/>
                <a:ea typeface="Bellota"/>
                <a:cs typeface="Bellota"/>
                <a:sym typeface="Bellota"/>
              </a:defRPr>
            </a:lvl2pPr>
            <a:lvl3pPr lvl="2" rtl="0">
              <a:spcBef>
                <a:spcPts val="0"/>
              </a:spcBef>
              <a:spcAft>
                <a:spcPts val="0"/>
              </a:spcAft>
              <a:buSzPts val="2400"/>
              <a:buFont typeface="Bellota"/>
              <a:buNone/>
              <a:defRPr sz="2400" b="1">
                <a:latin typeface="Bellota"/>
                <a:ea typeface="Bellota"/>
                <a:cs typeface="Bellota"/>
                <a:sym typeface="Bellota"/>
              </a:defRPr>
            </a:lvl3pPr>
            <a:lvl4pPr lvl="3" rtl="0">
              <a:spcBef>
                <a:spcPts val="0"/>
              </a:spcBef>
              <a:spcAft>
                <a:spcPts val="0"/>
              </a:spcAft>
              <a:buSzPts val="2400"/>
              <a:buFont typeface="Bellota"/>
              <a:buNone/>
              <a:defRPr sz="2400" b="1">
                <a:latin typeface="Bellota"/>
                <a:ea typeface="Bellota"/>
                <a:cs typeface="Bellota"/>
                <a:sym typeface="Bellota"/>
              </a:defRPr>
            </a:lvl4pPr>
            <a:lvl5pPr lvl="4" rtl="0">
              <a:spcBef>
                <a:spcPts val="0"/>
              </a:spcBef>
              <a:spcAft>
                <a:spcPts val="0"/>
              </a:spcAft>
              <a:buSzPts val="2400"/>
              <a:buFont typeface="Bellota"/>
              <a:buNone/>
              <a:defRPr sz="2400" b="1">
                <a:latin typeface="Bellota"/>
                <a:ea typeface="Bellota"/>
                <a:cs typeface="Bellota"/>
                <a:sym typeface="Bellota"/>
              </a:defRPr>
            </a:lvl5pPr>
            <a:lvl6pPr lvl="5" rtl="0">
              <a:spcBef>
                <a:spcPts val="0"/>
              </a:spcBef>
              <a:spcAft>
                <a:spcPts val="0"/>
              </a:spcAft>
              <a:buSzPts val="2400"/>
              <a:buFont typeface="Bellota"/>
              <a:buNone/>
              <a:defRPr sz="2400" b="1">
                <a:latin typeface="Bellota"/>
                <a:ea typeface="Bellota"/>
                <a:cs typeface="Bellota"/>
                <a:sym typeface="Bellota"/>
              </a:defRPr>
            </a:lvl6pPr>
            <a:lvl7pPr lvl="6" rtl="0">
              <a:spcBef>
                <a:spcPts val="0"/>
              </a:spcBef>
              <a:spcAft>
                <a:spcPts val="0"/>
              </a:spcAft>
              <a:buSzPts val="2400"/>
              <a:buFont typeface="Bellota"/>
              <a:buNone/>
              <a:defRPr sz="2400" b="1">
                <a:latin typeface="Bellota"/>
                <a:ea typeface="Bellota"/>
                <a:cs typeface="Bellota"/>
                <a:sym typeface="Bellota"/>
              </a:defRPr>
            </a:lvl7pPr>
            <a:lvl8pPr lvl="7" rtl="0">
              <a:spcBef>
                <a:spcPts val="0"/>
              </a:spcBef>
              <a:spcAft>
                <a:spcPts val="0"/>
              </a:spcAft>
              <a:buSzPts val="2400"/>
              <a:buFont typeface="Bellota"/>
              <a:buNone/>
              <a:defRPr sz="2400" b="1">
                <a:latin typeface="Bellota"/>
                <a:ea typeface="Bellota"/>
                <a:cs typeface="Bellota"/>
                <a:sym typeface="Bellota"/>
              </a:defRPr>
            </a:lvl8pPr>
            <a:lvl9pPr lvl="8" rtl="0">
              <a:spcBef>
                <a:spcPts val="0"/>
              </a:spcBef>
              <a:spcAft>
                <a:spcPts val="0"/>
              </a:spcAft>
              <a:buSzPts val="2400"/>
              <a:buFont typeface="Bellota"/>
              <a:buNone/>
              <a:defRPr sz="2400" b="1">
                <a:latin typeface="Bellota"/>
                <a:ea typeface="Bellota"/>
                <a:cs typeface="Bellota"/>
                <a:sym typeface="Bellota"/>
              </a:defRPr>
            </a:lvl9pPr>
          </a:lstStyle>
          <a:p>
            <a:endParaRPr/>
          </a:p>
        </p:txBody>
      </p:sp>
      <p:sp>
        <p:nvSpPr>
          <p:cNvPr id="1260" name="Google Shape;1260;p13"/>
          <p:cNvSpPr txBox="1">
            <a:spLocks noGrp="1"/>
          </p:cNvSpPr>
          <p:nvPr>
            <p:ph type="title" idx="13" hasCustomPrompt="1"/>
          </p:nvPr>
        </p:nvSpPr>
        <p:spPr>
          <a:xfrm>
            <a:off x="3022350" y="3103999"/>
            <a:ext cx="495900" cy="52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Font typeface="Bellota"/>
              <a:buNone/>
              <a:defRPr sz="2400">
                <a:solidFill>
                  <a:srgbClr val="FFFFFF"/>
                </a:solidFill>
              </a:defRPr>
            </a:lvl1pPr>
            <a:lvl2pPr lvl="1" rtl="0">
              <a:spcBef>
                <a:spcPts val="0"/>
              </a:spcBef>
              <a:spcAft>
                <a:spcPts val="0"/>
              </a:spcAft>
              <a:buSzPts val="3000"/>
              <a:buFont typeface="Bellota"/>
              <a:buNone/>
              <a:defRPr sz="3000" b="1">
                <a:latin typeface="Bellota"/>
                <a:ea typeface="Bellota"/>
                <a:cs typeface="Bellota"/>
                <a:sym typeface="Bellota"/>
              </a:defRPr>
            </a:lvl2pPr>
            <a:lvl3pPr lvl="2" rtl="0">
              <a:spcBef>
                <a:spcPts val="0"/>
              </a:spcBef>
              <a:spcAft>
                <a:spcPts val="0"/>
              </a:spcAft>
              <a:buSzPts val="3000"/>
              <a:buFont typeface="Bellota"/>
              <a:buNone/>
              <a:defRPr sz="3000" b="1">
                <a:latin typeface="Bellota"/>
                <a:ea typeface="Bellota"/>
                <a:cs typeface="Bellota"/>
                <a:sym typeface="Bellota"/>
              </a:defRPr>
            </a:lvl3pPr>
            <a:lvl4pPr lvl="3" rtl="0">
              <a:spcBef>
                <a:spcPts val="0"/>
              </a:spcBef>
              <a:spcAft>
                <a:spcPts val="0"/>
              </a:spcAft>
              <a:buSzPts val="3000"/>
              <a:buFont typeface="Bellota"/>
              <a:buNone/>
              <a:defRPr sz="3000" b="1">
                <a:latin typeface="Bellota"/>
                <a:ea typeface="Bellota"/>
                <a:cs typeface="Bellota"/>
                <a:sym typeface="Bellota"/>
              </a:defRPr>
            </a:lvl4pPr>
            <a:lvl5pPr lvl="4" rtl="0">
              <a:spcBef>
                <a:spcPts val="0"/>
              </a:spcBef>
              <a:spcAft>
                <a:spcPts val="0"/>
              </a:spcAft>
              <a:buSzPts val="3000"/>
              <a:buFont typeface="Bellota"/>
              <a:buNone/>
              <a:defRPr sz="3000" b="1">
                <a:latin typeface="Bellota"/>
                <a:ea typeface="Bellota"/>
                <a:cs typeface="Bellota"/>
                <a:sym typeface="Bellota"/>
              </a:defRPr>
            </a:lvl5pPr>
            <a:lvl6pPr lvl="5" rtl="0">
              <a:spcBef>
                <a:spcPts val="0"/>
              </a:spcBef>
              <a:spcAft>
                <a:spcPts val="0"/>
              </a:spcAft>
              <a:buSzPts val="3000"/>
              <a:buFont typeface="Bellota"/>
              <a:buNone/>
              <a:defRPr sz="3000" b="1">
                <a:latin typeface="Bellota"/>
                <a:ea typeface="Bellota"/>
                <a:cs typeface="Bellota"/>
                <a:sym typeface="Bellota"/>
              </a:defRPr>
            </a:lvl6pPr>
            <a:lvl7pPr lvl="6" rtl="0">
              <a:spcBef>
                <a:spcPts val="0"/>
              </a:spcBef>
              <a:spcAft>
                <a:spcPts val="0"/>
              </a:spcAft>
              <a:buSzPts val="3000"/>
              <a:buFont typeface="Bellota"/>
              <a:buNone/>
              <a:defRPr sz="3000" b="1">
                <a:latin typeface="Bellota"/>
                <a:ea typeface="Bellota"/>
                <a:cs typeface="Bellota"/>
                <a:sym typeface="Bellota"/>
              </a:defRPr>
            </a:lvl7pPr>
            <a:lvl8pPr lvl="7" rtl="0">
              <a:spcBef>
                <a:spcPts val="0"/>
              </a:spcBef>
              <a:spcAft>
                <a:spcPts val="0"/>
              </a:spcAft>
              <a:buSzPts val="3000"/>
              <a:buFont typeface="Bellota"/>
              <a:buNone/>
              <a:defRPr sz="3000" b="1">
                <a:latin typeface="Bellota"/>
                <a:ea typeface="Bellota"/>
                <a:cs typeface="Bellota"/>
                <a:sym typeface="Bellota"/>
              </a:defRPr>
            </a:lvl8pPr>
            <a:lvl9pPr lvl="8" rtl="0">
              <a:spcBef>
                <a:spcPts val="0"/>
              </a:spcBef>
              <a:spcAft>
                <a:spcPts val="0"/>
              </a:spcAft>
              <a:buSzPts val="3000"/>
              <a:buFont typeface="Bellota"/>
              <a:buNone/>
              <a:defRPr sz="3000" b="1">
                <a:latin typeface="Bellota"/>
                <a:ea typeface="Bellota"/>
                <a:cs typeface="Bellota"/>
                <a:sym typeface="Bellota"/>
              </a:defRPr>
            </a:lvl9pPr>
          </a:lstStyle>
          <a:p>
            <a:r>
              <a:t>xx%</a:t>
            </a:r>
          </a:p>
        </p:txBody>
      </p:sp>
      <p:sp>
        <p:nvSpPr>
          <p:cNvPr id="1261" name="Google Shape;1261;p13"/>
          <p:cNvSpPr txBox="1">
            <a:spLocks noGrp="1"/>
          </p:cNvSpPr>
          <p:nvPr>
            <p:ph type="subTitle" idx="14"/>
          </p:nvPr>
        </p:nvSpPr>
        <p:spPr>
          <a:xfrm>
            <a:off x="2196558" y="3930112"/>
            <a:ext cx="2175600" cy="69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1262" name="Google Shape;1262;p13"/>
          <p:cNvSpPr txBox="1">
            <a:spLocks noGrp="1"/>
          </p:cNvSpPr>
          <p:nvPr>
            <p:ph type="title" idx="15"/>
          </p:nvPr>
        </p:nvSpPr>
        <p:spPr>
          <a:xfrm>
            <a:off x="4735668" y="3612728"/>
            <a:ext cx="2370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Bellota"/>
              <a:buNone/>
              <a:defRPr sz="1800">
                <a:solidFill>
                  <a:schemeClr val="lt2"/>
                </a:solidFill>
              </a:defRPr>
            </a:lvl1pPr>
            <a:lvl2pPr lvl="1" rtl="0">
              <a:spcBef>
                <a:spcPts val="0"/>
              </a:spcBef>
              <a:spcAft>
                <a:spcPts val="0"/>
              </a:spcAft>
              <a:buSzPts val="2400"/>
              <a:buFont typeface="Bellota"/>
              <a:buNone/>
              <a:defRPr sz="2400" b="1">
                <a:latin typeface="Bellota"/>
                <a:ea typeface="Bellota"/>
                <a:cs typeface="Bellota"/>
                <a:sym typeface="Bellota"/>
              </a:defRPr>
            </a:lvl2pPr>
            <a:lvl3pPr lvl="2" rtl="0">
              <a:spcBef>
                <a:spcPts val="0"/>
              </a:spcBef>
              <a:spcAft>
                <a:spcPts val="0"/>
              </a:spcAft>
              <a:buSzPts val="2400"/>
              <a:buFont typeface="Bellota"/>
              <a:buNone/>
              <a:defRPr sz="2400" b="1">
                <a:latin typeface="Bellota"/>
                <a:ea typeface="Bellota"/>
                <a:cs typeface="Bellota"/>
                <a:sym typeface="Bellota"/>
              </a:defRPr>
            </a:lvl3pPr>
            <a:lvl4pPr lvl="3" rtl="0">
              <a:spcBef>
                <a:spcPts val="0"/>
              </a:spcBef>
              <a:spcAft>
                <a:spcPts val="0"/>
              </a:spcAft>
              <a:buSzPts val="2400"/>
              <a:buFont typeface="Bellota"/>
              <a:buNone/>
              <a:defRPr sz="2400" b="1">
                <a:latin typeface="Bellota"/>
                <a:ea typeface="Bellota"/>
                <a:cs typeface="Bellota"/>
                <a:sym typeface="Bellota"/>
              </a:defRPr>
            </a:lvl4pPr>
            <a:lvl5pPr lvl="4" rtl="0">
              <a:spcBef>
                <a:spcPts val="0"/>
              </a:spcBef>
              <a:spcAft>
                <a:spcPts val="0"/>
              </a:spcAft>
              <a:buSzPts val="2400"/>
              <a:buFont typeface="Bellota"/>
              <a:buNone/>
              <a:defRPr sz="2400" b="1">
                <a:latin typeface="Bellota"/>
                <a:ea typeface="Bellota"/>
                <a:cs typeface="Bellota"/>
                <a:sym typeface="Bellota"/>
              </a:defRPr>
            </a:lvl5pPr>
            <a:lvl6pPr lvl="5" rtl="0">
              <a:spcBef>
                <a:spcPts val="0"/>
              </a:spcBef>
              <a:spcAft>
                <a:spcPts val="0"/>
              </a:spcAft>
              <a:buSzPts val="2400"/>
              <a:buFont typeface="Bellota"/>
              <a:buNone/>
              <a:defRPr sz="2400" b="1">
                <a:latin typeface="Bellota"/>
                <a:ea typeface="Bellota"/>
                <a:cs typeface="Bellota"/>
                <a:sym typeface="Bellota"/>
              </a:defRPr>
            </a:lvl6pPr>
            <a:lvl7pPr lvl="6" rtl="0">
              <a:spcBef>
                <a:spcPts val="0"/>
              </a:spcBef>
              <a:spcAft>
                <a:spcPts val="0"/>
              </a:spcAft>
              <a:buSzPts val="2400"/>
              <a:buFont typeface="Bellota"/>
              <a:buNone/>
              <a:defRPr sz="2400" b="1">
                <a:latin typeface="Bellota"/>
                <a:ea typeface="Bellota"/>
                <a:cs typeface="Bellota"/>
                <a:sym typeface="Bellota"/>
              </a:defRPr>
            </a:lvl7pPr>
            <a:lvl8pPr lvl="7" rtl="0">
              <a:spcBef>
                <a:spcPts val="0"/>
              </a:spcBef>
              <a:spcAft>
                <a:spcPts val="0"/>
              </a:spcAft>
              <a:buSzPts val="2400"/>
              <a:buFont typeface="Bellota"/>
              <a:buNone/>
              <a:defRPr sz="2400" b="1">
                <a:latin typeface="Bellota"/>
                <a:ea typeface="Bellota"/>
                <a:cs typeface="Bellota"/>
                <a:sym typeface="Bellota"/>
              </a:defRPr>
            </a:lvl8pPr>
            <a:lvl9pPr lvl="8" rtl="0">
              <a:spcBef>
                <a:spcPts val="0"/>
              </a:spcBef>
              <a:spcAft>
                <a:spcPts val="0"/>
              </a:spcAft>
              <a:buSzPts val="2400"/>
              <a:buFont typeface="Bellota"/>
              <a:buNone/>
              <a:defRPr sz="2400" b="1">
                <a:latin typeface="Bellota"/>
                <a:ea typeface="Bellota"/>
                <a:cs typeface="Bellota"/>
                <a:sym typeface="Bellota"/>
              </a:defRPr>
            </a:lvl9pPr>
          </a:lstStyle>
          <a:p>
            <a:endParaRPr/>
          </a:p>
        </p:txBody>
      </p:sp>
      <p:sp>
        <p:nvSpPr>
          <p:cNvPr id="1263" name="Google Shape;1263;p13"/>
          <p:cNvSpPr txBox="1">
            <a:spLocks noGrp="1"/>
          </p:cNvSpPr>
          <p:nvPr>
            <p:ph type="title" idx="16" hasCustomPrompt="1"/>
          </p:nvPr>
        </p:nvSpPr>
        <p:spPr>
          <a:xfrm>
            <a:off x="5909602" y="3101537"/>
            <a:ext cx="495900" cy="52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Font typeface="Bellota"/>
              <a:buNone/>
              <a:defRPr sz="2400">
                <a:solidFill>
                  <a:srgbClr val="FFFFFF"/>
                </a:solidFill>
              </a:defRPr>
            </a:lvl1pPr>
            <a:lvl2pPr lvl="1" rtl="0">
              <a:spcBef>
                <a:spcPts val="0"/>
              </a:spcBef>
              <a:spcAft>
                <a:spcPts val="0"/>
              </a:spcAft>
              <a:buSzPts val="3000"/>
              <a:buFont typeface="Bellota"/>
              <a:buNone/>
              <a:defRPr sz="3000" b="1">
                <a:latin typeface="Bellota"/>
                <a:ea typeface="Bellota"/>
                <a:cs typeface="Bellota"/>
                <a:sym typeface="Bellota"/>
              </a:defRPr>
            </a:lvl2pPr>
            <a:lvl3pPr lvl="2" rtl="0">
              <a:spcBef>
                <a:spcPts val="0"/>
              </a:spcBef>
              <a:spcAft>
                <a:spcPts val="0"/>
              </a:spcAft>
              <a:buSzPts val="3000"/>
              <a:buFont typeface="Bellota"/>
              <a:buNone/>
              <a:defRPr sz="3000" b="1">
                <a:latin typeface="Bellota"/>
                <a:ea typeface="Bellota"/>
                <a:cs typeface="Bellota"/>
                <a:sym typeface="Bellota"/>
              </a:defRPr>
            </a:lvl3pPr>
            <a:lvl4pPr lvl="3" rtl="0">
              <a:spcBef>
                <a:spcPts val="0"/>
              </a:spcBef>
              <a:spcAft>
                <a:spcPts val="0"/>
              </a:spcAft>
              <a:buSzPts val="3000"/>
              <a:buFont typeface="Bellota"/>
              <a:buNone/>
              <a:defRPr sz="3000" b="1">
                <a:latin typeface="Bellota"/>
                <a:ea typeface="Bellota"/>
                <a:cs typeface="Bellota"/>
                <a:sym typeface="Bellota"/>
              </a:defRPr>
            </a:lvl4pPr>
            <a:lvl5pPr lvl="4" rtl="0">
              <a:spcBef>
                <a:spcPts val="0"/>
              </a:spcBef>
              <a:spcAft>
                <a:spcPts val="0"/>
              </a:spcAft>
              <a:buSzPts val="3000"/>
              <a:buFont typeface="Bellota"/>
              <a:buNone/>
              <a:defRPr sz="3000" b="1">
                <a:latin typeface="Bellota"/>
                <a:ea typeface="Bellota"/>
                <a:cs typeface="Bellota"/>
                <a:sym typeface="Bellota"/>
              </a:defRPr>
            </a:lvl5pPr>
            <a:lvl6pPr lvl="5" rtl="0">
              <a:spcBef>
                <a:spcPts val="0"/>
              </a:spcBef>
              <a:spcAft>
                <a:spcPts val="0"/>
              </a:spcAft>
              <a:buSzPts val="3000"/>
              <a:buFont typeface="Bellota"/>
              <a:buNone/>
              <a:defRPr sz="3000" b="1">
                <a:latin typeface="Bellota"/>
                <a:ea typeface="Bellota"/>
                <a:cs typeface="Bellota"/>
                <a:sym typeface="Bellota"/>
              </a:defRPr>
            </a:lvl6pPr>
            <a:lvl7pPr lvl="6" rtl="0">
              <a:spcBef>
                <a:spcPts val="0"/>
              </a:spcBef>
              <a:spcAft>
                <a:spcPts val="0"/>
              </a:spcAft>
              <a:buSzPts val="3000"/>
              <a:buFont typeface="Bellota"/>
              <a:buNone/>
              <a:defRPr sz="3000" b="1">
                <a:latin typeface="Bellota"/>
                <a:ea typeface="Bellota"/>
                <a:cs typeface="Bellota"/>
                <a:sym typeface="Bellota"/>
              </a:defRPr>
            </a:lvl7pPr>
            <a:lvl8pPr lvl="7" rtl="0">
              <a:spcBef>
                <a:spcPts val="0"/>
              </a:spcBef>
              <a:spcAft>
                <a:spcPts val="0"/>
              </a:spcAft>
              <a:buSzPts val="3000"/>
              <a:buFont typeface="Bellota"/>
              <a:buNone/>
              <a:defRPr sz="3000" b="1">
                <a:latin typeface="Bellota"/>
                <a:ea typeface="Bellota"/>
                <a:cs typeface="Bellota"/>
                <a:sym typeface="Bellota"/>
              </a:defRPr>
            </a:lvl8pPr>
            <a:lvl9pPr lvl="8" rtl="0">
              <a:spcBef>
                <a:spcPts val="0"/>
              </a:spcBef>
              <a:spcAft>
                <a:spcPts val="0"/>
              </a:spcAft>
              <a:buSzPts val="3000"/>
              <a:buFont typeface="Bellota"/>
              <a:buNone/>
              <a:defRPr sz="3000" b="1">
                <a:latin typeface="Bellota"/>
                <a:ea typeface="Bellota"/>
                <a:cs typeface="Bellota"/>
                <a:sym typeface="Bellota"/>
              </a:defRPr>
            </a:lvl9pPr>
          </a:lstStyle>
          <a:p>
            <a:r>
              <a:t>xx%</a:t>
            </a:r>
          </a:p>
        </p:txBody>
      </p:sp>
      <p:sp>
        <p:nvSpPr>
          <p:cNvPr id="1264" name="Google Shape;1264;p13"/>
          <p:cNvSpPr txBox="1">
            <a:spLocks noGrp="1"/>
          </p:cNvSpPr>
          <p:nvPr>
            <p:ph type="subTitle" idx="17"/>
          </p:nvPr>
        </p:nvSpPr>
        <p:spPr>
          <a:xfrm>
            <a:off x="5099395" y="3930112"/>
            <a:ext cx="2175600" cy="69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300">
                <a:latin typeface="Poppins Light"/>
                <a:ea typeface="Poppins Light"/>
                <a:cs typeface="Poppins Light"/>
                <a:sym typeface="Poppins Light"/>
              </a:defRPr>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1265" name="Google Shape;1265;p13"/>
          <p:cNvSpPr txBox="1">
            <a:spLocks noGrp="1"/>
          </p:cNvSpPr>
          <p:nvPr>
            <p:ph type="title" idx="18"/>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66" name="Google Shape;1266;p13"/>
          <p:cNvSpPr/>
          <p:nvPr/>
        </p:nvSpPr>
        <p:spPr>
          <a:xfrm rot="-6292882">
            <a:off x="7472774" y="3604668"/>
            <a:ext cx="3850664" cy="3986217"/>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7" name="Google Shape;1267;p13"/>
          <p:cNvGrpSpPr/>
          <p:nvPr/>
        </p:nvGrpSpPr>
        <p:grpSpPr>
          <a:xfrm rot="-3994402">
            <a:off x="8356452" y="222209"/>
            <a:ext cx="1598776" cy="1077655"/>
            <a:chOff x="906872" y="677935"/>
            <a:chExt cx="624516" cy="420955"/>
          </a:xfrm>
        </p:grpSpPr>
        <p:sp>
          <p:nvSpPr>
            <p:cNvPr id="1268" name="Google Shape;1268;p13"/>
            <p:cNvSpPr/>
            <p:nvPr/>
          </p:nvSpPr>
          <p:spPr>
            <a:xfrm>
              <a:off x="906872" y="677935"/>
              <a:ext cx="624516" cy="420954"/>
            </a:xfrm>
            <a:custGeom>
              <a:avLst/>
              <a:gdLst/>
              <a:ahLst/>
              <a:cxnLst/>
              <a:rect l="l" t="t" r="r" b="b"/>
              <a:pathLst>
                <a:path w="10612" h="7153" extrusionOk="0">
                  <a:moveTo>
                    <a:pt x="5599" y="255"/>
                  </a:moveTo>
                  <a:cubicBezTo>
                    <a:pt x="5600" y="256"/>
                    <a:pt x="5600" y="256"/>
                    <a:pt x="5601" y="256"/>
                  </a:cubicBezTo>
                  <a:lnTo>
                    <a:pt x="5601" y="256"/>
                  </a:lnTo>
                  <a:cubicBezTo>
                    <a:pt x="5604" y="256"/>
                    <a:pt x="5607" y="256"/>
                    <a:pt x="5611" y="255"/>
                  </a:cubicBezTo>
                  <a:lnTo>
                    <a:pt x="5611" y="255"/>
                  </a:lnTo>
                  <a:lnTo>
                    <a:pt x="5606" y="258"/>
                  </a:lnTo>
                  <a:lnTo>
                    <a:pt x="5606" y="258"/>
                  </a:lnTo>
                  <a:cubicBezTo>
                    <a:pt x="5604" y="257"/>
                    <a:pt x="5602" y="257"/>
                    <a:pt x="5601" y="256"/>
                  </a:cubicBezTo>
                  <a:lnTo>
                    <a:pt x="5601" y="256"/>
                  </a:lnTo>
                  <a:cubicBezTo>
                    <a:pt x="5600" y="256"/>
                    <a:pt x="5599" y="256"/>
                    <a:pt x="5598" y="256"/>
                  </a:cubicBezTo>
                  <a:lnTo>
                    <a:pt x="5598" y="256"/>
                  </a:lnTo>
                  <a:lnTo>
                    <a:pt x="5596" y="255"/>
                  </a:lnTo>
                  <a:close/>
                  <a:moveTo>
                    <a:pt x="4862" y="319"/>
                  </a:moveTo>
                  <a:cubicBezTo>
                    <a:pt x="4861" y="319"/>
                    <a:pt x="4859" y="321"/>
                    <a:pt x="4859" y="321"/>
                  </a:cubicBezTo>
                  <a:lnTo>
                    <a:pt x="4863" y="321"/>
                  </a:lnTo>
                  <a:cubicBezTo>
                    <a:pt x="4863" y="320"/>
                    <a:pt x="4862" y="319"/>
                    <a:pt x="4862" y="319"/>
                  </a:cubicBezTo>
                  <a:close/>
                  <a:moveTo>
                    <a:pt x="7103" y="405"/>
                  </a:moveTo>
                  <a:lnTo>
                    <a:pt x="7103" y="405"/>
                  </a:lnTo>
                  <a:cubicBezTo>
                    <a:pt x="7105" y="407"/>
                    <a:pt x="7107" y="408"/>
                    <a:pt x="7109" y="409"/>
                  </a:cubicBezTo>
                  <a:lnTo>
                    <a:pt x="7109" y="409"/>
                  </a:lnTo>
                  <a:cubicBezTo>
                    <a:pt x="7106" y="409"/>
                    <a:pt x="7103" y="409"/>
                    <a:pt x="7103" y="405"/>
                  </a:cubicBezTo>
                  <a:close/>
                  <a:moveTo>
                    <a:pt x="2820" y="948"/>
                  </a:moveTo>
                  <a:cubicBezTo>
                    <a:pt x="2820" y="948"/>
                    <a:pt x="2820" y="948"/>
                    <a:pt x="2820" y="948"/>
                  </a:cubicBezTo>
                  <a:lnTo>
                    <a:pt x="2820" y="948"/>
                  </a:lnTo>
                  <a:cubicBezTo>
                    <a:pt x="2821" y="948"/>
                    <a:pt x="2822" y="948"/>
                    <a:pt x="2823" y="948"/>
                  </a:cubicBezTo>
                  <a:close/>
                  <a:moveTo>
                    <a:pt x="2524" y="1101"/>
                  </a:moveTo>
                  <a:cubicBezTo>
                    <a:pt x="2524" y="1101"/>
                    <a:pt x="2525" y="1101"/>
                    <a:pt x="2526" y="1101"/>
                  </a:cubicBezTo>
                  <a:lnTo>
                    <a:pt x="2526" y="1101"/>
                  </a:lnTo>
                  <a:cubicBezTo>
                    <a:pt x="2523" y="1101"/>
                    <a:pt x="2515" y="1106"/>
                    <a:pt x="2515" y="1106"/>
                  </a:cubicBezTo>
                  <a:cubicBezTo>
                    <a:pt x="2518" y="1103"/>
                    <a:pt x="2521" y="1101"/>
                    <a:pt x="2524" y="1101"/>
                  </a:cubicBezTo>
                  <a:close/>
                  <a:moveTo>
                    <a:pt x="1221" y="2048"/>
                  </a:moveTo>
                  <a:cubicBezTo>
                    <a:pt x="1221" y="2050"/>
                    <a:pt x="1219" y="2053"/>
                    <a:pt x="1217" y="2054"/>
                  </a:cubicBezTo>
                  <a:lnTo>
                    <a:pt x="1217" y="2054"/>
                  </a:lnTo>
                  <a:cubicBezTo>
                    <a:pt x="1217" y="2054"/>
                    <a:pt x="1217" y="2054"/>
                    <a:pt x="1217" y="2054"/>
                  </a:cubicBezTo>
                  <a:cubicBezTo>
                    <a:pt x="1217" y="2054"/>
                    <a:pt x="1217" y="2054"/>
                    <a:pt x="1217" y="2054"/>
                  </a:cubicBezTo>
                  <a:lnTo>
                    <a:pt x="1217" y="2054"/>
                  </a:lnTo>
                  <a:cubicBezTo>
                    <a:pt x="1218" y="2052"/>
                    <a:pt x="1220" y="2050"/>
                    <a:pt x="1221" y="2048"/>
                  </a:cubicBezTo>
                  <a:close/>
                  <a:moveTo>
                    <a:pt x="9009" y="1025"/>
                  </a:moveTo>
                  <a:cubicBezTo>
                    <a:pt x="9043" y="1029"/>
                    <a:pt x="9090" y="1033"/>
                    <a:pt x="9119" y="1033"/>
                  </a:cubicBezTo>
                  <a:cubicBezTo>
                    <a:pt x="9123" y="1034"/>
                    <a:pt x="9128" y="1035"/>
                    <a:pt x="9133" y="1035"/>
                  </a:cubicBezTo>
                  <a:cubicBezTo>
                    <a:pt x="9137" y="1035"/>
                    <a:pt x="9142" y="1034"/>
                    <a:pt x="9146" y="1033"/>
                  </a:cubicBezTo>
                  <a:cubicBezTo>
                    <a:pt x="9237" y="1043"/>
                    <a:pt x="9317" y="1058"/>
                    <a:pt x="9410" y="1062"/>
                  </a:cubicBezTo>
                  <a:lnTo>
                    <a:pt x="9410" y="1069"/>
                  </a:lnTo>
                  <a:cubicBezTo>
                    <a:pt x="9422" y="1069"/>
                    <a:pt x="9432" y="1073"/>
                    <a:pt x="9439" y="1073"/>
                  </a:cubicBezTo>
                  <a:cubicBezTo>
                    <a:pt x="9442" y="1073"/>
                    <a:pt x="9445" y="1072"/>
                    <a:pt x="9446" y="1069"/>
                  </a:cubicBezTo>
                  <a:lnTo>
                    <a:pt x="9435" y="1069"/>
                  </a:lnTo>
                  <a:cubicBezTo>
                    <a:pt x="9440" y="1069"/>
                    <a:pt x="9443" y="1068"/>
                    <a:pt x="9445" y="1068"/>
                  </a:cubicBezTo>
                  <a:cubicBezTo>
                    <a:pt x="9446" y="1068"/>
                    <a:pt x="9446" y="1068"/>
                    <a:pt x="9446" y="1069"/>
                  </a:cubicBezTo>
                  <a:cubicBezTo>
                    <a:pt x="9468" y="1073"/>
                    <a:pt x="9505" y="1084"/>
                    <a:pt x="9537" y="1084"/>
                  </a:cubicBezTo>
                  <a:cubicBezTo>
                    <a:pt x="9721" y="1124"/>
                    <a:pt x="9908" y="1161"/>
                    <a:pt x="10080" y="1234"/>
                  </a:cubicBezTo>
                  <a:cubicBezTo>
                    <a:pt x="10458" y="1381"/>
                    <a:pt x="10469" y="1568"/>
                    <a:pt x="10268" y="1891"/>
                  </a:cubicBezTo>
                  <a:cubicBezTo>
                    <a:pt x="10210" y="1980"/>
                    <a:pt x="10148" y="2067"/>
                    <a:pt x="10082" y="2151"/>
                  </a:cubicBezTo>
                  <a:lnTo>
                    <a:pt x="10082" y="2151"/>
                  </a:lnTo>
                  <a:cubicBezTo>
                    <a:pt x="9808" y="1709"/>
                    <a:pt x="9433" y="1329"/>
                    <a:pt x="9009" y="1026"/>
                  </a:cubicBezTo>
                  <a:lnTo>
                    <a:pt x="9009" y="1026"/>
                  </a:lnTo>
                  <a:cubicBezTo>
                    <a:pt x="9009" y="1026"/>
                    <a:pt x="9009" y="1026"/>
                    <a:pt x="9009" y="1025"/>
                  </a:cubicBezTo>
                  <a:close/>
                  <a:moveTo>
                    <a:pt x="1808" y="3438"/>
                  </a:moveTo>
                  <a:lnTo>
                    <a:pt x="1808" y="3438"/>
                  </a:lnTo>
                  <a:cubicBezTo>
                    <a:pt x="1804" y="3441"/>
                    <a:pt x="1801" y="3441"/>
                    <a:pt x="1801" y="3441"/>
                  </a:cubicBezTo>
                  <a:cubicBezTo>
                    <a:pt x="1804" y="3438"/>
                    <a:pt x="1804" y="3438"/>
                    <a:pt x="1808" y="3438"/>
                  </a:cubicBezTo>
                  <a:close/>
                  <a:moveTo>
                    <a:pt x="1781" y="3462"/>
                  </a:moveTo>
                  <a:cubicBezTo>
                    <a:pt x="1782" y="3462"/>
                    <a:pt x="1782" y="3462"/>
                    <a:pt x="1782" y="3463"/>
                  </a:cubicBezTo>
                  <a:lnTo>
                    <a:pt x="1782" y="3463"/>
                  </a:lnTo>
                  <a:cubicBezTo>
                    <a:pt x="1774" y="3469"/>
                    <a:pt x="1765" y="3478"/>
                    <a:pt x="1760" y="3478"/>
                  </a:cubicBezTo>
                  <a:lnTo>
                    <a:pt x="1760" y="3478"/>
                  </a:lnTo>
                  <a:cubicBezTo>
                    <a:pt x="1763" y="3476"/>
                    <a:pt x="1777" y="3462"/>
                    <a:pt x="1781" y="3462"/>
                  </a:cubicBezTo>
                  <a:close/>
                  <a:moveTo>
                    <a:pt x="1758" y="3477"/>
                  </a:moveTo>
                  <a:cubicBezTo>
                    <a:pt x="1759" y="3477"/>
                    <a:pt x="1759" y="3477"/>
                    <a:pt x="1760" y="3478"/>
                  </a:cubicBezTo>
                  <a:cubicBezTo>
                    <a:pt x="1757" y="3482"/>
                    <a:pt x="1753" y="3482"/>
                    <a:pt x="1753" y="3482"/>
                  </a:cubicBezTo>
                  <a:cubicBezTo>
                    <a:pt x="1756" y="3479"/>
                    <a:pt x="1756" y="3477"/>
                    <a:pt x="1758" y="3477"/>
                  </a:cubicBezTo>
                  <a:close/>
                  <a:moveTo>
                    <a:pt x="10528" y="3727"/>
                  </a:moveTo>
                  <a:cubicBezTo>
                    <a:pt x="10528" y="3735"/>
                    <a:pt x="10527" y="3739"/>
                    <a:pt x="10524" y="3742"/>
                  </a:cubicBezTo>
                  <a:cubicBezTo>
                    <a:pt x="10524" y="3742"/>
                    <a:pt x="10524" y="3742"/>
                    <a:pt x="10523" y="3742"/>
                  </a:cubicBezTo>
                  <a:lnTo>
                    <a:pt x="10523" y="3742"/>
                  </a:lnTo>
                  <a:cubicBezTo>
                    <a:pt x="10524" y="3741"/>
                    <a:pt x="10524" y="3740"/>
                    <a:pt x="10524" y="3739"/>
                  </a:cubicBezTo>
                  <a:cubicBezTo>
                    <a:pt x="10527" y="3732"/>
                    <a:pt x="10528" y="3732"/>
                    <a:pt x="10528" y="3727"/>
                  </a:cubicBezTo>
                  <a:close/>
                  <a:moveTo>
                    <a:pt x="10304" y="4012"/>
                  </a:moveTo>
                  <a:cubicBezTo>
                    <a:pt x="10304" y="4014"/>
                    <a:pt x="10304" y="4016"/>
                    <a:pt x="10304" y="4018"/>
                  </a:cubicBezTo>
                  <a:cubicBezTo>
                    <a:pt x="10304" y="4016"/>
                    <a:pt x="10304" y="4014"/>
                    <a:pt x="10304" y="4012"/>
                  </a:cubicBezTo>
                  <a:close/>
                  <a:moveTo>
                    <a:pt x="10291" y="4217"/>
                  </a:moveTo>
                  <a:cubicBezTo>
                    <a:pt x="10292" y="4217"/>
                    <a:pt x="10290" y="4226"/>
                    <a:pt x="10290" y="4226"/>
                  </a:cubicBezTo>
                  <a:lnTo>
                    <a:pt x="10290" y="4238"/>
                  </a:lnTo>
                  <a:lnTo>
                    <a:pt x="10286" y="4241"/>
                  </a:lnTo>
                  <a:cubicBezTo>
                    <a:pt x="10290" y="4233"/>
                    <a:pt x="10290" y="4226"/>
                    <a:pt x="10290" y="4219"/>
                  </a:cubicBezTo>
                  <a:cubicBezTo>
                    <a:pt x="10291" y="4218"/>
                    <a:pt x="10291" y="4217"/>
                    <a:pt x="10291" y="4217"/>
                  </a:cubicBezTo>
                  <a:close/>
                  <a:moveTo>
                    <a:pt x="7217" y="4377"/>
                  </a:moveTo>
                  <a:lnTo>
                    <a:pt x="7213" y="4380"/>
                  </a:lnTo>
                  <a:cubicBezTo>
                    <a:pt x="7215" y="4379"/>
                    <a:pt x="7217" y="4378"/>
                    <a:pt x="7219" y="4377"/>
                  </a:cubicBezTo>
                  <a:close/>
                  <a:moveTo>
                    <a:pt x="1203" y="6870"/>
                  </a:moveTo>
                  <a:cubicBezTo>
                    <a:pt x="1204" y="6870"/>
                    <a:pt x="1205" y="6871"/>
                    <a:pt x="1207" y="6871"/>
                  </a:cubicBezTo>
                  <a:lnTo>
                    <a:pt x="1207" y="6871"/>
                  </a:lnTo>
                  <a:cubicBezTo>
                    <a:pt x="1205" y="6870"/>
                    <a:pt x="1204" y="6870"/>
                    <a:pt x="1203" y="6870"/>
                  </a:cubicBezTo>
                  <a:close/>
                  <a:moveTo>
                    <a:pt x="4254" y="6973"/>
                  </a:moveTo>
                  <a:cubicBezTo>
                    <a:pt x="4255" y="6974"/>
                    <a:pt x="4257" y="6975"/>
                    <a:pt x="4259" y="6975"/>
                  </a:cubicBezTo>
                  <a:lnTo>
                    <a:pt x="4259" y="6975"/>
                  </a:lnTo>
                  <a:cubicBezTo>
                    <a:pt x="4257" y="6974"/>
                    <a:pt x="4255" y="6974"/>
                    <a:pt x="4254" y="6973"/>
                  </a:cubicBezTo>
                  <a:close/>
                  <a:moveTo>
                    <a:pt x="2395" y="7064"/>
                  </a:moveTo>
                  <a:cubicBezTo>
                    <a:pt x="2396" y="7064"/>
                    <a:pt x="2397" y="7064"/>
                    <a:pt x="2398" y="7064"/>
                  </a:cubicBezTo>
                  <a:lnTo>
                    <a:pt x="2396" y="7066"/>
                  </a:lnTo>
                  <a:lnTo>
                    <a:pt x="2396" y="7066"/>
                  </a:lnTo>
                  <a:cubicBezTo>
                    <a:pt x="2394" y="7065"/>
                    <a:pt x="2393" y="7064"/>
                    <a:pt x="2395" y="7064"/>
                  </a:cubicBezTo>
                  <a:close/>
                  <a:moveTo>
                    <a:pt x="8046" y="997"/>
                  </a:moveTo>
                  <a:cubicBezTo>
                    <a:pt x="8185" y="997"/>
                    <a:pt x="8323" y="1001"/>
                    <a:pt x="8459" y="1007"/>
                  </a:cubicBezTo>
                  <a:cubicBezTo>
                    <a:pt x="8513" y="1010"/>
                    <a:pt x="8568" y="1012"/>
                    <a:pt x="8622" y="1013"/>
                  </a:cubicBezTo>
                  <a:lnTo>
                    <a:pt x="8622" y="1013"/>
                  </a:lnTo>
                  <a:cubicBezTo>
                    <a:pt x="8762" y="1096"/>
                    <a:pt x="8898" y="1187"/>
                    <a:pt x="9021" y="1289"/>
                  </a:cubicBezTo>
                  <a:cubicBezTo>
                    <a:pt x="9281" y="1480"/>
                    <a:pt x="9520" y="1752"/>
                    <a:pt x="9721" y="1994"/>
                  </a:cubicBezTo>
                  <a:lnTo>
                    <a:pt x="9721" y="2001"/>
                  </a:lnTo>
                  <a:cubicBezTo>
                    <a:pt x="9747" y="2033"/>
                    <a:pt x="9779" y="2077"/>
                    <a:pt x="9806" y="2111"/>
                  </a:cubicBezTo>
                  <a:cubicBezTo>
                    <a:pt x="9828" y="2121"/>
                    <a:pt x="9835" y="2143"/>
                    <a:pt x="9842" y="2165"/>
                  </a:cubicBezTo>
                  <a:cubicBezTo>
                    <a:pt x="9873" y="2211"/>
                    <a:pt x="9911" y="2262"/>
                    <a:pt x="9943" y="2320"/>
                  </a:cubicBezTo>
                  <a:lnTo>
                    <a:pt x="9943" y="2320"/>
                  </a:lnTo>
                  <a:cubicBezTo>
                    <a:pt x="9828" y="2451"/>
                    <a:pt x="9706" y="2577"/>
                    <a:pt x="9578" y="2698"/>
                  </a:cubicBezTo>
                  <a:cubicBezTo>
                    <a:pt x="9552" y="2734"/>
                    <a:pt x="9501" y="2778"/>
                    <a:pt x="9457" y="2811"/>
                  </a:cubicBezTo>
                  <a:lnTo>
                    <a:pt x="9457" y="2818"/>
                  </a:lnTo>
                  <a:cubicBezTo>
                    <a:pt x="9102" y="3108"/>
                    <a:pt x="8745" y="3390"/>
                    <a:pt x="8361" y="3651"/>
                  </a:cubicBezTo>
                  <a:cubicBezTo>
                    <a:pt x="8364" y="3651"/>
                    <a:pt x="8368" y="3651"/>
                    <a:pt x="8376" y="3647"/>
                  </a:cubicBezTo>
                  <a:lnTo>
                    <a:pt x="8376" y="3647"/>
                  </a:lnTo>
                  <a:cubicBezTo>
                    <a:pt x="8273" y="3717"/>
                    <a:pt x="8178" y="3783"/>
                    <a:pt x="8075" y="3852"/>
                  </a:cubicBezTo>
                  <a:cubicBezTo>
                    <a:pt x="8075" y="3856"/>
                    <a:pt x="8071" y="3856"/>
                    <a:pt x="8071" y="3859"/>
                  </a:cubicBezTo>
                  <a:cubicBezTo>
                    <a:pt x="7961" y="3940"/>
                    <a:pt x="7843" y="4006"/>
                    <a:pt x="7730" y="4084"/>
                  </a:cubicBezTo>
                  <a:cubicBezTo>
                    <a:pt x="7679" y="4101"/>
                    <a:pt x="7613" y="4142"/>
                    <a:pt x="7569" y="4175"/>
                  </a:cubicBezTo>
                  <a:cubicBezTo>
                    <a:pt x="7457" y="4244"/>
                    <a:pt x="7334" y="4309"/>
                    <a:pt x="7219" y="4377"/>
                  </a:cubicBezTo>
                  <a:lnTo>
                    <a:pt x="7224" y="4377"/>
                  </a:lnTo>
                  <a:cubicBezTo>
                    <a:pt x="7022" y="4475"/>
                    <a:pt x="6821" y="4637"/>
                    <a:pt x="6611" y="4744"/>
                  </a:cubicBezTo>
                  <a:cubicBezTo>
                    <a:pt x="6528" y="4783"/>
                    <a:pt x="6450" y="4842"/>
                    <a:pt x="6369" y="4879"/>
                  </a:cubicBezTo>
                  <a:cubicBezTo>
                    <a:pt x="6347" y="4898"/>
                    <a:pt x="6315" y="4912"/>
                    <a:pt x="6293" y="4927"/>
                  </a:cubicBezTo>
                  <a:cubicBezTo>
                    <a:pt x="6154" y="4996"/>
                    <a:pt x="6000" y="5074"/>
                    <a:pt x="5863" y="5147"/>
                  </a:cubicBezTo>
                  <a:cubicBezTo>
                    <a:pt x="5655" y="5245"/>
                    <a:pt x="5442" y="5355"/>
                    <a:pt x="5225" y="5433"/>
                  </a:cubicBezTo>
                  <a:cubicBezTo>
                    <a:pt x="5164" y="5465"/>
                    <a:pt x="5093" y="5487"/>
                    <a:pt x="5032" y="5517"/>
                  </a:cubicBezTo>
                  <a:cubicBezTo>
                    <a:pt x="4617" y="5668"/>
                    <a:pt x="4184" y="5803"/>
                    <a:pt x="3747" y="5861"/>
                  </a:cubicBezTo>
                  <a:cubicBezTo>
                    <a:pt x="3718" y="5869"/>
                    <a:pt x="3674" y="5866"/>
                    <a:pt x="3645" y="5873"/>
                  </a:cubicBezTo>
                  <a:cubicBezTo>
                    <a:pt x="3641" y="5872"/>
                    <a:pt x="3637" y="5872"/>
                    <a:pt x="3633" y="5872"/>
                  </a:cubicBezTo>
                  <a:cubicBezTo>
                    <a:pt x="3621" y="5872"/>
                    <a:pt x="3606" y="5874"/>
                    <a:pt x="3592" y="5874"/>
                  </a:cubicBezTo>
                  <a:cubicBezTo>
                    <a:pt x="3586" y="5874"/>
                    <a:pt x="3581" y="5874"/>
                    <a:pt x="3575" y="5873"/>
                  </a:cubicBezTo>
                  <a:cubicBezTo>
                    <a:pt x="3566" y="5875"/>
                    <a:pt x="3557" y="5875"/>
                    <a:pt x="3549" y="5875"/>
                  </a:cubicBezTo>
                  <a:cubicBezTo>
                    <a:pt x="3535" y="5875"/>
                    <a:pt x="3522" y="5874"/>
                    <a:pt x="3510" y="5874"/>
                  </a:cubicBezTo>
                  <a:cubicBezTo>
                    <a:pt x="3502" y="5874"/>
                    <a:pt x="3494" y="5874"/>
                    <a:pt x="3487" y="5876"/>
                  </a:cubicBezTo>
                  <a:cubicBezTo>
                    <a:pt x="3471" y="5874"/>
                    <a:pt x="3454" y="5871"/>
                    <a:pt x="3438" y="5871"/>
                  </a:cubicBezTo>
                  <a:cubicBezTo>
                    <a:pt x="3431" y="5871"/>
                    <a:pt x="3424" y="5872"/>
                    <a:pt x="3417" y="5873"/>
                  </a:cubicBezTo>
                  <a:cubicBezTo>
                    <a:pt x="3410" y="5866"/>
                    <a:pt x="3388" y="5869"/>
                    <a:pt x="3381" y="5866"/>
                  </a:cubicBezTo>
                  <a:cubicBezTo>
                    <a:pt x="3209" y="5851"/>
                    <a:pt x="3043" y="5744"/>
                    <a:pt x="2977" y="5587"/>
                  </a:cubicBezTo>
                  <a:cubicBezTo>
                    <a:pt x="2860" y="5275"/>
                    <a:pt x="3003" y="4956"/>
                    <a:pt x="3121" y="4678"/>
                  </a:cubicBezTo>
                  <a:cubicBezTo>
                    <a:pt x="3282" y="4380"/>
                    <a:pt x="3476" y="4094"/>
                    <a:pt x="3681" y="3834"/>
                  </a:cubicBezTo>
                  <a:cubicBezTo>
                    <a:pt x="4210" y="3182"/>
                    <a:pt x="4910" y="2671"/>
                    <a:pt x="5684" y="2356"/>
                  </a:cubicBezTo>
                  <a:cubicBezTo>
                    <a:pt x="5685" y="2356"/>
                    <a:pt x="5686" y="2357"/>
                    <a:pt x="5687" y="2357"/>
                  </a:cubicBezTo>
                  <a:cubicBezTo>
                    <a:pt x="5700" y="2357"/>
                    <a:pt x="5715" y="2341"/>
                    <a:pt x="5728" y="2341"/>
                  </a:cubicBezTo>
                  <a:cubicBezTo>
                    <a:pt x="5729" y="2341"/>
                    <a:pt x="5730" y="2341"/>
                    <a:pt x="5731" y="2341"/>
                  </a:cubicBezTo>
                  <a:cubicBezTo>
                    <a:pt x="5871" y="2283"/>
                    <a:pt x="6017" y="2209"/>
                    <a:pt x="6168" y="2170"/>
                  </a:cubicBezTo>
                  <a:cubicBezTo>
                    <a:pt x="6168" y="2165"/>
                    <a:pt x="6171" y="2165"/>
                    <a:pt x="6171" y="2162"/>
                  </a:cubicBezTo>
                  <a:cubicBezTo>
                    <a:pt x="6516" y="2041"/>
                    <a:pt x="6894" y="1945"/>
                    <a:pt x="7249" y="1872"/>
                  </a:cubicBezTo>
                  <a:cubicBezTo>
                    <a:pt x="7277" y="1872"/>
                    <a:pt x="7309" y="1857"/>
                    <a:pt x="7337" y="1857"/>
                  </a:cubicBezTo>
                  <a:cubicBezTo>
                    <a:pt x="7340" y="1857"/>
                    <a:pt x="7343" y="1857"/>
                    <a:pt x="7345" y="1857"/>
                  </a:cubicBezTo>
                  <a:cubicBezTo>
                    <a:pt x="7495" y="1839"/>
                    <a:pt x="7749" y="1775"/>
                    <a:pt x="7964" y="1775"/>
                  </a:cubicBezTo>
                  <a:cubicBezTo>
                    <a:pt x="8102" y="1775"/>
                    <a:pt x="8224" y="1802"/>
                    <a:pt x="8291" y="1884"/>
                  </a:cubicBezTo>
                  <a:cubicBezTo>
                    <a:pt x="8317" y="1909"/>
                    <a:pt x="8302" y="1967"/>
                    <a:pt x="8298" y="2001"/>
                  </a:cubicBezTo>
                  <a:cubicBezTo>
                    <a:pt x="8229" y="2173"/>
                    <a:pt x="8107" y="2346"/>
                    <a:pt x="7968" y="2470"/>
                  </a:cubicBezTo>
                  <a:cubicBezTo>
                    <a:pt x="7965" y="2478"/>
                    <a:pt x="7965" y="2478"/>
                    <a:pt x="7965" y="2481"/>
                  </a:cubicBezTo>
                  <a:cubicBezTo>
                    <a:pt x="7694" y="2749"/>
                    <a:pt x="7403" y="3020"/>
                    <a:pt x="7078" y="3226"/>
                  </a:cubicBezTo>
                  <a:cubicBezTo>
                    <a:pt x="6934" y="3331"/>
                    <a:pt x="6773" y="3438"/>
                    <a:pt x="6619" y="3529"/>
                  </a:cubicBezTo>
                  <a:cubicBezTo>
                    <a:pt x="6611" y="3537"/>
                    <a:pt x="6604" y="3541"/>
                    <a:pt x="6597" y="3541"/>
                  </a:cubicBezTo>
                  <a:cubicBezTo>
                    <a:pt x="6520" y="3600"/>
                    <a:pt x="6432" y="3647"/>
                    <a:pt x="6347" y="3691"/>
                  </a:cubicBezTo>
                  <a:cubicBezTo>
                    <a:pt x="6337" y="3698"/>
                    <a:pt x="6303" y="3720"/>
                    <a:pt x="6296" y="3724"/>
                  </a:cubicBezTo>
                  <a:cubicBezTo>
                    <a:pt x="6148" y="3806"/>
                    <a:pt x="5892" y="3972"/>
                    <a:pt x="5703" y="3972"/>
                  </a:cubicBezTo>
                  <a:cubicBezTo>
                    <a:pt x="5682" y="3972"/>
                    <a:pt x="5662" y="3970"/>
                    <a:pt x="5643" y="3966"/>
                  </a:cubicBezTo>
                  <a:cubicBezTo>
                    <a:pt x="5633" y="3952"/>
                    <a:pt x="5618" y="3922"/>
                    <a:pt x="5626" y="3900"/>
                  </a:cubicBezTo>
                  <a:cubicBezTo>
                    <a:pt x="5629" y="3761"/>
                    <a:pt x="5702" y="3625"/>
                    <a:pt x="5739" y="3497"/>
                  </a:cubicBezTo>
                  <a:lnTo>
                    <a:pt x="5739" y="3497"/>
                  </a:lnTo>
                  <a:lnTo>
                    <a:pt x="5736" y="3504"/>
                  </a:lnTo>
                  <a:cubicBezTo>
                    <a:pt x="5746" y="3438"/>
                    <a:pt x="5772" y="3387"/>
                    <a:pt x="5797" y="3321"/>
                  </a:cubicBezTo>
                  <a:lnTo>
                    <a:pt x="5797" y="3321"/>
                  </a:lnTo>
                  <a:cubicBezTo>
                    <a:pt x="5790" y="3328"/>
                    <a:pt x="5783" y="3336"/>
                    <a:pt x="5780" y="3339"/>
                  </a:cubicBezTo>
                  <a:cubicBezTo>
                    <a:pt x="5753" y="3317"/>
                    <a:pt x="5816" y="3218"/>
                    <a:pt x="5834" y="3167"/>
                  </a:cubicBezTo>
                  <a:lnTo>
                    <a:pt x="5834" y="3167"/>
                  </a:lnTo>
                  <a:cubicBezTo>
                    <a:pt x="5809" y="3177"/>
                    <a:pt x="5794" y="3199"/>
                    <a:pt x="5775" y="3221"/>
                  </a:cubicBezTo>
                  <a:cubicBezTo>
                    <a:pt x="5780" y="3211"/>
                    <a:pt x="5780" y="3204"/>
                    <a:pt x="5783" y="3196"/>
                  </a:cubicBezTo>
                  <a:lnTo>
                    <a:pt x="5783" y="3196"/>
                  </a:lnTo>
                  <a:cubicBezTo>
                    <a:pt x="5769" y="3208"/>
                    <a:pt x="5754" y="3216"/>
                    <a:pt x="5745" y="3216"/>
                  </a:cubicBezTo>
                  <a:cubicBezTo>
                    <a:pt x="5738" y="3216"/>
                    <a:pt x="5734" y="3211"/>
                    <a:pt x="5736" y="3199"/>
                  </a:cubicBezTo>
                  <a:lnTo>
                    <a:pt x="5736" y="3199"/>
                  </a:lnTo>
                  <a:cubicBezTo>
                    <a:pt x="5731" y="3204"/>
                    <a:pt x="5727" y="3206"/>
                    <a:pt x="5725" y="3206"/>
                  </a:cubicBezTo>
                  <a:cubicBezTo>
                    <a:pt x="5720" y="3206"/>
                    <a:pt x="5718" y="3199"/>
                    <a:pt x="5714" y="3199"/>
                  </a:cubicBezTo>
                  <a:cubicBezTo>
                    <a:pt x="5721" y="3170"/>
                    <a:pt x="5743" y="3145"/>
                    <a:pt x="5736" y="3119"/>
                  </a:cubicBezTo>
                  <a:lnTo>
                    <a:pt x="5736" y="3119"/>
                  </a:lnTo>
                  <a:cubicBezTo>
                    <a:pt x="5728" y="3126"/>
                    <a:pt x="5714" y="3148"/>
                    <a:pt x="5706" y="3155"/>
                  </a:cubicBezTo>
                  <a:cubicBezTo>
                    <a:pt x="5706" y="3265"/>
                    <a:pt x="5621" y="3336"/>
                    <a:pt x="5560" y="3424"/>
                  </a:cubicBezTo>
                  <a:cubicBezTo>
                    <a:pt x="5482" y="3534"/>
                    <a:pt x="5420" y="3639"/>
                    <a:pt x="5369" y="3764"/>
                  </a:cubicBezTo>
                  <a:cubicBezTo>
                    <a:pt x="5284" y="3959"/>
                    <a:pt x="5387" y="4219"/>
                    <a:pt x="5611" y="4263"/>
                  </a:cubicBezTo>
                  <a:cubicBezTo>
                    <a:pt x="5644" y="4268"/>
                    <a:pt x="5678" y="4270"/>
                    <a:pt x="5711" y="4270"/>
                  </a:cubicBezTo>
                  <a:cubicBezTo>
                    <a:pt x="5954" y="4270"/>
                    <a:pt x="6186" y="4150"/>
                    <a:pt x="6396" y="4047"/>
                  </a:cubicBezTo>
                  <a:cubicBezTo>
                    <a:pt x="7176" y="3636"/>
                    <a:pt x="7931" y="3082"/>
                    <a:pt x="8456" y="2360"/>
                  </a:cubicBezTo>
                  <a:lnTo>
                    <a:pt x="8452" y="2356"/>
                  </a:lnTo>
                  <a:cubicBezTo>
                    <a:pt x="8865" y="1726"/>
                    <a:pt x="8443" y="1500"/>
                    <a:pt x="7945" y="1500"/>
                  </a:cubicBezTo>
                  <a:cubicBezTo>
                    <a:pt x="7770" y="1500"/>
                    <a:pt x="7586" y="1528"/>
                    <a:pt x="7425" y="1576"/>
                  </a:cubicBezTo>
                  <a:cubicBezTo>
                    <a:pt x="7422" y="1576"/>
                    <a:pt x="7418" y="1571"/>
                    <a:pt x="7418" y="1571"/>
                  </a:cubicBezTo>
                  <a:cubicBezTo>
                    <a:pt x="7144" y="1620"/>
                    <a:pt x="6865" y="1656"/>
                    <a:pt x="6601" y="1740"/>
                  </a:cubicBezTo>
                  <a:cubicBezTo>
                    <a:pt x="6567" y="1744"/>
                    <a:pt x="6454" y="1784"/>
                    <a:pt x="6421" y="1791"/>
                  </a:cubicBezTo>
                  <a:lnTo>
                    <a:pt x="6413" y="1788"/>
                  </a:lnTo>
                  <a:cubicBezTo>
                    <a:pt x="6355" y="1825"/>
                    <a:pt x="6208" y="1850"/>
                    <a:pt x="6157" y="1894"/>
                  </a:cubicBezTo>
                  <a:cubicBezTo>
                    <a:pt x="6036" y="1920"/>
                    <a:pt x="5937" y="2001"/>
                    <a:pt x="5824" y="2033"/>
                  </a:cubicBezTo>
                  <a:cubicBezTo>
                    <a:pt x="5695" y="2089"/>
                    <a:pt x="5567" y="2133"/>
                    <a:pt x="5442" y="2195"/>
                  </a:cubicBezTo>
                  <a:cubicBezTo>
                    <a:pt x="5328" y="2243"/>
                    <a:pt x="5215" y="2302"/>
                    <a:pt x="5105" y="2349"/>
                  </a:cubicBezTo>
                  <a:cubicBezTo>
                    <a:pt x="4723" y="2554"/>
                    <a:pt x="4360" y="2815"/>
                    <a:pt x="4048" y="3123"/>
                  </a:cubicBezTo>
                  <a:cubicBezTo>
                    <a:pt x="4034" y="3123"/>
                    <a:pt x="4023" y="3148"/>
                    <a:pt x="4008" y="3152"/>
                  </a:cubicBezTo>
                  <a:cubicBezTo>
                    <a:pt x="3847" y="3306"/>
                    <a:pt x="3696" y="3475"/>
                    <a:pt x="3546" y="3639"/>
                  </a:cubicBezTo>
                  <a:cubicBezTo>
                    <a:pt x="3157" y="4120"/>
                    <a:pt x="2754" y="4656"/>
                    <a:pt x="2743" y="5297"/>
                  </a:cubicBezTo>
                  <a:cubicBezTo>
                    <a:pt x="2740" y="5862"/>
                    <a:pt x="3084" y="6028"/>
                    <a:pt x="3494" y="6028"/>
                  </a:cubicBezTo>
                  <a:cubicBezTo>
                    <a:pt x="3691" y="6028"/>
                    <a:pt x="3903" y="5990"/>
                    <a:pt x="4100" y="5939"/>
                  </a:cubicBezTo>
                  <a:lnTo>
                    <a:pt x="4100" y="5939"/>
                  </a:lnTo>
                  <a:cubicBezTo>
                    <a:pt x="3990" y="5961"/>
                    <a:pt x="3894" y="5976"/>
                    <a:pt x="3791" y="5983"/>
                  </a:cubicBezTo>
                  <a:cubicBezTo>
                    <a:pt x="3799" y="5976"/>
                    <a:pt x="3806" y="5968"/>
                    <a:pt x="3810" y="5964"/>
                  </a:cubicBezTo>
                  <a:cubicBezTo>
                    <a:pt x="3876" y="5954"/>
                    <a:pt x="3876" y="5954"/>
                    <a:pt x="3927" y="5939"/>
                  </a:cubicBezTo>
                  <a:lnTo>
                    <a:pt x="3927" y="5939"/>
                  </a:lnTo>
                  <a:cubicBezTo>
                    <a:pt x="3883" y="5946"/>
                    <a:pt x="3850" y="5954"/>
                    <a:pt x="3813" y="5957"/>
                  </a:cubicBezTo>
                  <a:cubicBezTo>
                    <a:pt x="3787" y="5967"/>
                    <a:pt x="3747" y="5972"/>
                    <a:pt x="3713" y="5972"/>
                  </a:cubicBezTo>
                  <a:cubicBezTo>
                    <a:pt x="3697" y="5972"/>
                    <a:pt x="3682" y="5971"/>
                    <a:pt x="3671" y="5968"/>
                  </a:cubicBezTo>
                  <a:cubicBezTo>
                    <a:pt x="3946" y="5932"/>
                    <a:pt x="4210" y="5869"/>
                    <a:pt x="4477" y="5800"/>
                  </a:cubicBezTo>
                  <a:cubicBezTo>
                    <a:pt x="4672" y="5729"/>
                    <a:pt x="4877" y="5675"/>
                    <a:pt x="5064" y="5605"/>
                  </a:cubicBezTo>
                  <a:cubicBezTo>
                    <a:pt x="5064" y="5607"/>
                    <a:pt x="5065" y="5607"/>
                    <a:pt x="5067" y="5607"/>
                  </a:cubicBezTo>
                  <a:cubicBezTo>
                    <a:pt x="5075" y="5607"/>
                    <a:pt x="5097" y="5597"/>
                    <a:pt x="5115" y="5594"/>
                  </a:cubicBezTo>
                  <a:lnTo>
                    <a:pt x="5115" y="5594"/>
                  </a:lnTo>
                  <a:cubicBezTo>
                    <a:pt x="4892" y="5678"/>
                    <a:pt x="4687" y="5763"/>
                    <a:pt x="4455" y="5836"/>
                  </a:cubicBezTo>
                  <a:cubicBezTo>
                    <a:pt x="4450" y="5840"/>
                    <a:pt x="4450" y="5841"/>
                    <a:pt x="4453" y="5841"/>
                  </a:cubicBezTo>
                  <a:cubicBezTo>
                    <a:pt x="4470" y="5841"/>
                    <a:pt x="4574" y="5801"/>
                    <a:pt x="4608" y="5801"/>
                  </a:cubicBezTo>
                  <a:cubicBezTo>
                    <a:pt x="4612" y="5801"/>
                    <a:pt x="4615" y="5802"/>
                    <a:pt x="4617" y="5803"/>
                  </a:cubicBezTo>
                  <a:cubicBezTo>
                    <a:pt x="4533" y="5836"/>
                    <a:pt x="4459" y="5854"/>
                    <a:pt x="4371" y="5880"/>
                  </a:cubicBezTo>
                  <a:cubicBezTo>
                    <a:pt x="4373" y="5882"/>
                    <a:pt x="4377" y="5883"/>
                    <a:pt x="4383" y="5883"/>
                  </a:cubicBezTo>
                  <a:cubicBezTo>
                    <a:pt x="4398" y="5883"/>
                    <a:pt x="4422" y="5878"/>
                    <a:pt x="4430" y="5873"/>
                  </a:cubicBezTo>
                  <a:cubicBezTo>
                    <a:pt x="5020" y="5741"/>
                    <a:pt x="5582" y="5484"/>
                    <a:pt x="6120" y="5201"/>
                  </a:cubicBezTo>
                  <a:cubicBezTo>
                    <a:pt x="6121" y="5202"/>
                    <a:pt x="6122" y="5202"/>
                    <a:pt x="6123" y="5202"/>
                  </a:cubicBezTo>
                  <a:cubicBezTo>
                    <a:pt x="6130" y="5202"/>
                    <a:pt x="6140" y="5190"/>
                    <a:pt x="6147" y="5190"/>
                  </a:cubicBezTo>
                  <a:cubicBezTo>
                    <a:pt x="6148" y="5190"/>
                    <a:pt x="6149" y="5191"/>
                    <a:pt x="6149" y="5191"/>
                  </a:cubicBezTo>
                  <a:cubicBezTo>
                    <a:pt x="6322" y="5096"/>
                    <a:pt x="6506" y="5003"/>
                    <a:pt x="6677" y="4908"/>
                  </a:cubicBezTo>
                  <a:cubicBezTo>
                    <a:pt x="6806" y="4868"/>
                    <a:pt x="6919" y="4773"/>
                    <a:pt x="7041" y="4703"/>
                  </a:cubicBezTo>
                  <a:cubicBezTo>
                    <a:pt x="7308" y="4556"/>
                    <a:pt x="7598" y="4409"/>
                    <a:pt x="7870" y="4267"/>
                  </a:cubicBezTo>
                  <a:cubicBezTo>
                    <a:pt x="8137" y="4109"/>
                    <a:pt x="8401" y="3944"/>
                    <a:pt x="8657" y="3764"/>
                  </a:cubicBezTo>
                  <a:cubicBezTo>
                    <a:pt x="8811" y="3688"/>
                    <a:pt x="8911" y="3563"/>
                    <a:pt x="9031" y="3446"/>
                  </a:cubicBezTo>
                  <a:cubicBezTo>
                    <a:pt x="9285" y="3265"/>
                    <a:pt x="9523" y="3045"/>
                    <a:pt x="9765" y="2855"/>
                  </a:cubicBezTo>
                  <a:cubicBezTo>
                    <a:pt x="9776" y="2825"/>
                    <a:pt x="9828" y="2808"/>
                    <a:pt x="9838" y="2781"/>
                  </a:cubicBezTo>
                  <a:cubicBezTo>
                    <a:pt x="9829" y="2781"/>
                    <a:pt x="9838" y="2779"/>
                    <a:pt x="9841" y="2776"/>
                  </a:cubicBezTo>
                  <a:lnTo>
                    <a:pt x="9841" y="2776"/>
                  </a:lnTo>
                  <a:lnTo>
                    <a:pt x="9838" y="2781"/>
                  </a:lnTo>
                  <a:cubicBezTo>
                    <a:pt x="9918" y="2709"/>
                    <a:pt x="9999" y="2632"/>
                    <a:pt x="10077" y="2552"/>
                  </a:cubicBezTo>
                  <a:lnTo>
                    <a:pt x="10077" y="2552"/>
                  </a:lnTo>
                  <a:cubicBezTo>
                    <a:pt x="10099" y="2596"/>
                    <a:pt x="10119" y="2640"/>
                    <a:pt x="10136" y="2686"/>
                  </a:cubicBezTo>
                  <a:lnTo>
                    <a:pt x="10143" y="2693"/>
                  </a:lnTo>
                  <a:cubicBezTo>
                    <a:pt x="10246" y="2913"/>
                    <a:pt x="10297" y="3145"/>
                    <a:pt x="10322" y="3383"/>
                  </a:cubicBezTo>
                  <a:cubicBezTo>
                    <a:pt x="10329" y="3583"/>
                    <a:pt x="10319" y="3815"/>
                    <a:pt x="10304" y="4012"/>
                  </a:cubicBezTo>
                  <a:lnTo>
                    <a:pt x="10304" y="4012"/>
                  </a:lnTo>
                  <a:cubicBezTo>
                    <a:pt x="10305" y="4011"/>
                    <a:pt x="10306" y="4010"/>
                    <a:pt x="10308" y="4010"/>
                  </a:cubicBezTo>
                  <a:cubicBezTo>
                    <a:pt x="10304" y="4013"/>
                    <a:pt x="10308" y="4018"/>
                    <a:pt x="10304" y="4021"/>
                  </a:cubicBezTo>
                  <a:cubicBezTo>
                    <a:pt x="10275" y="4230"/>
                    <a:pt x="10172" y="4450"/>
                    <a:pt x="10077" y="4644"/>
                  </a:cubicBezTo>
                  <a:cubicBezTo>
                    <a:pt x="10183" y="4502"/>
                    <a:pt x="10234" y="4326"/>
                    <a:pt x="10297" y="4160"/>
                  </a:cubicBezTo>
                  <a:cubicBezTo>
                    <a:pt x="10297" y="4145"/>
                    <a:pt x="10304" y="4123"/>
                    <a:pt x="10304" y="4109"/>
                  </a:cubicBezTo>
                  <a:cubicBezTo>
                    <a:pt x="10307" y="4109"/>
                    <a:pt x="10312" y="4098"/>
                    <a:pt x="10315" y="4094"/>
                  </a:cubicBezTo>
                  <a:lnTo>
                    <a:pt x="10315" y="4094"/>
                  </a:lnTo>
                  <a:cubicBezTo>
                    <a:pt x="10312" y="4098"/>
                    <a:pt x="10315" y="4101"/>
                    <a:pt x="10312" y="4106"/>
                  </a:cubicBezTo>
                  <a:lnTo>
                    <a:pt x="10312" y="4101"/>
                  </a:lnTo>
                  <a:cubicBezTo>
                    <a:pt x="10310" y="4115"/>
                    <a:pt x="10310" y="4119"/>
                    <a:pt x="10311" y="4119"/>
                  </a:cubicBezTo>
                  <a:cubicBezTo>
                    <a:pt x="10312" y="4119"/>
                    <a:pt x="10314" y="4116"/>
                    <a:pt x="10315" y="4116"/>
                  </a:cubicBezTo>
                  <a:cubicBezTo>
                    <a:pt x="10315" y="4113"/>
                    <a:pt x="10315" y="4109"/>
                    <a:pt x="10319" y="4109"/>
                  </a:cubicBezTo>
                  <a:cubicBezTo>
                    <a:pt x="10319" y="4113"/>
                    <a:pt x="10319" y="4116"/>
                    <a:pt x="10315" y="4120"/>
                  </a:cubicBezTo>
                  <a:cubicBezTo>
                    <a:pt x="10315" y="4119"/>
                    <a:pt x="10315" y="4118"/>
                    <a:pt x="10315" y="4118"/>
                  </a:cubicBezTo>
                  <a:cubicBezTo>
                    <a:pt x="10314" y="4118"/>
                    <a:pt x="10311" y="4134"/>
                    <a:pt x="10308" y="4150"/>
                  </a:cubicBezTo>
                  <a:cubicBezTo>
                    <a:pt x="10308" y="4150"/>
                    <a:pt x="10312" y="4142"/>
                    <a:pt x="10312" y="4135"/>
                  </a:cubicBezTo>
                  <a:lnTo>
                    <a:pt x="10312" y="4135"/>
                  </a:lnTo>
                  <a:cubicBezTo>
                    <a:pt x="10312" y="4136"/>
                    <a:pt x="10312" y="4152"/>
                    <a:pt x="10309" y="4152"/>
                  </a:cubicBezTo>
                  <a:cubicBezTo>
                    <a:pt x="10309" y="4152"/>
                    <a:pt x="10308" y="4152"/>
                    <a:pt x="10308" y="4150"/>
                  </a:cubicBezTo>
                  <a:cubicBezTo>
                    <a:pt x="10308" y="4148"/>
                    <a:pt x="10307" y="4147"/>
                    <a:pt x="10307" y="4147"/>
                  </a:cubicBezTo>
                  <a:cubicBezTo>
                    <a:pt x="10304" y="4147"/>
                    <a:pt x="10298" y="4164"/>
                    <a:pt x="10300" y="4167"/>
                  </a:cubicBezTo>
                  <a:cubicBezTo>
                    <a:pt x="10297" y="4175"/>
                    <a:pt x="10276" y="4241"/>
                    <a:pt x="10285" y="4241"/>
                  </a:cubicBezTo>
                  <a:cubicBezTo>
                    <a:pt x="10285" y="4241"/>
                    <a:pt x="10285" y="4241"/>
                    <a:pt x="10286" y="4241"/>
                  </a:cubicBezTo>
                  <a:lnTo>
                    <a:pt x="10286" y="4241"/>
                  </a:lnTo>
                  <a:cubicBezTo>
                    <a:pt x="10260" y="4384"/>
                    <a:pt x="10183" y="4505"/>
                    <a:pt x="10121" y="4629"/>
                  </a:cubicBezTo>
                  <a:lnTo>
                    <a:pt x="10117" y="4634"/>
                  </a:lnTo>
                  <a:cubicBezTo>
                    <a:pt x="10109" y="4648"/>
                    <a:pt x="10102" y="4663"/>
                    <a:pt x="10095" y="4678"/>
                  </a:cubicBezTo>
                  <a:cubicBezTo>
                    <a:pt x="10095" y="4685"/>
                    <a:pt x="10095" y="4688"/>
                    <a:pt x="10099" y="4692"/>
                  </a:cubicBezTo>
                  <a:cubicBezTo>
                    <a:pt x="10092" y="4695"/>
                    <a:pt x="10087" y="4695"/>
                    <a:pt x="10084" y="4700"/>
                  </a:cubicBezTo>
                  <a:cubicBezTo>
                    <a:pt x="10080" y="4761"/>
                    <a:pt x="10004" y="4802"/>
                    <a:pt x="9989" y="4854"/>
                  </a:cubicBezTo>
                  <a:cubicBezTo>
                    <a:pt x="9992" y="4849"/>
                    <a:pt x="9996" y="4849"/>
                    <a:pt x="9996" y="4846"/>
                  </a:cubicBezTo>
                  <a:lnTo>
                    <a:pt x="9996" y="4846"/>
                  </a:lnTo>
                  <a:cubicBezTo>
                    <a:pt x="9996" y="4854"/>
                    <a:pt x="9992" y="4857"/>
                    <a:pt x="9989" y="4857"/>
                  </a:cubicBezTo>
                  <a:cubicBezTo>
                    <a:pt x="9967" y="4890"/>
                    <a:pt x="9911" y="4959"/>
                    <a:pt x="9879" y="5003"/>
                  </a:cubicBezTo>
                  <a:lnTo>
                    <a:pt x="9872" y="5008"/>
                  </a:lnTo>
                  <a:cubicBezTo>
                    <a:pt x="9867" y="5015"/>
                    <a:pt x="9857" y="5025"/>
                    <a:pt x="9860" y="5025"/>
                  </a:cubicBezTo>
                  <a:cubicBezTo>
                    <a:pt x="9864" y="5022"/>
                    <a:pt x="9864" y="5022"/>
                    <a:pt x="9867" y="5018"/>
                  </a:cubicBezTo>
                  <a:lnTo>
                    <a:pt x="9867" y="5018"/>
                  </a:lnTo>
                  <a:cubicBezTo>
                    <a:pt x="9864" y="5025"/>
                    <a:pt x="9864" y="5030"/>
                    <a:pt x="9857" y="5030"/>
                  </a:cubicBezTo>
                  <a:cubicBezTo>
                    <a:pt x="9857" y="5029"/>
                    <a:pt x="9857" y="5029"/>
                    <a:pt x="9856" y="5029"/>
                  </a:cubicBezTo>
                  <a:cubicBezTo>
                    <a:pt x="9853" y="5029"/>
                    <a:pt x="9836" y="5057"/>
                    <a:pt x="9830" y="5057"/>
                  </a:cubicBezTo>
                  <a:cubicBezTo>
                    <a:pt x="9829" y="5057"/>
                    <a:pt x="9828" y="5056"/>
                    <a:pt x="9828" y="5055"/>
                  </a:cubicBezTo>
                  <a:cubicBezTo>
                    <a:pt x="9691" y="5220"/>
                    <a:pt x="9490" y="5407"/>
                    <a:pt x="9310" y="5487"/>
                  </a:cubicBezTo>
                  <a:cubicBezTo>
                    <a:pt x="9036" y="5656"/>
                    <a:pt x="8757" y="5829"/>
                    <a:pt x="8459" y="5968"/>
                  </a:cubicBezTo>
                  <a:cubicBezTo>
                    <a:pt x="8137" y="6147"/>
                    <a:pt x="7777" y="6262"/>
                    <a:pt x="7430" y="6382"/>
                  </a:cubicBezTo>
                  <a:lnTo>
                    <a:pt x="7430" y="6379"/>
                  </a:lnTo>
                  <a:lnTo>
                    <a:pt x="7474" y="6360"/>
                  </a:lnTo>
                  <a:lnTo>
                    <a:pt x="7474" y="6360"/>
                  </a:lnTo>
                  <a:cubicBezTo>
                    <a:pt x="7440" y="6372"/>
                    <a:pt x="7408" y="6382"/>
                    <a:pt x="7378" y="6389"/>
                  </a:cubicBezTo>
                  <a:lnTo>
                    <a:pt x="7371" y="6394"/>
                  </a:lnTo>
                  <a:cubicBezTo>
                    <a:pt x="7361" y="6394"/>
                    <a:pt x="7349" y="6402"/>
                    <a:pt x="7344" y="6402"/>
                  </a:cubicBezTo>
                  <a:cubicBezTo>
                    <a:pt x="7343" y="6402"/>
                    <a:pt x="7342" y="6401"/>
                    <a:pt x="7342" y="6401"/>
                  </a:cubicBezTo>
                  <a:cubicBezTo>
                    <a:pt x="7298" y="6416"/>
                    <a:pt x="7264" y="6416"/>
                    <a:pt x="7220" y="6433"/>
                  </a:cubicBezTo>
                  <a:lnTo>
                    <a:pt x="7224" y="6430"/>
                  </a:lnTo>
                  <a:lnTo>
                    <a:pt x="7232" y="6426"/>
                  </a:lnTo>
                  <a:cubicBezTo>
                    <a:pt x="7205" y="6426"/>
                    <a:pt x="7151" y="6445"/>
                    <a:pt x="7125" y="6452"/>
                  </a:cubicBezTo>
                  <a:lnTo>
                    <a:pt x="7110" y="6452"/>
                  </a:lnTo>
                  <a:cubicBezTo>
                    <a:pt x="7037" y="6474"/>
                    <a:pt x="6949" y="6499"/>
                    <a:pt x="6875" y="6518"/>
                  </a:cubicBezTo>
                  <a:cubicBezTo>
                    <a:pt x="6883" y="6514"/>
                    <a:pt x="6890" y="6511"/>
                    <a:pt x="6909" y="6504"/>
                  </a:cubicBezTo>
                  <a:lnTo>
                    <a:pt x="6909" y="6504"/>
                  </a:lnTo>
                  <a:cubicBezTo>
                    <a:pt x="6814" y="6536"/>
                    <a:pt x="6718" y="6548"/>
                    <a:pt x="6626" y="6584"/>
                  </a:cubicBezTo>
                  <a:cubicBezTo>
                    <a:pt x="6594" y="6595"/>
                    <a:pt x="6572" y="6595"/>
                    <a:pt x="6542" y="6606"/>
                  </a:cubicBezTo>
                  <a:cubicBezTo>
                    <a:pt x="6531" y="6606"/>
                    <a:pt x="6520" y="6610"/>
                    <a:pt x="6509" y="6614"/>
                  </a:cubicBezTo>
                  <a:cubicBezTo>
                    <a:pt x="6388" y="6646"/>
                    <a:pt x="6267" y="6672"/>
                    <a:pt x="6146" y="6687"/>
                  </a:cubicBezTo>
                  <a:cubicBezTo>
                    <a:pt x="6134" y="6691"/>
                    <a:pt x="6137" y="6694"/>
                    <a:pt x="6144" y="6694"/>
                  </a:cubicBezTo>
                  <a:cubicBezTo>
                    <a:pt x="6149" y="6694"/>
                    <a:pt x="6155" y="6693"/>
                    <a:pt x="6161" y="6690"/>
                  </a:cubicBezTo>
                  <a:lnTo>
                    <a:pt x="6164" y="6690"/>
                  </a:lnTo>
                  <a:cubicBezTo>
                    <a:pt x="6164" y="6691"/>
                    <a:pt x="6165" y="6691"/>
                    <a:pt x="6165" y="6691"/>
                  </a:cubicBezTo>
                  <a:lnTo>
                    <a:pt x="6165" y="6691"/>
                  </a:lnTo>
                  <a:cubicBezTo>
                    <a:pt x="6166" y="6691"/>
                    <a:pt x="6165" y="6690"/>
                    <a:pt x="6164" y="6690"/>
                  </a:cubicBezTo>
                  <a:lnTo>
                    <a:pt x="6176" y="6690"/>
                  </a:lnTo>
                  <a:cubicBezTo>
                    <a:pt x="6173" y="6690"/>
                    <a:pt x="6170" y="6692"/>
                    <a:pt x="6168" y="6692"/>
                  </a:cubicBezTo>
                  <a:cubicBezTo>
                    <a:pt x="6167" y="6692"/>
                    <a:pt x="6166" y="6692"/>
                    <a:pt x="6165" y="6691"/>
                  </a:cubicBezTo>
                  <a:lnTo>
                    <a:pt x="6165" y="6691"/>
                  </a:lnTo>
                  <a:cubicBezTo>
                    <a:pt x="6162" y="6693"/>
                    <a:pt x="6142" y="6698"/>
                    <a:pt x="6139" y="6702"/>
                  </a:cubicBezTo>
                  <a:cubicBezTo>
                    <a:pt x="6058" y="6716"/>
                    <a:pt x="5973" y="6727"/>
                    <a:pt x="5893" y="6746"/>
                  </a:cubicBezTo>
                  <a:cubicBezTo>
                    <a:pt x="5888" y="6753"/>
                    <a:pt x="5882" y="6754"/>
                    <a:pt x="5874" y="6754"/>
                  </a:cubicBezTo>
                  <a:cubicBezTo>
                    <a:pt x="5870" y="6754"/>
                    <a:pt x="5866" y="6754"/>
                    <a:pt x="5861" y="6754"/>
                  </a:cubicBezTo>
                  <a:cubicBezTo>
                    <a:pt x="5853" y="6754"/>
                    <a:pt x="5845" y="6755"/>
                    <a:pt x="5838" y="6760"/>
                  </a:cubicBezTo>
                  <a:cubicBezTo>
                    <a:pt x="5714" y="6782"/>
                    <a:pt x="5585" y="6797"/>
                    <a:pt x="5467" y="6826"/>
                  </a:cubicBezTo>
                  <a:cubicBezTo>
                    <a:pt x="5332" y="6837"/>
                    <a:pt x="5208" y="6859"/>
                    <a:pt x="5076" y="6881"/>
                  </a:cubicBezTo>
                  <a:cubicBezTo>
                    <a:pt x="5071" y="6885"/>
                    <a:pt x="5068" y="6888"/>
                    <a:pt x="5064" y="6896"/>
                  </a:cubicBezTo>
                  <a:lnTo>
                    <a:pt x="5076" y="6896"/>
                  </a:lnTo>
                  <a:cubicBezTo>
                    <a:pt x="5070" y="6896"/>
                    <a:pt x="5067" y="6897"/>
                    <a:pt x="5065" y="6897"/>
                  </a:cubicBezTo>
                  <a:cubicBezTo>
                    <a:pt x="5064" y="6897"/>
                    <a:pt x="5064" y="6897"/>
                    <a:pt x="5064" y="6896"/>
                  </a:cubicBezTo>
                  <a:cubicBezTo>
                    <a:pt x="5055" y="6899"/>
                    <a:pt x="5013" y="6905"/>
                    <a:pt x="4986" y="6912"/>
                  </a:cubicBezTo>
                  <a:lnTo>
                    <a:pt x="4986" y="6912"/>
                  </a:lnTo>
                  <a:cubicBezTo>
                    <a:pt x="4987" y="6911"/>
                    <a:pt x="4988" y="6910"/>
                    <a:pt x="4988" y="6910"/>
                  </a:cubicBezTo>
                  <a:lnTo>
                    <a:pt x="4983" y="6910"/>
                  </a:lnTo>
                  <a:cubicBezTo>
                    <a:pt x="4983" y="6911"/>
                    <a:pt x="4983" y="6912"/>
                    <a:pt x="4984" y="6912"/>
                  </a:cubicBezTo>
                  <a:lnTo>
                    <a:pt x="4984" y="6912"/>
                  </a:lnTo>
                  <a:cubicBezTo>
                    <a:pt x="4985" y="6912"/>
                    <a:pt x="4985" y="6912"/>
                    <a:pt x="4986" y="6912"/>
                  </a:cubicBezTo>
                  <a:lnTo>
                    <a:pt x="4986" y="6912"/>
                  </a:lnTo>
                  <a:cubicBezTo>
                    <a:pt x="4985" y="6912"/>
                    <a:pt x="4985" y="6912"/>
                    <a:pt x="4984" y="6912"/>
                  </a:cubicBezTo>
                  <a:cubicBezTo>
                    <a:pt x="4984" y="6912"/>
                    <a:pt x="4984" y="6912"/>
                    <a:pt x="4984" y="6912"/>
                  </a:cubicBezTo>
                  <a:lnTo>
                    <a:pt x="4984" y="6912"/>
                  </a:lnTo>
                  <a:cubicBezTo>
                    <a:pt x="4981" y="6913"/>
                    <a:pt x="4978" y="6913"/>
                    <a:pt x="4976" y="6914"/>
                  </a:cubicBezTo>
                  <a:lnTo>
                    <a:pt x="4983" y="6910"/>
                  </a:lnTo>
                  <a:cubicBezTo>
                    <a:pt x="4983" y="6907"/>
                    <a:pt x="4976" y="6907"/>
                    <a:pt x="4976" y="6903"/>
                  </a:cubicBezTo>
                  <a:cubicBezTo>
                    <a:pt x="4991" y="6900"/>
                    <a:pt x="5010" y="6892"/>
                    <a:pt x="5027" y="6885"/>
                  </a:cubicBezTo>
                  <a:lnTo>
                    <a:pt x="5027" y="6885"/>
                  </a:lnTo>
                  <a:cubicBezTo>
                    <a:pt x="5002" y="6888"/>
                    <a:pt x="4980" y="6892"/>
                    <a:pt x="4958" y="6896"/>
                  </a:cubicBezTo>
                  <a:cubicBezTo>
                    <a:pt x="4966" y="6896"/>
                    <a:pt x="4969" y="6896"/>
                    <a:pt x="4973" y="6900"/>
                  </a:cubicBezTo>
                  <a:cubicBezTo>
                    <a:pt x="4932" y="6908"/>
                    <a:pt x="4885" y="6920"/>
                    <a:pt x="4842" y="6920"/>
                  </a:cubicBezTo>
                  <a:cubicBezTo>
                    <a:pt x="4832" y="6920"/>
                    <a:pt x="4821" y="6919"/>
                    <a:pt x="4811" y="6918"/>
                  </a:cubicBezTo>
                  <a:cubicBezTo>
                    <a:pt x="4844" y="6903"/>
                    <a:pt x="4895" y="6910"/>
                    <a:pt x="4921" y="6892"/>
                  </a:cubicBezTo>
                  <a:lnTo>
                    <a:pt x="4921" y="6892"/>
                  </a:lnTo>
                  <a:cubicBezTo>
                    <a:pt x="4719" y="6922"/>
                    <a:pt x="4499" y="6925"/>
                    <a:pt x="4298" y="6962"/>
                  </a:cubicBezTo>
                  <a:cubicBezTo>
                    <a:pt x="4298" y="6966"/>
                    <a:pt x="4298" y="6969"/>
                    <a:pt x="4294" y="6973"/>
                  </a:cubicBezTo>
                  <a:cubicBezTo>
                    <a:pt x="4293" y="6971"/>
                    <a:pt x="4290" y="6971"/>
                    <a:pt x="4287" y="6971"/>
                  </a:cubicBezTo>
                  <a:cubicBezTo>
                    <a:pt x="4280" y="6971"/>
                    <a:pt x="4269" y="6975"/>
                    <a:pt x="4261" y="6975"/>
                  </a:cubicBezTo>
                  <a:cubicBezTo>
                    <a:pt x="4260" y="6975"/>
                    <a:pt x="4259" y="6975"/>
                    <a:pt x="4259" y="6975"/>
                  </a:cubicBezTo>
                  <a:lnTo>
                    <a:pt x="4259" y="6975"/>
                  </a:lnTo>
                  <a:cubicBezTo>
                    <a:pt x="4267" y="6977"/>
                    <a:pt x="4279" y="6979"/>
                    <a:pt x="4292" y="6979"/>
                  </a:cubicBezTo>
                  <a:cubicBezTo>
                    <a:pt x="4352" y="6979"/>
                    <a:pt x="4452" y="6957"/>
                    <a:pt x="4507" y="6954"/>
                  </a:cubicBezTo>
                  <a:cubicBezTo>
                    <a:pt x="4555" y="6951"/>
                    <a:pt x="4606" y="6951"/>
                    <a:pt x="4653" y="6940"/>
                  </a:cubicBezTo>
                  <a:cubicBezTo>
                    <a:pt x="4722" y="6940"/>
                    <a:pt x="4794" y="6928"/>
                    <a:pt x="4857" y="6928"/>
                  </a:cubicBezTo>
                  <a:cubicBezTo>
                    <a:pt x="4865" y="6928"/>
                    <a:pt x="4873" y="6929"/>
                    <a:pt x="4881" y="6929"/>
                  </a:cubicBezTo>
                  <a:cubicBezTo>
                    <a:pt x="4888" y="6922"/>
                    <a:pt x="4914" y="6925"/>
                    <a:pt x="4921" y="6918"/>
                  </a:cubicBezTo>
                  <a:lnTo>
                    <a:pt x="4921" y="6918"/>
                  </a:lnTo>
                  <a:cubicBezTo>
                    <a:pt x="4936" y="6925"/>
                    <a:pt x="4925" y="6929"/>
                    <a:pt x="4903" y="6932"/>
                  </a:cubicBezTo>
                  <a:cubicBezTo>
                    <a:pt x="5032" y="6925"/>
                    <a:pt x="5174" y="6907"/>
                    <a:pt x="5303" y="6885"/>
                  </a:cubicBezTo>
                  <a:lnTo>
                    <a:pt x="5303" y="6885"/>
                  </a:lnTo>
                  <a:cubicBezTo>
                    <a:pt x="5280" y="6891"/>
                    <a:pt x="5289" y="6893"/>
                    <a:pt x="5297" y="6893"/>
                  </a:cubicBezTo>
                  <a:cubicBezTo>
                    <a:pt x="5303" y="6893"/>
                    <a:pt x="5309" y="6892"/>
                    <a:pt x="5306" y="6892"/>
                  </a:cubicBezTo>
                  <a:lnTo>
                    <a:pt x="5306" y="6892"/>
                  </a:lnTo>
                  <a:cubicBezTo>
                    <a:pt x="5313" y="6892"/>
                    <a:pt x="5313" y="6896"/>
                    <a:pt x="5318" y="6896"/>
                  </a:cubicBezTo>
                  <a:lnTo>
                    <a:pt x="5306" y="6896"/>
                  </a:lnTo>
                  <a:cubicBezTo>
                    <a:pt x="5259" y="6903"/>
                    <a:pt x="5178" y="6918"/>
                    <a:pt x="5120" y="6929"/>
                  </a:cubicBezTo>
                  <a:cubicBezTo>
                    <a:pt x="5123" y="6929"/>
                    <a:pt x="5127" y="6929"/>
                    <a:pt x="5130" y="6932"/>
                  </a:cubicBezTo>
                  <a:cubicBezTo>
                    <a:pt x="5101" y="6935"/>
                    <a:pt x="5079" y="6941"/>
                    <a:pt x="5058" y="6941"/>
                  </a:cubicBezTo>
                  <a:cubicBezTo>
                    <a:pt x="5053" y="6941"/>
                    <a:pt x="5047" y="6940"/>
                    <a:pt x="5042" y="6940"/>
                  </a:cubicBezTo>
                  <a:cubicBezTo>
                    <a:pt x="5027" y="6947"/>
                    <a:pt x="4998" y="6944"/>
                    <a:pt x="4988" y="6951"/>
                  </a:cubicBezTo>
                  <a:cubicBezTo>
                    <a:pt x="4584" y="6998"/>
                    <a:pt x="4188" y="7035"/>
                    <a:pt x="3777" y="7057"/>
                  </a:cubicBezTo>
                  <a:cubicBezTo>
                    <a:pt x="3786" y="7055"/>
                    <a:pt x="3784" y="7054"/>
                    <a:pt x="3777" y="7054"/>
                  </a:cubicBezTo>
                  <a:cubicBezTo>
                    <a:pt x="3763" y="7054"/>
                    <a:pt x="3730" y="7057"/>
                    <a:pt x="3722" y="7057"/>
                  </a:cubicBezTo>
                  <a:cubicBezTo>
                    <a:pt x="3720" y="7057"/>
                    <a:pt x="3717" y="7057"/>
                    <a:pt x="3715" y="7057"/>
                  </a:cubicBezTo>
                  <a:cubicBezTo>
                    <a:pt x="3704" y="7057"/>
                    <a:pt x="3691" y="7060"/>
                    <a:pt x="3680" y="7060"/>
                  </a:cubicBezTo>
                  <a:cubicBezTo>
                    <a:pt x="3676" y="7060"/>
                    <a:pt x="3671" y="7059"/>
                    <a:pt x="3667" y="7057"/>
                  </a:cubicBezTo>
                  <a:cubicBezTo>
                    <a:pt x="3629" y="7065"/>
                    <a:pt x="3588" y="7067"/>
                    <a:pt x="3546" y="7067"/>
                  </a:cubicBezTo>
                  <a:cubicBezTo>
                    <a:pt x="3471" y="7067"/>
                    <a:pt x="3393" y="7060"/>
                    <a:pt x="3320" y="7060"/>
                  </a:cubicBezTo>
                  <a:cubicBezTo>
                    <a:pt x="3275" y="7060"/>
                    <a:pt x="3233" y="7062"/>
                    <a:pt x="3194" y="7072"/>
                  </a:cubicBezTo>
                  <a:cubicBezTo>
                    <a:pt x="3202" y="7072"/>
                    <a:pt x="3209" y="7072"/>
                    <a:pt x="3217" y="7072"/>
                  </a:cubicBezTo>
                  <a:cubicBezTo>
                    <a:pt x="3244" y="7072"/>
                    <a:pt x="3271" y="7069"/>
                    <a:pt x="3297" y="7069"/>
                  </a:cubicBezTo>
                  <a:cubicBezTo>
                    <a:pt x="3316" y="7069"/>
                    <a:pt x="3333" y="7071"/>
                    <a:pt x="3351" y="7076"/>
                  </a:cubicBezTo>
                  <a:cubicBezTo>
                    <a:pt x="3297" y="7083"/>
                    <a:pt x="3245" y="7083"/>
                    <a:pt x="3190" y="7083"/>
                  </a:cubicBezTo>
                  <a:cubicBezTo>
                    <a:pt x="3104" y="7089"/>
                    <a:pt x="3019" y="7091"/>
                    <a:pt x="2932" y="7091"/>
                  </a:cubicBezTo>
                  <a:cubicBezTo>
                    <a:pt x="2874" y="7091"/>
                    <a:pt x="2816" y="7090"/>
                    <a:pt x="2757" y="7090"/>
                  </a:cubicBezTo>
                  <a:cubicBezTo>
                    <a:pt x="2754" y="7094"/>
                    <a:pt x="2750" y="7094"/>
                    <a:pt x="2747" y="7098"/>
                  </a:cubicBezTo>
                  <a:cubicBezTo>
                    <a:pt x="2669" y="7094"/>
                    <a:pt x="2589" y="7090"/>
                    <a:pt x="2515" y="7090"/>
                  </a:cubicBezTo>
                  <a:cubicBezTo>
                    <a:pt x="2485" y="7090"/>
                    <a:pt x="2485" y="7074"/>
                    <a:pt x="2457" y="7074"/>
                  </a:cubicBezTo>
                  <a:cubicBezTo>
                    <a:pt x="2452" y="7074"/>
                    <a:pt x="2446" y="7075"/>
                    <a:pt x="2439" y="7076"/>
                  </a:cubicBezTo>
                  <a:lnTo>
                    <a:pt x="2435" y="7072"/>
                  </a:lnTo>
                  <a:cubicBezTo>
                    <a:pt x="2433" y="7073"/>
                    <a:pt x="2429" y="7074"/>
                    <a:pt x="2425" y="7074"/>
                  </a:cubicBezTo>
                  <a:cubicBezTo>
                    <a:pt x="2416" y="7074"/>
                    <a:pt x="2404" y="7070"/>
                    <a:pt x="2398" y="7067"/>
                  </a:cubicBezTo>
                  <a:lnTo>
                    <a:pt x="2398" y="7067"/>
                  </a:lnTo>
                  <a:cubicBezTo>
                    <a:pt x="2398" y="7067"/>
                    <a:pt x="2399" y="7067"/>
                    <a:pt x="2400" y="7067"/>
                  </a:cubicBezTo>
                  <a:cubicBezTo>
                    <a:pt x="2407" y="7067"/>
                    <a:pt x="2419" y="7069"/>
                    <a:pt x="2428" y="7069"/>
                  </a:cubicBezTo>
                  <a:cubicBezTo>
                    <a:pt x="2431" y="7069"/>
                    <a:pt x="2434" y="7069"/>
                    <a:pt x="2435" y="7068"/>
                  </a:cubicBezTo>
                  <a:cubicBezTo>
                    <a:pt x="2427" y="7061"/>
                    <a:pt x="2402" y="7064"/>
                    <a:pt x="2398" y="7057"/>
                  </a:cubicBezTo>
                  <a:cubicBezTo>
                    <a:pt x="2299" y="7046"/>
                    <a:pt x="2193" y="7046"/>
                    <a:pt x="2090" y="7042"/>
                  </a:cubicBezTo>
                  <a:cubicBezTo>
                    <a:pt x="1933" y="7028"/>
                    <a:pt x="1804" y="6991"/>
                    <a:pt x="1647" y="6966"/>
                  </a:cubicBezTo>
                  <a:cubicBezTo>
                    <a:pt x="1635" y="6966"/>
                    <a:pt x="1669" y="6966"/>
                    <a:pt x="1661" y="6962"/>
                  </a:cubicBezTo>
                  <a:lnTo>
                    <a:pt x="1661" y="6962"/>
                  </a:lnTo>
                  <a:cubicBezTo>
                    <a:pt x="1696" y="6965"/>
                    <a:pt x="1729" y="6975"/>
                    <a:pt x="1762" y="6975"/>
                  </a:cubicBezTo>
                  <a:cubicBezTo>
                    <a:pt x="1770" y="6975"/>
                    <a:pt x="1778" y="6974"/>
                    <a:pt x="1786" y="6973"/>
                  </a:cubicBezTo>
                  <a:cubicBezTo>
                    <a:pt x="1782" y="6973"/>
                    <a:pt x="1760" y="6969"/>
                    <a:pt x="1753" y="6969"/>
                  </a:cubicBezTo>
                  <a:lnTo>
                    <a:pt x="1749" y="6969"/>
                  </a:lnTo>
                  <a:cubicBezTo>
                    <a:pt x="1567" y="6948"/>
                    <a:pt x="1385" y="6918"/>
                    <a:pt x="1207" y="6871"/>
                  </a:cubicBezTo>
                  <a:lnTo>
                    <a:pt x="1207" y="6871"/>
                  </a:lnTo>
                  <a:cubicBezTo>
                    <a:pt x="1210" y="6872"/>
                    <a:pt x="1215" y="6875"/>
                    <a:pt x="1214" y="6875"/>
                  </a:cubicBezTo>
                  <a:cubicBezTo>
                    <a:pt x="1214" y="6875"/>
                    <a:pt x="1213" y="6874"/>
                    <a:pt x="1210" y="6874"/>
                  </a:cubicBezTo>
                  <a:cubicBezTo>
                    <a:pt x="1133" y="6844"/>
                    <a:pt x="1045" y="6834"/>
                    <a:pt x="975" y="6793"/>
                  </a:cubicBezTo>
                  <a:lnTo>
                    <a:pt x="975" y="6793"/>
                  </a:lnTo>
                  <a:cubicBezTo>
                    <a:pt x="1075" y="6808"/>
                    <a:pt x="1155" y="6834"/>
                    <a:pt x="1247" y="6848"/>
                  </a:cubicBezTo>
                  <a:cubicBezTo>
                    <a:pt x="1071" y="6793"/>
                    <a:pt x="895" y="6760"/>
                    <a:pt x="737" y="6658"/>
                  </a:cubicBezTo>
                  <a:cubicBezTo>
                    <a:pt x="736" y="6658"/>
                    <a:pt x="735" y="6658"/>
                    <a:pt x="734" y="6658"/>
                  </a:cubicBezTo>
                  <a:cubicBezTo>
                    <a:pt x="724" y="6658"/>
                    <a:pt x="714" y="6643"/>
                    <a:pt x="708" y="6643"/>
                  </a:cubicBezTo>
                  <a:cubicBezTo>
                    <a:pt x="605" y="6580"/>
                    <a:pt x="506" y="6492"/>
                    <a:pt x="433" y="6401"/>
                  </a:cubicBezTo>
                  <a:cubicBezTo>
                    <a:pt x="367" y="6316"/>
                    <a:pt x="323" y="6218"/>
                    <a:pt x="297" y="6108"/>
                  </a:cubicBezTo>
                  <a:cubicBezTo>
                    <a:pt x="293" y="6103"/>
                    <a:pt x="293" y="6103"/>
                    <a:pt x="290" y="6100"/>
                  </a:cubicBezTo>
                  <a:cubicBezTo>
                    <a:pt x="293" y="6071"/>
                    <a:pt x="279" y="6030"/>
                    <a:pt x="279" y="5998"/>
                  </a:cubicBezTo>
                  <a:cubicBezTo>
                    <a:pt x="268" y="5964"/>
                    <a:pt x="271" y="5932"/>
                    <a:pt x="268" y="5891"/>
                  </a:cubicBezTo>
                  <a:cubicBezTo>
                    <a:pt x="275" y="5825"/>
                    <a:pt x="264" y="5748"/>
                    <a:pt x="283" y="5678"/>
                  </a:cubicBezTo>
                  <a:cubicBezTo>
                    <a:pt x="283" y="5675"/>
                    <a:pt x="279" y="5671"/>
                    <a:pt x="279" y="5668"/>
                  </a:cubicBezTo>
                  <a:cubicBezTo>
                    <a:pt x="308" y="5531"/>
                    <a:pt x="330" y="5382"/>
                    <a:pt x="389" y="5257"/>
                  </a:cubicBezTo>
                  <a:cubicBezTo>
                    <a:pt x="389" y="5253"/>
                    <a:pt x="389" y="5250"/>
                    <a:pt x="385" y="5245"/>
                  </a:cubicBezTo>
                  <a:cubicBezTo>
                    <a:pt x="459" y="5084"/>
                    <a:pt x="517" y="4923"/>
                    <a:pt x="616" y="4776"/>
                  </a:cubicBezTo>
                  <a:cubicBezTo>
                    <a:pt x="642" y="4736"/>
                    <a:pt x="667" y="4685"/>
                    <a:pt x="693" y="4648"/>
                  </a:cubicBezTo>
                  <a:cubicBezTo>
                    <a:pt x="723" y="4607"/>
                    <a:pt x="741" y="4563"/>
                    <a:pt x="774" y="4534"/>
                  </a:cubicBezTo>
                  <a:cubicBezTo>
                    <a:pt x="847" y="4424"/>
                    <a:pt x="924" y="4326"/>
                    <a:pt x="1012" y="4230"/>
                  </a:cubicBezTo>
                  <a:cubicBezTo>
                    <a:pt x="1012" y="4223"/>
                    <a:pt x="1031" y="4208"/>
                    <a:pt x="1031" y="4201"/>
                  </a:cubicBezTo>
                  <a:cubicBezTo>
                    <a:pt x="1093" y="4131"/>
                    <a:pt x="1170" y="4057"/>
                    <a:pt x="1229" y="3984"/>
                  </a:cubicBezTo>
                  <a:cubicBezTo>
                    <a:pt x="1415" y="3805"/>
                    <a:pt x="1599" y="3622"/>
                    <a:pt x="1797" y="3460"/>
                  </a:cubicBezTo>
                  <a:lnTo>
                    <a:pt x="1793" y="3456"/>
                  </a:lnTo>
                  <a:cubicBezTo>
                    <a:pt x="1793" y="3456"/>
                    <a:pt x="1792" y="3456"/>
                    <a:pt x="1792" y="3457"/>
                  </a:cubicBezTo>
                  <a:lnTo>
                    <a:pt x="1792" y="3457"/>
                  </a:lnTo>
                  <a:cubicBezTo>
                    <a:pt x="1801" y="3450"/>
                    <a:pt x="1810" y="3440"/>
                    <a:pt x="1808" y="3438"/>
                  </a:cubicBezTo>
                  <a:lnTo>
                    <a:pt x="1808" y="3438"/>
                  </a:lnTo>
                  <a:cubicBezTo>
                    <a:pt x="1809" y="3438"/>
                    <a:pt x="1810" y="3438"/>
                    <a:pt x="1811" y="3438"/>
                  </a:cubicBezTo>
                  <a:cubicBezTo>
                    <a:pt x="1852" y="3412"/>
                    <a:pt x="1911" y="3350"/>
                    <a:pt x="1958" y="3324"/>
                  </a:cubicBezTo>
                  <a:cubicBezTo>
                    <a:pt x="1987" y="3306"/>
                    <a:pt x="2013" y="3280"/>
                    <a:pt x="2046" y="3258"/>
                  </a:cubicBezTo>
                  <a:cubicBezTo>
                    <a:pt x="2090" y="3214"/>
                    <a:pt x="2145" y="3189"/>
                    <a:pt x="2189" y="3148"/>
                  </a:cubicBezTo>
                  <a:cubicBezTo>
                    <a:pt x="2216" y="3131"/>
                    <a:pt x="2246" y="3111"/>
                    <a:pt x="2270" y="3086"/>
                  </a:cubicBezTo>
                  <a:lnTo>
                    <a:pt x="2270" y="3086"/>
                  </a:lnTo>
                  <a:cubicBezTo>
                    <a:pt x="2270" y="3086"/>
                    <a:pt x="2271" y="3085"/>
                    <a:pt x="2271" y="3085"/>
                  </a:cubicBezTo>
                  <a:lnTo>
                    <a:pt x="2271" y="3085"/>
                  </a:lnTo>
                  <a:cubicBezTo>
                    <a:pt x="2271" y="3085"/>
                    <a:pt x="2271" y="3086"/>
                    <a:pt x="2270" y="3086"/>
                  </a:cubicBezTo>
                  <a:lnTo>
                    <a:pt x="2277" y="3086"/>
                  </a:lnTo>
                  <a:lnTo>
                    <a:pt x="2277" y="3083"/>
                  </a:lnTo>
                  <a:lnTo>
                    <a:pt x="2277" y="3083"/>
                  </a:lnTo>
                  <a:cubicBezTo>
                    <a:pt x="2275" y="3083"/>
                    <a:pt x="2273" y="3084"/>
                    <a:pt x="2271" y="3085"/>
                  </a:cubicBezTo>
                  <a:lnTo>
                    <a:pt x="2271" y="3085"/>
                  </a:lnTo>
                  <a:cubicBezTo>
                    <a:pt x="2273" y="3083"/>
                    <a:pt x="2275" y="3081"/>
                    <a:pt x="2277" y="3079"/>
                  </a:cubicBezTo>
                  <a:lnTo>
                    <a:pt x="2277" y="3083"/>
                  </a:lnTo>
                  <a:lnTo>
                    <a:pt x="2277" y="3083"/>
                  </a:lnTo>
                  <a:cubicBezTo>
                    <a:pt x="2367" y="3040"/>
                    <a:pt x="2477" y="2949"/>
                    <a:pt x="2571" y="2891"/>
                  </a:cubicBezTo>
                  <a:cubicBezTo>
                    <a:pt x="2618" y="2862"/>
                    <a:pt x="2677" y="2830"/>
                    <a:pt x="2717" y="2796"/>
                  </a:cubicBezTo>
                  <a:lnTo>
                    <a:pt x="2725" y="2796"/>
                  </a:lnTo>
                  <a:cubicBezTo>
                    <a:pt x="2750" y="2774"/>
                    <a:pt x="2779" y="2774"/>
                    <a:pt x="2805" y="2745"/>
                  </a:cubicBezTo>
                  <a:cubicBezTo>
                    <a:pt x="2823" y="2742"/>
                    <a:pt x="2842" y="2723"/>
                    <a:pt x="2864" y="2712"/>
                  </a:cubicBezTo>
                  <a:cubicBezTo>
                    <a:pt x="3153" y="2514"/>
                    <a:pt x="3476" y="2349"/>
                    <a:pt x="3788" y="2180"/>
                  </a:cubicBezTo>
                  <a:cubicBezTo>
                    <a:pt x="3832" y="2151"/>
                    <a:pt x="3876" y="2140"/>
                    <a:pt x="3920" y="2107"/>
                  </a:cubicBezTo>
                  <a:cubicBezTo>
                    <a:pt x="4001" y="2070"/>
                    <a:pt x="4089" y="2026"/>
                    <a:pt x="4169" y="1986"/>
                  </a:cubicBezTo>
                  <a:cubicBezTo>
                    <a:pt x="4169" y="1982"/>
                    <a:pt x="4169" y="1979"/>
                    <a:pt x="4173" y="1979"/>
                  </a:cubicBezTo>
                  <a:cubicBezTo>
                    <a:pt x="4580" y="1791"/>
                    <a:pt x="4991" y="1598"/>
                    <a:pt x="5420" y="1466"/>
                  </a:cubicBezTo>
                  <a:cubicBezTo>
                    <a:pt x="5420" y="1466"/>
                    <a:pt x="5421" y="1466"/>
                    <a:pt x="5422" y="1466"/>
                  </a:cubicBezTo>
                  <a:cubicBezTo>
                    <a:pt x="5429" y="1466"/>
                    <a:pt x="5440" y="1457"/>
                    <a:pt x="5447" y="1457"/>
                  </a:cubicBezTo>
                  <a:cubicBezTo>
                    <a:pt x="5448" y="1457"/>
                    <a:pt x="5449" y="1457"/>
                    <a:pt x="5450" y="1458"/>
                  </a:cubicBezTo>
                  <a:cubicBezTo>
                    <a:pt x="5457" y="1454"/>
                    <a:pt x="5467" y="1451"/>
                    <a:pt x="5475" y="1451"/>
                  </a:cubicBezTo>
                  <a:cubicBezTo>
                    <a:pt x="5670" y="1388"/>
                    <a:pt x="5882" y="1326"/>
                    <a:pt x="6076" y="1275"/>
                  </a:cubicBezTo>
                  <a:cubicBezTo>
                    <a:pt x="6139" y="1263"/>
                    <a:pt x="6193" y="1245"/>
                    <a:pt x="6252" y="1234"/>
                  </a:cubicBezTo>
                  <a:cubicBezTo>
                    <a:pt x="6289" y="1219"/>
                    <a:pt x="6337" y="1216"/>
                    <a:pt x="6377" y="1205"/>
                  </a:cubicBezTo>
                  <a:cubicBezTo>
                    <a:pt x="6645" y="1139"/>
                    <a:pt x="6912" y="1099"/>
                    <a:pt x="7191" y="1051"/>
                  </a:cubicBezTo>
                  <a:lnTo>
                    <a:pt x="7198" y="1055"/>
                  </a:lnTo>
                  <a:cubicBezTo>
                    <a:pt x="7476" y="1013"/>
                    <a:pt x="7763" y="997"/>
                    <a:pt x="8046" y="997"/>
                  </a:cubicBezTo>
                  <a:close/>
                  <a:moveTo>
                    <a:pt x="5694" y="0"/>
                  </a:moveTo>
                  <a:cubicBezTo>
                    <a:pt x="4963" y="0"/>
                    <a:pt x="4229" y="129"/>
                    <a:pt x="3539" y="376"/>
                  </a:cubicBezTo>
                  <a:cubicBezTo>
                    <a:pt x="3183" y="497"/>
                    <a:pt x="2835" y="633"/>
                    <a:pt x="2501" y="816"/>
                  </a:cubicBezTo>
                  <a:cubicBezTo>
                    <a:pt x="1925" y="1139"/>
                    <a:pt x="1353" y="1532"/>
                    <a:pt x="935" y="2038"/>
                  </a:cubicBezTo>
                  <a:cubicBezTo>
                    <a:pt x="803" y="2187"/>
                    <a:pt x="693" y="2390"/>
                    <a:pt x="569" y="2539"/>
                  </a:cubicBezTo>
                  <a:cubicBezTo>
                    <a:pt x="535" y="2613"/>
                    <a:pt x="477" y="2708"/>
                    <a:pt x="455" y="2781"/>
                  </a:cubicBezTo>
                  <a:cubicBezTo>
                    <a:pt x="488" y="2764"/>
                    <a:pt x="525" y="2676"/>
                    <a:pt x="561" y="2646"/>
                  </a:cubicBezTo>
                  <a:lnTo>
                    <a:pt x="561" y="2646"/>
                  </a:lnTo>
                  <a:cubicBezTo>
                    <a:pt x="547" y="2671"/>
                    <a:pt x="535" y="2690"/>
                    <a:pt x="525" y="2708"/>
                  </a:cubicBezTo>
                  <a:cubicBezTo>
                    <a:pt x="502" y="2724"/>
                    <a:pt x="393" y="2910"/>
                    <a:pt x="416" y="2910"/>
                  </a:cubicBezTo>
                  <a:cubicBezTo>
                    <a:pt x="420" y="2910"/>
                    <a:pt x="425" y="2906"/>
                    <a:pt x="433" y="2899"/>
                  </a:cubicBezTo>
                  <a:cubicBezTo>
                    <a:pt x="484" y="2866"/>
                    <a:pt x="517" y="2737"/>
                    <a:pt x="569" y="2668"/>
                  </a:cubicBezTo>
                  <a:cubicBezTo>
                    <a:pt x="613" y="2588"/>
                    <a:pt x="623" y="2635"/>
                    <a:pt x="642" y="2580"/>
                  </a:cubicBezTo>
                  <a:lnTo>
                    <a:pt x="642" y="2580"/>
                  </a:lnTo>
                  <a:cubicBezTo>
                    <a:pt x="635" y="2583"/>
                    <a:pt x="627" y="2588"/>
                    <a:pt x="616" y="2598"/>
                  </a:cubicBezTo>
                  <a:cubicBezTo>
                    <a:pt x="653" y="2554"/>
                    <a:pt x="660" y="2525"/>
                    <a:pt x="693" y="2503"/>
                  </a:cubicBezTo>
                  <a:lnTo>
                    <a:pt x="693" y="2503"/>
                  </a:lnTo>
                  <a:cubicBezTo>
                    <a:pt x="686" y="2517"/>
                    <a:pt x="682" y="2525"/>
                    <a:pt x="679" y="2536"/>
                  </a:cubicBezTo>
                  <a:cubicBezTo>
                    <a:pt x="689" y="2532"/>
                    <a:pt x="708" y="2503"/>
                    <a:pt x="723" y="2481"/>
                  </a:cubicBezTo>
                  <a:lnTo>
                    <a:pt x="723" y="2481"/>
                  </a:lnTo>
                  <a:cubicBezTo>
                    <a:pt x="726" y="2495"/>
                    <a:pt x="704" y="2536"/>
                    <a:pt x="719" y="2544"/>
                  </a:cubicBezTo>
                  <a:cubicBezTo>
                    <a:pt x="770" y="2412"/>
                    <a:pt x="891" y="2353"/>
                    <a:pt x="987" y="2261"/>
                  </a:cubicBezTo>
                  <a:cubicBezTo>
                    <a:pt x="987" y="2262"/>
                    <a:pt x="988" y="2262"/>
                    <a:pt x="989" y="2262"/>
                  </a:cubicBezTo>
                  <a:cubicBezTo>
                    <a:pt x="1001" y="2262"/>
                    <a:pt x="1036" y="2216"/>
                    <a:pt x="1053" y="2206"/>
                  </a:cubicBezTo>
                  <a:lnTo>
                    <a:pt x="1053" y="2206"/>
                  </a:lnTo>
                  <a:cubicBezTo>
                    <a:pt x="1049" y="2217"/>
                    <a:pt x="1041" y="2224"/>
                    <a:pt x="1038" y="2231"/>
                  </a:cubicBezTo>
                  <a:cubicBezTo>
                    <a:pt x="1071" y="2214"/>
                    <a:pt x="1100" y="2170"/>
                    <a:pt x="1133" y="2140"/>
                  </a:cubicBezTo>
                  <a:lnTo>
                    <a:pt x="1133" y="2140"/>
                  </a:lnTo>
                  <a:cubicBezTo>
                    <a:pt x="1126" y="2148"/>
                    <a:pt x="1122" y="2155"/>
                    <a:pt x="1115" y="2170"/>
                  </a:cubicBezTo>
                  <a:cubicBezTo>
                    <a:pt x="1129" y="2151"/>
                    <a:pt x="1144" y="2143"/>
                    <a:pt x="1151" y="2129"/>
                  </a:cubicBezTo>
                  <a:cubicBezTo>
                    <a:pt x="1155" y="2129"/>
                    <a:pt x="1188" y="2092"/>
                    <a:pt x="1188" y="2089"/>
                  </a:cubicBezTo>
                  <a:lnTo>
                    <a:pt x="1188" y="2082"/>
                  </a:lnTo>
                  <a:cubicBezTo>
                    <a:pt x="1197" y="2075"/>
                    <a:pt x="1208" y="2065"/>
                    <a:pt x="1216" y="2055"/>
                  </a:cubicBezTo>
                  <a:lnTo>
                    <a:pt x="1216" y="2055"/>
                  </a:lnTo>
                  <a:cubicBezTo>
                    <a:pt x="1215" y="2055"/>
                    <a:pt x="1215" y="2055"/>
                    <a:pt x="1214" y="2055"/>
                  </a:cubicBezTo>
                  <a:lnTo>
                    <a:pt x="1214" y="2055"/>
                  </a:lnTo>
                  <a:cubicBezTo>
                    <a:pt x="1215" y="2055"/>
                    <a:pt x="1216" y="2054"/>
                    <a:pt x="1217" y="2054"/>
                  </a:cubicBezTo>
                  <a:lnTo>
                    <a:pt x="1217" y="2054"/>
                  </a:lnTo>
                  <a:cubicBezTo>
                    <a:pt x="1217" y="2054"/>
                    <a:pt x="1216" y="2054"/>
                    <a:pt x="1216" y="2055"/>
                  </a:cubicBezTo>
                  <a:lnTo>
                    <a:pt x="1216" y="2055"/>
                  </a:lnTo>
                  <a:cubicBezTo>
                    <a:pt x="1217" y="2054"/>
                    <a:pt x="1217" y="2054"/>
                    <a:pt x="1217" y="2054"/>
                  </a:cubicBezTo>
                  <a:lnTo>
                    <a:pt x="1217" y="2054"/>
                  </a:lnTo>
                  <a:cubicBezTo>
                    <a:pt x="1217" y="2054"/>
                    <a:pt x="1217" y="2055"/>
                    <a:pt x="1217" y="2055"/>
                  </a:cubicBezTo>
                  <a:cubicBezTo>
                    <a:pt x="1327" y="1964"/>
                    <a:pt x="1437" y="1862"/>
                    <a:pt x="1544" y="1766"/>
                  </a:cubicBezTo>
                  <a:cubicBezTo>
                    <a:pt x="1588" y="1740"/>
                    <a:pt x="1647" y="1689"/>
                    <a:pt x="1679" y="1656"/>
                  </a:cubicBezTo>
                  <a:cubicBezTo>
                    <a:pt x="1694" y="1645"/>
                    <a:pt x="1713" y="1637"/>
                    <a:pt x="1723" y="1623"/>
                  </a:cubicBezTo>
                  <a:cubicBezTo>
                    <a:pt x="1852" y="1510"/>
                    <a:pt x="2013" y="1414"/>
                    <a:pt x="2149" y="1307"/>
                  </a:cubicBezTo>
                  <a:cubicBezTo>
                    <a:pt x="2175" y="1300"/>
                    <a:pt x="2204" y="1271"/>
                    <a:pt x="2229" y="1263"/>
                  </a:cubicBezTo>
                  <a:cubicBezTo>
                    <a:pt x="2266" y="1241"/>
                    <a:pt x="2307" y="1219"/>
                    <a:pt x="2336" y="1197"/>
                  </a:cubicBezTo>
                  <a:cubicBezTo>
                    <a:pt x="2387" y="1179"/>
                    <a:pt x="2435" y="1161"/>
                    <a:pt x="2490" y="1121"/>
                  </a:cubicBezTo>
                  <a:cubicBezTo>
                    <a:pt x="2493" y="1121"/>
                    <a:pt x="2497" y="1124"/>
                    <a:pt x="2501" y="1124"/>
                  </a:cubicBezTo>
                  <a:cubicBezTo>
                    <a:pt x="2512" y="1113"/>
                    <a:pt x="2519" y="1109"/>
                    <a:pt x="2527" y="1102"/>
                  </a:cubicBezTo>
                  <a:cubicBezTo>
                    <a:pt x="2527" y="1102"/>
                    <a:pt x="2528" y="1102"/>
                    <a:pt x="2528" y="1102"/>
                  </a:cubicBezTo>
                  <a:cubicBezTo>
                    <a:pt x="2542" y="1102"/>
                    <a:pt x="2589" y="1060"/>
                    <a:pt x="2616" y="1060"/>
                  </a:cubicBezTo>
                  <a:cubicBezTo>
                    <a:pt x="2621" y="1060"/>
                    <a:pt x="2626" y="1062"/>
                    <a:pt x="2629" y="1065"/>
                  </a:cubicBezTo>
                  <a:cubicBezTo>
                    <a:pt x="2644" y="1043"/>
                    <a:pt x="2673" y="1043"/>
                    <a:pt x="2691" y="1029"/>
                  </a:cubicBezTo>
                  <a:cubicBezTo>
                    <a:pt x="2673" y="1029"/>
                    <a:pt x="2655" y="1036"/>
                    <a:pt x="2640" y="1040"/>
                  </a:cubicBezTo>
                  <a:cubicBezTo>
                    <a:pt x="2643" y="1037"/>
                    <a:pt x="2645" y="1035"/>
                    <a:pt x="2648" y="1035"/>
                  </a:cubicBezTo>
                  <a:cubicBezTo>
                    <a:pt x="2649" y="1035"/>
                    <a:pt x="2650" y="1035"/>
                    <a:pt x="2651" y="1036"/>
                  </a:cubicBezTo>
                  <a:cubicBezTo>
                    <a:pt x="2691" y="1021"/>
                    <a:pt x="2761" y="996"/>
                    <a:pt x="2809" y="959"/>
                  </a:cubicBezTo>
                  <a:lnTo>
                    <a:pt x="2816" y="959"/>
                  </a:lnTo>
                  <a:cubicBezTo>
                    <a:pt x="2831" y="952"/>
                    <a:pt x="2824" y="952"/>
                    <a:pt x="2820" y="948"/>
                  </a:cubicBezTo>
                  <a:lnTo>
                    <a:pt x="2820" y="948"/>
                  </a:lnTo>
                  <a:cubicBezTo>
                    <a:pt x="2816" y="949"/>
                    <a:pt x="2813" y="949"/>
                    <a:pt x="2812" y="949"/>
                  </a:cubicBezTo>
                  <a:cubicBezTo>
                    <a:pt x="2807" y="949"/>
                    <a:pt x="2837" y="945"/>
                    <a:pt x="2845" y="945"/>
                  </a:cubicBezTo>
                  <a:lnTo>
                    <a:pt x="2853" y="933"/>
                  </a:lnTo>
                  <a:cubicBezTo>
                    <a:pt x="2877" y="927"/>
                    <a:pt x="2879" y="926"/>
                    <a:pt x="2867" y="923"/>
                  </a:cubicBezTo>
                  <a:lnTo>
                    <a:pt x="2867" y="923"/>
                  </a:lnTo>
                  <a:cubicBezTo>
                    <a:pt x="2864" y="925"/>
                    <a:pt x="2862" y="926"/>
                    <a:pt x="2862" y="926"/>
                  </a:cubicBezTo>
                  <a:cubicBezTo>
                    <a:pt x="2861" y="926"/>
                    <a:pt x="2861" y="925"/>
                    <a:pt x="2864" y="923"/>
                  </a:cubicBezTo>
                  <a:lnTo>
                    <a:pt x="2864" y="923"/>
                  </a:lnTo>
                  <a:cubicBezTo>
                    <a:pt x="2865" y="923"/>
                    <a:pt x="2866" y="923"/>
                    <a:pt x="2867" y="923"/>
                  </a:cubicBezTo>
                  <a:lnTo>
                    <a:pt x="2867" y="923"/>
                  </a:lnTo>
                  <a:cubicBezTo>
                    <a:pt x="2869" y="922"/>
                    <a:pt x="2871" y="921"/>
                    <a:pt x="2873" y="920"/>
                  </a:cubicBezTo>
                  <a:lnTo>
                    <a:pt x="2873" y="920"/>
                  </a:lnTo>
                  <a:cubicBezTo>
                    <a:pt x="2870" y="921"/>
                    <a:pt x="2867" y="922"/>
                    <a:pt x="2864" y="923"/>
                  </a:cubicBezTo>
                  <a:cubicBezTo>
                    <a:pt x="2864" y="923"/>
                    <a:pt x="2871" y="919"/>
                    <a:pt x="2879" y="915"/>
                  </a:cubicBezTo>
                  <a:lnTo>
                    <a:pt x="2879" y="915"/>
                  </a:lnTo>
                  <a:cubicBezTo>
                    <a:pt x="2879" y="915"/>
                    <a:pt x="2876" y="917"/>
                    <a:pt x="2873" y="920"/>
                  </a:cubicBezTo>
                  <a:lnTo>
                    <a:pt x="2873" y="920"/>
                  </a:lnTo>
                  <a:cubicBezTo>
                    <a:pt x="2948" y="894"/>
                    <a:pt x="3036" y="855"/>
                    <a:pt x="3102" y="823"/>
                  </a:cubicBezTo>
                  <a:cubicBezTo>
                    <a:pt x="3102" y="823"/>
                    <a:pt x="3101" y="823"/>
                    <a:pt x="3100" y="823"/>
                  </a:cubicBezTo>
                  <a:cubicBezTo>
                    <a:pt x="3091" y="823"/>
                    <a:pt x="3068" y="838"/>
                    <a:pt x="3055" y="842"/>
                  </a:cubicBezTo>
                  <a:cubicBezTo>
                    <a:pt x="3065" y="827"/>
                    <a:pt x="3087" y="827"/>
                    <a:pt x="3106" y="816"/>
                  </a:cubicBezTo>
                  <a:lnTo>
                    <a:pt x="3117" y="820"/>
                  </a:lnTo>
                  <a:cubicBezTo>
                    <a:pt x="3121" y="816"/>
                    <a:pt x="3131" y="813"/>
                    <a:pt x="3135" y="809"/>
                  </a:cubicBezTo>
                  <a:lnTo>
                    <a:pt x="3139" y="809"/>
                  </a:lnTo>
                  <a:lnTo>
                    <a:pt x="3150" y="801"/>
                  </a:lnTo>
                  <a:cubicBezTo>
                    <a:pt x="3150" y="800"/>
                    <a:pt x="3149" y="799"/>
                    <a:pt x="3147" y="799"/>
                  </a:cubicBezTo>
                  <a:cubicBezTo>
                    <a:pt x="3144" y="799"/>
                    <a:pt x="3138" y="801"/>
                    <a:pt x="3135" y="801"/>
                  </a:cubicBezTo>
                  <a:cubicBezTo>
                    <a:pt x="3141" y="799"/>
                    <a:pt x="3142" y="796"/>
                    <a:pt x="3145" y="796"/>
                  </a:cubicBezTo>
                  <a:cubicBezTo>
                    <a:pt x="3146" y="796"/>
                    <a:pt x="3148" y="797"/>
                    <a:pt x="3150" y="798"/>
                  </a:cubicBezTo>
                  <a:cubicBezTo>
                    <a:pt x="3149" y="798"/>
                    <a:pt x="3149" y="798"/>
                    <a:pt x="3149" y="798"/>
                  </a:cubicBezTo>
                  <a:cubicBezTo>
                    <a:pt x="3149" y="798"/>
                    <a:pt x="3165" y="790"/>
                    <a:pt x="3168" y="787"/>
                  </a:cubicBezTo>
                  <a:cubicBezTo>
                    <a:pt x="3175" y="787"/>
                    <a:pt x="3183" y="787"/>
                    <a:pt x="3194" y="783"/>
                  </a:cubicBezTo>
                  <a:cubicBezTo>
                    <a:pt x="3194" y="783"/>
                    <a:pt x="3197" y="779"/>
                    <a:pt x="3197" y="776"/>
                  </a:cubicBezTo>
                  <a:cubicBezTo>
                    <a:pt x="3487" y="658"/>
                    <a:pt x="3784" y="552"/>
                    <a:pt x="4078" y="475"/>
                  </a:cubicBezTo>
                  <a:cubicBezTo>
                    <a:pt x="4085" y="471"/>
                    <a:pt x="4089" y="468"/>
                    <a:pt x="4096" y="464"/>
                  </a:cubicBezTo>
                  <a:cubicBezTo>
                    <a:pt x="4102" y="465"/>
                    <a:pt x="4106" y="466"/>
                    <a:pt x="4110" y="466"/>
                  </a:cubicBezTo>
                  <a:cubicBezTo>
                    <a:pt x="4115" y="466"/>
                    <a:pt x="4119" y="465"/>
                    <a:pt x="4125" y="460"/>
                  </a:cubicBezTo>
                  <a:lnTo>
                    <a:pt x="4129" y="460"/>
                  </a:lnTo>
                  <a:cubicBezTo>
                    <a:pt x="4155" y="446"/>
                    <a:pt x="4213" y="449"/>
                    <a:pt x="4250" y="431"/>
                  </a:cubicBezTo>
                  <a:cubicBezTo>
                    <a:pt x="4252" y="432"/>
                    <a:pt x="4254" y="432"/>
                    <a:pt x="4256" y="432"/>
                  </a:cubicBezTo>
                  <a:cubicBezTo>
                    <a:pt x="4303" y="432"/>
                    <a:pt x="4363" y="397"/>
                    <a:pt x="4411" y="397"/>
                  </a:cubicBezTo>
                  <a:cubicBezTo>
                    <a:pt x="4415" y="397"/>
                    <a:pt x="4419" y="397"/>
                    <a:pt x="4423" y="398"/>
                  </a:cubicBezTo>
                  <a:cubicBezTo>
                    <a:pt x="4426" y="394"/>
                    <a:pt x="4430" y="391"/>
                    <a:pt x="4433" y="387"/>
                  </a:cubicBezTo>
                  <a:lnTo>
                    <a:pt x="4463" y="387"/>
                  </a:lnTo>
                  <a:cubicBezTo>
                    <a:pt x="4587" y="361"/>
                    <a:pt x="4734" y="339"/>
                    <a:pt x="4870" y="317"/>
                  </a:cubicBezTo>
                  <a:lnTo>
                    <a:pt x="4870" y="317"/>
                  </a:lnTo>
                  <a:lnTo>
                    <a:pt x="4863" y="321"/>
                  </a:lnTo>
                  <a:cubicBezTo>
                    <a:pt x="4932" y="321"/>
                    <a:pt x="5013" y="292"/>
                    <a:pt x="5086" y="292"/>
                  </a:cubicBezTo>
                  <a:cubicBezTo>
                    <a:pt x="5254" y="263"/>
                    <a:pt x="5426" y="269"/>
                    <a:pt x="5598" y="256"/>
                  </a:cubicBezTo>
                  <a:lnTo>
                    <a:pt x="5598" y="256"/>
                  </a:lnTo>
                  <a:lnTo>
                    <a:pt x="5604" y="259"/>
                  </a:lnTo>
                  <a:lnTo>
                    <a:pt x="5606" y="258"/>
                  </a:lnTo>
                  <a:lnTo>
                    <a:pt x="5606" y="258"/>
                  </a:lnTo>
                  <a:cubicBezTo>
                    <a:pt x="5614" y="260"/>
                    <a:pt x="5624" y="262"/>
                    <a:pt x="5633" y="262"/>
                  </a:cubicBezTo>
                  <a:cubicBezTo>
                    <a:pt x="5640" y="259"/>
                    <a:pt x="5648" y="255"/>
                    <a:pt x="5655" y="251"/>
                  </a:cubicBezTo>
                  <a:lnTo>
                    <a:pt x="5658" y="251"/>
                  </a:lnTo>
                  <a:cubicBezTo>
                    <a:pt x="5662" y="255"/>
                    <a:pt x="5662" y="259"/>
                    <a:pt x="5665" y="262"/>
                  </a:cubicBezTo>
                  <a:cubicBezTo>
                    <a:pt x="5671" y="259"/>
                    <a:pt x="5683" y="259"/>
                    <a:pt x="5693" y="259"/>
                  </a:cubicBezTo>
                  <a:cubicBezTo>
                    <a:pt x="5703" y="259"/>
                    <a:pt x="5711" y="259"/>
                    <a:pt x="5709" y="255"/>
                  </a:cubicBezTo>
                  <a:cubicBezTo>
                    <a:pt x="5706" y="251"/>
                    <a:pt x="5702" y="251"/>
                    <a:pt x="5702" y="251"/>
                  </a:cubicBezTo>
                  <a:cubicBezTo>
                    <a:pt x="5706" y="251"/>
                    <a:pt x="5709" y="251"/>
                    <a:pt x="5714" y="255"/>
                  </a:cubicBezTo>
                  <a:lnTo>
                    <a:pt x="5731" y="255"/>
                  </a:lnTo>
                  <a:cubicBezTo>
                    <a:pt x="5736" y="255"/>
                    <a:pt x="5743" y="251"/>
                    <a:pt x="5746" y="247"/>
                  </a:cubicBezTo>
                  <a:cubicBezTo>
                    <a:pt x="5756" y="250"/>
                    <a:pt x="5770" y="256"/>
                    <a:pt x="5781" y="256"/>
                  </a:cubicBezTo>
                  <a:cubicBezTo>
                    <a:pt x="5786" y="256"/>
                    <a:pt x="5790" y="255"/>
                    <a:pt x="5794" y="251"/>
                  </a:cubicBezTo>
                  <a:cubicBezTo>
                    <a:pt x="5888" y="262"/>
                    <a:pt x="6113" y="250"/>
                    <a:pt x="6194" y="268"/>
                  </a:cubicBezTo>
                  <a:lnTo>
                    <a:pt x="6194" y="268"/>
                  </a:lnTo>
                  <a:cubicBezTo>
                    <a:pt x="6188" y="267"/>
                    <a:pt x="6183" y="266"/>
                    <a:pt x="6178" y="266"/>
                  </a:cubicBezTo>
                  <a:cubicBezTo>
                    <a:pt x="6172" y="266"/>
                    <a:pt x="6166" y="267"/>
                    <a:pt x="6164" y="270"/>
                  </a:cubicBezTo>
                  <a:cubicBezTo>
                    <a:pt x="6201" y="277"/>
                    <a:pt x="6249" y="284"/>
                    <a:pt x="6289" y="284"/>
                  </a:cubicBezTo>
                  <a:cubicBezTo>
                    <a:pt x="6278" y="281"/>
                    <a:pt x="6264" y="277"/>
                    <a:pt x="6242" y="277"/>
                  </a:cubicBezTo>
                  <a:cubicBezTo>
                    <a:pt x="6237" y="273"/>
                    <a:pt x="6234" y="273"/>
                    <a:pt x="6227" y="266"/>
                  </a:cubicBezTo>
                  <a:lnTo>
                    <a:pt x="6227" y="266"/>
                  </a:lnTo>
                  <a:cubicBezTo>
                    <a:pt x="6325" y="281"/>
                    <a:pt x="6418" y="288"/>
                    <a:pt x="6516" y="299"/>
                  </a:cubicBezTo>
                  <a:cubicBezTo>
                    <a:pt x="6520" y="303"/>
                    <a:pt x="6520" y="306"/>
                    <a:pt x="6523" y="306"/>
                  </a:cubicBezTo>
                  <a:cubicBezTo>
                    <a:pt x="6670" y="314"/>
                    <a:pt x="6821" y="354"/>
                    <a:pt x="6963" y="380"/>
                  </a:cubicBezTo>
                  <a:cubicBezTo>
                    <a:pt x="6995" y="380"/>
                    <a:pt x="7066" y="410"/>
                    <a:pt x="7104" y="410"/>
                  </a:cubicBezTo>
                  <a:cubicBezTo>
                    <a:pt x="7106" y="410"/>
                    <a:pt x="7107" y="410"/>
                    <a:pt x="7109" y="410"/>
                  </a:cubicBezTo>
                  <a:lnTo>
                    <a:pt x="7109" y="410"/>
                  </a:lnTo>
                  <a:cubicBezTo>
                    <a:pt x="7110" y="410"/>
                    <a:pt x="7112" y="411"/>
                    <a:pt x="7114" y="413"/>
                  </a:cubicBezTo>
                  <a:cubicBezTo>
                    <a:pt x="7107" y="413"/>
                    <a:pt x="7136" y="413"/>
                    <a:pt x="7139" y="416"/>
                  </a:cubicBezTo>
                  <a:cubicBezTo>
                    <a:pt x="7183" y="424"/>
                    <a:pt x="7220" y="438"/>
                    <a:pt x="7261" y="442"/>
                  </a:cubicBezTo>
                  <a:cubicBezTo>
                    <a:pt x="7257" y="438"/>
                    <a:pt x="7257" y="438"/>
                    <a:pt x="7254" y="438"/>
                  </a:cubicBezTo>
                  <a:cubicBezTo>
                    <a:pt x="7260" y="438"/>
                    <a:pt x="7264" y="438"/>
                    <a:pt x="7264" y="441"/>
                  </a:cubicBezTo>
                  <a:lnTo>
                    <a:pt x="7264" y="441"/>
                  </a:lnTo>
                  <a:cubicBezTo>
                    <a:pt x="7264" y="441"/>
                    <a:pt x="7264" y="441"/>
                    <a:pt x="7264" y="441"/>
                  </a:cubicBezTo>
                  <a:cubicBezTo>
                    <a:pt x="7263" y="441"/>
                    <a:pt x="7263" y="441"/>
                    <a:pt x="7264" y="442"/>
                  </a:cubicBezTo>
                  <a:cubicBezTo>
                    <a:pt x="7264" y="442"/>
                    <a:pt x="7264" y="442"/>
                    <a:pt x="7264" y="441"/>
                  </a:cubicBezTo>
                  <a:lnTo>
                    <a:pt x="7264" y="441"/>
                  </a:lnTo>
                  <a:cubicBezTo>
                    <a:pt x="7268" y="442"/>
                    <a:pt x="7284" y="446"/>
                    <a:pt x="7287" y="446"/>
                  </a:cubicBezTo>
                  <a:cubicBezTo>
                    <a:pt x="7287" y="446"/>
                    <a:pt x="7287" y="446"/>
                    <a:pt x="7286" y="446"/>
                  </a:cubicBezTo>
                  <a:cubicBezTo>
                    <a:pt x="7283" y="442"/>
                    <a:pt x="7283" y="442"/>
                    <a:pt x="7279" y="442"/>
                  </a:cubicBezTo>
                  <a:cubicBezTo>
                    <a:pt x="7286" y="442"/>
                    <a:pt x="7290" y="442"/>
                    <a:pt x="7290" y="446"/>
                  </a:cubicBezTo>
                  <a:cubicBezTo>
                    <a:pt x="7433" y="464"/>
                    <a:pt x="7631" y="523"/>
                    <a:pt x="7767" y="596"/>
                  </a:cubicBezTo>
                  <a:cubicBezTo>
                    <a:pt x="7764" y="596"/>
                    <a:pt x="7752" y="591"/>
                    <a:pt x="7748" y="591"/>
                  </a:cubicBezTo>
                  <a:cubicBezTo>
                    <a:pt x="7745" y="591"/>
                    <a:pt x="7745" y="592"/>
                    <a:pt x="7748" y="596"/>
                  </a:cubicBezTo>
                  <a:cubicBezTo>
                    <a:pt x="7814" y="614"/>
                    <a:pt x="7884" y="658"/>
                    <a:pt x="7950" y="669"/>
                  </a:cubicBezTo>
                  <a:cubicBezTo>
                    <a:pt x="7892" y="636"/>
                    <a:pt x="7814" y="618"/>
                    <a:pt x="7763" y="581"/>
                  </a:cubicBezTo>
                  <a:cubicBezTo>
                    <a:pt x="7769" y="581"/>
                    <a:pt x="7791" y="594"/>
                    <a:pt x="7797" y="594"/>
                  </a:cubicBezTo>
                  <a:cubicBezTo>
                    <a:pt x="7799" y="594"/>
                    <a:pt x="7799" y="594"/>
                    <a:pt x="7799" y="592"/>
                  </a:cubicBezTo>
                  <a:cubicBezTo>
                    <a:pt x="7884" y="622"/>
                    <a:pt x="7961" y="677"/>
                    <a:pt x="8046" y="710"/>
                  </a:cubicBezTo>
                  <a:cubicBezTo>
                    <a:pt x="8078" y="710"/>
                    <a:pt x="8124" y="744"/>
                    <a:pt x="8160" y="767"/>
                  </a:cubicBezTo>
                  <a:lnTo>
                    <a:pt x="8160" y="767"/>
                  </a:lnTo>
                  <a:cubicBezTo>
                    <a:pt x="8158" y="767"/>
                    <a:pt x="8156" y="767"/>
                    <a:pt x="8154" y="767"/>
                  </a:cubicBezTo>
                  <a:lnTo>
                    <a:pt x="8154" y="767"/>
                  </a:lnTo>
                  <a:cubicBezTo>
                    <a:pt x="8150" y="766"/>
                    <a:pt x="8144" y="764"/>
                    <a:pt x="8137" y="761"/>
                  </a:cubicBezTo>
                  <a:lnTo>
                    <a:pt x="8137" y="761"/>
                  </a:lnTo>
                  <a:cubicBezTo>
                    <a:pt x="8142" y="763"/>
                    <a:pt x="8147" y="765"/>
                    <a:pt x="8151" y="767"/>
                  </a:cubicBezTo>
                  <a:lnTo>
                    <a:pt x="8151" y="767"/>
                  </a:lnTo>
                  <a:cubicBezTo>
                    <a:pt x="8128" y="769"/>
                    <a:pt x="8105" y="770"/>
                    <a:pt x="8082" y="772"/>
                  </a:cubicBezTo>
                  <a:cubicBezTo>
                    <a:pt x="7719" y="798"/>
                    <a:pt x="7337" y="823"/>
                    <a:pt x="6985" y="875"/>
                  </a:cubicBezTo>
                  <a:cubicBezTo>
                    <a:pt x="6931" y="879"/>
                    <a:pt x="6872" y="897"/>
                    <a:pt x="6817" y="897"/>
                  </a:cubicBezTo>
                  <a:cubicBezTo>
                    <a:pt x="6784" y="907"/>
                    <a:pt x="6744" y="911"/>
                    <a:pt x="6716" y="915"/>
                  </a:cubicBezTo>
                  <a:lnTo>
                    <a:pt x="6716" y="915"/>
                  </a:lnTo>
                  <a:cubicBezTo>
                    <a:pt x="6719" y="914"/>
                    <a:pt x="6722" y="911"/>
                    <a:pt x="6726" y="908"/>
                  </a:cubicBezTo>
                  <a:lnTo>
                    <a:pt x="6726" y="908"/>
                  </a:lnTo>
                  <a:cubicBezTo>
                    <a:pt x="6553" y="941"/>
                    <a:pt x="6388" y="959"/>
                    <a:pt x="6227" y="1018"/>
                  </a:cubicBezTo>
                  <a:cubicBezTo>
                    <a:pt x="6223" y="1014"/>
                    <a:pt x="6220" y="1014"/>
                    <a:pt x="6220" y="1011"/>
                  </a:cubicBezTo>
                  <a:cubicBezTo>
                    <a:pt x="5904" y="1077"/>
                    <a:pt x="5582" y="1161"/>
                    <a:pt x="5284" y="1260"/>
                  </a:cubicBezTo>
                  <a:cubicBezTo>
                    <a:pt x="5296" y="1260"/>
                    <a:pt x="5281" y="1263"/>
                    <a:pt x="5281" y="1263"/>
                  </a:cubicBezTo>
                  <a:lnTo>
                    <a:pt x="5284" y="1260"/>
                  </a:lnTo>
                  <a:lnTo>
                    <a:pt x="5284" y="1260"/>
                  </a:lnTo>
                  <a:cubicBezTo>
                    <a:pt x="5244" y="1275"/>
                    <a:pt x="5164" y="1307"/>
                    <a:pt x="5115" y="1315"/>
                  </a:cubicBezTo>
                  <a:cubicBezTo>
                    <a:pt x="4939" y="1388"/>
                    <a:pt x="4771" y="1451"/>
                    <a:pt x="4599" y="1527"/>
                  </a:cubicBezTo>
                  <a:cubicBezTo>
                    <a:pt x="4521" y="1568"/>
                    <a:pt x="4411" y="1620"/>
                    <a:pt x="4323" y="1652"/>
                  </a:cubicBezTo>
                  <a:cubicBezTo>
                    <a:pt x="4173" y="1725"/>
                    <a:pt x="4019" y="1803"/>
                    <a:pt x="3876" y="1887"/>
                  </a:cubicBezTo>
                  <a:lnTo>
                    <a:pt x="3876" y="1898"/>
                  </a:lnTo>
                  <a:cubicBezTo>
                    <a:pt x="3773" y="1957"/>
                    <a:pt x="3674" y="2016"/>
                    <a:pt x="3575" y="2077"/>
                  </a:cubicBezTo>
                  <a:cubicBezTo>
                    <a:pt x="3414" y="2165"/>
                    <a:pt x="3256" y="2253"/>
                    <a:pt x="3099" y="2338"/>
                  </a:cubicBezTo>
                  <a:cubicBezTo>
                    <a:pt x="2867" y="2463"/>
                    <a:pt x="2647" y="2602"/>
                    <a:pt x="2427" y="2742"/>
                  </a:cubicBezTo>
                  <a:cubicBezTo>
                    <a:pt x="2263" y="2855"/>
                    <a:pt x="2090" y="2972"/>
                    <a:pt x="1921" y="3094"/>
                  </a:cubicBezTo>
                  <a:cubicBezTo>
                    <a:pt x="1258" y="3617"/>
                    <a:pt x="657" y="4245"/>
                    <a:pt x="283" y="5008"/>
                  </a:cubicBezTo>
                  <a:cubicBezTo>
                    <a:pt x="147" y="5355"/>
                    <a:pt x="0" y="5788"/>
                    <a:pt x="132" y="6162"/>
                  </a:cubicBezTo>
                  <a:cubicBezTo>
                    <a:pt x="227" y="6720"/>
                    <a:pt x="843" y="6966"/>
                    <a:pt x="1335" y="7050"/>
                  </a:cubicBezTo>
                  <a:cubicBezTo>
                    <a:pt x="1767" y="7134"/>
                    <a:pt x="2217" y="7152"/>
                    <a:pt x="2667" y="7152"/>
                  </a:cubicBezTo>
                  <a:cubicBezTo>
                    <a:pt x="3009" y="7152"/>
                    <a:pt x="3352" y="7142"/>
                    <a:pt x="3689" y="7142"/>
                  </a:cubicBezTo>
                  <a:cubicBezTo>
                    <a:pt x="3716" y="7142"/>
                    <a:pt x="3743" y="7142"/>
                    <a:pt x="3769" y="7142"/>
                  </a:cubicBezTo>
                  <a:cubicBezTo>
                    <a:pt x="4023" y="7130"/>
                    <a:pt x="4276" y="7101"/>
                    <a:pt x="4529" y="7083"/>
                  </a:cubicBezTo>
                  <a:cubicBezTo>
                    <a:pt x="4621" y="7064"/>
                    <a:pt x="4712" y="7064"/>
                    <a:pt x="4800" y="7046"/>
                  </a:cubicBezTo>
                  <a:cubicBezTo>
                    <a:pt x="4797" y="7046"/>
                    <a:pt x="4789" y="7042"/>
                    <a:pt x="4782" y="7042"/>
                  </a:cubicBezTo>
                  <a:cubicBezTo>
                    <a:pt x="4778" y="7046"/>
                    <a:pt x="4775" y="7046"/>
                    <a:pt x="4775" y="7050"/>
                  </a:cubicBezTo>
                  <a:cubicBezTo>
                    <a:pt x="4773" y="7049"/>
                    <a:pt x="4770" y="7048"/>
                    <a:pt x="4766" y="7048"/>
                  </a:cubicBezTo>
                  <a:cubicBezTo>
                    <a:pt x="4761" y="7048"/>
                    <a:pt x="4755" y="7049"/>
                    <a:pt x="4750" y="7050"/>
                  </a:cubicBezTo>
                  <a:lnTo>
                    <a:pt x="4750" y="7050"/>
                  </a:lnTo>
                  <a:cubicBezTo>
                    <a:pt x="4751" y="7050"/>
                    <a:pt x="4751" y="7050"/>
                    <a:pt x="4753" y="7050"/>
                  </a:cubicBezTo>
                  <a:lnTo>
                    <a:pt x="4749" y="7050"/>
                  </a:lnTo>
                  <a:cubicBezTo>
                    <a:pt x="4749" y="7050"/>
                    <a:pt x="4749" y="7050"/>
                    <a:pt x="4749" y="7051"/>
                  </a:cubicBezTo>
                  <a:lnTo>
                    <a:pt x="4749" y="7051"/>
                  </a:lnTo>
                  <a:cubicBezTo>
                    <a:pt x="4749" y="7051"/>
                    <a:pt x="4750" y="7051"/>
                    <a:pt x="4750" y="7050"/>
                  </a:cubicBezTo>
                  <a:lnTo>
                    <a:pt x="4750" y="7050"/>
                  </a:lnTo>
                  <a:cubicBezTo>
                    <a:pt x="4750" y="7051"/>
                    <a:pt x="4749" y="7051"/>
                    <a:pt x="4749" y="7051"/>
                  </a:cubicBezTo>
                  <a:cubicBezTo>
                    <a:pt x="4749" y="7051"/>
                    <a:pt x="4749" y="7051"/>
                    <a:pt x="4749" y="7051"/>
                  </a:cubicBezTo>
                  <a:lnTo>
                    <a:pt x="4749" y="7051"/>
                  </a:lnTo>
                  <a:cubicBezTo>
                    <a:pt x="4746" y="7052"/>
                    <a:pt x="4743" y="7053"/>
                    <a:pt x="4741" y="7054"/>
                  </a:cubicBezTo>
                  <a:lnTo>
                    <a:pt x="4745" y="7050"/>
                  </a:lnTo>
                  <a:lnTo>
                    <a:pt x="4749" y="7050"/>
                  </a:lnTo>
                  <a:cubicBezTo>
                    <a:pt x="4744" y="7048"/>
                    <a:pt x="4740" y="7047"/>
                    <a:pt x="4737" y="7047"/>
                  </a:cubicBezTo>
                  <a:cubicBezTo>
                    <a:pt x="4732" y="7047"/>
                    <a:pt x="4729" y="7050"/>
                    <a:pt x="4719" y="7057"/>
                  </a:cubicBezTo>
                  <a:cubicBezTo>
                    <a:pt x="4591" y="7057"/>
                    <a:pt x="4452" y="7076"/>
                    <a:pt x="4316" y="7090"/>
                  </a:cubicBezTo>
                  <a:cubicBezTo>
                    <a:pt x="4150" y="7098"/>
                    <a:pt x="3979" y="7111"/>
                    <a:pt x="3809" y="7111"/>
                  </a:cubicBezTo>
                  <a:cubicBezTo>
                    <a:pt x="3747" y="7111"/>
                    <a:pt x="3685" y="7109"/>
                    <a:pt x="3623" y="7105"/>
                  </a:cubicBezTo>
                  <a:cubicBezTo>
                    <a:pt x="3712" y="7085"/>
                    <a:pt x="3788" y="7083"/>
                    <a:pt x="3876" y="7083"/>
                  </a:cubicBezTo>
                  <a:cubicBezTo>
                    <a:pt x="3901" y="7083"/>
                    <a:pt x="3926" y="7083"/>
                    <a:pt x="3953" y="7083"/>
                  </a:cubicBezTo>
                  <a:cubicBezTo>
                    <a:pt x="3880" y="7090"/>
                    <a:pt x="3828" y="7094"/>
                    <a:pt x="3766" y="7098"/>
                  </a:cubicBezTo>
                  <a:cubicBezTo>
                    <a:pt x="3759" y="7094"/>
                    <a:pt x="3751" y="7093"/>
                    <a:pt x="3743" y="7093"/>
                  </a:cubicBezTo>
                  <a:cubicBezTo>
                    <a:pt x="3727" y="7093"/>
                    <a:pt x="3709" y="7099"/>
                    <a:pt x="3696" y="7101"/>
                  </a:cubicBezTo>
                  <a:cubicBezTo>
                    <a:pt x="3718" y="7102"/>
                    <a:pt x="3740" y="7102"/>
                    <a:pt x="3762" y="7102"/>
                  </a:cubicBezTo>
                  <a:cubicBezTo>
                    <a:pt x="3915" y="7102"/>
                    <a:pt x="4064" y="7092"/>
                    <a:pt x="4221" y="7079"/>
                  </a:cubicBezTo>
                  <a:cubicBezTo>
                    <a:pt x="4213" y="7079"/>
                    <a:pt x="4210" y="7076"/>
                    <a:pt x="4210" y="7076"/>
                  </a:cubicBezTo>
                  <a:cubicBezTo>
                    <a:pt x="4265" y="7068"/>
                    <a:pt x="4323" y="7061"/>
                    <a:pt x="4378" y="7057"/>
                  </a:cubicBezTo>
                  <a:cubicBezTo>
                    <a:pt x="4382" y="7053"/>
                    <a:pt x="4388" y="7053"/>
                    <a:pt x="4395" y="7053"/>
                  </a:cubicBezTo>
                  <a:cubicBezTo>
                    <a:pt x="4401" y="7053"/>
                    <a:pt x="4408" y="7053"/>
                    <a:pt x="4411" y="7050"/>
                  </a:cubicBezTo>
                  <a:cubicBezTo>
                    <a:pt x="4543" y="7035"/>
                    <a:pt x="4687" y="7032"/>
                    <a:pt x="4819" y="7013"/>
                  </a:cubicBezTo>
                  <a:lnTo>
                    <a:pt x="4829" y="7017"/>
                  </a:lnTo>
                  <a:cubicBezTo>
                    <a:pt x="5010" y="6991"/>
                    <a:pt x="5181" y="6984"/>
                    <a:pt x="5362" y="6962"/>
                  </a:cubicBezTo>
                  <a:cubicBezTo>
                    <a:pt x="5379" y="6951"/>
                    <a:pt x="5406" y="6962"/>
                    <a:pt x="5428" y="6947"/>
                  </a:cubicBezTo>
                  <a:lnTo>
                    <a:pt x="5431" y="6951"/>
                  </a:lnTo>
                  <a:cubicBezTo>
                    <a:pt x="5441" y="6949"/>
                    <a:pt x="5447" y="6948"/>
                    <a:pt x="5451" y="6948"/>
                  </a:cubicBezTo>
                  <a:cubicBezTo>
                    <a:pt x="5459" y="6948"/>
                    <a:pt x="5460" y="6951"/>
                    <a:pt x="5467" y="6951"/>
                  </a:cubicBezTo>
                  <a:lnTo>
                    <a:pt x="5445" y="6958"/>
                  </a:lnTo>
                  <a:cubicBezTo>
                    <a:pt x="5472" y="6958"/>
                    <a:pt x="5511" y="6954"/>
                    <a:pt x="5541" y="6944"/>
                  </a:cubicBezTo>
                  <a:lnTo>
                    <a:pt x="5545" y="6944"/>
                  </a:lnTo>
                  <a:cubicBezTo>
                    <a:pt x="5658" y="6925"/>
                    <a:pt x="5780" y="6907"/>
                    <a:pt x="5890" y="6900"/>
                  </a:cubicBezTo>
                  <a:cubicBezTo>
                    <a:pt x="5890" y="6900"/>
                    <a:pt x="5893" y="6896"/>
                    <a:pt x="5897" y="6896"/>
                  </a:cubicBezTo>
                  <a:cubicBezTo>
                    <a:pt x="5900" y="6896"/>
                    <a:pt x="5900" y="6892"/>
                    <a:pt x="5900" y="6888"/>
                  </a:cubicBezTo>
                  <a:cubicBezTo>
                    <a:pt x="5904" y="6891"/>
                    <a:pt x="5909" y="6892"/>
                    <a:pt x="5915" y="6892"/>
                  </a:cubicBezTo>
                  <a:cubicBezTo>
                    <a:pt x="5926" y="6892"/>
                    <a:pt x="5940" y="6889"/>
                    <a:pt x="5951" y="6889"/>
                  </a:cubicBezTo>
                  <a:cubicBezTo>
                    <a:pt x="5956" y="6889"/>
                    <a:pt x="5960" y="6889"/>
                    <a:pt x="5963" y="6892"/>
                  </a:cubicBezTo>
                  <a:cubicBezTo>
                    <a:pt x="5849" y="6910"/>
                    <a:pt x="5717" y="6951"/>
                    <a:pt x="5604" y="6958"/>
                  </a:cubicBezTo>
                  <a:cubicBezTo>
                    <a:pt x="5570" y="6966"/>
                    <a:pt x="5548" y="6976"/>
                    <a:pt x="5511" y="6980"/>
                  </a:cubicBezTo>
                  <a:cubicBezTo>
                    <a:pt x="5574" y="6980"/>
                    <a:pt x="5636" y="6958"/>
                    <a:pt x="5695" y="6958"/>
                  </a:cubicBezTo>
                  <a:cubicBezTo>
                    <a:pt x="5794" y="6932"/>
                    <a:pt x="5900" y="6929"/>
                    <a:pt x="5995" y="6892"/>
                  </a:cubicBezTo>
                  <a:cubicBezTo>
                    <a:pt x="6105" y="6874"/>
                    <a:pt x="6223" y="6863"/>
                    <a:pt x="6340" y="6834"/>
                  </a:cubicBezTo>
                  <a:cubicBezTo>
                    <a:pt x="6344" y="6837"/>
                    <a:pt x="6347" y="6837"/>
                    <a:pt x="6347" y="6841"/>
                  </a:cubicBezTo>
                  <a:cubicBezTo>
                    <a:pt x="6689" y="6775"/>
                    <a:pt x="7029" y="6683"/>
                    <a:pt x="7359" y="6584"/>
                  </a:cubicBezTo>
                  <a:cubicBezTo>
                    <a:pt x="7623" y="6485"/>
                    <a:pt x="7906" y="6394"/>
                    <a:pt x="8178" y="6287"/>
                  </a:cubicBezTo>
                  <a:lnTo>
                    <a:pt x="8178" y="6287"/>
                  </a:lnTo>
                  <a:cubicBezTo>
                    <a:pt x="8112" y="6328"/>
                    <a:pt x="8049" y="6350"/>
                    <a:pt x="7980" y="6379"/>
                  </a:cubicBezTo>
                  <a:cubicBezTo>
                    <a:pt x="7997" y="6364"/>
                    <a:pt x="8009" y="6357"/>
                    <a:pt x="8019" y="6350"/>
                  </a:cubicBezTo>
                  <a:lnTo>
                    <a:pt x="8019" y="6350"/>
                  </a:lnTo>
                  <a:cubicBezTo>
                    <a:pt x="7961" y="6379"/>
                    <a:pt x="7906" y="6404"/>
                    <a:pt x="7840" y="6426"/>
                  </a:cubicBezTo>
                  <a:cubicBezTo>
                    <a:pt x="8203" y="6342"/>
                    <a:pt x="8540" y="6115"/>
                    <a:pt x="8882" y="5957"/>
                  </a:cubicBezTo>
                  <a:cubicBezTo>
                    <a:pt x="9031" y="5873"/>
                    <a:pt x="9190" y="5788"/>
                    <a:pt x="9332" y="5697"/>
                  </a:cubicBezTo>
                  <a:cubicBezTo>
                    <a:pt x="9461" y="5612"/>
                    <a:pt x="9589" y="5531"/>
                    <a:pt x="9703" y="5426"/>
                  </a:cubicBezTo>
                  <a:lnTo>
                    <a:pt x="9703" y="5426"/>
                  </a:lnTo>
                  <a:cubicBezTo>
                    <a:pt x="9662" y="5440"/>
                    <a:pt x="9633" y="5477"/>
                    <a:pt x="9596" y="5509"/>
                  </a:cubicBezTo>
                  <a:cubicBezTo>
                    <a:pt x="9593" y="5506"/>
                    <a:pt x="9589" y="5506"/>
                    <a:pt x="9586" y="5506"/>
                  </a:cubicBezTo>
                  <a:cubicBezTo>
                    <a:pt x="9515" y="5553"/>
                    <a:pt x="9449" y="5587"/>
                    <a:pt x="9380" y="5634"/>
                  </a:cubicBezTo>
                  <a:cubicBezTo>
                    <a:pt x="9373" y="5594"/>
                    <a:pt x="9559" y="5514"/>
                    <a:pt x="9596" y="5455"/>
                  </a:cubicBezTo>
                  <a:cubicBezTo>
                    <a:pt x="9596" y="5451"/>
                    <a:pt x="9596" y="5448"/>
                    <a:pt x="9593" y="5443"/>
                  </a:cubicBezTo>
                  <a:cubicBezTo>
                    <a:pt x="9622" y="5418"/>
                    <a:pt x="9647" y="5404"/>
                    <a:pt x="9669" y="5374"/>
                  </a:cubicBezTo>
                  <a:cubicBezTo>
                    <a:pt x="9688" y="5367"/>
                    <a:pt x="9706" y="5348"/>
                    <a:pt x="9718" y="5326"/>
                  </a:cubicBezTo>
                  <a:cubicBezTo>
                    <a:pt x="9725" y="5326"/>
                    <a:pt x="9732" y="5316"/>
                    <a:pt x="9735" y="5308"/>
                  </a:cubicBezTo>
                  <a:cubicBezTo>
                    <a:pt x="9835" y="5245"/>
                    <a:pt x="9894" y="5135"/>
                    <a:pt x="9977" y="5062"/>
                  </a:cubicBezTo>
                  <a:cubicBezTo>
                    <a:pt x="10099" y="4915"/>
                    <a:pt x="10219" y="4761"/>
                    <a:pt x="10300" y="4585"/>
                  </a:cubicBezTo>
                  <a:cubicBezTo>
                    <a:pt x="10359" y="4483"/>
                    <a:pt x="10400" y="4358"/>
                    <a:pt x="10436" y="4241"/>
                  </a:cubicBezTo>
                  <a:cubicBezTo>
                    <a:pt x="10436" y="4238"/>
                    <a:pt x="10436" y="4233"/>
                    <a:pt x="10432" y="4230"/>
                  </a:cubicBezTo>
                  <a:cubicBezTo>
                    <a:pt x="10451" y="4186"/>
                    <a:pt x="10462" y="4145"/>
                    <a:pt x="10466" y="4098"/>
                  </a:cubicBezTo>
                  <a:cubicBezTo>
                    <a:pt x="10493" y="3996"/>
                    <a:pt x="10504" y="3865"/>
                    <a:pt x="10520" y="3762"/>
                  </a:cubicBezTo>
                  <a:lnTo>
                    <a:pt x="10520" y="3762"/>
                  </a:lnTo>
                  <a:cubicBezTo>
                    <a:pt x="10521" y="3773"/>
                    <a:pt x="10523" y="3786"/>
                    <a:pt x="10525" y="3786"/>
                  </a:cubicBezTo>
                  <a:cubicBezTo>
                    <a:pt x="10526" y="3786"/>
                    <a:pt x="10528" y="3779"/>
                    <a:pt x="10528" y="3761"/>
                  </a:cubicBezTo>
                  <a:cubicBezTo>
                    <a:pt x="10532" y="3761"/>
                    <a:pt x="10532" y="3746"/>
                    <a:pt x="10535" y="3742"/>
                  </a:cubicBezTo>
                  <a:lnTo>
                    <a:pt x="10535" y="3742"/>
                  </a:lnTo>
                  <a:cubicBezTo>
                    <a:pt x="10535" y="3749"/>
                    <a:pt x="10535" y="3754"/>
                    <a:pt x="10532" y="3757"/>
                  </a:cubicBezTo>
                  <a:lnTo>
                    <a:pt x="10532" y="3771"/>
                  </a:lnTo>
                  <a:lnTo>
                    <a:pt x="10539" y="3771"/>
                  </a:lnTo>
                  <a:cubicBezTo>
                    <a:pt x="10535" y="3834"/>
                    <a:pt x="10535" y="3878"/>
                    <a:pt x="10532" y="3940"/>
                  </a:cubicBezTo>
                  <a:cubicBezTo>
                    <a:pt x="10561" y="3746"/>
                    <a:pt x="10572" y="3541"/>
                    <a:pt x="10532" y="3350"/>
                  </a:cubicBezTo>
                  <a:cubicBezTo>
                    <a:pt x="10535" y="3331"/>
                    <a:pt x="10535" y="3317"/>
                    <a:pt x="10528" y="3299"/>
                  </a:cubicBezTo>
                  <a:cubicBezTo>
                    <a:pt x="10520" y="3211"/>
                    <a:pt x="10488" y="3123"/>
                    <a:pt x="10473" y="3038"/>
                  </a:cubicBezTo>
                  <a:cubicBezTo>
                    <a:pt x="10451" y="2987"/>
                    <a:pt x="10444" y="2910"/>
                    <a:pt x="10414" y="2862"/>
                  </a:cubicBezTo>
                  <a:cubicBezTo>
                    <a:pt x="10362" y="2701"/>
                    <a:pt x="10297" y="2545"/>
                    <a:pt x="10221" y="2396"/>
                  </a:cubicBezTo>
                  <a:lnTo>
                    <a:pt x="10221" y="2396"/>
                  </a:lnTo>
                  <a:cubicBezTo>
                    <a:pt x="10256" y="2354"/>
                    <a:pt x="10290" y="2311"/>
                    <a:pt x="10322" y="2268"/>
                  </a:cubicBezTo>
                  <a:lnTo>
                    <a:pt x="10322" y="2268"/>
                  </a:lnTo>
                  <a:lnTo>
                    <a:pt x="10312" y="2275"/>
                  </a:lnTo>
                  <a:cubicBezTo>
                    <a:pt x="10344" y="2231"/>
                    <a:pt x="10396" y="2170"/>
                    <a:pt x="10410" y="2129"/>
                  </a:cubicBezTo>
                  <a:lnTo>
                    <a:pt x="10410" y="2129"/>
                  </a:lnTo>
                  <a:cubicBezTo>
                    <a:pt x="10410" y="2130"/>
                    <a:pt x="10409" y="2130"/>
                    <a:pt x="10409" y="2130"/>
                  </a:cubicBezTo>
                  <a:cubicBezTo>
                    <a:pt x="10406" y="2130"/>
                    <a:pt x="10414" y="2121"/>
                    <a:pt x="10414" y="2121"/>
                  </a:cubicBezTo>
                  <a:lnTo>
                    <a:pt x="10414" y="2121"/>
                  </a:lnTo>
                  <a:lnTo>
                    <a:pt x="10410" y="2129"/>
                  </a:lnTo>
                  <a:cubicBezTo>
                    <a:pt x="10414" y="2121"/>
                    <a:pt x="10429" y="2096"/>
                    <a:pt x="10440" y="2089"/>
                  </a:cubicBezTo>
                  <a:cubicBezTo>
                    <a:pt x="10454" y="2063"/>
                    <a:pt x="10480" y="2038"/>
                    <a:pt x="10480" y="2023"/>
                  </a:cubicBezTo>
                  <a:lnTo>
                    <a:pt x="10480" y="2023"/>
                  </a:lnTo>
                  <a:cubicBezTo>
                    <a:pt x="10479" y="2024"/>
                    <a:pt x="10479" y="2024"/>
                    <a:pt x="10479" y="2024"/>
                  </a:cubicBezTo>
                  <a:cubicBezTo>
                    <a:pt x="10478" y="2024"/>
                    <a:pt x="10534" y="1934"/>
                    <a:pt x="10517" y="1931"/>
                  </a:cubicBezTo>
                  <a:cubicBezTo>
                    <a:pt x="10520" y="1920"/>
                    <a:pt x="10532" y="1901"/>
                    <a:pt x="10532" y="1901"/>
                  </a:cubicBezTo>
                  <a:cubicBezTo>
                    <a:pt x="10532" y="1872"/>
                    <a:pt x="10561" y="1810"/>
                    <a:pt x="10579" y="1777"/>
                  </a:cubicBezTo>
                  <a:cubicBezTo>
                    <a:pt x="10579" y="1766"/>
                    <a:pt x="10586" y="1740"/>
                    <a:pt x="10583" y="1740"/>
                  </a:cubicBezTo>
                  <a:cubicBezTo>
                    <a:pt x="10586" y="1734"/>
                    <a:pt x="10603" y="1693"/>
                    <a:pt x="10598" y="1693"/>
                  </a:cubicBezTo>
                  <a:cubicBezTo>
                    <a:pt x="10597" y="1693"/>
                    <a:pt x="10595" y="1694"/>
                    <a:pt x="10594" y="1696"/>
                  </a:cubicBezTo>
                  <a:cubicBezTo>
                    <a:pt x="10593" y="1698"/>
                    <a:pt x="10592" y="1698"/>
                    <a:pt x="10592" y="1698"/>
                  </a:cubicBezTo>
                  <a:cubicBezTo>
                    <a:pt x="10592" y="1698"/>
                    <a:pt x="10595" y="1692"/>
                    <a:pt x="10598" y="1689"/>
                  </a:cubicBezTo>
                  <a:cubicBezTo>
                    <a:pt x="10612" y="1571"/>
                    <a:pt x="10608" y="1334"/>
                    <a:pt x="10473" y="1227"/>
                  </a:cubicBezTo>
                  <a:lnTo>
                    <a:pt x="10473" y="1219"/>
                  </a:lnTo>
                  <a:cubicBezTo>
                    <a:pt x="10447" y="1194"/>
                    <a:pt x="10418" y="1172"/>
                    <a:pt x="10392" y="1157"/>
                  </a:cubicBezTo>
                  <a:cubicBezTo>
                    <a:pt x="10282" y="1058"/>
                    <a:pt x="10128" y="996"/>
                    <a:pt x="9985" y="948"/>
                  </a:cubicBezTo>
                  <a:cubicBezTo>
                    <a:pt x="9618" y="823"/>
                    <a:pt x="9204" y="787"/>
                    <a:pt x="8816" y="768"/>
                  </a:cubicBezTo>
                  <a:cubicBezTo>
                    <a:pt x="8741" y="766"/>
                    <a:pt x="8665" y="764"/>
                    <a:pt x="8588" y="762"/>
                  </a:cubicBezTo>
                  <a:lnTo>
                    <a:pt x="8588" y="762"/>
                  </a:lnTo>
                  <a:cubicBezTo>
                    <a:pt x="8556" y="745"/>
                    <a:pt x="8525" y="728"/>
                    <a:pt x="8496" y="713"/>
                  </a:cubicBezTo>
                  <a:cubicBezTo>
                    <a:pt x="7640" y="229"/>
                    <a:pt x="6669" y="0"/>
                    <a:pt x="56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3"/>
            <p:cNvSpPr/>
            <p:nvPr/>
          </p:nvSpPr>
          <p:spPr>
            <a:xfrm>
              <a:off x="1470719" y="954884"/>
              <a:ext cx="28130" cy="33544"/>
            </a:xfrm>
            <a:custGeom>
              <a:avLst/>
              <a:gdLst/>
              <a:ahLst/>
              <a:cxnLst/>
              <a:rect l="l" t="t" r="r" b="b"/>
              <a:pathLst>
                <a:path w="478" h="570" extrusionOk="0">
                  <a:moveTo>
                    <a:pt x="279" y="253"/>
                  </a:moveTo>
                  <a:lnTo>
                    <a:pt x="279" y="253"/>
                  </a:lnTo>
                  <a:cubicBezTo>
                    <a:pt x="276" y="258"/>
                    <a:pt x="272" y="265"/>
                    <a:pt x="269" y="265"/>
                  </a:cubicBezTo>
                  <a:cubicBezTo>
                    <a:pt x="272" y="261"/>
                    <a:pt x="276" y="258"/>
                    <a:pt x="279" y="253"/>
                  </a:cubicBezTo>
                  <a:close/>
                  <a:moveTo>
                    <a:pt x="232" y="302"/>
                  </a:moveTo>
                  <a:cubicBezTo>
                    <a:pt x="228" y="305"/>
                    <a:pt x="225" y="309"/>
                    <a:pt x="220" y="312"/>
                  </a:cubicBezTo>
                  <a:cubicBezTo>
                    <a:pt x="225" y="309"/>
                    <a:pt x="228" y="302"/>
                    <a:pt x="232" y="302"/>
                  </a:cubicBezTo>
                  <a:close/>
                  <a:moveTo>
                    <a:pt x="217" y="324"/>
                  </a:moveTo>
                  <a:cubicBezTo>
                    <a:pt x="213" y="327"/>
                    <a:pt x="210" y="331"/>
                    <a:pt x="206" y="334"/>
                  </a:cubicBezTo>
                  <a:cubicBezTo>
                    <a:pt x="210" y="331"/>
                    <a:pt x="213" y="324"/>
                    <a:pt x="217" y="324"/>
                  </a:cubicBezTo>
                  <a:close/>
                  <a:moveTo>
                    <a:pt x="181" y="363"/>
                  </a:moveTo>
                  <a:lnTo>
                    <a:pt x="176" y="368"/>
                  </a:lnTo>
                  <a:lnTo>
                    <a:pt x="173" y="371"/>
                  </a:lnTo>
                  <a:lnTo>
                    <a:pt x="173" y="368"/>
                  </a:lnTo>
                  <a:cubicBezTo>
                    <a:pt x="176" y="363"/>
                    <a:pt x="176" y="363"/>
                    <a:pt x="181" y="363"/>
                  </a:cubicBezTo>
                  <a:close/>
                  <a:moveTo>
                    <a:pt x="159" y="393"/>
                  </a:moveTo>
                  <a:lnTo>
                    <a:pt x="159" y="393"/>
                  </a:lnTo>
                  <a:cubicBezTo>
                    <a:pt x="154" y="397"/>
                    <a:pt x="151" y="404"/>
                    <a:pt x="147" y="404"/>
                  </a:cubicBezTo>
                  <a:cubicBezTo>
                    <a:pt x="151" y="400"/>
                    <a:pt x="154" y="397"/>
                    <a:pt x="159" y="393"/>
                  </a:cubicBezTo>
                  <a:close/>
                  <a:moveTo>
                    <a:pt x="125" y="437"/>
                  </a:moveTo>
                  <a:cubicBezTo>
                    <a:pt x="124" y="439"/>
                    <a:pt x="122" y="441"/>
                    <a:pt x="120" y="442"/>
                  </a:cubicBezTo>
                  <a:lnTo>
                    <a:pt x="120" y="442"/>
                  </a:lnTo>
                  <a:cubicBezTo>
                    <a:pt x="122" y="439"/>
                    <a:pt x="123" y="437"/>
                    <a:pt x="125" y="437"/>
                  </a:cubicBezTo>
                  <a:close/>
                  <a:moveTo>
                    <a:pt x="477" y="1"/>
                  </a:moveTo>
                  <a:cubicBezTo>
                    <a:pt x="455" y="30"/>
                    <a:pt x="433" y="60"/>
                    <a:pt x="408" y="89"/>
                  </a:cubicBezTo>
                  <a:cubicBezTo>
                    <a:pt x="415" y="77"/>
                    <a:pt x="418" y="70"/>
                    <a:pt x="426" y="52"/>
                  </a:cubicBezTo>
                  <a:lnTo>
                    <a:pt x="426" y="52"/>
                  </a:lnTo>
                  <a:cubicBezTo>
                    <a:pt x="364" y="133"/>
                    <a:pt x="305" y="214"/>
                    <a:pt x="242" y="287"/>
                  </a:cubicBezTo>
                  <a:cubicBezTo>
                    <a:pt x="198" y="324"/>
                    <a:pt x="166" y="378"/>
                    <a:pt x="125" y="419"/>
                  </a:cubicBezTo>
                  <a:cubicBezTo>
                    <a:pt x="126" y="421"/>
                    <a:pt x="127" y="421"/>
                    <a:pt x="129" y="421"/>
                  </a:cubicBezTo>
                  <a:cubicBezTo>
                    <a:pt x="133" y="421"/>
                    <a:pt x="138" y="415"/>
                    <a:pt x="140" y="415"/>
                  </a:cubicBezTo>
                  <a:cubicBezTo>
                    <a:pt x="137" y="419"/>
                    <a:pt x="133" y="422"/>
                    <a:pt x="129" y="422"/>
                  </a:cubicBezTo>
                  <a:lnTo>
                    <a:pt x="129" y="422"/>
                  </a:lnTo>
                  <a:cubicBezTo>
                    <a:pt x="129" y="422"/>
                    <a:pt x="129" y="422"/>
                    <a:pt x="129" y="422"/>
                  </a:cubicBezTo>
                  <a:lnTo>
                    <a:pt x="129" y="422"/>
                  </a:lnTo>
                  <a:cubicBezTo>
                    <a:pt x="129" y="422"/>
                    <a:pt x="129" y="422"/>
                    <a:pt x="129" y="422"/>
                  </a:cubicBezTo>
                  <a:cubicBezTo>
                    <a:pt x="129" y="422"/>
                    <a:pt x="129" y="422"/>
                    <a:pt x="129" y="422"/>
                  </a:cubicBezTo>
                  <a:lnTo>
                    <a:pt x="129" y="422"/>
                  </a:lnTo>
                  <a:cubicBezTo>
                    <a:pt x="128" y="425"/>
                    <a:pt x="116" y="441"/>
                    <a:pt x="117" y="444"/>
                  </a:cubicBezTo>
                  <a:lnTo>
                    <a:pt x="117" y="444"/>
                  </a:lnTo>
                  <a:cubicBezTo>
                    <a:pt x="116" y="444"/>
                    <a:pt x="115" y="444"/>
                    <a:pt x="115" y="444"/>
                  </a:cubicBezTo>
                  <a:cubicBezTo>
                    <a:pt x="103" y="451"/>
                    <a:pt x="81" y="481"/>
                    <a:pt x="59" y="507"/>
                  </a:cubicBezTo>
                  <a:cubicBezTo>
                    <a:pt x="54" y="510"/>
                    <a:pt x="31" y="529"/>
                    <a:pt x="36" y="529"/>
                  </a:cubicBezTo>
                  <a:cubicBezTo>
                    <a:pt x="37" y="529"/>
                    <a:pt x="40" y="528"/>
                    <a:pt x="44" y="525"/>
                  </a:cubicBezTo>
                  <a:lnTo>
                    <a:pt x="44" y="525"/>
                  </a:lnTo>
                  <a:cubicBezTo>
                    <a:pt x="41" y="529"/>
                    <a:pt x="41" y="532"/>
                    <a:pt x="34" y="532"/>
                  </a:cubicBezTo>
                  <a:cubicBezTo>
                    <a:pt x="34" y="532"/>
                    <a:pt x="8" y="561"/>
                    <a:pt x="0" y="569"/>
                  </a:cubicBezTo>
                  <a:cubicBezTo>
                    <a:pt x="56" y="529"/>
                    <a:pt x="110" y="466"/>
                    <a:pt x="154" y="419"/>
                  </a:cubicBezTo>
                  <a:cubicBezTo>
                    <a:pt x="257" y="283"/>
                    <a:pt x="393" y="143"/>
                    <a:pt x="4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3"/>
            <p:cNvSpPr/>
            <p:nvPr/>
          </p:nvSpPr>
          <p:spPr>
            <a:xfrm>
              <a:off x="1130210" y="1088062"/>
              <a:ext cx="45609" cy="3001"/>
            </a:xfrm>
            <a:custGeom>
              <a:avLst/>
              <a:gdLst/>
              <a:ahLst/>
              <a:cxnLst/>
              <a:rect l="l" t="t" r="r" b="b"/>
              <a:pathLst>
                <a:path w="775" h="51" extrusionOk="0">
                  <a:moveTo>
                    <a:pt x="774" y="0"/>
                  </a:moveTo>
                  <a:cubicBezTo>
                    <a:pt x="521" y="26"/>
                    <a:pt x="261" y="22"/>
                    <a:pt x="0" y="44"/>
                  </a:cubicBezTo>
                  <a:cubicBezTo>
                    <a:pt x="2" y="46"/>
                    <a:pt x="9" y="46"/>
                    <a:pt x="16" y="46"/>
                  </a:cubicBezTo>
                  <a:cubicBezTo>
                    <a:pt x="24" y="46"/>
                    <a:pt x="32" y="46"/>
                    <a:pt x="37" y="48"/>
                  </a:cubicBezTo>
                  <a:cubicBezTo>
                    <a:pt x="92" y="48"/>
                    <a:pt x="150" y="40"/>
                    <a:pt x="208" y="40"/>
                  </a:cubicBezTo>
                  <a:cubicBezTo>
                    <a:pt x="220" y="40"/>
                    <a:pt x="231" y="40"/>
                    <a:pt x="242" y="41"/>
                  </a:cubicBezTo>
                  <a:cubicBezTo>
                    <a:pt x="226" y="47"/>
                    <a:pt x="239" y="50"/>
                    <a:pt x="255" y="50"/>
                  </a:cubicBezTo>
                  <a:cubicBezTo>
                    <a:pt x="269" y="50"/>
                    <a:pt x="284" y="47"/>
                    <a:pt x="286" y="41"/>
                  </a:cubicBezTo>
                  <a:cubicBezTo>
                    <a:pt x="275" y="37"/>
                    <a:pt x="290" y="37"/>
                    <a:pt x="290" y="37"/>
                  </a:cubicBezTo>
                  <a:lnTo>
                    <a:pt x="290" y="37"/>
                  </a:lnTo>
                  <a:lnTo>
                    <a:pt x="286" y="41"/>
                  </a:lnTo>
                  <a:cubicBezTo>
                    <a:pt x="429" y="29"/>
                    <a:pt x="653" y="33"/>
                    <a:pt x="7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3"/>
            <p:cNvSpPr/>
            <p:nvPr/>
          </p:nvSpPr>
          <p:spPr>
            <a:xfrm>
              <a:off x="1213542" y="1086532"/>
              <a:ext cx="22069" cy="4943"/>
            </a:xfrm>
            <a:custGeom>
              <a:avLst/>
              <a:gdLst/>
              <a:ahLst/>
              <a:cxnLst/>
              <a:rect l="l" t="t" r="r" b="b"/>
              <a:pathLst>
                <a:path w="375" h="84" extrusionOk="0">
                  <a:moveTo>
                    <a:pt x="48" y="77"/>
                  </a:moveTo>
                  <a:lnTo>
                    <a:pt x="44" y="81"/>
                  </a:lnTo>
                  <a:lnTo>
                    <a:pt x="41" y="77"/>
                  </a:lnTo>
                  <a:close/>
                  <a:moveTo>
                    <a:pt x="334" y="1"/>
                  </a:moveTo>
                  <a:lnTo>
                    <a:pt x="322" y="4"/>
                  </a:lnTo>
                  <a:lnTo>
                    <a:pt x="322" y="11"/>
                  </a:lnTo>
                  <a:cubicBezTo>
                    <a:pt x="234" y="33"/>
                    <a:pt x="151" y="52"/>
                    <a:pt x="66" y="74"/>
                  </a:cubicBezTo>
                  <a:lnTo>
                    <a:pt x="63" y="70"/>
                  </a:lnTo>
                  <a:cubicBezTo>
                    <a:pt x="44" y="70"/>
                    <a:pt x="29" y="77"/>
                    <a:pt x="0" y="77"/>
                  </a:cubicBezTo>
                  <a:cubicBezTo>
                    <a:pt x="8" y="82"/>
                    <a:pt x="22" y="84"/>
                    <a:pt x="38" y="84"/>
                  </a:cubicBezTo>
                  <a:cubicBezTo>
                    <a:pt x="104" y="84"/>
                    <a:pt x="222" y="55"/>
                    <a:pt x="275" y="37"/>
                  </a:cubicBezTo>
                  <a:lnTo>
                    <a:pt x="239" y="37"/>
                  </a:lnTo>
                  <a:cubicBezTo>
                    <a:pt x="271" y="33"/>
                    <a:pt x="290" y="30"/>
                    <a:pt x="308" y="26"/>
                  </a:cubicBezTo>
                  <a:cubicBezTo>
                    <a:pt x="312" y="23"/>
                    <a:pt x="315" y="19"/>
                    <a:pt x="315" y="15"/>
                  </a:cubicBezTo>
                  <a:cubicBezTo>
                    <a:pt x="320" y="16"/>
                    <a:pt x="324" y="16"/>
                    <a:pt x="328" y="16"/>
                  </a:cubicBezTo>
                  <a:cubicBezTo>
                    <a:pt x="346" y="16"/>
                    <a:pt x="359" y="10"/>
                    <a:pt x="374" y="4"/>
                  </a:cubicBezTo>
                  <a:cubicBezTo>
                    <a:pt x="373" y="4"/>
                    <a:pt x="371" y="4"/>
                    <a:pt x="369" y="4"/>
                  </a:cubicBezTo>
                  <a:cubicBezTo>
                    <a:pt x="362" y="4"/>
                    <a:pt x="351" y="6"/>
                    <a:pt x="343" y="6"/>
                  </a:cubicBezTo>
                  <a:cubicBezTo>
                    <a:pt x="338" y="6"/>
                    <a:pt x="334" y="5"/>
                    <a:pt x="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3"/>
            <p:cNvSpPr/>
            <p:nvPr/>
          </p:nvSpPr>
          <p:spPr>
            <a:xfrm>
              <a:off x="911227" y="1033214"/>
              <a:ext cx="7945" cy="22304"/>
            </a:xfrm>
            <a:custGeom>
              <a:avLst/>
              <a:gdLst/>
              <a:ahLst/>
              <a:cxnLst/>
              <a:rect l="l" t="t" r="r" b="b"/>
              <a:pathLst>
                <a:path w="135" h="379" extrusionOk="0">
                  <a:moveTo>
                    <a:pt x="14" y="66"/>
                  </a:moveTo>
                  <a:lnTo>
                    <a:pt x="14" y="70"/>
                  </a:lnTo>
                  <a:lnTo>
                    <a:pt x="14" y="70"/>
                  </a:lnTo>
                  <a:cubicBezTo>
                    <a:pt x="14" y="69"/>
                    <a:pt x="14" y="68"/>
                    <a:pt x="14" y="67"/>
                  </a:cubicBezTo>
                  <a:lnTo>
                    <a:pt x="14" y="67"/>
                  </a:lnTo>
                  <a:cubicBezTo>
                    <a:pt x="14" y="67"/>
                    <a:pt x="14" y="67"/>
                    <a:pt x="14" y="66"/>
                  </a:cubicBezTo>
                  <a:close/>
                  <a:moveTo>
                    <a:pt x="13" y="68"/>
                  </a:moveTo>
                  <a:cubicBezTo>
                    <a:pt x="14" y="69"/>
                    <a:pt x="14" y="70"/>
                    <a:pt x="14" y="72"/>
                  </a:cubicBezTo>
                  <a:lnTo>
                    <a:pt x="14" y="72"/>
                  </a:lnTo>
                  <a:lnTo>
                    <a:pt x="14" y="78"/>
                  </a:lnTo>
                  <a:lnTo>
                    <a:pt x="14" y="81"/>
                  </a:lnTo>
                  <a:cubicBezTo>
                    <a:pt x="14" y="78"/>
                    <a:pt x="11" y="72"/>
                    <a:pt x="13" y="68"/>
                  </a:cubicBezTo>
                  <a:close/>
                  <a:moveTo>
                    <a:pt x="20" y="99"/>
                  </a:moveTo>
                  <a:cubicBezTo>
                    <a:pt x="27" y="128"/>
                    <a:pt x="34" y="145"/>
                    <a:pt x="36" y="162"/>
                  </a:cubicBezTo>
                  <a:lnTo>
                    <a:pt x="40" y="173"/>
                  </a:lnTo>
                  <a:lnTo>
                    <a:pt x="36" y="166"/>
                  </a:lnTo>
                  <a:cubicBezTo>
                    <a:pt x="36" y="166"/>
                    <a:pt x="34" y="163"/>
                    <a:pt x="20" y="99"/>
                  </a:cubicBezTo>
                  <a:close/>
                  <a:moveTo>
                    <a:pt x="8" y="0"/>
                  </a:moveTo>
                  <a:lnTo>
                    <a:pt x="8" y="0"/>
                  </a:lnTo>
                  <a:cubicBezTo>
                    <a:pt x="7" y="0"/>
                    <a:pt x="7" y="14"/>
                    <a:pt x="11" y="52"/>
                  </a:cubicBezTo>
                  <a:cubicBezTo>
                    <a:pt x="5" y="17"/>
                    <a:pt x="2" y="4"/>
                    <a:pt x="1" y="4"/>
                  </a:cubicBezTo>
                  <a:lnTo>
                    <a:pt x="1" y="4"/>
                  </a:lnTo>
                  <a:cubicBezTo>
                    <a:pt x="0" y="4"/>
                    <a:pt x="1" y="19"/>
                    <a:pt x="3" y="34"/>
                  </a:cubicBezTo>
                  <a:cubicBezTo>
                    <a:pt x="21" y="154"/>
                    <a:pt x="55" y="272"/>
                    <a:pt x="128" y="379"/>
                  </a:cubicBezTo>
                  <a:cubicBezTo>
                    <a:pt x="128" y="374"/>
                    <a:pt x="131" y="371"/>
                    <a:pt x="135" y="367"/>
                  </a:cubicBezTo>
                  <a:cubicBezTo>
                    <a:pt x="73" y="264"/>
                    <a:pt x="33" y="154"/>
                    <a:pt x="14" y="34"/>
                  </a:cubicBezTo>
                  <a:cubicBezTo>
                    <a:pt x="12" y="16"/>
                    <a:pt x="9" y="0"/>
                    <a:pt x="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3"/>
            <p:cNvSpPr/>
            <p:nvPr/>
          </p:nvSpPr>
          <p:spPr>
            <a:xfrm>
              <a:off x="1304996" y="862960"/>
              <a:ext cx="22716" cy="12594"/>
            </a:xfrm>
            <a:custGeom>
              <a:avLst/>
              <a:gdLst/>
              <a:ahLst/>
              <a:cxnLst/>
              <a:rect l="l" t="t" r="r" b="b"/>
              <a:pathLst>
                <a:path w="386" h="214" extrusionOk="0">
                  <a:moveTo>
                    <a:pt x="386" y="1"/>
                  </a:moveTo>
                  <a:lnTo>
                    <a:pt x="386" y="1"/>
                  </a:lnTo>
                  <a:cubicBezTo>
                    <a:pt x="272" y="55"/>
                    <a:pt x="125" y="140"/>
                    <a:pt x="0" y="214"/>
                  </a:cubicBezTo>
                  <a:cubicBezTo>
                    <a:pt x="125" y="151"/>
                    <a:pt x="264" y="82"/>
                    <a:pt x="3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3"/>
            <p:cNvSpPr/>
            <p:nvPr/>
          </p:nvSpPr>
          <p:spPr>
            <a:xfrm>
              <a:off x="1276748" y="878497"/>
              <a:ext cx="21598" cy="10828"/>
            </a:xfrm>
            <a:custGeom>
              <a:avLst/>
              <a:gdLst/>
              <a:ahLst/>
              <a:cxnLst/>
              <a:rect l="l" t="t" r="r" b="b"/>
              <a:pathLst>
                <a:path w="367" h="184" extrusionOk="0">
                  <a:moveTo>
                    <a:pt x="367" y="1"/>
                  </a:moveTo>
                  <a:cubicBezTo>
                    <a:pt x="246" y="67"/>
                    <a:pt x="121" y="121"/>
                    <a:pt x="1" y="184"/>
                  </a:cubicBezTo>
                  <a:cubicBezTo>
                    <a:pt x="96" y="162"/>
                    <a:pt x="206" y="82"/>
                    <a:pt x="297" y="48"/>
                  </a:cubicBezTo>
                  <a:cubicBezTo>
                    <a:pt x="309" y="41"/>
                    <a:pt x="367" y="16"/>
                    <a:pt x="3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3"/>
            <p:cNvSpPr/>
            <p:nvPr/>
          </p:nvSpPr>
          <p:spPr>
            <a:xfrm>
              <a:off x="1111201" y="1090357"/>
              <a:ext cx="19303" cy="1412"/>
            </a:xfrm>
            <a:custGeom>
              <a:avLst/>
              <a:gdLst/>
              <a:ahLst/>
              <a:cxnLst/>
              <a:rect l="l" t="t" r="r" b="b"/>
              <a:pathLst>
                <a:path w="328" h="24" extrusionOk="0">
                  <a:moveTo>
                    <a:pt x="262" y="0"/>
                  </a:moveTo>
                  <a:cubicBezTo>
                    <a:pt x="213" y="0"/>
                    <a:pt x="163" y="7"/>
                    <a:pt x="118" y="9"/>
                  </a:cubicBezTo>
                  <a:cubicBezTo>
                    <a:pt x="77" y="9"/>
                    <a:pt x="37" y="9"/>
                    <a:pt x="1" y="16"/>
                  </a:cubicBezTo>
                  <a:lnTo>
                    <a:pt x="1" y="24"/>
                  </a:lnTo>
                  <a:cubicBezTo>
                    <a:pt x="43" y="16"/>
                    <a:pt x="90" y="16"/>
                    <a:pt x="136" y="16"/>
                  </a:cubicBezTo>
                  <a:cubicBezTo>
                    <a:pt x="182" y="16"/>
                    <a:pt x="228" y="16"/>
                    <a:pt x="268" y="9"/>
                  </a:cubicBezTo>
                  <a:cubicBezTo>
                    <a:pt x="273" y="11"/>
                    <a:pt x="278" y="11"/>
                    <a:pt x="282" y="11"/>
                  </a:cubicBezTo>
                  <a:cubicBezTo>
                    <a:pt x="296" y="11"/>
                    <a:pt x="311" y="5"/>
                    <a:pt x="327" y="5"/>
                  </a:cubicBezTo>
                  <a:cubicBezTo>
                    <a:pt x="306" y="2"/>
                    <a:pt x="284" y="0"/>
                    <a:pt x="2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3"/>
            <p:cNvSpPr/>
            <p:nvPr/>
          </p:nvSpPr>
          <p:spPr>
            <a:xfrm>
              <a:off x="1299170" y="792634"/>
              <a:ext cx="20774" cy="5885"/>
            </a:xfrm>
            <a:custGeom>
              <a:avLst/>
              <a:gdLst/>
              <a:ahLst/>
              <a:cxnLst/>
              <a:rect l="l" t="t" r="r" b="b"/>
              <a:pathLst>
                <a:path w="353" h="100" extrusionOk="0">
                  <a:moveTo>
                    <a:pt x="353" y="1"/>
                  </a:moveTo>
                  <a:lnTo>
                    <a:pt x="353" y="1"/>
                  </a:lnTo>
                  <a:cubicBezTo>
                    <a:pt x="231" y="15"/>
                    <a:pt x="121" y="59"/>
                    <a:pt x="1" y="96"/>
                  </a:cubicBezTo>
                  <a:cubicBezTo>
                    <a:pt x="4" y="96"/>
                    <a:pt x="8" y="99"/>
                    <a:pt x="11" y="99"/>
                  </a:cubicBezTo>
                  <a:cubicBezTo>
                    <a:pt x="74" y="77"/>
                    <a:pt x="151" y="55"/>
                    <a:pt x="214" y="33"/>
                  </a:cubicBezTo>
                  <a:cubicBezTo>
                    <a:pt x="261" y="30"/>
                    <a:pt x="309" y="15"/>
                    <a:pt x="3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13"/>
            <p:cNvSpPr/>
            <p:nvPr/>
          </p:nvSpPr>
          <p:spPr>
            <a:xfrm>
              <a:off x="1047584" y="1090416"/>
              <a:ext cx="12712" cy="883"/>
            </a:xfrm>
            <a:custGeom>
              <a:avLst/>
              <a:gdLst/>
              <a:ahLst/>
              <a:cxnLst/>
              <a:rect l="l" t="t" r="r" b="b"/>
              <a:pathLst>
                <a:path w="216" h="15" extrusionOk="0">
                  <a:moveTo>
                    <a:pt x="0" y="1"/>
                  </a:moveTo>
                  <a:lnTo>
                    <a:pt x="0" y="1"/>
                  </a:lnTo>
                  <a:cubicBezTo>
                    <a:pt x="33" y="10"/>
                    <a:pt x="72" y="11"/>
                    <a:pt x="110" y="11"/>
                  </a:cubicBezTo>
                  <a:cubicBezTo>
                    <a:pt x="119" y="11"/>
                    <a:pt x="129" y="11"/>
                    <a:pt x="138" y="11"/>
                  </a:cubicBezTo>
                  <a:cubicBezTo>
                    <a:pt x="166" y="11"/>
                    <a:pt x="193" y="11"/>
                    <a:pt x="216" y="15"/>
                  </a:cubicBezTo>
                  <a:cubicBezTo>
                    <a:pt x="210" y="3"/>
                    <a:pt x="164" y="1"/>
                    <a:pt x="114" y="1"/>
                  </a:cubicBezTo>
                  <a:cubicBezTo>
                    <a:pt x="86" y="1"/>
                    <a:pt x="56" y="2"/>
                    <a:pt x="32" y="2"/>
                  </a:cubicBezTo>
                  <a:cubicBezTo>
                    <a:pt x="20" y="2"/>
                    <a:pt x="9"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3"/>
            <p:cNvSpPr/>
            <p:nvPr/>
          </p:nvSpPr>
          <p:spPr>
            <a:xfrm>
              <a:off x="1293108" y="696120"/>
              <a:ext cx="13241" cy="3119"/>
            </a:xfrm>
            <a:custGeom>
              <a:avLst/>
              <a:gdLst/>
              <a:ahLst/>
              <a:cxnLst/>
              <a:rect l="l" t="t" r="r" b="b"/>
              <a:pathLst>
                <a:path w="225" h="53" extrusionOk="0">
                  <a:moveTo>
                    <a:pt x="1" y="1"/>
                  </a:moveTo>
                  <a:lnTo>
                    <a:pt x="1" y="1"/>
                  </a:lnTo>
                  <a:cubicBezTo>
                    <a:pt x="75" y="45"/>
                    <a:pt x="141" y="30"/>
                    <a:pt x="224" y="52"/>
                  </a:cubicBezTo>
                  <a:cubicBezTo>
                    <a:pt x="185" y="38"/>
                    <a:pt x="151" y="34"/>
                    <a:pt x="111" y="30"/>
                  </a:cubicBezTo>
                  <a:cubicBezTo>
                    <a:pt x="70" y="19"/>
                    <a:pt x="45" y="16"/>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3"/>
            <p:cNvSpPr/>
            <p:nvPr/>
          </p:nvSpPr>
          <p:spPr>
            <a:xfrm>
              <a:off x="1166050" y="703300"/>
              <a:ext cx="6532" cy="2413"/>
            </a:xfrm>
            <a:custGeom>
              <a:avLst/>
              <a:gdLst/>
              <a:ahLst/>
              <a:cxnLst/>
              <a:rect l="l" t="t" r="r" b="b"/>
              <a:pathLst>
                <a:path w="111" h="41" extrusionOk="0">
                  <a:moveTo>
                    <a:pt x="107" y="0"/>
                  </a:moveTo>
                  <a:cubicBezTo>
                    <a:pt x="85" y="4"/>
                    <a:pt x="63" y="11"/>
                    <a:pt x="33" y="18"/>
                  </a:cubicBezTo>
                  <a:cubicBezTo>
                    <a:pt x="44" y="26"/>
                    <a:pt x="22" y="33"/>
                    <a:pt x="0" y="40"/>
                  </a:cubicBezTo>
                  <a:cubicBezTo>
                    <a:pt x="3" y="40"/>
                    <a:pt x="6" y="40"/>
                    <a:pt x="9" y="40"/>
                  </a:cubicBezTo>
                  <a:cubicBezTo>
                    <a:pt x="56" y="40"/>
                    <a:pt x="59" y="7"/>
                    <a:pt x="110" y="7"/>
                  </a:cubicBezTo>
                  <a:cubicBezTo>
                    <a:pt x="110" y="4"/>
                    <a:pt x="107" y="0"/>
                    <a:pt x="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3"/>
            <p:cNvSpPr/>
            <p:nvPr/>
          </p:nvSpPr>
          <p:spPr>
            <a:xfrm>
              <a:off x="1055528" y="1092476"/>
              <a:ext cx="5238" cy="883"/>
            </a:xfrm>
            <a:custGeom>
              <a:avLst/>
              <a:gdLst/>
              <a:ahLst/>
              <a:cxnLst/>
              <a:rect l="l" t="t" r="r" b="b"/>
              <a:pathLst>
                <a:path w="89" h="15" extrusionOk="0">
                  <a:moveTo>
                    <a:pt x="70" y="1"/>
                  </a:moveTo>
                  <a:cubicBezTo>
                    <a:pt x="57" y="1"/>
                    <a:pt x="49" y="3"/>
                    <a:pt x="41" y="6"/>
                  </a:cubicBezTo>
                  <a:cubicBezTo>
                    <a:pt x="41" y="6"/>
                    <a:pt x="37" y="2"/>
                    <a:pt x="33" y="2"/>
                  </a:cubicBezTo>
                  <a:lnTo>
                    <a:pt x="11" y="2"/>
                  </a:lnTo>
                  <a:cubicBezTo>
                    <a:pt x="19" y="6"/>
                    <a:pt x="23" y="6"/>
                    <a:pt x="26" y="10"/>
                  </a:cubicBezTo>
                  <a:lnTo>
                    <a:pt x="1" y="10"/>
                  </a:lnTo>
                  <a:cubicBezTo>
                    <a:pt x="11" y="14"/>
                    <a:pt x="21" y="15"/>
                    <a:pt x="32" y="15"/>
                  </a:cubicBezTo>
                  <a:cubicBezTo>
                    <a:pt x="46" y="15"/>
                    <a:pt x="60" y="13"/>
                    <a:pt x="73" y="13"/>
                  </a:cubicBezTo>
                  <a:cubicBezTo>
                    <a:pt x="77" y="13"/>
                    <a:pt x="81" y="13"/>
                    <a:pt x="85" y="13"/>
                  </a:cubicBezTo>
                  <a:cubicBezTo>
                    <a:pt x="89" y="10"/>
                    <a:pt x="89" y="6"/>
                    <a:pt x="89" y="2"/>
                  </a:cubicBezTo>
                  <a:cubicBezTo>
                    <a:pt x="81" y="1"/>
                    <a:pt x="75" y="1"/>
                    <a:pt x="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3"/>
            <p:cNvSpPr/>
            <p:nvPr/>
          </p:nvSpPr>
          <p:spPr>
            <a:xfrm>
              <a:off x="1085307" y="1093888"/>
              <a:ext cx="7356" cy="471"/>
            </a:xfrm>
            <a:custGeom>
              <a:avLst/>
              <a:gdLst/>
              <a:ahLst/>
              <a:cxnLst/>
              <a:rect l="l" t="t" r="r" b="b"/>
              <a:pathLst>
                <a:path w="125" h="8" extrusionOk="0">
                  <a:moveTo>
                    <a:pt x="45" y="0"/>
                  </a:moveTo>
                  <a:cubicBezTo>
                    <a:pt x="30" y="4"/>
                    <a:pt x="30" y="4"/>
                    <a:pt x="1" y="8"/>
                  </a:cubicBezTo>
                  <a:lnTo>
                    <a:pt x="55" y="8"/>
                  </a:lnTo>
                  <a:cubicBezTo>
                    <a:pt x="48" y="4"/>
                    <a:pt x="48" y="0"/>
                    <a:pt x="45" y="0"/>
                  </a:cubicBezTo>
                  <a:close/>
                  <a:moveTo>
                    <a:pt x="63" y="0"/>
                  </a:moveTo>
                  <a:cubicBezTo>
                    <a:pt x="63" y="4"/>
                    <a:pt x="59" y="4"/>
                    <a:pt x="55" y="8"/>
                  </a:cubicBezTo>
                  <a:lnTo>
                    <a:pt x="125" y="8"/>
                  </a:lnTo>
                  <a:lnTo>
                    <a:pt x="125" y="0"/>
                  </a:lnTo>
                  <a:cubicBezTo>
                    <a:pt x="108" y="0"/>
                    <a:pt x="93" y="2"/>
                    <a:pt x="80" y="2"/>
                  </a:cubicBezTo>
                  <a:cubicBezTo>
                    <a:pt x="74" y="2"/>
                    <a:pt x="68" y="1"/>
                    <a:pt x="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13"/>
            <p:cNvSpPr/>
            <p:nvPr/>
          </p:nvSpPr>
          <p:spPr>
            <a:xfrm>
              <a:off x="1299170" y="875495"/>
              <a:ext cx="5061" cy="2884"/>
            </a:xfrm>
            <a:custGeom>
              <a:avLst/>
              <a:gdLst/>
              <a:ahLst/>
              <a:cxnLst/>
              <a:rect l="l" t="t" r="r" b="b"/>
              <a:pathLst>
                <a:path w="86" h="49" extrusionOk="0">
                  <a:moveTo>
                    <a:pt x="85" y="1"/>
                  </a:moveTo>
                  <a:lnTo>
                    <a:pt x="85" y="1"/>
                  </a:lnTo>
                  <a:cubicBezTo>
                    <a:pt x="52" y="18"/>
                    <a:pt x="30" y="26"/>
                    <a:pt x="1" y="48"/>
                  </a:cubicBezTo>
                  <a:cubicBezTo>
                    <a:pt x="10" y="48"/>
                    <a:pt x="40" y="29"/>
                    <a:pt x="50" y="29"/>
                  </a:cubicBezTo>
                  <a:cubicBezTo>
                    <a:pt x="51" y="29"/>
                    <a:pt x="51" y="29"/>
                    <a:pt x="52" y="30"/>
                  </a:cubicBezTo>
                  <a:cubicBezTo>
                    <a:pt x="63" y="23"/>
                    <a:pt x="70" y="15"/>
                    <a:pt x="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13"/>
            <p:cNvSpPr/>
            <p:nvPr/>
          </p:nvSpPr>
          <p:spPr>
            <a:xfrm>
              <a:off x="1113320" y="1092240"/>
              <a:ext cx="5355" cy="824"/>
            </a:xfrm>
            <a:custGeom>
              <a:avLst/>
              <a:gdLst/>
              <a:ahLst/>
              <a:cxnLst/>
              <a:rect l="l" t="t" r="r" b="b"/>
              <a:pathLst>
                <a:path w="91" h="14" extrusionOk="0">
                  <a:moveTo>
                    <a:pt x="76" y="0"/>
                  </a:moveTo>
                  <a:cubicBezTo>
                    <a:pt x="65" y="0"/>
                    <a:pt x="47" y="2"/>
                    <a:pt x="38" y="2"/>
                  </a:cubicBezTo>
                  <a:cubicBezTo>
                    <a:pt x="41" y="10"/>
                    <a:pt x="12" y="6"/>
                    <a:pt x="1" y="10"/>
                  </a:cubicBezTo>
                  <a:cubicBezTo>
                    <a:pt x="7" y="13"/>
                    <a:pt x="18" y="14"/>
                    <a:pt x="31" y="14"/>
                  </a:cubicBezTo>
                  <a:cubicBezTo>
                    <a:pt x="51" y="14"/>
                    <a:pt x="74" y="11"/>
                    <a:pt x="85" y="6"/>
                  </a:cubicBezTo>
                  <a:cubicBezTo>
                    <a:pt x="90" y="1"/>
                    <a:pt x="85" y="0"/>
                    <a:pt x="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3"/>
            <p:cNvSpPr/>
            <p:nvPr/>
          </p:nvSpPr>
          <p:spPr>
            <a:xfrm>
              <a:off x="1047995" y="1093064"/>
              <a:ext cx="4767" cy="1059"/>
            </a:xfrm>
            <a:custGeom>
              <a:avLst/>
              <a:gdLst/>
              <a:ahLst/>
              <a:cxnLst/>
              <a:rect l="l" t="t" r="r" b="b"/>
              <a:pathLst>
                <a:path w="81" h="18" extrusionOk="0">
                  <a:moveTo>
                    <a:pt x="24" y="0"/>
                  </a:moveTo>
                  <a:cubicBezTo>
                    <a:pt x="14" y="0"/>
                    <a:pt x="5" y="1"/>
                    <a:pt x="0" y="3"/>
                  </a:cubicBezTo>
                  <a:cubicBezTo>
                    <a:pt x="11" y="7"/>
                    <a:pt x="26" y="3"/>
                    <a:pt x="26" y="10"/>
                  </a:cubicBezTo>
                  <a:cubicBezTo>
                    <a:pt x="33" y="10"/>
                    <a:pt x="44" y="14"/>
                    <a:pt x="51" y="18"/>
                  </a:cubicBezTo>
                  <a:cubicBezTo>
                    <a:pt x="81" y="7"/>
                    <a:pt x="50" y="0"/>
                    <a:pt x="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3"/>
            <p:cNvSpPr/>
            <p:nvPr/>
          </p:nvSpPr>
          <p:spPr>
            <a:xfrm>
              <a:off x="1329831" y="858664"/>
              <a:ext cx="3472" cy="3296"/>
            </a:xfrm>
            <a:custGeom>
              <a:avLst/>
              <a:gdLst/>
              <a:ahLst/>
              <a:cxnLst/>
              <a:rect l="l" t="t" r="r" b="b"/>
              <a:pathLst>
                <a:path w="59" h="56" extrusionOk="0">
                  <a:moveTo>
                    <a:pt x="59" y="1"/>
                  </a:moveTo>
                  <a:lnTo>
                    <a:pt x="59" y="1"/>
                  </a:lnTo>
                  <a:cubicBezTo>
                    <a:pt x="33" y="23"/>
                    <a:pt x="11" y="33"/>
                    <a:pt x="1" y="55"/>
                  </a:cubicBezTo>
                  <a:cubicBezTo>
                    <a:pt x="26" y="33"/>
                    <a:pt x="48" y="23"/>
                    <a:pt x="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3"/>
            <p:cNvSpPr/>
            <p:nvPr/>
          </p:nvSpPr>
          <p:spPr>
            <a:xfrm>
              <a:off x="1288753" y="696355"/>
              <a:ext cx="4002" cy="824"/>
            </a:xfrm>
            <a:custGeom>
              <a:avLst/>
              <a:gdLst/>
              <a:ahLst/>
              <a:cxnLst/>
              <a:rect l="l" t="t" r="r" b="b"/>
              <a:pathLst>
                <a:path w="68" h="14" extrusionOk="0">
                  <a:moveTo>
                    <a:pt x="31" y="1"/>
                  </a:moveTo>
                  <a:lnTo>
                    <a:pt x="31" y="1"/>
                  </a:lnTo>
                  <a:cubicBezTo>
                    <a:pt x="0" y="9"/>
                    <a:pt x="26" y="13"/>
                    <a:pt x="49" y="13"/>
                  </a:cubicBezTo>
                  <a:cubicBezTo>
                    <a:pt x="56" y="13"/>
                    <a:pt x="63" y="13"/>
                    <a:pt x="68" y="12"/>
                  </a:cubicBezTo>
                  <a:cubicBezTo>
                    <a:pt x="53" y="8"/>
                    <a:pt x="46" y="4"/>
                    <a:pt x="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3"/>
            <p:cNvSpPr/>
            <p:nvPr/>
          </p:nvSpPr>
          <p:spPr>
            <a:xfrm>
              <a:off x="1228608" y="717953"/>
              <a:ext cx="5708" cy="942"/>
            </a:xfrm>
            <a:custGeom>
              <a:avLst/>
              <a:gdLst/>
              <a:ahLst/>
              <a:cxnLst/>
              <a:rect l="l" t="t" r="r" b="b"/>
              <a:pathLst>
                <a:path w="97" h="16" extrusionOk="0">
                  <a:moveTo>
                    <a:pt x="66" y="0"/>
                  </a:moveTo>
                  <a:lnTo>
                    <a:pt x="66" y="0"/>
                  </a:lnTo>
                  <a:cubicBezTo>
                    <a:pt x="0" y="15"/>
                    <a:pt x="63" y="11"/>
                    <a:pt x="96" y="15"/>
                  </a:cubicBezTo>
                  <a:cubicBezTo>
                    <a:pt x="85" y="11"/>
                    <a:pt x="78" y="8"/>
                    <a:pt x="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3"/>
            <p:cNvSpPr/>
            <p:nvPr/>
          </p:nvSpPr>
          <p:spPr>
            <a:xfrm>
              <a:off x="1324417" y="702711"/>
              <a:ext cx="3708" cy="1059"/>
            </a:xfrm>
            <a:custGeom>
              <a:avLst/>
              <a:gdLst/>
              <a:ahLst/>
              <a:cxnLst/>
              <a:rect l="l" t="t" r="r" b="b"/>
              <a:pathLst>
                <a:path w="63" h="18" extrusionOk="0">
                  <a:moveTo>
                    <a:pt x="6" y="1"/>
                  </a:moveTo>
                  <a:cubicBezTo>
                    <a:pt x="3" y="1"/>
                    <a:pt x="1" y="1"/>
                    <a:pt x="0" y="3"/>
                  </a:cubicBezTo>
                  <a:lnTo>
                    <a:pt x="59" y="17"/>
                  </a:lnTo>
                  <a:lnTo>
                    <a:pt x="63" y="17"/>
                  </a:lnTo>
                  <a:lnTo>
                    <a:pt x="44" y="6"/>
                  </a:lnTo>
                  <a:cubicBezTo>
                    <a:pt x="43" y="7"/>
                    <a:pt x="42" y="7"/>
                    <a:pt x="40" y="7"/>
                  </a:cubicBezTo>
                  <a:cubicBezTo>
                    <a:pt x="32" y="7"/>
                    <a:pt x="15" y="1"/>
                    <a:pt x="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3"/>
            <p:cNvSpPr/>
            <p:nvPr/>
          </p:nvSpPr>
          <p:spPr>
            <a:xfrm>
              <a:off x="1264860" y="693354"/>
              <a:ext cx="3296" cy="706"/>
            </a:xfrm>
            <a:custGeom>
              <a:avLst/>
              <a:gdLst/>
              <a:ahLst/>
              <a:cxnLst/>
              <a:rect l="l" t="t" r="r" b="b"/>
              <a:pathLst>
                <a:path w="56" h="12" extrusionOk="0">
                  <a:moveTo>
                    <a:pt x="0" y="0"/>
                  </a:moveTo>
                  <a:lnTo>
                    <a:pt x="0" y="0"/>
                  </a:lnTo>
                  <a:cubicBezTo>
                    <a:pt x="12" y="10"/>
                    <a:pt x="22" y="12"/>
                    <a:pt x="33" y="12"/>
                  </a:cubicBezTo>
                  <a:cubicBezTo>
                    <a:pt x="39" y="12"/>
                    <a:pt x="45" y="11"/>
                    <a:pt x="52" y="11"/>
                  </a:cubicBezTo>
                  <a:cubicBezTo>
                    <a:pt x="56" y="4"/>
                    <a:pt x="15" y="4"/>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3"/>
            <p:cNvSpPr/>
            <p:nvPr/>
          </p:nvSpPr>
          <p:spPr>
            <a:xfrm>
              <a:off x="1478487" y="993961"/>
              <a:ext cx="3296" cy="2648"/>
            </a:xfrm>
            <a:custGeom>
              <a:avLst/>
              <a:gdLst/>
              <a:ahLst/>
              <a:cxnLst/>
              <a:rect l="l" t="t" r="r" b="b"/>
              <a:pathLst>
                <a:path w="56" h="45" extrusionOk="0">
                  <a:moveTo>
                    <a:pt x="54" y="0"/>
                  </a:moveTo>
                  <a:cubicBezTo>
                    <a:pt x="41" y="0"/>
                    <a:pt x="5" y="38"/>
                    <a:pt x="0" y="44"/>
                  </a:cubicBezTo>
                  <a:cubicBezTo>
                    <a:pt x="19" y="29"/>
                    <a:pt x="34" y="19"/>
                    <a:pt x="56" y="0"/>
                  </a:cubicBezTo>
                  <a:cubicBezTo>
                    <a:pt x="55" y="0"/>
                    <a:pt x="55" y="0"/>
                    <a:pt x="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3"/>
            <p:cNvSpPr/>
            <p:nvPr/>
          </p:nvSpPr>
          <p:spPr>
            <a:xfrm>
              <a:off x="1055058" y="1091887"/>
              <a:ext cx="3766" cy="530"/>
            </a:xfrm>
            <a:custGeom>
              <a:avLst/>
              <a:gdLst/>
              <a:ahLst/>
              <a:cxnLst/>
              <a:rect l="l" t="t" r="r" b="b"/>
              <a:pathLst>
                <a:path w="64" h="9" extrusionOk="0">
                  <a:moveTo>
                    <a:pt x="23" y="0"/>
                  </a:moveTo>
                  <a:cubicBezTo>
                    <a:pt x="16" y="0"/>
                    <a:pt x="11" y="2"/>
                    <a:pt x="1" y="5"/>
                  </a:cubicBezTo>
                  <a:cubicBezTo>
                    <a:pt x="19" y="5"/>
                    <a:pt x="38" y="5"/>
                    <a:pt x="63" y="8"/>
                  </a:cubicBezTo>
                  <a:cubicBezTo>
                    <a:pt x="41" y="3"/>
                    <a:pt x="31" y="0"/>
                    <a:pt x="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3"/>
            <p:cNvSpPr/>
            <p:nvPr/>
          </p:nvSpPr>
          <p:spPr>
            <a:xfrm>
              <a:off x="1245204" y="899624"/>
              <a:ext cx="2236" cy="589"/>
            </a:xfrm>
            <a:custGeom>
              <a:avLst/>
              <a:gdLst/>
              <a:ahLst/>
              <a:cxnLst/>
              <a:rect l="l" t="t" r="r" b="b"/>
              <a:pathLst>
                <a:path w="38" h="10" extrusionOk="0">
                  <a:moveTo>
                    <a:pt x="38" y="1"/>
                  </a:moveTo>
                  <a:cubicBezTo>
                    <a:pt x="16" y="1"/>
                    <a:pt x="19" y="1"/>
                    <a:pt x="1" y="9"/>
                  </a:cubicBezTo>
                  <a:cubicBezTo>
                    <a:pt x="9" y="9"/>
                    <a:pt x="14" y="9"/>
                    <a:pt x="17" y="9"/>
                  </a:cubicBezTo>
                  <a:cubicBezTo>
                    <a:pt x="23" y="9"/>
                    <a:pt x="26" y="8"/>
                    <a:pt x="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3"/>
            <p:cNvSpPr/>
            <p:nvPr/>
          </p:nvSpPr>
          <p:spPr>
            <a:xfrm>
              <a:off x="1011920" y="1088121"/>
              <a:ext cx="3119" cy="765"/>
            </a:xfrm>
            <a:custGeom>
              <a:avLst/>
              <a:gdLst/>
              <a:ahLst/>
              <a:cxnLst/>
              <a:rect l="l" t="t" r="r" b="b"/>
              <a:pathLst>
                <a:path w="53" h="13" extrusionOk="0">
                  <a:moveTo>
                    <a:pt x="10" y="1"/>
                  </a:moveTo>
                  <a:cubicBezTo>
                    <a:pt x="6" y="1"/>
                    <a:pt x="3" y="1"/>
                    <a:pt x="1" y="3"/>
                  </a:cubicBezTo>
                  <a:cubicBezTo>
                    <a:pt x="13" y="7"/>
                    <a:pt x="36" y="12"/>
                    <a:pt x="46" y="12"/>
                  </a:cubicBezTo>
                  <a:cubicBezTo>
                    <a:pt x="52" y="12"/>
                    <a:pt x="53" y="11"/>
                    <a:pt x="45" y="6"/>
                  </a:cubicBezTo>
                  <a:cubicBezTo>
                    <a:pt x="40" y="6"/>
                    <a:pt x="21" y="1"/>
                    <a:pt x="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13"/>
            <p:cNvSpPr/>
            <p:nvPr/>
          </p:nvSpPr>
          <p:spPr>
            <a:xfrm>
              <a:off x="1058353" y="1091946"/>
              <a:ext cx="3531" cy="471"/>
            </a:xfrm>
            <a:custGeom>
              <a:avLst/>
              <a:gdLst/>
              <a:ahLst/>
              <a:cxnLst/>
              <a:rect l="l" t="t" r="r" b="b"/>
              <a:pathLst>
                <a:path w="60" h="8" extrusionOk="0">
                  <a:moveTo>
                    <a:pt x="7" y="0"/>
                  </a:moveTo>
                  <a:cubicBezTo>
                    <a:pt x="7" y="0"/>
                    <a:pt x="4" y="0"/>
                    <a:pt x="0" y="4"/>
                  </a:cubicBezTo>
                  <a:cubicBezTo>
                    <a:pt x="19" y="4"/>
                    <a:pt x="37" y="4"/>
                    <a:pt x="59" y="7"/>
                  </a:cubicBezTo>
                  <a:cubicBezTo>
                    <a:pt x="50" y="2"/>
                    <a:pt x="43" y="1"/>
                    <a:pt x="35" y="1"/>
                  </a:cubicBezTo>
                  <a:cubicBezTo>
                    <a:pt x="31" y="1"/>
                    <a:pt x="27" y="2"/>
                    <a:pt x="22" y="2"/>
                  </a:cubicBezTo>
                  <a:cubicBezTo>
                    <a:pt x="18" y="2"/>
                    <a:pt x="13" y="1"/>
                    <a:pt x="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3"/>
            <p:cNvSpPr/>
            <p:nvPr/>
          </p:nvSpPr>
          <p:spPr>
            <a:xfrm>
              <a:off x="1151337" y="1025916"/>
              <a:ext cx="3531" cy="1118"/>
            </a:xfrm>
            <a:custGeom>
              <a:avLst/>
              <a:gdLst/>
              <a:ahLst/>
              <a:cxnLst/>
              <a:rect l="l" t="t" r="r" b="b"/>
              <a:pathLst>
                <a:path w="60" h="19" extrusionOk="0">
                  <a:moveTo>
                    <a:pt x="59" y="0"/>
                  </a:moveTo>
                  <a:cubicBezTo>
                    <a:pt x="41" y="4"/>
                    <a:pt x="19" y="7"/>
                    <a:pt x="1" y="14"/>
                  </a:cubicBezTo>
                  <a:lnTo>
                    <a:pt x="1" y="19"/>
                  </a:lnTo>
                  <a:cubicBezTo>
                    <a:pt x="19" y="11"/>
                    <a:pt x="59" y="14"/>
                    <a:pt x="5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3"/>
            <p:cNvSpPr/>
            <p:nvPr/>
          </p:nvSpPr>
          <p:spPr>
            <a:xfrm>
              <a:off x="1205538" y="695061"/>
              <a:ext cx="2001" cy="706"/>
            </a:xfrm>
            <a:custGeom>
              <a:avLst/>
              <a:gdLst/>
              <a:ahLst/>
              <a:cxnLst/>
              <a:rect l="l" t="t" r="r" b="b"/>
              <a:pathLst>
                <a:path w="34" h="12" extrusionOk="0">
                  <a:moveTo>
                    <a:pt x="11" y="1"/>
                  </a:moveTo>
                  <a:lnTo>
                    <a:pt x="1" y="8"/>
                  </a:lnTo>
                  <a:lnTo>
                    <a:pt x="33" y="12"/>
                  </a:lnTo>
                  <a:cubicBezTo>
                    <a:pt x="26" y="8"/>
                    <a:pt x="33" y="1"/>
                    <a:pt x="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3"/>
            <p:cNvSpPr/>
            <p:nvPr/>
          </p:nvSpPr>
          <p:spPr>
            <a:xfrm>
              <a:off x="1334774" y="705183"/>
              <a:ext cx="2413" cy="824"/>
            </a:xfrm>
            <a:custGeom>
              <a:avLst/>
              <a:gdLst/>
              <a:ahLst/>
              <a:cxnLst/>
              <a:rect l="l" t="t" r="r" b="b"/>
              <a:pathLst>
                <a:path w="41" h="14" extrusionOk="0">
                  <a:moveTo>
                    <a:pt x="5" y="0"/>
                  </a:moveTo>
                  <a:cubicBezTo>
                    <a:pt x="4" y="0"/>
                    <a:pt x="2" y="1"/>
                    <a:pt x="0" y="1"/>
                  </a:cubicBezTo>
                  <a:cubicBezTo>
                    <a:pt x="7" y="7"/>
                    <a:pt x="21" y="13"/>
                    <a:pt x="33" y="13"/>
                  </a:cubicBezTo>
                  <a:cubicBezTo>
                    <a:pt x="36" y="13"/>
                    <a:pt x="38" y="13"/>
                    <a:pt x="41" y="12"/>
                  </a:cubicBezTo>
                  <a:cubicBezTo>
                    <a:pt x="29" y="9"/>
                    <a:pt x="16" y="0"/>
                    <a:pt x="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3"/>
            <p:cNvSpPr/>
            <p:nvPr/>
          </p:nvSpPr>
          <p:spPr>
            <a:xfrm>
              <a:off x="1286046" y="695296"/>
              <a:ext cx="3237" cy="883"/>
            </a:xfrm>
            <a:custGeom>
              <a:avLst/>
              <a:gdLst/>
              <a:ahLst/>
              <a:cxnLst/>
              <a:rect l="l" t="t" r="r" b="b"/>
              <a:pathLst>
                <a:path w="55" h="15" extrusionOk="0">
                  <a:moveTo>
                    <a:pt x="0" y="0"/>
                  </a:moveTo>
                  <a:lnTo>
                    <a:pt x="0" y="0"/>
                  </a:lnTo>
                  <a:cubicBezTo>
                    <a:pt x="14" y="8"/>
                    <a:pt x="22" y="11"/>
                    <a:pt x="29" y="15"/>
                  </a:cubicBezTo>
                  <a:cubicBezTo>
                    <a:pt x="36" y="15"/>
                    <a:pt x="44" y="11"/>
                    <a:pt x="55" y="11"/>
                  </a:cubicBezTo>
                  <a:cubicBezTo>
                    <a:pt x="41" y="8"/>
                    <a:pt x="26" y="4"/>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13"/>
            <p:cNvSpPr/>
            <p:nvPr/>
          </p:nvSpPr>
          <p:spPr>
            <a:xfrm>
              <a:off x="1330302" y="1049809"/>
              <a:ext cx="2942" cy="824"/>
            </a:xfrm>
            <a:custGeom>
              <a:avLst/>
              <a:gdLst/>
              <a:ahLst/>
              <a:cxnLst/>
              <a:rect l="l" t="t" r="r" b="b"/>
              <a:pathLst>
                <a:path w="50" h="14" extrusionOk="0">
                  <a:moveTo>
                    <a:pt x="37" y="1"/>
                  </a:moveTo>
                  <a:cubicBezTo>
                    <a:pt x="25" y="4"/>
                    <a:pt x="15" y="9"/>
                    <a:pt x="3" y="9"/>
                  </a:cubicBezTo>
                  <a:cubicBezTo>
                    <a:pt x="1" y="12"/>
                    <a:pt x="2" y="14"/>
                    <a:pt x="6" y="14"/>
                  </a:cubicBezTo>
                  <a:cubicBezTo>
                    <a:pt x="18" y="14"/>
                    <a:pt x="50" y="1"/>
                    <a:pt x="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3"/>
            <p:cNvSpPr/>
            <p:nvPr/>
          </p:nvSpPr>
          <p:spPr>
            <a:xfrm>
              <a:off x="1042817" y="1090416"/>
              <a:ext cx="2825" cy="294"/>
            </a:xfrm>
            <a:custGeom>
              <a:avLst/>
              <a:gdLst/>
              <a:ahLst/>
              <a:cxnLst/>
              <a:rect l="l" t="t" r="r" b="b"/>
              <a:pathLst>
                <a:path w="48" h="5" extrusionOk="0">
                  <a:moveTo>
                    <a:pt x="48" y="1"/>
                  </a:moveTo>
                  <a:cubicBezTo>
                    <a:pt x="33" y="1"/>
                    <a:pt x="19" y="1"/>
                    <a:pt x="0" y="4"/>
                  </a:cubicBezTo>
                  <a:cubicBezTo>
                    <a:pt x="33" y="4"/>
                    <a:pt x="33" y="4"/>
                    <a:pt x="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3"/>
            <p:cNvSpPr/>
            <p:nvPr/>
          </p:nvSpPr>
          <p:spPr>
            <a:xfrm>
              <a:off x="1061531" y="1091063"/>
              <a:ext cx="2648" cy="706"/>
            </a:xfrm>
            <a:custGeom>
              <a:avLst/>
              <a:gdLst/>
              <a:ahLst/>
              <a:cxnLst/>
              <a:rect l="l" t="t" r="r" b="b"/>
              <a:pathLst>
                <a:path w="45" h="12" extrusionOk="0">
                  <a:moveTo>
                    <a:pt x="19" y="0"/>
                  </a:moveTo>
                  <a:cubicBezTo>
                    <a:pt x="12" y="0"/>
                    <a:pt x="9" y="4"/>
                    <a:pt x="1" y="4"/>
                  </a:cubicBezTo>
                  <a:cubicBezTo>
                    <a:pt x="12" y="8"/>
                    <a:pt x="23" y="8"/>
                    <a:pt x="45" y="12"/>
                  </a:cubicBezTo>
                  <a:cubicBezTo>
                    <a:pt x="34" y="8"/>
                    <a:pt x="27" y="4"/>
                    <a:pt x="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3"/>
            <p:cNvSpPr/>
            <p:nvPr/>
          </p:nvSpPr>
          <p:spPr>
            <a:xfrm>
              <a:off x="1075184" y="731312"/>
              <a:ext cx="4119" cy="1824"/>
            </a:xfrm>
            <a:custGeom>
              <a:avLst/>
              <a:gdLst/>
              <a:ahLst/>
              <a:cxnLst/>
              <a:rect l="l" t="t" r="r" b="b"/>
              <a:pathLst>
                <a:path w="70" h="31" extrusionOk="0">
                  <a:moveTo>
                    <a:pt x="70" y="1"/>
                  </a:moveTo>
                  <a:lnTo>
                    <a:pt x="70" y="1"/>
                  </a:lnTo>
                  <a:cubicBezTo>
                    <a:pt x="48" y="8"/>
                    <a:pt x="29" y="12"/>
                    <a:pt x="0" y="30"/>
                  </a:cubicBezTo>
                  <a:cubicBezTo>
                    <a:pt x="33" y="16"/>
                    <a:pt x="51" y="8"/>
                    <a:pt x="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3"/>
            <p:cNvSpPr/>
            <p:nvPr/>
          </p:nvSpPr>
          <p:spPr>
            <a:xfrm>
              <a:off x="1469189" y="986840"/>
              <a:ext cx="2236" cy="1766"/>
            </a:xfrm>
            <a:custGeom>
              <a:avLst/>
              <a:gdLst/>
              <a:ahLst/>
              <a:cxnLst/>
              <a:rect l="l" t="t" r="r" b="b"/>
              <a:pathLst>
                <a:path w="38" h="30" extrusionOk="0">
                  <a:moveTo>
                    <a:pt x="35" y="0"/>
                  </a:moveTo>
                  <a:cubicBezTo>
                    <a:pt x="28" y="0"/>
                    <a:pt x="14" y="16"/>
                    <a:pt x="1" y="30"/>
                  </a:cubicBezTo>
                  <a:cubicBezTo>
                    <a:pt x="16" y="18"/>
                    <a:pt x="26" y="11"/>
                    <a:pt x="38" y="1"/>
                  </a:cubicBezTo>
                  <a:cubicBezTo>
                    <a:pt x="37" y="0"/>
                    <a:pt x="36" y="0"/>
                    <a:pt x="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3"/>
            <p:cNvSpPr/>
            <p:nvPr/>
          </p:nvSpPr>
          <p:spPr>
            <a:xfrm>
              <a:off x="1050761" y="1092123"/>
              <a:ext cx="2472" cy="412"/>
            </a:xfrm>
            <a:custGeom>
              <a:avLst/>
              <a:gdLst/>
              <a:ahLst/>
              <a:cxnLst/>
              <a:rect l="l" t="t" r="r" b="b"/>
              <a:pathLst>
                <a:path w="42" h="7" extrusionOk="0">
                  <a:moveTo>
                    <a:pt x="41" y="1"/>
                  </a:moveTo>
                  <a:lnTo>
                    <a:pt x="41" y="1"/>
                  </a:lnTo>
                  <a:cubicBezTo>
                    <a:pt x="26" y="4"/>
                    <a:pt x="16" y="4"/>
                    <a:pt x="1" y="4"/>
                  </a:cubicBezTo>
                  <a:cubicBezTo>
                    <a:pt x="11" y="6"/>
                    <a:pt x="18" y="7"/>
                    <a:pt x="22" y="7"/>
                  </a:cubicBezTo>
                  <a:cubicBezTo>
                    <a:pt x="29" y="7"/>
                    <a:pt x="33" y="5"/>
                    <a:pt x="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3"/>
            <p:cNvSpPr/>
            <p:nvPr/>
          </p:nvSpPr>
          <p:spPr>
            <a:xfrm>
              <a:off x="1103845" y="1091711"/>
              <a:ext cx="2648" cy="294"/>
            </a:xfrm>
            <a:custGeom>
              <a:avLst/>
              <a:gdLst/>
              <a:ahLst/>
              <a:cxnLst/>
              <a:rect l="l" t="t" r="r" b="b"/>
              <a:pathLst>
                <a:path w="45" h="5" extrusionOk="0">
                  <a:moveTo>
                    <a:pt x="1" y="1"/>
                  </a:moveTo>
                  <a:lnTo>
                    <a:pt x="1" y="4"/>
                  </a:lnTo>
                  <a:lnTo>
                    <a:pt x="45" y="4"/>
                  </a:lnTo>
                  <a:lnTo>
                    <a:pt x="4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3"/>
            <p:cNvSpPr/>
            <p:nvPr/>
          </p:nvSpPr>
          <p:spPr>
            <a:xfrm>
              <a:off x="1107140" y="1091299"/>
              <a:ext cx="1942" cy="471"/>
            </a:xfrm>
            <a:custGeom>
              <a:avLst/>
              <a:gdLst/>
              <a:ahLst/>
              <a:cxnLst/>
              <a:rect l="l" t="t" r="r" b="b"/>
              <a:pathLst>
                <a:path w="33" h="8" extrusionOk="0">
                  <a:moveTo>
                    <a:pt x="18" y="0"/>
                  </a:moveTo>
                  <a:cubicBezTo>
                    <a:pt x="4" y="4"/>
                    <a:pt x="0" y="4"/>
                    <a:pt x="18" y="8"/>
                  </a:cubicBezTo>
                  <a:cubicBezTo>
                    <a:pt x="33" y="0"/>
                    <a:pt x="26" y="0"/>
                    <a:pt x="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3"/>
            <p:cNvSpPr/>
            <p:nvPr/>
          </p:nvSpPr>
          <p:spPr>
            <a:xfrm>
              <a:off x="1175289" y="702182"/>
              <a:ext cx="1589" cy="294"/>
            </a:xfrm>
            <a:custGeom>
              <a:avLst/>
              <a:gdLst/>
              <a:ahLst/>
              <a:cxnLst/>
              <a:rect l="l" t="t" r="r" b="b"/>
              <a:pathLst>
                <a:path w="27" h="5" extrusionOk="0">
                  <a:moveTo>
                    <a:pt x="20" y="0"/>
                  </a:moveTo>
                  <a:cubicBezTo>
                    <a:pt x="16" y="0"/>
                    <a:pt x="10" y="1"/>
                    <a:pt x="1" y="4"/>
                  </a:cubicBezTo>
                  <a:lnTo>
                    <a:pt x="26" y="4"/>
                  </a:lnTo>
                  <a:cubicBezTo>
                    <a:pt x="26" y="2"/>
                    <a:pt x="25" y="0"/>
                    <a:pt x="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3"/>
            <p:cNvSpPr/>
            <p:nvPr/>
          </p:nvSpPr>
          <p:spPr>
            <a:xfrm>
              <a:off x="1032635" y="1098596"/>
              <a:ext cx="2236" cy="294"/>
            </a:xfrm>
            <a:custGeom>
              <a:avLst/>
              <a:gdLst/>
              <a:ahLst/>
              <a:cxnLst/>
              <a:rect l="l" t="t" r="r" b="b"/>
              <a:pathLst>
                <a:path w="38" h="5" extrusionOk="0">
                  <a:moveTo>
                    <a:pt x="1" y="1"/>
                  </a:moveTo>
                  <a:lnTo>
                    <a:pt x="38" y="5"/>
                  </a:lnTo>
                  <a:lnTo>
                    <a:pt x="38" y="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3"/>
            <p:cNvSpPr/>
            <p:nvPr/>
          </p:nvSpPr>
          <p:spPr>
            <a:xfrm>
              <a:off x="1081423" y="729370"/>
              <a:ext cx="2001" cy="942"/>
            </a:xfrm>
            <a:custGeom>
              <a:avLst/>
              <a:gdLst/>
              <a:ahLst/>
              <a:cxnLst/>
              <a:rect l="l" t="t" r="r" b="b"/>
              <a:pathLst>
                <a:path w="34" h="16" extrusionOk="0">
                  <a:moveTo>
                    <a:pt x="30" y="1"/>
                  </a:moveTo>
                  <a:lnTo>
                    <a:pt x="1" y="15"/>
                  </a:lnTo>
                  <a:lnTo>
                    <a:pt x="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3"/>
            <p:cNvSpPr/>
            <p:nvPr/>
          </p:nvSpPr>
          <p:spPr>
            <a:xfrm>
              <a:off x="1243732" y="860724"/>
              <a:ext cx="1295" cy="1412"/>
            </a:xfrm>
            <a:custGeom>
              <a:avLst/>
              <a:gdLst/>
              <a:ahLst/>
              <a:cxnLst/>
              <a:rect l="l" t="t" r="r" b="b"/>
              <a:pathLst>
                <a:path w="22" h="24" extrusionOk="0">
                  <a:moveTo>
                    <a:pt x="15" y="0"/>
                  </a:moveTo>
                  <a:cubicBezTo>
                    <a:pt x="14" y="0"/>
                    <a:pt x="13" y="1"/>
                    <a:pt x="12" y="2"/>
                  </a:cubicBezTo>
                  <a:cubicBezTo>
                    <a:pt x="7" y="10"/>
                    <a:pt x="0" y="20"/>
                    <a:pt x="0" y="24"/>
                  </a:cubicBezTo>
                  <a:cubicBezTo>
                    <a:pt x="6" y="21"/>
                    <a:pt x="21" y="0"/>
                    <a:pt x="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3"/>
            <p:cNvSpPr/>
            <p:nvPr/>
          </p:nvSpPr>
          <p:spPr>
            <a:xfrm>
              <a:off x="1339953" y="853250"/>
              <a:ext cx="1824" cy="1354"/>
            </a:xfrm>
            <a:custGeom>
              <a:avLst/>
              <a:gdLst/>
              <a:ahLst/>
              <a:cxnLst/>
              <a:rect l="l" t="t" r="r" b="b"/>
              <a:pathLst>
                <a:path w="31" h="23" extrusionOk="0">
                  <a:moveTo>
                    <a:pt x="27" y="0"/>
                  </a:moveTo>
                  <a:lnTo>
                    <a:pt x="0" y="22"/>
                  </a:lnTo>
                  <a:lnTo>
                    <a:pt x="5" y="22"/>
                  </a:lnTo>
                  <a:lnTo>
                    <a:pt x="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13"/>
            <p:cNvSpPr/>
            <p:nvPr/>
          </p:nvSpPr>
          <p:spPr>
            <a:xfrm>
              <a:off x="1481960" y="992725"/>
              <a:ext cx="942" cy="647"/>
            </a:xfrm>
            <a:custGeom>
              <a:avLst/>
              <a:gdLst/>
              <a:ahLst/>
              <a:cxnLst/>
              <a:rect l="l" t="t" r="r" b="b"/>
              <a:pathLst>
                <a:path w="16" h="11" extrusionOk="0">
                  <a:moveTo>
                    <a:pt x="13" y="0"/>
                  </a:moveTo>
                  <a:cubicBezTo>
                    <a:pt x="12" y="0"/>
                    <a:pt x="10" y="1"/>
                    <a:pt x="7" y="3"/>
                  </a:cubicBezTo>
                  <a:cubicBezTo>
                    <a:pt x="4" y="6"/>
                    <a:pt x="0" y="11"/>
                    <a:pt x="4" y="11"/>
                  </a:cubicBezTo>
                  <a:lnTo>
                    <a:pt x="15" y="3"/>
                  </a:lnTo>
                  <a:cubicBezTo>
                    <a:pt x="15" y="1"/>
                    <a:pt x="15" y="0"/>
                    <a:pt x="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3"/>
            <p:cNvSpPr/>
            <p:nvPr/>
          </p:nvSpPr>
          <p:spPr>
            <a:xfrm>
              <a:off x="1083835" y="728311"/>
              <a:ext cx="1766" cy="942"/>
            </a:xfrm>
            <a:custGeom>
              <a:avLst/>
              <a:gdLst/>
              <a:ahLst/>
              <a:cxnLst/>
              <a:rect l="l" t="t" r="r" b="b"/>
              <a:pathLst>
                <a:path w="30" h="16" extrusionOk="0">
                  <a:moveTo>
                    <a:pt x="29" y="1"/>
                  </a:moveTo>
                  <a:cubicBezTo>
                    <a:pt x="22" y="4"/>
                    <a:pt x="14" y="8"/>
                    <a:pt x="0" y="15"/>
                  </a:cubicBezTo>
                  <a:cubicBezTo>
                    <a:pt x="14" y="11"/>
                    <a:pt x="18" y="8"/>
                    <a:pt x="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3"/>
            <p:cNvSpPr/>
            <p:nvPr/>
          </p:nvSpPr>
          <p:spPr>
            <a:xfrm>
              <a:off x="1308056" y="699416"/>
              <a:ext cx="1766" cy="471"/>
            </a:xfrm>
            <a:custGeom>
              <a:avLst/>
              <a:gdLst/>
              <a:ahLst/>
              <a:cxnLst/>
              <a:rect l="l" t="t" r="r" b="b"/>
              <a:pathLst>
                <a:path w="30" h="8" extrusionOk="0">
                  <a:moveTo>
                    <a:pt x="0" y="0"/>
                  </a:moveTo>
                  <a:cubicBezTo>
                    <a:pt x="14" y="7"/>
                    <a:pt x="19" y="7"/>
                    <a:pt x="29" y="7"/>
                  </a:cubicBezTo>
                  <a:cubicBezTo>
                    <a:pt x="22" y="4"/>
                    <a:pt x="11" y="4"/>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3"/>
            <p:cNvSpPr/>
            <p:nvPr/>
          </p:nvSpPr>
          <p:spPr>
            <a:xfrm>
              <a:off x="1181351" y="700475"/>
              <a:ext cx="1118" cy="294"/>
            </a:xfrm>
            <a:custGeom>
              <a:avLst/>
              <a:gdLst/>
              <a:ahLst/>
              <a:cxnLst/>
              <a:rect l="l" t="t" r="r" b="b"/>
              <a:pathLst>
                <a:path w="19" h="5" extrusionOk="0">
                  <a:moveTo>
                    <a:pt x="19" y="0"/>
                  </a:moveTo>
                  <a:cubicBezTo>
                    <a:pt x="11" y="0"/>
                    <a:pt x="8" y="0"/>
                    <a:pt x="1" y="4"/>
                  </a:cubicBezTo>
                  <a:lnTo>
                    <a:pt x="4" y="4"/>
                  </a:lnTo>
                  <a:cubicBezTo>
                    <a:pt x="11" y="4"/>
                    <a:pt x="15" y="0"/>
                    <a:pt x="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3"/>
            <p:cNvSpPr/>
            <p:nvPr/>
          </p:nvSpPr>
          <p:spPr>
            <a:xfrm>
              <a:off x="1173347" y="702829"/>
              <a:ext cx="1354" cy="530"/>
            </a:xfrm>
            <a:custGeom>
              <a:avLst/>
              <a:gdLst/>
              <a:ahLst/>
              <a:cxnLst/>
              <a:rect l="l" t="t" r="r" b="b"/>
              <a:pathLst>
                <a:path w="23" h="9" extrusionOk="0">
                  <a:moveTo>
                    <a:pt x="23" y="1"/>
                  </a:moveTo>
                  <a:cubicBezTo>
                    <a:pt x="15" y="1"/>
                    <a:pt x="8" y="1"/>
                    <a:pt x="1" y="4"/>
                  </a:cubicBezTo>
                  <a:lnTo>
                    <a:pt x="5" y="8"/>
                  </a:lnTo>
                  <a:cubicBezTo>
                    <a:pt x="15" y="4"/>
                    <a:pt x="19" y="4"/>
                    <a:pt x="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13"/>
            <p:cNvSpPr/>
            <p:nvPr/>
          </p:nvSpPr>
          <p:spPr>
            <a:xfrm>
              <a:off x="1090486" y="952942"/>
              <a:ext cx="706" cy="824"/>
            </a:xfrm>
            <a:custGeom>
              <a:avLst/>
              <a:gdLst/>
              <a:ahLst/>
              <a:cxnLst/>
              <a:rect l="l" t="t" r="r" b="b"/>
              <a:pathLst>
                <a:path w="12" h="14" extrusionOk="0">
                  <a:moveTo>
                    <a:pt x="4" y="0"/>
                  </a:moveTo>
                  <a:lnTo>
                    <a:pt x="1" y="12"/>
                  </a:lnTo>
                  <a:cubicBezTo>
                    <a:pt x="2" y="13"/>
                    <a:pt x="3" y="13"/>
                    <a:pt x="3" y="13"/>
                  </a:cubicBezTo>
                  <a:cubicBezTo>
                    <a:pt x="5" y="13"/>
                    <a:pt x="6" y="12"/>
                    <a:pt x="8" y="12"/>
                  </a:cubicBezTo>
                  <a:cubicBezTo>
                    <a:pt x="8" y="5"/>
                    <a:pt x="11" y="0"/>
                    <a:pt x="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13"/>
            <p:cNvSpPr/>
            <p:nvPr/>
          </p:nvSpPr>
          <p:spPr>
            <a:xfrm>
              <a:off x="1074772" y="1094535"/>
              <a:ext cx="1530" cy="59"/>
            </a:xfrm>
            <a:custGeom>
              <a:avLst/>
              <a:gdLst/>
              <a:ahLst/>
              <a:cxnLst/>
              <a:rect l="l" t="t" r="r" b="b"/>
              <a:pathLst>
                <a:path w="26" h="1" extrusionOk="0">
                  <a:moveTo>
                    <a:pt x="0" y="0"/>
                  </a:moveTo>
                  <a:lnTo>
                    <a:pt x="26" y="0"/>
                  </a:lnTo>
                  <a:lnTo>
                    <a:pt x="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3"/>
            <p:cNvSpPr/>
            <p:nvPr/>
          </p:nvSpPr>
          <p:spPr>
            <a:xfrm>
              <a:off x="1362434" y="713128"/>
              <a:ext cx="883" cy="589"/>
            </a:xfrm>
            <a:custGeom>
              <a:avLst/>
              <a:gdLst/>
              <a:ahLst/>
              <a:cxnLst/>
              <a:rect l="l" t="t" r="r" b="b"/>
              <a:pathLst>
                <a:path w="15" h="10" extrusionOk="0">
                  <a:moveTo>
                    <a:pt x="2" y="1"/>
                  </a:moveTo>
                  <a:cubicBezTo>
                    <a:pt x="0" y="1"/>
                    <a:pt x="0" y="2"/>
                    <a:pt x="4" y="5"/>
                  </a:cubicBezTo>
                  <a:cubicBezTo>
                    <a:pt x="7" y="5"/>
                    <a:pt x="11" y="9"/>
                    <a:pt x="14" y="9"/>
                  </a:cubicBezTo>
                  <a:cubicBezTo>
                    <a:pt x="11" y="5"/>
                    <a:pt x="11" y="2"/>
                    <a:pt x="11" y="2"/>
                  </a:cubicBezTo>
                  <a:cubicBezTo>
                    <a:pt x="7" y="2"/>
                    <a:pt x="4" y="1"/>
                    <a:pt x="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13"/>
            <p:cNvSpPr/>
            <p:nvPr/>
          </p:nvSpPr>
          <p:spPr>
            <a:xfrm>
              <a:off x="1076656" y="1094300"/>
              <a:ext cx="1766" cy="177"/>
            </a:xfrm>
            <a:custGeom>
              <a:avLst/>
              <a:gdLst/>
              <a:ahLst/>
              <a:cxnLst/>
              <a:rect l="l" t="t" r="r" b="b"/>
              <a:pathLst>
                <a:path w="30" h="3" extrusionOk="0">
                  <a:moveTo>
                    <a:pt x="1" y="1"/>
                  </a:moveTo>
                  <a:cubicBezTo>
                    <a:pt x="6" y="2"/>
                    <a:pt x="10" y="2"/>
                    <a:pt x="13" y="2"/>
                  </a:cubicBezTo>
                  <a:cubicBezTo>
                    <a:pt x="19" y="2"/>
                    <a:pt x="23" y="1"/>
                    <a:pt x="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13"/>
            <p:cNvSpPr/>
            <p:nvPr/>
          </p:nvSpPr>
          <p:spPr>
            <a:xfrm>
              <a:off x="1287929" y="1066876"/>
              <a:ext cx="2060" cy="530"/>
            </a:xfrm>
            <a:custGeom>
              <a:avLst/>
              <a:gdLst/>
              <a:ahLst/>
              <a:cxnLst/>
              <a:rect l="l" t="t" r="r" b="b"/>
              <a:pathLst>
                <a:path w="35" h="9" extrusionOk="0">
                  <a:moveTo>
                    <a:pt x="34" y="1"/>
                  </a:moveTo>
                  <a:cubicBezTo>
                    <a:pt x="31" y="2"/>
                    <a:pt x="29" y="3"/>
                    <a:pt x="27" y="3"/>
                  </a:cubicBezTo>
                  <a:lnTo>
                    <a:pt x="27" y="3"/>
                  </a:lnTo>
                  <a:cubicBezTo>
                    <a:pt x="30" y="3"/>
                    <a:pt x="32" y="2"/>
                    <a:pt x="34" y="1"/>
                  </a:cubicBezTo>
                  <a:close/>
                  <a:moveTo>
                    <a:pt x="27" y="3"/>
                  </a:moveTo>
                  <a:cubicBezTo>
                    <a:pt x="21" y="5"/>
                    <a:pt x="14" y="6"/>
                    <a:pt x="1" y="8"/>
                  </a:cubicBezTo>
                  <a:cubicBezTo>
                    <a:pt x="15" y="8"/>
                    <a:pt x="20" y="6"/>
                    <a:pt x="27" y="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13"/>
            <p:cNvSpPr/>
            <p:nvPr/>
          </p:nvSpPr>
          <p:spPr>
            <a:xfrm>
              <a:off x="1064591" y="1091063"/>
              <a:ext cx="471" cy="471"/>
            </a:xfrm>
            <a:custGeom>
              <a:avLst/>
              <a:gdLst/>
              <a:ahLst/>
              <a:cxnLst/>
              <a:rect l="l" t="t" r="r" b="b"/>
              <a:pathLst>
                <a:path w="8" h="8" extrusionOk="0">
                  <a:moveTo>
                    <a:pt x="1" y="0"/>
                  </a:moveTo>
                  <a:lnTo>
                    <a:pt x="1" y="8"/>
                  </a:lnTo>
                  <a:lnTo>
                    <a:pt x="8" y="8"/>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13"/>
            <p:cNvSpPr/>
            <p:nvPr/>
          </p:nvSpPr>
          <p:spPr>
            <a:xfrm>
              <a:off x="1337128" y="855427"/>
              <a:ext cx="1589" cy="1118"/>
            </a:xfrm>
            <a:custGeom>
              <a:avLst/>
              <a:gdLst/>
              <a:ahLst/>
              <a:cxnLst/>
              <a:rect l="l" t="t" r="r" b="b"/>
              <a:pathLst>
                <a:path w="27" h="19" extrusionOk="0">
                  <a:moveTo>
                    <a:pt x="26" y="0"/>
                  </a:moveTo>
                  <a:cubicBezTo>
                    <a:pt x="23" y="4"/>
                    <a:pt x="16" y="7"/>
                    <a:pt x="1" y="19"/>
                  </a:cubicBezTo>
                  <a:cubicBezTo>
                    <a:pt x="16" y="12"/>
                    <a:pt x="19" y="7"/>
                    <a:pt x="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13"/>
            <p:cNvSpPr/>
            <p:nvPr/>
          </p:nvSpPr>
          <p:spPr>
            <a:xfrm>
              <a:off x="1482842" y="991548"/>
              <a:ext cx="1530" cy="1354"/>
            </a:xfrm>
            <a:custGeom>
              <a:avLst/>
              <a:gdLst/>
              <a:ahLst/>
              <a:cxnLst/>
              <a:rect l="l" t="t" r="r" b="b"/>
              <a:pathLst>
                <a:path w="26" h="23" extrusionOk="0">
                  <a:moveTo>
                    <a:pt x="26" y="1"/>
                  </a:moveTo>
                  <a:lnTo>
                    <a:pt x="26" y="1"/>
                  </a:lnTo>
                  <a:cubicBezTo>
                    <a:pt x="11" y="9"/>
                    <a:pt x="11" y="12"/>
                    <a:pt x="0" y="23"/>
                  </a:cubicBezTo>
                  <a:cubicBezTo>
                    <a:pt x="7" y="19"/>
                    <a:pt x="14" y="12"/>
                    <a:pt x="2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13"/>
            <p:cNvSpPr/>
            <p:nvPr/>
          </p:nvSpPr>
          <p:spPr>
            <a:xfrm>
              <a:off x="1525980" y="911276"/>
              <a:ext cx="471" cy="2060"/>
            </a:xfrm>
            <a:custGeom>
              <a:avLst/>
              <a:gdLst/>
              <a:ahLst/>
              <a:cxnLst/>
              <a:rect l="l" t="t" r="r" b="b"/>
              <a:pathLst>
                <a:path w="8" h="35" extrusionOk="0">
                  <a:moveTo>
                    <a:pt x="8" y="1"/>
                  </a:moveTo>
                  <a:cubicBezTo>
                    <a:pt x="4" y="9"/>
                    <a:pt x="4" y="16"/>
                    <a:pt x="0" y="34"/>
                  </a:cubicBezTo>
                  <a:cubicBezTo>
                    <a:pt x="8" y="19"/>
                    <a:pt x="4" y="12"/>
                    <a:pt x="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13"/>
            <p:cNvSpPr/>
            <p:nvPr/>
          </p:nvSpPr>
          <p:spPr>
            <a:xfrm>
              <a:off x="1215661" y="831005"/>
              <a:ext cx="530" cy="530"/>
            </a:xfrm>
            <a:custGeom>
              <a:avLst/>
              <a:gdLst/>
              <a:ahLst/>
              <a:cxnLst/>
              <a:rect l="l" t="t" r="r" b="b"/>
              <a:pathLst>
                <a:path w="9" h="9" extrusionOk="0">
                  <a:moveTo>
                    <a:pt x="5" y="1"/>
                  </a:moveTo>
                  <a:lnTo>
                    <a:pt x="0" y="4"/>
                  </a:lnTo>
                  <a:lnTo>
                    <a:pt x="5" y="9"/>
                  </a:lnTo>
                  <a:lnTo>
                    <a:pt x="8" y="4"/>
                  </a:lnTo>
                  <a:lnTo>
                    <a:pt x="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13"/>
            <p:cNvSpPr/>
            <p:nvPr/>
          </p:nvSpPr>
          <p:spPr>
            <a:xfrm>
              <a:off x="1305467" y="794988"/>
              <a:ext cx="1530" cy="530"/>
            </a:xfrm>
            <a:custGeom>
              <a:avLst/>
              <a:gdLst/>
              <a:ahLst/>
              <a:cxnLst/>
              <a:rect l="l" t="t" r="r" b="b"/>
              <a:pathLst>
                <a:path w="26" h="9" extrusionOk="0">
                  <a:moveTo>
                    <a:pt x="22" y="0"/>
                  </a:moveTo>
                  <a:lnTo>
                    <a:pt x="0" y="5"/>
                  </a:lnTo>
                  <a:lnTo>
                    <a:pt x="0" y="8"/>
                  </a:lnTo>
                  <a:lnTo>
                    <a:pt x="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13"/>
            <p:cNvSpPr/>
            <p:nvPr/>
          </p:nvSpPr>
          <p:spPr>
            <a:xfrm>
              <a:off x="1298110" y="798637"/>
              <a:ext cx="471" cy="530"/>
            </a:xfrm>
            <a:custGeom>
              <a:avLst/>
              <a:gdLst/>
              <a:ahLst/>
              <a:cxnLst/>
              <a:rect l="l" t="t" r="r" b="b"/>
              <a:pathLst>
                <a:path w="8" h="9" extrusionOk="0">
                  <a:moveTo>
                    <a:pt x="0" y="1"/>
                  </a:moveTo>
                  <a:lnTo>
                    <a:pt x="4" y="9"/>
                  </a:lnTo>
                  <a:lnTo>
                    <a:pt x="7" y="4"/>
                  </a:lnTo>
                  <a:lnTo>
                    <a:pt x="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3"/>
            <p:cNvSpPr/>
            <p:nvPr/>
          </p:nvSpPr>
          <p:spPr>
            <a:xfrm>
              <a:off x="1481724" y="993313"/>
              <a:ext cx="471" cy="706"/>
            </a:xfrm>
            <a:custGeom>
              <a:avLst/>
              <a:gdLst/>
              <a:ahLst/>
              <a:cxnLst/>
              <a:rect l="l" t="t" r="r" b="b"/>
              <a:pathLst>
                <a:path w="8" h="12" extrusionOk="0">
                  <a:moveTo>
                    <a:pt x="8" y="1"/>
                  </a:moveTo>
                  <a:lnTo>
                    <a:pt x="1" y="11"/>
                  </a:lnTo>
                  <a:lnTo>
                    <a:pt x="4" y="11"/>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13"/>
            <p:cNvSpPr/>
            <p:nvPr/>
          </p:nvSpPr>
          <p:spPr>
            <a:xfrm>
              <a:off x="1477840" y="996550"/>
              <a:ext cx="706" cy="706"/>
            </a:xfrm>
            <a:custGeom>
              <a:avLst/>
              <a:gdLst/>
              <a:ahLst/>
              <a:cxnLst/>
              <a:rect l="l" t="t" r="r" b="b"/>
              <a:pathLst>
                <a:path w="12" h="12" extrusionOk="0">
                  <a:moveTo>
                    <a:pt x="11" y="0"/>
                  </a:moveTo>
                  <a:lnTo>
                    <a:pt x="4" y="7"/>
                  </a:lnTo>
                  <a:lnTo>
                    <a:pt x="1" y="12"/>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3"/>
            <p:cNvSpPr/>
            <p:nvPr/>
          </p:nvSpPr>
          <p:spPr>
            <a:xfrm>
              <a:off x="942888" y="832535"/>
              <a:ext cx="471" cy="530"/>
            </a:xfrm>
            <a:custGeom>
              <a:avLst/>
              <a:gdLst/>
              <a:ahLst/>
              <a:cxnLst/>
              <a:rect l="l" t="t" r="r" b="b"/>
              <a:pathLst>
                <a:path w="8" h="9" extrusionOk="0">
                  <a:moveTo>
                    <a:pt x="8" y="0"/>
                  </a:moveTo>
                  <a:cubicBezTo>
                    <a:pt x="4" y="0"/>
                    <a:pt x="4" y="5"/>
                    <a:pt x="4" y="5"/>
                  </a:cubicBezTo>
                  <a:lnTo>
                    <a:pt x="8" y="0"/>
                  </a:lnTo>
                  <a:close/>
                  <a:moveTo>
                    <a:pt x="4" y="5"/>
                  </a:moveTo>
                  <a:cubicBezTo>
                    <a:pt x="1" y="5"/>
                    <a:pt x="1" y="8"/>
                    <a:pt x="1" y="8"/>
                  </a:cubicBezTo>
                  <a:lnTo>
                    <a:pt x="4" y="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13"/>
            <p:cNvSpPr/>
            <p:nvPr/>
          </p:nvSpPr>
          <p:spPr>
            <a:xfrm>
              <a:off x="1479547" y="990253"/>
              <a:ext cx="765" cy="530"/>
            </a:xfrm>
            <a:custGeom>
              <a:avLst/>
              <a:gdLst/>
              <a:ahLst/>
              <a:cxnLst/>
              <a:rect l="l" t="t" r="r" b="b"/>
              <a:pathLst>
                <a:path w="13" h="9" extrusionOk="0">
                  <a:moveTo>
                    <a:pt x="12" y="1"/>
                  </a:moveTo>
                  <a:lnTo>
                    <a:pt x="1" y="9"/>
                  </a:lnTo>
                  <a:lnTo>
                    <a:pt x="9" y="9"/>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13"/>
            <p:cNvSpPr/>
            <p:nvPr/>
          </p:nvSpPr>
          <p:spPr>
            <a:xfrm>
              <a:off x="1478487" y="991371"/>
              <a:ext cx="530" cy="706"/>
            </a:xfrm>
            <a:custGeom>
              <a:avLst/>
              <a:gdLst/>
              <a:ahLst/>
              <a:cxnLst/>
              <a:rect l="l" t="t" r="r" b="b"/>
              <a:pathLst>
                <a:path w="9" h="12" extrusionOk="0">
                  <a:moveTo>
                    <a:pt x="8" y="0"/>
                  </a:moveTo>
                  <a:lnTo>
                    <a:pt x="0" y="12"/>
                  </a:lnTo>
                  <a:lnTo>
                    <a:pt x="5" y="7"/>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3"/>
            <p:cNvSpPr/>
            <p:nvPr/>
          </p:nvSpPr>
          <p:spPr>
            <a:xfrm>
              <a:off x="1475486" y="994137"/>
              <a:ext cx="706" cy="765"/>
            </a:xfrm>
            <a:custGeom>
              <a:avLst/>
              <a:gdLst/>
              <a:ahLst/>
              <a:cxnLst/>
              <a:rect l="l" t="t" r="r" b="b"/>
              <a:pathLst>
                <a:path w="12" h="13" extrusionOk="0">
                  <a:moveTo>
                    <a:pt x="12" y="1"/>
                  </a:moveTo>
                  <a:lnTo>
                    <a:pt x="0" y="12"/>
                  </a:lnTo>
                  <a:lnTo>
                    <a:pt x="7" y="9"/>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3"/>
            <p:cNvSpPr/>
            <p:nvPr/>
          </p:nvSpPr>
          <p:spPr>
            <a:xfrm>
              <a:off x="1378795" y="1051339"/>
              <a:ext cx="942" cy="294"/>
            </a:xfrm>
            <a:custGeom>
              <a:avLst/>
              <a:gdLst/>
              <a:ahLst/>
              <a:cxnLst/>
              <a:rect l="l" t="t" r="r" b="b"/>
              <a:pathLst>
                <a:path w="16" h="5" extrusionOk="0">
                  <a:moveTo>
                    <a:pt x="8" y="0"/>
                  </a:moveTo>
                  <a:lnTo>
                    <a:pt x="0" y="5"/>
                  </a:lnTo>
                  <a:cubicBezTo>
                    <a:pt x="0" y="5"/>
                    <a:pt x="15" y="0"/>
                    <a:pt x="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3"/>
            <p:cNvSpPr/>
            <p:nvPr/>
          </p:nvSpPr>
          <p:spPr>
            <a:xfrm>
              <a:off x="1366907" y="1056106"/>
              <a:ext cx="530" cy="235"/>
            </a:xfrm>
            <a:custGeom>
              <a:avLst/>
              <a:gdLst/>
              <a:ahLst/>
              <a:cxnLst/>
              <a:rect l="l" t="t" r="r" b="b"/>
              <a:pathLst>
                <a:path w="9" h="4" extrusionOk="0">
                  <a:moveTo>
                    <a:pt x="4" y="0"/>
                  </a:moveTo>
                  <a:lnTo>
                    <a:pt x="1" y="4"/>
                  </a:lnTo>
                  <a:lnTo>
                    <a:pt x="4" y="4"/>
                  </a:lnTo>
                  <a:lnTo>
                    <a:pt x="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3"/>
            <p:cNvSpPr/>
            <p:nvPr/>
          </p:nvSpPr>
          <p:spPr>
            <a:xfrm>
              <a:off x="1155869" y="1025681"/>
              <a:ext cx="706" cy="177"/>
            </a:xfrm>
            <a:custGeom>
              <a:avLst/>
              <a:gdLst/>
              <a:ahLst/>
              <a:cxnLst/>
              <a:rect l="l" t="t" r="r" b="b"/>
              <a:pathLst>
                <a:path w="12" h="3" extrusionOk="0">
                  <a:moveTo>
                    <a:pt x="1" y="1"/>
                  </a:moveTo>
                  <a:cubicBezTo>
                    <a:pt x="2" y="2"/>
                    <a:pt x="3" y="2"/>
                    <a:pt x="4" y="2"/>
                  </a:cubicBezTo>
                  <a:cubicBezTo>
                    <a:pt x="7" y="2"/>
                    <a:pt x="10" y="1"/>
                    <a:pt x="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3"/>
            <p:cNvSpPr/>
            <p:nvPr/>
          </p:nvSpPr>
          <p:spPr>
            <a:xfrm>
              <a:off x="1149630" y="1026975"/>
              <a:ext cx="883" cy="294"/>
            </a:xfrm>
            <a:custGeom>
              <a:avLst/>
              <a:gdLst/>
              <a:ahLst/>
              <a:cxnLst/>
              <a:rect l="l" t="t" r="r" b="b"/>
              <a:pathLst>
                <a:path w="15" h="5" extrusionOk="0">
                  <a:moveTo>
                    <a:pt x="8" y="1"/>
                  </a:moveTo>
                  <a:lnTo>
                    <a:pt x="0" y="4"/>
                  </a:lnTo>
                  <a:lnTo>
                    <a:pt x="15" y="4"/>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3"/>
            <p:cNvSpPr/>
            <p:nvPr/>
          </p:nvSpPr>
          <p:spPr>
            <a:xfrm>
              <a:off x="1148100" y="1027387"/>
              <a:ext cx="942" cy="294"/>
            </a:xfrm>
            <a:custGeom>
              <a:avLst/>
              <a:gdLst/>
              <a:ahLst/>
              <a:cxnLst/>
              <a:rect l="l" t="t" r="r" b="b"/>
              <a:pathLst>
                <a:path w="16" h="5" extrusionOk="0">
                  <a:moveTo>
                    <a:pt x="1" y="1"/>
                  </a:moveTo>
                  <a:lnTo>
                    <a:pt x="8" y="4"/>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3"/>
            <p:cNvSpPr/>
            <p:nvPr/>
          </p:nvSpPr>
          <p:spPr>
            <a:xfrm>
              <a:off x="1148983" y="1026975"/>
              <a:ext cx="706" cy="471"/>
            </a:xfrm>
            <a:custGeom>
              <a:avLst/>
              <a:gdLst/>
              <a:ahLst/>
              <a:cxnLst/>
              <a:rect l="l" t="t" r="r" b="b"/>
              <a:pathLst>
                <a:path w="12" h="8" extrusionOk="0">
                  <a:moveTo>
                    <a:pt x="8" y="1"/>
                  </a:moveTo>
                  <a:lnTo>
                    <a:pt x="0" y="8"/>
                  </a:lnTo>
                  <a:lnTo>
                    <a:pt x="0" y="8"/>
                  </a:lnTo>
                  <a:lnTo>
                    <a:pt x="11" y="4"/>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3"/>
            <p:cNvSpPr/>
            <p:nvPr/>
          </p:nvSpPr>
          <p:spPr>
            <a:xfrm>
              <a:off x="1512797" y="922752"/>
              <a:ext cx="294" cy="706"/>
            </a:xfrm>
            <a:custGeom>
              <a:avLst/>
              <a:gdLst/>
              <a:ahLst/>
              <a:cxnLst/>
              <a:rect l="l" t="t" r="r" b="b"/>
              <a:pathLst>
                <a:path w="5" h="12" extrusionOk="0">
                  <a:moveTo>
                    <a:pt x="1" y="0"/>
                  </a:moveTo>
                  <a:lnTo>
                    <a:pt x="1" y="12"/>
                  </a:ln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3"/>
            <p:cNvSpPr/>
            <p:nvPr/>
          </p:nvSpPr>
          <p:spPr>
            <a:xfrm>
              <a:off x="1502263" y="949941"/>
              <a:ext cx="471" cy="706"/>
            </a:xfrm>
            <a:custGeom>
              <a:avLst/>
              <a:gdLst/>
              <a:ahLst/>
              <a:cxnLst/>
              <a:rect l="l" t="t" r="r" b="b"/>
              <a:pathLst>
                <a:path w="8" h="12" extrusionOk="0">
                  <a:moveTo>
                    <a:pt x="4" y="0"/>
                  </a:moveTo>
                  <a:lnTo>
                    <a:pt x="0" y="12"/>
                  </a:lnTo>
                  <a:lnTo>
                    <a:pt x="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13"/>
            <p:cNvSpPr/>
            <p:nvPr/>
          </p:nvSpPr>
          <p:spPr>
            <a:xfrm>
              <a:off x="1487786" y="971951"/>
              <a:ext cx="706" cy="706"/>
            </a:xfrm>
            <a:custGeom>
              <a:avLst/>
              <a:gdLst/>
              <a:ahLst/>
              <a:cxnLst/>
              <a:rect l="l" t="t" r="r" b="b"/>
              <a:pathLst>
                <a:path w="12" h="12" extrusionOk="0">
                  <a:moveTo>
                    <a:pt x="8" y="0"/>
                  </a:moveTo>
                  <a:lnTo>
                    <a:pt x="1" y="12"/>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13"/>
            <p:cNvSpPr/>
            <p:nvPr/>
          </p:nvSpPr>
          <p:spPr>
            <a:xfrm>
              <a:off x="974373" y="802992"/>
              <a:ext cx="471" cy="706"/>
            </a:xfrm>
            <a:custGeom>
              <a:avLst/>
              <a:gdLst/>
              <a:ahLst/>
              <a:cxnLst/>
              <a:rect l="l" t="t" r="r" b="b"/>
              <a:pathLst>
                <a:path w="8" h="12" extrusionOk="0">
                  <a:moveTo>
                    <a:pt x="8" y="1"/>
                  </a:moveTo>
                  <a:lnTo>
                    <a:pt x="1" y="11"/>
                  </a:lnTo>
                  <a:lnTo>
                    <a:pt x="4" y="11"/>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13"/>
            <p:cNvSpPr/>
            <p:nvPr/>
          </p:nvSpPr>
          <p:spPr>
            <a:xfrm>
              <a:off x="1478487" y="794988"/>
              <a:ext cx="530" cy="706"/>
            </a:xfrm>
            <a:custGeom>
              <a:avLst/>
              <a:gdLst/>
              <a:ahLst/>
              <a:cxnLst/>
              <a:rect l="l" t="t" r="r" b="b"/>
              <a:pathLst>
                <a:path w="9" h="12" extrusionOk="0">
                  <a:moveTo>
                    <a:pt x="0" y="0"/>
                  </a:moveTo>
                  <a:lnTo>
                    <a:pt x="0" y="5"/>
                  </a:lnTo>
                  <a:lnTo>
                    <a:pt x="8" y="12"/>
                  </a:lnTo>
                  <a:lnTo>
                    <a:pt x="8" y="12"/>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3"/>
            <p:cNvSpPr/>
            <p:nvPr/>
          </p:nvSpPr>
          <p:spPr>
            <a:xfrm>
              <a:off x="1230550" y="1088709"/>
              <a:ext cx="706" cy="235"/>
            </a:xfrm>
            <a:custGeom>
              <a:avLst/>
              <a:gdLst/>
              <a:ahLst/>
              <a:cxnLst/>
              <a:rect l="l" t="t" r="r" b="b"/>
              <a:pathLst>
                <a:path w="12" h="4" extrusionOk="0">
                  <a:moveTo>
                    <a:pt x="11" y="0"/>
                  </a:moveTo>
                  <a:lnTo>
                    <a:pt x="11" y="0"/>
                  </a:lnTo>
                  <a:cubicBezTo>
                    <a:pt x="11" y="0"/>
                    <a:pt x="4" y="0"/>
                    <a:pt x="1" y="4"/>
                  </a:cubicBezTo>
                  <a:lnTo>
                    <a:pt x="8" y="4"/>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13"/>
            <p:cNvSpPr/>
            <p:nvPr/>
          </p:nvSpPr>
          <p:spPr>
            <a:xfrm>
              <a:off x="1499674" y="951000"/>
              <a:ext cx="235" cy="706"/>
            </a:xfrm>
            <a:custGeom>
              <a:avLst/>
              <a:gdLst/>
              <a:ahLst/>
              <a:cxnLst/>
              <a:rect l="l" t="t" r="r" b="b"/>
              <a:pathLst>
                <a:path w="4" h="12" extrusionOk="0">
                  <a:moveTo>
                    <a:pt x="4" y="1"/>
                  </a:moveTo>
                  <a:lnTo>
                    <a:pt x="4" y="1"/>
                  </a:lnTo>
                  <a:cubicBezTo>
                    <a:pt x="4" y="4"/>
                    <a:pt x="0" y="8"/>
                    <a:pt x="0" y="11"/>
                  </a:cubicBezTo>
                  <a:cubicBezTo>
                    <a:pt x="0" y="11"/>
                    <a:pt x="4" y="4"/>
                    <a:pt x="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13"/>
            <p:cNvSpPr/>
            <p:nvPr/>
          </p:nvSpPr>
          <p:spPr>
            <a:xfrm>
              <a:off x="1469660" y="989194"/>
              <a:ext cx="471" cy="294"/>
            </a:xfrm>
            <a:custGeom>
              <a:avLst/>
              <a:gdLst/>
              <a:ahLst/>
              <a:cxnLst/>
              <a:rect l="l" t="t" r="r" b="b"/>
              <a:pathLst>
                <a:path w="8" h="5" extrusionOk="0">
                  <a:moveTo>
                    <a:pt x="4" y="0"/>
                  </a:moveTo>
                  <a:lnTo>
                    <a:pt x="1" y="5"/>
                  </a:lnTo>
                  <a:lnTo>
                    <a:pt x="4" y="5"/>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13"/>
            <p:cNvSpPr/>
            <p:nvPr/>
          </p:nvSpPr>
          <p:spPr>
            <a:xfrm>
              <a:off x="1217191" y="1090416"/>
              <a:ext cx="706" cy="294"/>
            </a:xfrm>
            <a:custGeom>
              <a:avLst/>
              <a:gdLst/>
              <a:ahLst/>
              <a:cxnLst/>
              <a:rect l="l" t="t" r="r" b="b"/>
              <a:pathLst>
                <a:path w="12" h="5" extrusionOk="0">
                  <a:moveTo>
                    <a:pt x="8" y="1"/>
                  </a:moveTo>
                  <a:lnTo>
                    <a:pt x="1" y="4"/>
                  </a:lnTo>
                  <a:lnTo>
                    <a:pt x="11" y="4"/>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13"/>
            <p:cNvSpPr/>
            <p:nvPr/>
          </p:nvSpPr>
          <p:spPr>
            <a:xfrm>
              <a:off x="1526627" y="874848"/>
              <a:ext cx="294" cy="942"/>
            </a:xfrm>
            <a:custGeom>
              <a:avLst/>
              <a:gdLst/>
              <a:ahLst/>
              <a:cxnLst/>
              <a:rect l="l" t="t" r="r" b="b"/>
              <a:pathLst>
                <a:path w="5" h="16" extrusionOk="0">
                  <a:moveTo>
                    <a:pt x="1" y="0"/>
                  </a:moveTo>
                  <a:lnTo>
                    <a:pt x="4" y="15"/>
                  </a:lnTo>
                  <a:lnTo>
                    <a:pt x="4" y="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3"/>
            <p:cNvSpPr/>
            <p:nvPr/>
          </p:nvSpPr>
          <p:spPr>
            <a:xfrm>
              <a:off x="1471778" y="985780"/>
              <a:ext cx="765" cy="647"/>
            </a:xfrm>
            <a:custGeom>
              <a:avLst/>
              <a:gdLst/>
              <a:ahLst/>
              <a:cxnLst/>
              <a:rect l="l" t="t" r="r" b="b"/>
              <a:pathLst>
                <a:path w="13" h="11" extrusionOk="0">
                  <a:moveTo>
                    <a:pt x="12" y="0"/>
                  </a:moveTo>
                  <a:lnTo>
                    <a:pt x="4" y="7"/>
                  </a:lnTo>
                  <a:lnTo>
                    <a:pt x="1" y="11"/>
                  </a:lnTo>
                  <a:cubicBezTo>
                    <a:pt x="4" y="7"/>
                    <a:pt x="12" y="4"/>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13"/>
            <p:cNvSpPr/>
            <p:nvPr/>
          </p:nvSpPr>
          <p:spPr>
            <a:xfrm>
              <a:off x="1467894" y="989429"/>
              <a:ext cx="530" cy="471"/>
            </a:xfrm>
            <a:custGeom>
              <a:avLst/>
              <a:gdLst/>
              <a:ahLst/>
              <a:cxnLst/>
              <a:rect l="l" t="t" r="r" b="b"/>
              <a:pathLst>
                <a:path w="9" h="8" extrusionOk="0">
                  <a:moveTo>
                    <a:pt x="9" y="1"/>
                  </a:moveTo>
                  <a:lnTo>
                    <a:pt x="4" y="4"/>
                  </a:lnTo>
                  <a:lnTo>
                    <a:pt x="1" y="8"/>
                  </a:lnTo>
                  <a:lnTo>
                    <a:pt x="4" y="8"/>
                  </a:lnTo>
                  <a:lnTo>
                    <a:pt x="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13"/>
            <p:cNvSpPr/>
            <p:nvPr/>
          </p:nvSpPr>
          <p:spPr>
            <a:xfrm>
              <a:off x="1466188" y="990959"/>
              <a:ext cx="706" cy="647"/>
            </a:xfrm>
            <a:custGeom>
              <a:avLst/>
              <a:gdLst/>
              <a:ahLst/>
              <a:cxnLst/>
              <a:rect l="l" t="t" r="r" b="b"/>
              <a:pathLst>
                <a:path w="12" h="11" extrusionOk="0">
                  <a:moveTo>
                    <a:pt x="11" y="0"/>
                  </a:moveTo>
                  <a:lnTo>
                    <a:pt x="4" y="4"/>
                  </a:lnTo>
                  <a:lnTo>
                    <a:pt x="1" y="11"/>
                  </a:lnTo>
                  <a:lnTo>
                    <a:pt x="4" y="7"/>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13"/>
            <p:cNvSpPr/>
            <p:nvPr/>
          </p:nvSpPr>
          <p:spPr>
            <a:xfrm>
              <a:off x="1468365" y="988899"/>
              <a:ext cx="471" cy="589"/>
            </a:xfrm>
            <a:custGeom>
              <a:avLst/>
              <a:gdLst/>
              <a:ahLst/>
              <a:cxnLst/>
              <a:rect l="l" t="t" r="r" b="b"/>
              <a:pathLst>
                <a:path w="8" h="10" extrusionOk="0">
                  <a:moveTo>
                    <a:pt x="7" y="1"/>
                  </a:moveTo>
                  <a:cubicBezTo>
                    <a:pt x="6" y="1"/>
                    <a:pt x="6" y="1"/>
                    <a:pt x="4" y="2"/>
                  </a:cubicBezTo>
                  <a:lnTo>
                    <a:pt x="1" y="5"/>
                  </a:lnTo>
                  <a:lnTo>
                    <a:pt x="1" y="10"/>
                  </a:lnTo>
                  <a:cubicBezTo>
                    <a:pt x="1" y="6"/>
                    <a:pt x="8" y="1"/>
                    <a:pt x="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13"/>
            <p:cNvSpPr/>
            <p:nvPr/>
          </p:nvSpPr>
          <p:spPr>
            <a:xfrm>
              <a:off x="1466600" y="990430"/>
              <a:ext cx="589" cy="589"/>
            </a:xfrm>
            <a:custGeom>
              <a:avLst/>
              <a:gdLst/>
              <a:ahLst/>
              <a:cxnLst/>
              <a:rect l="l" t="t" r="r" b="b"/>
              <a:pathLst>
                <a:path w="10" h="10" extrusionOk="0">
                  <a:moveTo>
                    <a:pt x="7" y="1"/>
                  </a:moveTo>
                  <a:cubicBezTo>
                    <a:pt x="6" y="1"/>
                    <a:pt x="5" y="1"/>
                    <a:pt x="4" y="1"/>
                  </a:cubicBezTo>
                  <a:lnTo>
                    <a:pt x="1" y="9"/>
                  </a:lnTo>
                  <a:cubicBezTo>
                    <a:pt x="1" y="9"/>
                    <a:pt x="10" y="1"/>
                    <a:pt x="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13"/>
            <p:cNvSpPr/>
            <p:nvPr/>
          </p:nvSpPr>
          <p:spPr>
            <a:xfrm>
              <a:off x="1465128" y="992019"/>
              <a:ext cx="235" cy="471"/>
            </a:xfrm>
            <a:custGeom>
              <a:avLst/>
              <a:gdLst/>
              <a:ahLst/>
              <a:cxnLst/>
              <a:rect l="l" t="t" r="r" b="b"/>
              <a:pathLst>
                <a:path w="4" h="8" extrusionOk="0">
                  <a:moveTo>
                    <a:pt x="4" y="1"/>
                  </a:moveTo>
                  <a:lnTo>
                    <a:pt x="0" y="4"/>
                  </a:lnTo>
                  <a:lnTo>
                    <a:pt x="0" y="8"/>
                  </a:lnTo>
                  <a:cubicBezTo>
                    <a:pt x="0" y="8"/>
                    <a:pt x="0" y="4"/>
                    <a:pt x="4" y="4"/>
                  </a:cubicBez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13"/>
            <p:cNvSpPr/>
            <p:nvPr/>
          </p:nvSpPr>
          <p:spPr>
            <a:xfrm>
              <a:off x="1456242" y="999139"/>
              <a:ext cx="294" cy="235"/>
            </a:xfrm>
            <a:custGeom>
              <a:avLst/>
              <a:gdLst/>
              <a:ahLst/>
              <a:cxnLst/>
              <a:rect l="l" t="t" r="r" b="b"/>
              <a:pathLst>
                <a:path w="5" h="4" extrusionOk="0">
                  <a:moveTo>
                    <a:pt x="4" y="0"/>
                  </a:moveTo>
                  <a:lnTo>
                    <a:pt x="1" y="4"/>
                  </a:lnTo>
                  <a:cubicBezTo>
                    <a:pt x="4" y="4"/>
                    <a:pt x="4" y="4"/>
                    <a:pt x="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13"/>
            <p:cNvSpPr/>
            <p:nvPr/>
          </p:nvSpPr>
          <p:spPr>
            <a:xfrm>
              <a:off x="1252972" y="692942"/>
              <a:ext cx="530" cy="235"/>
            </a:xfrm>
            <a:custGeom>
              <a:avLst/>
              <a:gdLst/>
              <a:ahLst/>
              <a:cxnLst/>
              <a:rect l="l" t="t" r="r" b="b"/>
              <a:pathLst>
                <a:path w="9" h="4" extrusionOk="0">
                  <a:moveTo>
                    <a:pt x="4" y="0"/>
                  </a:moveTo>
                  <a:lnTo>
                    <a:pt x="1" y="4"/>
                  </a:lnTo>
                  <a:lnTo>
                    <a:pt x="9" y="4"/>
                  </a:ln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13"/>
            <p:cNvSpPr/>
            <p:nvPr/>
          </p:nvSpPr>
          <p:spPr>
            <a:xfrm>
              <a:off x="1156339" y="703300"/>
              <a:ext cx="883" cy="471"/>
            </a:xfrm>
            <a:custGeom>
              <a:avLst/>
              <a:gdLst/>
              <a:ahLst/>
              <a:cxnLst/>
              <a:rect l="l" t="t" r="r" b="b"/>
              <a:pathLst>
                <a:path w="15" h="8" extrusionOk="0">
                  <a:moveTo>
                    <a:pt x="15" y="0"/>
                  </a:moveTo>
                  <a:lnTo>
                    <a:pt x="0" y="4"/>
                  </a:lnTo>
                  <a:lnTo>
                    <a:pt x="7" y="7"/>
                  </a:lnTo>
                  <a:lnTo>
                    <a:pt x="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13"/>
            <p:cNvSpPr/>
            <p:nvPr/>
          </p:nvSpPr>
          <p:spPr>
            <a:xfrm>
              <a:off x="1233139" y="693354"/>
              <a:ext cx="942" cy="177"/>
            </a:xfrm>
            <a:custGeom>
              <a:avLst/>
              <a:gdLst/>
              <a:ahLst/>
              <a:cxnLst/>
              <a:rect l="l" t="t" r="r" b="b"/>
              <a:pathLst>
                <a:path w="16" h="3" extrusionOk="0">
                  <a:moveTo>
                    <a:pt x="1" y="0"/>
                  </a:moveTo>
                  <a:cubicBezTo>
                    <a:pt x="3" y="0"/>
                    <a:pt x="7" y="2"/>
                    <a:pt x="10" y="2"/>
                  </a:cubicBezTo>
                  <a:cubicBezTo>
                    <a:pt x="12" y="2"/>
                    <a:pt x="14" y="2"/>
                    <a:pt x="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13"/>
            <p:cNvSpPr/>
            <p:nvPr/>
          </p:nvSpPr>
          <p:spPr>
            <a:xfrm>
              <a:off x="1526392" y="910452"/>
              <a:ext cx="294" cy="883"/>
            </a:xfrm>
            <a:custGeom>
              <a:avLst/>
              <a:gdLst/>
              <a:ahLst/>
              <a:cxnLst/>
              <a:rect l="l" t="t" r="r" b="b"/>
              <a:pathLst>
                <a:path w="5" h="15" extrusionOk="0">
                  <a:moveTo>
                    <a:pt x="5" y="1"/>
                  </a:moveTo>
                  <a:lnTo>
                    <a:pt x="1" y="8"/>
                  </a:lnTo>
                  <a:lnTo>
                    <a:pt x="1" y="15"/>
                  </a:lnTo>
                  <a:cubicBezTo>
                    <a:pt x="5" y="11"/>
                    <a:pt x="5" y="8"/>
                    <a:pt x="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3"/>
            <p:cNvSpPr/>
            <p:nvPr/>
          </p:nvSpPr>
          <p:spPr>
            <a:xfrm>
              <a:off x="1146806" y="705889"/>
              <a:ext cx="942" cy="118"/>
            </a:xfrm>
            <a:custGeom>
              <a:avLst/>
              <a:gdLst/>
              <a:ahLst/>
              <a:cxnLst/>
              <a:rect l="l" t="t" r="r" b="b"/>
              <a:pathLst>
                <a:path w="16" h="2" extrusionOk="0">
                  <a:moveTo>
                    <a:pt x="1" y="0"/>
                  </a:moveTo>
                  <a:cubicBezTo>
                    <a:pt x="3" y="0"/>
                    <a:pt x="7" y="2"/>
                    <a:pt x="11" y="2"/>
                  </a:cubicBezTo>
                  <a:cubicBezTo>
                    <a:pt x="13" y="2"/>
                    <a:pt x="14" y="2"/>
                    <a:pt x="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13"/>
            <p:cNvSpPr/>
            <p:nvPr/>
          </p:nvSpPr>
          <p:spPr>
            <a:xfrm>
              <a:off x="1196475" y="696355"/>
              <a:ext cx="706" cy="59"/>
            </a:xfrm>
            <a:custGeom>
              <a:avLst/>
              <a:gdLst/>
              <a:ahLst/>
              <a:cxnLst/>
              <a:rect l="l" t="t" r="r" b="b"/>
              <a:pathLst>
                <a:path w="12" h="1" extrusionOk="0">
                  <a:moveTo>
                    <a:pt x="11" y="1"/>
                  </a:moveTo>
                  <a:lnTo>
                    <a:pt x="0" y="1"/>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3"/>
            <p:cNvSpPr/>
            <p:nvPr/>
          </p:nvSpPr>
          <p:spPr>
            <a:xfrm>
              <a:off x="1289047" y="695943"/>
              <a:ext cx="706" cy="59"/>
            </a:xfrm>
            <a:custGeom>
              <a:avLst/>
              <a:gdLst/>
              <a:ahLst/>
              <a:cxnLst/>
              <a:rect l="l" t="t" r="r" b="b"/>
              <a:pathLst>
                <a:path w="12" h="1" extrusionOk="0">
                  <a:moveTo>
                    <a:pt x="0" y="0"/>
                  </a:moveTo>
                  <a:lnTo>
                    <a:pt x="7" y="0"/>
                  </a:lnTo>
                  <a:lnTo>
                    <a:pt x="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3"/>
            <p:cNvSpPr/>
            <p:nvPr/>
          </p:nvSpPr>
          <p:spPr>
            <a:xfrm>
              <a:off x="1335010" y="704771"/>
              <a:ext cx="471" cy="294"/>
            </a:xfrm>
            <a:custGeom>
              <a:avLst/>
              <a:gdLst/>
              <a:ahLst/>
              <a:cxnLst/>
              <a:rect l="l" t="t" r="r" b="b"/>
              <a:pathLst>
                <a:path w="8" h="5" extrusionOk="0">
                  <a:moveTo>
                    <a:pt x="1" y="1"/>
                  </a:moveTo>
                  <a:lnTo>
                    <a:pt x="4" y="4"/>
                  </a:lnTo>
                  <a:lnTo>
                    <a:pt x="8" y="4"/>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3"/>
            <p:cNvSpPr/>
            <p:nvPr/>
          </p:nvSpPr>
          <p:spPr>
            <a:xfrm>
              <a:off x="1211129" y="1090004"/>
              <a:ext cx="471" cy="0"/>
            </a:xfrm>
            <a:custGeom>
              <a:avLst/>
              <a:gdLst/>
              <a:ahLst/>
              <a:cxnLst/>
              <a:rect l="l" t="t" r="r" b="b"/>
              <a:pathLst>
                <a:path w="8" extrusionOk="0">
                  <a:moveTo>
                    <a:pt x="8" y="0"/>
                  </a:moveTo>
                  <a:lnTo>
                    <a:pt x="4" y="0"/>
                  </a:lnTo>
                  <a:lnTo>
                    <a:pt x="1" y="0"/>
                  </a:ln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3"/>
            <p:cNvSpPr/>
            <p:nvPr/>
          </p:nvSpPr>
          <p:spPr>
            <a:xfrm>
              <a:off x="1092898" y="724192"/>
              <a:ext cx="647" cy="530"/>
            </a:xfrm>
            <a:custGeom>
              <a:avLst/>
              <a:gdLst/>
              <a:ahLst/>
              <a:cxnLst/>
              <a:rect l="l" t="t" r="r" b="b"/>
              <a:pathLst>
                <a:path w="11" h="9" extrusionOk="0">
                  <a:moveTo>
                    <a:pt x="11" y="1"/>
                  </a:moveTo>
                  <a:lnTo>
                    <a:pt x="0" y="5"/>
                  </a:lnTo>
                  <a:lnTo>
                    <a:pt x="4" y="8"/>
                  </a:lnTo>
                  <a:lnTo>
                    <a:pt x="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3"/>
            <p:cNvSpPr/>
            <p:nvPr/>
          </p:nvSpPr>
          <p:spPr>
            <a:xfrm>
              <a:off x="1204656" y="695532"/>
              <a:ext cx="942" cy="235"/>
            </a:xfrm>
            <a:custGeom>
              <a:avLst/>
              <a:gdLst/>
              <a:ahLst/>
              <a:cxnLst/>
              <a:rect l="l" t="t" r="r" b="b"/>
              <a:pathLst>
                <a:path w="16" h="4" extrusionOk="0">
                  <a:moveTo>
                    <a:pt x="16" y="0"/>
                  </a:moveTo>
                  <a:cubicBezTo>
                    <a:pt x="11" y="4"/>
                    <a:pt x="1" y="4"/>
                    <a:pt x="8" y="4"/>
                  </a:cubicBezTo>
                  <a:lnTo>
                    <a:pt x="16" y="4"/>
                  </a:lnTo>
                  <a:lnTo>
                    <a:pt x="1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3"/>
            <p:cNvSpPr/>
            <p:nvPr/>
          </p:nvSpPr>
          <p:spPr>
            <a:xfrm>
              <a:off x="1267920" y="694001"/>
              <a:ext cx="647" cy="294"/>
            </a:xfrm>
            <a:custGeom>
              <a:avLst/>
              <a:gdLst/>
              <a:ahLst/>
              <a:cxnLst/>
              <a:rect l="l" t="t" r="r" b="b"/>
              <a:pathLst>
                <a:path w="11" h="5" extrusionOk="0">
                  <a:moveTo>
                    <a:pt x="7" y="0"/>
                  </a:moveTo>
                  <a:lnTo>
                    <a:pt x="0" y="4"/>
                  </a:lnTo>
                  <a:lnTo>
                    <a:pt x="11" y="4"/>
                  </a:lnTo>
                  <a:lnTo>
                    <a:pt x="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3"/>
            <p:cNvSpPr/>
            <p:nvPr/>
          </p:nvSpPr>
          <p:spPr>
            <a:xfrm>
              <a:off x="1276983" y="694825"/>
              <a:ext cx="647" cy="177"/>
            </a:xfrm>
            <a:custGeom>
              <a:avLst/>
              <a:gdLst/>
              <a:ahLst/>
              <a:cxnLst/>
              <a:rect l="l" t="t" r="r" b="b"/>
              <a:pathLst>
                <a:path w="11" h="3" extrusionOk="0">
                  <a:moveTo>
                    <a:pt x="0" y="1"/>
                  </a:moveTo>
                  <a:cubicBezTo>
                    <a:pt x="2" y="1"/>
                    <a:pt x="5" y="3"/>
                    <a:pt x="7" y="3"/>
                  </a:cubicBezTo>
                  <a:cubicBezTo>
                    <a:pt x="8" y="3"/>
                    <a:pt x="10" y="2"/>
                    <a:pt x="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3"/>
            <p:cNvSpPr/>
            <p:nvPr/>
          </p:nvSpPr>
          <p:spPr>
            <a:xfrm>
              <a:off x="1289695" y="695943"/>
              <a:ext cx="706" cy="471"/>
            </a:xfrm>
            <a:custGeom>
              <a:avLst/>
              <a:gdLst/>
              <a:ahLst/>
              <a:cxnLst/>
              <a:rect l="l" t="t" r="r" b="b"/>
              <a:pathLst>
                <a:path w="12" h="8" extrusionOk="0">
                  <a:moveTo>
                    <a:pt x="11" y="8"/>
                  </a:move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3"/>
            <p:cNvSpPr/>
            <p:nvPr/>
          </p:nvSpPr>
          <p:spPr>
            <a:xfrm>
              <a:off x="1209658" y="1090004"/>
              <a:ext cx="471" cy="235"/>
            </a:xfrm>
            <a:custGeom>
              <a:avLst/>
              <a:gdLst/>
              <a:ahLst/>
              <a:cxnLst/>
              <a:rect l="l" t="t" r="r" b="b"/>
              <a:pathLst>
                <a:path w="8" h="4" extrusionOk="0">
                  <a:moveTo>
                    <a:pt x="4" y="0"/>
                  </a:moveTo>
                  <a:lnTo>
                    <a:pt x="0" y="4"/>
                  </a:lnTo>
                  <a:lnTo>
                    <a:pt x="4" y="4"/>
                  </a:lnTo>
                  <a:lnTo>
                    <a:pt x="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3"/>
            <p:cNvSpPr/>
            <p:nvPr/>
          </p:nvSpPr>
          <p:spPr>
            <a:xfrm>
              <a:off x="1055528" y="742553"/>
              <a:ext cx="883" cy="294"/>
            </a:xfrm>
            <a:custGeom>
              <a:avLst/>
              <a:gdLst/>
              <a:ahLst/>
              <a:cxnLst/>
              <a:rect l="l" t="t" r="r" b="b"/>
              <a:pathLst>
                <a:path w="15" h="5" extrusionOk="0">
                  <a:moveTo>
                    <a:pt x="15" y="1"/>
                  </a:moveTo>
                  <a:lnTo>
                    <a:pt x="1" y="4"/>
                  </a:lnTo>
                  <a:lnTo>
                    <a:pt x="8" y="4"/>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3"/>
            <p:cNvSpPr/>
            <p:nvPr/>
          </p:nvSpPr>
          <p:spPr>
            <a:xfrm>
              <a:off x="1337835" y="705889"/>
              <a:ext cx="647" cy="353"/>
            </a:xfrm>
            <a:custGeom>
              <a:avLst/>
              <a:gdLst/>
              <a:ahLst/>
              <a:cxnLst/>
              <a:rect l="l" t="t" r="r" b="b"/>
              <a:pathLst>
                <a:path w="11" h="6" extrusionOk="0">
                  <a:moveTo>
                    <a:pt x="0" y="0"/>
                  </a:moveTo>
                  <a:cubicBezTo>
                    <a:pt x="0" y="3"/>
                    <a:pt x="4" y="5"/>
                    <a:pt x="7" y="5"/>
                  </a:cubicBezTo>
                  <a:cubicBezTo>
                    <a:pt x="8" y="5"/>
                    <a:pt x="10" y="5"/>
                    <a:pt x="11" y="4"/>
                  </a:cubicBezTo>
                  <a:lnTo>
                    <a:pt x="4" y="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3"/>
            <p:cNvSpPr/>
            <p:nvPr/>
          </p:nvSpPr>
          <p:spPr>
            <a:xfrm>
              <a:off x="1217838" y="1088474"/>
              <a:ext cx="471" cy="235"/>
            </a:xfrm>
            <a:custGeom>
              <a:avLst/>
              <a:gdLst/>
              <a:ahLst/>
              <a:cxnLst/>
              <a:rect l="l" t="t" r="r" b="b"/>
              <a:pathLst>
                <a:path w="8" h="4" extrusionOk="0">
                  <a:moveTo>
                    <a:pt x="4" y="0"/>
                  </a:moveTo>
                  <a:lnTo>
                    <a:pt x="0" y="4"/>
                  </a:lnTo>
                  <a:lnTo>
                    <a:pt x="4" y="4"/>
                  </a:lnTo>
                  <a:lnTo>
                    <a:pt x="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3"/>
            <p:cNvSpPr/>
            <p:nvPr/>
          </p:nvSpPr>
          <p:spPr>
            <a:xfrm>
              <a:off x="1216308" y="1088709"/>
              <a:ext cx="471" cy="235"/>
            </a:xfrm>
            <a:custGeom>
              <a:avLst/>
              <a:gdLst/>
              <a:ahLst/>
              <a:cxnLst/>
              <a:rect l="l" t="t" r="r" b="b"/>
              <a:pathLst>
                <a:path w="8" h="4" extrusionOk="0">
                  <a:moveTo>
                    <a:pt x="4" y="0"/>
                  </a:moveTo>
                  <a:lnTo>
                    <a:pt x="1" y="4"/>
                  </a:lnTo>
                  <a:lnTo>
                    <a:pt x="4" y="4"/>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3"/>
            <p:cNvSpPr/>
            <p:nvPr/>
          </p:nvSpPr>
          <p:spPr>
            <a:xfrm>
              <a:off x="1089426" y="726134"/>
              <a:ext cx="942" cy="294"/>
            </a:xfrm>
            <a:custGeom>
              <a:avLst/>
              <a:gdLst/>
              <a:ahLst/>
              <a:cxnLst/>
              <a:rect l="l" t="t" r="r" b="b"/>
              <a:pathLst>
                <a:path w="16" h="5" extrusionOk="0">
                  <a:moveTo>
                    <a:pt x="15" y="1"/>
                  </a:moveTo>
                  <a:lnTo>
                    <a:pt x="0" y="4"/>
                  </a:lnTo>
                  <a:lnTo>
                    <a:pt x="7" y="4"/>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3"/>
            <p:cNvSpPr/>
            <p:nvPr/>
          </p:nvSpPr>
          <p:spPr>
            <a:xfrm>
              <a:off x="1090898" y="725486"/>
              <a:ext cx="765" cy="294"/>
            </a:xfrm>
            <a:custGeom>
              <a:avLst/>
              <a:gdLst/>
              <a:ahLst/>
              <a:cxnLst/>
              <a:rect l="l" t="t" r="r" b="b"/>
              <a:pathLst>
                <a:path w="13" h="5" extrusionOk="0">
                  <a:moveTo>
                    <a:pt x="12" y="1"/>
                  </a:moveTo>
                  <a:lnTo>
                    <a:pt x="1" y="5"/>
                  </a:lnTo>
                  <a:lnTo>
                    <a:pt x="4" y="5"/>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3"/>
            <p:cNvSpPr/>
            <p:nvPr/>
          </p:nvSpPr>
          <p:spPr>
            <a:xfrm>
              <a:off x="1092192" y="725074"/>
              <a:ext cx="765" cy="294"/>
            </a:xfrm>
            <a:custGeom>
              <a:avLst/>
              <a:gdLst/>
              <a:ahLst/>
              <a:cxnLst/>
              <a:rect l="l" t="t" r="r" b="b"/>
              <a:pathLst>
                <a:path w="13" h="5" extrusionOk="0">
                  <a:moveTo>
                    <a:pt x="8" y="0"/>
                  </a:moveTo>
                  <a:lnTo>
                    <a:pt x="1" y="4"/>
                  </a:lnTo>
                  <a:cubicBezTo>
                    <a:pt x="4" y="4"/>
                    <a:pt x="12" y="0"/>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3"/>
            <p:cNvSpPr/>
            <p:nvPr/>
          </p:nvSpPr>
          <p:spPr>
            <a:xfrm>
              <a:off x="1309763" y="699592"/>
              <a:ext cx="706" cy="294"/>
            </a:xfrm>
            <a:custGeom>
              <a:avLst/>
              <a:gdLst/>
              <a:ahLst/>
              <a:cxnLst/>
              <a:rect l="l" t="t" r="r" b="b"/>
              <a:pathLst>
                <a:path w="12" h="5" extrusionOk="0">
                  <a:moveTo>
                    <a:pt x="7" y="1"/>
                  </a:moveTo>
                  <a:lnTo>
                    <a:pt x="0" y="4"/>
                  </a:lnTo>
                  <a:lnTo>
                    <a:pt x="12" y="4"/>
                  </a:lnTo>
                  <a:lnTo>
                    <a:pt x="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3"/>
            <p:cNvSpPr/>
            <p:nvPr/>
          </p:nvSpPr>
          <p:spPr>
            <a:xfrm>
              <a:off x="1311234" y="699828"/>
              <a:ext cx="765" cy="235"/>
            </a:xfrm>
            <a:custGeom>
              <a:avLst/>
              <a:gdLst/>
              <a:ahLst/>
              <a:cxnLst/>
              <a:rect l="l" t="t" r="r" b="b"/>
              <a:pathLst>
                <a:path w="13" h="4" extrusionOk="0">
                  <a:moveTo>
                    <a:pt x="9" y="0"/>
                  </a:moveTo>
                  <a:lnTo>
                    <a:pt x="1" y="4"/>
                  </a:lnTo>
                  <a:lnTo>
                    <a:pt x="12" y="4"/>
                  </a:lnTo>
                  <a:cubicBezTo>
                    <a:pt x="12" y="4"/>
                    <a:pt x="9" y="4"/>
                    <a:pt x="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3"/>
            <p:cNvSpPr/>
            <p:nvPr/>
          </p:nvSpPr>
          <p:spPr>
            <a:xfrm>
              <a:off x="1328065" y="703712"/>
              <a:ext cx="765" cy="59"/>
            </a:xfrm>
            <a:custGeom>
              <a:avLst/>
              <a:gdLst/>
              <a:ahLst/>
              <a:cxnLst/>
              <a:rect l="l" t="t" r="r" b="b"/>
              <a:pathLst>
                <a:path w="13" h="1" extrusionOk="0">
                  <a:moveTo>
                    <a:pt x="12" y="0"/>
                  </a:moveTo>
                  <a:lnTo>
                    <a:pt x="12" y="0"/>
                  </a:lnTo>
                  <a:lnTo>
                    <a:pt x="9" y="0"/>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3"/>
            <p:cNvSpPr/>
            <p:nvPr/>
          </p:nvSpPr>
          <p:spPr>
            <a:xfrm>
              <a:off x="1225606" y="1086944"/>
              <a:ext cx="942" cy="294"/>
            </a:xfrm>
            <a:custGeom>
              <a:avLst/>
              <a:gdLst/>
              <a:ahLst/>
              <a:cxnLst/>
              <a:rect l="l" t="t" r="r" b="b"/>
              <a:pathLst>
                <a:path w="16" h="5" extrusionOk="0">
                  <a:moveTo>
                    <a:pt x="0" y="1"/>
                  </a:moveTo>
                  <a:lnTo>
                    <a:pt x="7" y="4"/>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3"/>
            <p:cNvSpPr/>
            <p:nvPr/>
          </p:nvSpPr>
          <p:spPr>
            <a:xfrm>
              <a:off x="1071712" y="734373"/>
              <a:ext cx="942" cy="471"/>
            </a:xfrm>
            <a:custGeom>
              <a:avLst/>
              <a:gdLst/>
              <a:ahLst/>
              <a:cxnLst/>
              <a:rect l="l" t="t" r="r" b="b"/>
              <a:pathLst>
                <a:path w="16" h="8" extrusionOk="0">
                  <a:moveTo>
                    <a:pt x="15" y="0"/>
                  </a:moveTo>
                  <a:lnTo>
                    <a:pt x="0" y="8"/>
                  </a:lnTo>
                  <a:lnTo>
                    <a:pt x="8" y="8"/>
                  </a:lnTo>
                  <a:lnTo>
                    <a:pt x="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3"/>
            <p:cNvSpPr/>
            <p:nvPr/>
          </p:nvSpPr>
          <p:spPr>
            <a:xfrm>
              <a:off x="1306761" y="699180"/>
              <a:ext cx="883" cy="294"/>
            </a:xfrm>
            <a:custGeom>
              <a:avLst/>
              <a:gdLst/>
              <a:ahLst/>
              <a:cxnLst/>
              <a:rect l="l" t="t" r="r" b="b"/>
              <a:pathLst>
                <a:path w="15" h="5" extrusionOk="0">
                  <a:moveTo>
                    <a:pt x="0" y="0"/>
                  </a:moveTo>
                  <a:lnTo>
                    <a:pt x="0" y="0"/>
                  </a:lnTo>
                  <a:cubicBezTo>
                    <a:pt x="2" y="2"/>
                    <a:pt x="4" y="3"/>
                    <a:pt x="6" y="4"/>
                  </a:cubicBezTo>
                  <a:lnTo>
                    <a:pt x="6" y="4"/>
                  </a:lnTo>
                  <a:lnTo>
                    <a:pt x="0" y="0"/>
                  </a:lnTo>
                  <a:close/>
                  <a:moveTo>
                    <a:pt x="6" y="4"/>
                  </a:moveTo>
                  <a:lnTo>
                    <a:pt x="7" y="4"/>
                  </a:lnTo>
                  <a:lnTo>
                    <a:pt x="14" y="4"/>
                  </a:lnTo>
                  <a:cubicBezTo>
                    <a:pt x="12" y="4"/>
                    <a:pt x="9" y="4"/>
                    <a:pt x="6" y="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3"/>
            <p:cNvSpPr/>
            <p:nvPr/>
          </p:nvSpPr>
          <p:spPr>
            <a:xfrm>
              <a:off x="1310410" y="699828"/>
              <a:ext cx="883" cy="235"/>
            </a:xfrm>
            <a:custGeom>
              <a:avLst/>
              <a:gdLst/>
              <a:ahLst/>
              <a:cxnLst/>
              <a:rect l="l" t="t" r="r" b="b"/>
              <a:pathLst>
                <a:path w="15" h="4" extrusionOk="0">
                  <a:moveTo>
                    <a:pt x="1" y="0"/>
                  </a:moveTo>
                  <a:lnTo>
                    <a:pt x="4" y="4"/>
                  </a:lnTo>
                  <a:lnTo>
                    <a:pt x="15" y="4"/>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3"/>
            <p:cNvSpPr/>
            <p:nvPr/>
          </p:nvSpPr>
          <p:spPr>
            <a:xfrm>
              <a:off x="1323828" y="702711"/>
              <a:ext cx="647" cy="177"/>
            </a:xfrm>
            <a:custGeom>
              <a:avLst/>
              <a:gdLst/>
              <a:ahLst/>
              <a:cxnLst/>
              <a:rect l="l" t="t" r="r" b="b"/>
              <a:pathLst>
                <a:path w="11" h="3" extrusionOk="0">
                  <a:moveTo>
                    <a:pt x="2" y="1"/>
                  </a:moveTo>
                  <a:cubicBezTo>
                    <a:pt x="1" y="1"/>
                    <a:pt x="1" y="1"/>
                    <a:pt x="3" y="3"/>
                  </a:cubicBezTo>
                  <a:lnTo>
                    <a:pt x="10" y="3"/>
                  </a:lnTo>
                  <a:cubicBezTo>
                    <a:pt x="10" y="3"/>
                    <a:pt x="4" y="1"/>
                    <a:pt x="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13"/>
            <p:cNvSpPr/>
            <p:nvPr/>
          </p:nvSpPr>
          <p:spPr>
            <a:xfrm>
              <a:off x="1190237" y="1092123"/>
              <a:ext cx="647" cy="294"/>
            </a:xfrm>
            <a:custGeom>
              <a:avLst/>
              <a:gdLst/>
              <a:ahLst/>
              <a:cxnLst/>
              <a:rect l="l" t="t" r="r" b="b"/>
              <a:pathLst>
                <a:path w="11" h="5" extrusionOk="0">
                  <a:moveTo>
                    <a:pt x="0" y="1"/>
                  </a:moveTo>
                  <a:cubicBezTo>
                    <a:pt x="4" y="4"/>
                    <a:pt x="7" y="4"/>
                    <a:pt x="11" y="4"/>
                  </a:cubicBezTo>
                  <a:lnTo>
                    <a:pt x="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3"/>
            <p:cNvSpPr/>
            <p:nvPr/>
          </p:nvSpPr>
          <p:spPr>
            <a:xfrm>
              <a:off x="1189531" y="1092123"/>
              <a:ext cx="765" cy="294"/>
            </a:xfrm>
            <a:custGeom>
              <a:avLst/>
              <a:gdLst/>
              <a:ahLst/>
              <a:cxnLst/>
              <a:rect l="l" t="t" r="r" b="b"/>
              <a:pathLst>
                <a:path w="13" h="5" extrusionOk="0">
                  <a:moveTo>
                    <a:pt x="1" y="1"/>
                  </a:moveTo>
                  <a:lnTo>
                    <a:pt x="4" y="4"/>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3"/>
            <p:cNvSpPr/>
            <p:nvPr/>
          </p:nvSpPr>
          <p:spPr>
            <a:xfrm>
              <a:off x="1183293" y="700004"/>
              <a:ext cx="942" cy="294"/>
            </a:xfrm>
            <a:custGeom>
              <a:avLst/>
              <a:gdLst/>
              <a:ahLst/>
              <a:cxnLst/>
              <a:rect l="l" t="t" r="r" b="b"/>
              <a:pathLst>
                <a:path w="16" h="5" extrusionOk="0">
                  <a:moveTo>
                    <a:pt x="15" y="1"/>
                  </a:moveTo>
                  <a:cubicBezTo>
                    <a:pt x="12" y="1"/>
                    <a:pt x="4" y="1"/>
                    <a:pt x="0" y="5"/>
                  </a:cubicBezTo>
                  <a:lnTo>
                    <a:pt x="4" y="5"/>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3"/>
            <p:cNvSpPr/>
            <p:nvPr/>
          </p:nvSpPr>
          <p:spPr>
            <a:xfrm>
              <a:off x="1178349" y="701299"/>
              <a:ext cx="471" cy="294"/>
            </a:xfrm>
            <a:custGeom>
              <a:avLst/>
              <a:gdLst/>
              <a:ahLst/>
              <a:cxnLst/>
              <a:rect l="l" t="t" r="r" b="b"/>
              <a:pathLst>
                <a:path w="8" h="5" extrusionOk="0">
                  <a:moveTo>
                    <a:pt x="4" y="1"/>
                  </a:moveTo>
                  <a:lnTo>
                    <a:pt x="0" y="5"/>
                  </a:lnTo>
                  <a:lnTo>
                    <a:pt x="8" y="5"/>
                  </a:lnTo>
                  <a:cubicBezTo>
                    <a:pt x="8" y="5"/>
                    <a:pt x="8" y="1"/>
                    <a:pt x="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3"/>
            <p:cNvSpPr/>
            <p:nvPr/>
          </p:nvSpPr>
          <p:spPr>
            <a:xfrm>
              <a:off x="1179644" y="701122"/>
              <a:ext cx="883" cy="235"/>
            </a:xfrm>
            <a:custGeom>
              <a:avLst/>
              <a:gdLst/>
              <a:ahLst/>
              <a:cxnLst/>
              <a:rect l="l" t="t" r="r" b="b"/>
              <a:pathLst>
                <a:path w="15" h="4" extrusionOk="0">
                  <a:moveTo>
                    <a:pt x="11" y="0"/>
                  </a:moveTo>
                  <a:lnTo>
                    <a:pt x="0" y="4"/>
                  </a:lnTo>
                  <a:cubicBezTo>
                    <a:pt x="4" y="4"/>
                    <a:pt x="11" y="4"/>
                    <a:pt x="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3"/>
            <p:cNvSpPr/>
            <p:nvPr/>
          </p:nvSpPr>
          <p:spPr>
            <a:xfrm>
              <a:off x="1175289" y="1092123"/>
              <a:ext cx="706" cy="59"/>
            </a:xfrm>
            <a:custGeom>
              <a:avLst/>
              <a:gdLst/>
              <a:ahLst/>
              <a:cxnLst/>
              <a:rect l="l" t="t" r="r" b="b"/>
              <a:pathLst>
                <a:path w="12" h="1" extrusionOk="0">
                  <a:moveTo>
                    <a:pt x="4" y="1"/>
                  </a:moveTo>
                  <a:lnTo>
                    <a:pt x="1" y="1"/>
                  </a:lnTo>
                  <a:lnTo>
                    <a:pt x="4" y="1"/>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3"/>
            <p:cNvSpPr/>
            <p:nvPr/>
          </p:nvSpPr>
          <p:spPr>
            <a:xfrm>
              <a:off x="1362434" y="1046631"/>
              <a:ext cx="471" cy="235"/>
            </a:xfrm>
            <a:custGeom>
              <a:avLst/>
              <a:gdLst/>
              <a:ahLst/>
              <a:cxnLst/>
              <a:rect l="l" t="t" r="r" b="b"/>
              <a:pathLst>
                <a:path w="8" h="4" extrusionOk="0">
                  <a:moveTo>
                    <a:pt x="4" y="0"/>
                  </a:moveTo>
                  <a:lnTo>
                    <a:pt x="0" y="4"/>
                  </a:lnTo>
                  <a:lnTo>
                    <a:pt x="7" y="4"/>
                  </a:lnTo>
                  <a:cubicBezTo>
                    <a:pt x="7" y="2"/>
                    <a:pt x="6" y="2"/>
                    <a:pt x="6" y="2"/>
                  </a:cubicBezTo>
                  <a:cubicBezTo>
                    <a:pt x="5" y="2"/>
                    <a:pt x="4" y="2"/>
                    <a:pt x="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3"/>
            <p:cNvSpPr/>
            <p:nvPr/>
          </p:nvSpPr>
          <p:spPr>
            <a:xfrm>
              <a:off x="1160871" y="706301"/>
              <a:ext cx="706" cy="235"/>
            </a:xfrm>
            <a:custGeom>
              <a:avLst/>
              <a:gdLst/>
              <a:ahLst/>
              <a:cxnLst/>
              <a:rect l="l" t="t" r="r" b="b"/>
              <a:pathLst>
                <a:path w="12" h="4" extrusionOk="0">
                  <a:moveTo>
                    <a:pt x="7" y="0"/>
                  </a:moveTo>
                  <a:lnTo>
                    <a:pt x="0" y="4"/>
                  </a:lnTo>
                  <a:lnTo>
                    <a:pt x="7" y="4"/>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3"/>
            <p:cNvSpPr/>
            <p:nvPr/>
          </p:nvSpPr>
          <p:spPr>
            <a:xfrm>
              <a:off x="1158929" y="706948"/>
              <a:ext cx="471" cy="294"/>
            </a:xfrm>
            <a:custGeom>
              <a:avLst/>
              <a:gdLst/>
              <a:ahLst/>
              <a:cxnLst/>
              <a:rect l="l" t="t" r="r" b="b"/>
              <a:pathLst>
                <a:path w="8" h="5" extrusionOk="0">
                  <a:moveTo>
                    <a:pt x="4" y="0"/>
                  </a:moveTo>
                  <a:lnTo>
                    <a:pt x="0" y="4"/>
                  </a:lnTo>
                  <a:lnTo>
                    <a:pt x="7" y="4"/>
                  </a:ln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3"/>
            <p:cNvSpPr/>
            <p:nvPr/>
          </p:nvSpPr>
          <p:spPr>
            <a:xfrm>
              <a:off x="1160224" y="706713"/>
              <a:ext cx="883" cy="294"/>
            </a:xfrm>
            <a:custGeom>
              <a:avLst/>
              <a:gdLst/>
              <a:ahLst/>
              <a:cxnLst/>
              <a:rect l="l" t="t" r="r" b="b"/>
              <a:pathLst>
                <a:path w="15" h="5" extrusionOk="0">
                  <a:moveTo>
                    <a:pt x="15" y="1"/>
                  </a:moveTo>
                  <a:cubicBezTo>
                    <a:pt x="11" y="1"/>
                    <a:pt x="0" y="1"/>
                    <a:pt x="7" y="4"/>
                  </a:cubicBez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3"/>
            <p:cNvSpPr/>
            <p:nvPr/>
          </p:nvSpPr>
          <p:spPr>
            <a:xfrm>
              <a:off x="1087720" y="959886"/>
              <a:ext cx="235" cy="647"/>
            </a:xfrm>
            <a:custGeom>
              <a:avLst/>
              <a:gdLst/>
              <a:ahLst/>
              <a:cxnLst/>
              <a:rect l="l" t="t" r="r" b="b"/>
              <a:pathLst>
                <a:path w="4" h="11" extrusionOk="0">
                  <a:moveTo>
                    <a:pt x="4" y="0"/>
                  </a:moveTo>
                  <a:lnTo>
                    <a:pt x="0" y="7"/>
                  </a:lnTo>
                  <a:lnTo>
                    <a:pt x="0" y="11"/>
                  </a:lnTo>
                  <a:cubicBezTo>
                    <a:pt x="0" y="7"/>
                    <a:pt x="4" y="4"/>
                    <a:pt x="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3"/>
            <p:cNvSpPr/>
            <p:nvPr/>
          </p:nvSpPr>
          <p:spPr>
            <a:xfrm>
              <a:off x="1156751" y="707772"/>
              <a:ext cx="706" cy="177"/>
            </a:xfrm>
            <a:custGeom>
              <a:avLst/>
              <a:gdLst/>
              <a:ahLst/>
              <a:cxnLst/>
              <a:rect l="l" t="t" r="r" b="b"/>
              <a:pathLst>
                <a:path w="12" h="3" extrusionOk="0">
                  <a:moveTo>
                    <a:pt x="0" y="1"/>
                  </a:moveTo>
                  <a:cubicBezTo>
                    <a:pt x="2" y="2"/>
                    <a:pt x="3" y="3"/>
                    <a:pt x="4" y="3"/>
                  </a:cubicBezTo>
                  <a:cubicBezTo>
                    <a:pt x="6" y="3"/>
                    <a:pt x="9" y="1"/>
                    <a:pt x="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3"/>
            <p:cNvSpPr/>
            <p:nvPr/>
          </p:nvSpPr>
          <p:spPr>
            <a:xfrm>
              <a:off x="1089603" y="955119"/>
              <a:ext cx="471" cy="471"/>
            </a:xfrm>
            <a:custGeom>
              <a:avLst/>
              <a:gdLst/>
              <a:ahLst/>
              <a:cxnLst/>
              <a:rect l="l" t="t" r="r" b="b"/>
              <a:pathLst>
                <a:path w="8" h="8" extrusionOk="0">
                  <a:moveTo>
                    <a:pt x="8" y="0"/>
                  </a:moveTo>
                  <a:cubicBezTo>
                    <a:pt x="4" y="0"/>
                    <a:pt x="4" y="4"/>
                    <a:pt x="1" y="7"/>
                  </a:cubicBezTo>
                  <a:lnTo>
                    <a:pt x="8" y="4"/>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3"/>
            <p:cNvSpPr/>
            <p:nvPr/>
          </p:nvSpPr>
          <p:spPr>
            <a:xfrm>
              <a:off x="1340424" y="1053929"/>
              <a:ext cx="647" cy="294"/>
            </a:xfrm>
            <a:custGeom>
              <a:avLst/>
              <a:gdLst/>
              <a:ahLst/>
              <a:cxnLst/>
              <a:rect l="l" t="t" r="r" b="b"/>
              <a:pathLst>
                <a:path w="11" h="5" extrusionOk="0">
                  <a:moveTo>
                    <a:pt x="7" y="0"/>
                  </a:moveTo>
                  <a:lnTo>
                    <a:pt x="0" y="5"/>
                  </a:lnTo>
                  <a:lnTo>
                    <a:pt x="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3"/>
            <p:cNvSpPr/>
            <p:nvPr/>
          </p:nvSpPr>
          <p:spPr>
            <a:xfrm>
              <a:off x="1090015" y="954472"/>
              <a:ext cx="530" cy="706"/>
            </a:xfrm>
            <a:custGeom>
              <a:avLst/>
              <a:gdLst/>
              <a:ahLst/>
              <a:cxnLst/>
              <a:rect l="l" t="t" r="r" b="b"/>
              <a:pathLst>
                <a:path w="9" h="12" extrusionOk="0">
                  <a:moveTo>
                    <a:pt x="9" y="1"/>
                  </a:moveTo>
                  <a:lnTo>
                    <a:pt x="5" y="4"/>
                  </a:lnTo>
                  <a:lnTo>
                    <a:pt x="1" y="11"/>
                  </a:lnTo>
                  <a:cubicBezTo>
                    <a:pt x="5" y="8"/>
                    <a:pt x="9" y="4"/>
                    <a:pt x="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3"/>
            <p:cNvSpPr/>
            <p:nvPr/>
          </p:nvSpPr>
          <p:spPr>
            <a:xfrm>
              <a:off x="1338894" y="1054164"/>
              <a:ext cx="883" cy="471"/>
            </a:xfrm>
            <a:custGeom>
              <a:avLst/>
              <a:gdLst/>
              <a:ahLst/>
              <a:cxnLst/>
              <a:rect l="l" t="t" r="r" b="b"/>
              <a:pathLst>
                <a:path w="15" h="8" extrusionOk="0">
                  <a:moveTo>
                    <a:pt x="8" y="1"/>
                  </a:moveTo>
                  <a:lnTo>
                    <a:pt x="1" y="4"/>
                  </a:lnTo>
                  <a:lnTo>
                    <a:pt x="1" y="8"/>
                  </a:lnTo>
                  <a:cubicBezTo>
                    <a:pt x="1" y="4"/>
                    <a:pt x="15" y="1"/>
                    <a:pt x="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3"/>
            <p:cNvSpPr/>
            <p:nvPr/>
          </p:nvSpPr>
          <p:spPr>
            <a:xfrm>
              <a:off x="922820" y="1024386"/>
              <a:ext cx="59" cy="883"/>
            </a:xfrm>
            <a:custGeom>
              <a:avLst/>
              <a:gdLst/>
              <a:ahLst/>
              <a:cxnLst/>
              <a:rect l="l" t="t" r="r" b="b"/>
              <a:pathLst>
                <a:path w="1" h="15" extrusionOk="0">
                  <a:moveTo>
                    <a:pt x="0" y="1"/>
                  </a:moveTo>
                  <a:lnTo>
                    <a:pt x="0" y="11"/>
                  </a:lnTo>
                  <a:lnTo>
                    <a:pt x="0" y="1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3"/>
            <p:cNvSpPr/>
            <p:nvPr/>
          </p:nvSpPr>
          <p:spPr>
            <a:xfrm>
              <a:off x="1206833" y="1085649"/>
              <a:ext cx="471" cy="294"/>
            </a:xfrm>
            <a:custGeom>
              <a:avLst/>
              <a:gdLst/>
              <a:ahLst/>
              <a:cxnLst/>
              <a:rect l="l" t="t" r="r" b="b"/>
              <a:pathLst>
                <a:path w="8" h="5" extrusionOk="0">
                  <a:moveTo>
                    <a:pt x="4" y="1"/>
                  </a:moveTo>
                  <a:lnTo>
                    <a:pt x="1" y="4"/>
                  </a:lnTo>
                  <a:lnTo>
                    <a:pt x="8" y="4"/>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3"/>
            <p:cNvSpPr/>
            <p:nvPr/>
          </p:nvSpPr>
          <p:spPr>
            <a:xfrm>
              <a:off x="1205068" y="1086002"/>
              <a:ext cx="942" cy="235"/>
            </a:xfrm>
            <a:custGeom>
              <a:avLst/>
              <a:gdLst/>
              <a:ahLst/>
              <a:cxnLst/>
              <a:rect l="l" t="t" r="r" b="b"/>
              <a:pathLst>
                <a:path w="16" h="4" extrusionOk="0">
                  <a:moveTo>
                    <a:pt x="11" y="0"/>
                  </a:moveTo>
                  <a:cubicBezTo>
                    <a:pt x="7" y="0"/>
                    <a:pt x="3" y="2"/>
                    <a:pt x="1" y="2"/>
                  </a:cubicBezTo>
                  <a:cubicBezTo>
                    <a:pt x="2" y="3"/>
                    <a:pt x="3" y="4"/>
                    <a:pt x="5" y="4"/>
                  </a:cubicBezTo>
                  <a:cubicBezTo>
                    <a:pt x="9" y="4"/>
                    <a:pt x="13" y="2"/>
                    <a:pt x="16" y="2"/>
                  </a:cubicBezTo>
                  <a:cubicBezTo>
                    <a:pt x="14" y="1"/>
                    <a:pt x="13" y="0"/>
                    <a:pt x="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3"/>
            <p:cNvSpPr/>
            <p:nvPr/>
          </p:nvSpPr>
          <p:spPr>
            <a:xfrm>
              <a:off x="1050173" y="1093888"/>
              <a:ext cx="883" cy="235"/>
            </a:xfrm>
            <a:custGeom>
              <a:avLst/>
              <a:gdLst/>
              <a:ahLst/>
              <a:cxnLst/>
              <a:rect l="l" t="t" r="r" b="b"/>
              <a:pathLst>
                <a:path w="15" h="4" extrusionOk="0">
                  <a:moveTo>
                    <a:pt x="0" y="0"/>
                  </a:moveTo>
                  <a:lnTo>
                    <a:pt x="0" y="4"/>
                  </a:lnTo>
                  <a:lnTo>
                    <a:pt x="14" y="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3"/>
            <p:cNvSpPr/>
            <p:nvPr/>
          </p:nvSpPr>
          <p:spPr>
            <a:xfrm>
              <a:off x="1079245" y="1094300"/>
              <a:ext cx="765" cy="235"/>
            </a:xfrm>
            <a:custGeom>
              <a:avLst/>
              <a:gdLst/>
              <a:ahLst/>
              <a:cxnLst/>
              <a:rect l="l" t="t" r="r" b="b"/>
              <a:pathLst>
                <a:path w="13" h="4" extrusionOk="0">
                  <a:moveTo>
                    <a:pt x="1" y="1"/>
                  </a:moveTo>
                  <a:cubicBezTo>
                    <a:pt x="1" y="3"/>
                    <a:pt x="2" y="4"/>
                    <a:pt x="4" y="4"/>
                  </a:cubicBezTo>
                  <a:cubicBezTo>
                    <a:pt x="6" y="4"/>
                    <a:pt x="8" y="3"/>
                    <a:pt x="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3"/>
            <p:cNvSpPr/>
            <p:nvPr/>
          </p:nvSpPr>
          <p:spPr>
            <a:xfrm>
              <a:off x="978964" y="912394"/>
              <a:ext cx="471" cy="471"/>
            </a:xfrm>
            <a:custGeom>
              <a:avLst/>
              <a:gdLst/>
              <a:ahLst/>
              <a:cxnLst/>
              <a:rect l="l" t="t" r="r" b="b"/>
              <a:pathLst>
                <a:path w="8" h="8" extrusionOk="0">
                  <a:moveTo>
                    <a:pt x="7" y="0"/>
                  </a:moveTo>
                  <a:lnTo>
                    <a:pt x="0" y="7"/>
                  </a:lnTo>
                  <a:lnTo>
                    <a:pt x="4" y="7"/>
                  </a:lnTo>
                  <a:lnTo>
                    <a:pt x="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3"/>
            <p:cNvSpPr/>
            <p:nvPr/>
          </p:nvSpPr>
          <p:spPr>
            <a:xfrm>
              <a:off x="1078362" y="1094065"/>
              <a:ext cx="942" cy="294"/>
            </a:xfrm>
            <a:custGeom>
              <a:avLst/>
              <a:gdLst/>
              <a:ahLst/>
              <a:cxnLst/>
              <a:rect l="l" t="t" r="r" b="b"/>
              <a:pathLst>
                <a:path w="16" h="5" extrusionOk="0">
                  <a:moveTo>
                    <a:pt x="12" y="1"/>
                  </a:moveTo>
                  <a:lnTo>
                    <a:pt x="1" y="5"/>
                  </a:lnTo>
                  <a:lnTo>
                    <a:pt x="16" y="5"/>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3"/>
            <p:cNvSpPr/>
            <p:nvPr/>
          </p:nvSpPr>
          <p:spPr>
            <a:xfrm>
              <a:off x="1052468" y="1093241"/>
              <a:ext cx="765" cy="59"/>
            </a:xfrm>
            <a:custGeom>
              <a:avLst/>
              <a:gdLst/>
              <a:ahLst/>
              <a:cxnLst/>
              <a:rect l="l" t="t" r="r" b="b"/>
              <a:pathLst>
                <a:path w="13" h="1" extrusionOk="0">
                  <a:moveTo>
                    <a:pt x="1" y="0"/>
                  </a:moveTo>
                  <a:lnTo>
                    <a:pt x="12" y="0"/>
                  </a:lnTo>
                  <a:lnTo>
                    <a:pt x="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3"/>
            <p:cNvSpPr/>
            <p:nvPr/>
          </p:nvSpPr>
          <p:spPr>
            <a:xfrm>
              <a:off x="1093310" y="1094065"/>
              <a:ext cx="942" cy="59"/>
            </a:xfrm>
            <a:custGeom>
              <a:avLst/>
              <a:gdLst/>
              <a:ahLst/>
              <a:cxnLst/>
              <a:rect l="l" t="t" r="r" b="b"/>
              <a:pathLst>
                <a:path w="16" h="1" extrusionOk="0">
                  <a:moveTo>
                    <a:pt x="7" y="1"/>
                  </a:moveTo>
                  <a:lnTo>
                    <a:pt x="15" y="1"/>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3"/>
            <p:cNvSpPr/>
            <p:nvPr/>
          </p:nvSpPr>
          <p:spPr>
            <a:xfrm>
              <a:off x="1053174" y="1093005"/>
              <a:ext cx="1118" cy="294"/>
            </a:xfrm>
            <a:custGeom>
              <a:avLst/>
              <a:gdLst/>
              <a:ahLst/>
              <a:cxnLst/>
              <a:rect l="l" t="t" r="r" b="b"/>
              <a:pathLst>
                <a:path w="19" h="5" extrusionOk="0">
                  <a:moveTo>
                    <a:pt x="0" y="1"/>
                  </a:moveTo>
                  <a:lnTo>
                    <a:pt x="0" y="4"/>
                  </a:lnTo>
                  <a:cubicBezTo>
                    <a:pt x="4" y="4"/>
                    <a:pt x="19" y="4"/>
                    <a:pt x="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3"/>
            <p:cNvSpPr/>
            <p:nvPr/>
          </p:nvSpPr>
          <p:spPr>
            <a:xfrm>
              <a:off x="1051880" y="1093005"/>
              <a:ext cx="647" cy="294"/>
            </a:xfrm>
            <a:custGeom>
              <a:avLst/>
              <a:gdLst/>
              <a:ahLst/>
              <a:cxnLst/>
              <a:rect l="l" t="t" r="r" b="b"/>
              <a:pathLst>
                <a:path w="11" h="5" extrusionOk="0">
                  <a:moveTo>
                    <a:pt x="0" y="1"/>
                  </a:moveTo>
                  <a:lnTo>
                    <a:pt x="4" y="4"/>
                  </a:lnTo>
                  <a:lnTo>
                    <a:pt x="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3"/>
            <p:cNvSpPr/>
            <p:nvPr/>
          </p:nvSpPr>
          <p:spPr>
            <a:xfrm>
              <a:off x="1052468" y="1092593"/>
              <a:ext cx="765" cy="235"/>
            </a:xfrm>
            <a:custGeom>
              <a:avLst/>
              <a:gdLst/>
              <a:ahLst/>
              <a:cxnLst/>
              <a:rect l="l" t="t" r="r" b="b"/>
              <a:pathLst>
                <a:path w="13" h="4" extrusionOk="0">
                  <a:moveTo>
                    <a:pt x="1" y="0"/>
                  </a:moveTo>
                  <a:cubicBezTo>
                    <a:pt x="5" y="4"/>
                    <a:pt x="9" y="4"/>
                    <a:pt x="12" y="4"/>
                  </a:cubicBezTo>
                  <a:lnTo>
                    <a:pt x="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3"/>
            <p:cNvSpPr/>
            <p:nvPr/>
          </p:nvSpPr>
          <p:spPr>
            <a:xfrm>
              <a:off x="1054646" y="1092593"/>
              <a:ext cx="942" cy="118"/>
            </a:xfrm>
            <a:custGeom>
              <a:avLst/>
              <a:gdLst/>
              <a:ahLst/>
              <a:cxnLst/>
              <a:rect l="l" t="t" r="r" b="b"/>
              <a:pathLst>
                <a:path w="16" h="2" extrusionOk="0">
                  <a:moveTo>
                    <a:pt x="1" y="0"/>
                  </a:moveTo>
                  <a:cubicBezTo>
                    <a:pt x="2" y="1"/>
                    <a:pt x="4" y="2"/>
                    <a:pt x="6" y="2"/>
                  </a:cubicBezTo>
                  <a:cubicBezTo>
                    <a:pt x="9" y="2"/>
                    <a:pt x="13" y="0"/>
                    <a:pt x="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3"/>
            <p:cNvSpPr/>
            <p:nvPr/>
          </p:nvSpPr>
          <p:spPr>
            <a:xfrm>
              <a:off x="1009743" y="1087827"/>
              <a:ext cx="942" cy="294"/>
            </a:xfrm>
            <a:custGeom>
              <a:avLst/>
              <a:gdLst/>
              <a:ahLst/>
              <a:cxnLst/>
              <a:rect l="l" t="t" r="r" b="b"/>
              <a:pathLst>
                <a:path w="16" h="5" extrusionOk="0">
                  <a:moveTo>
                    <a:pt x="12" y="1"/>
                  </a:moveTo>
                  <a:lnTo>
                    <a:pt x="1" y="4"/>
                  </a:lnTo>
                  <a:lnTo>
                    <a:pt x="16" y="4"/>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3"/>
            <p:cNvSpPr/>
            <p:nvPr/>
          </p:nvSpPr>
          <p:spPr>
            <a:xfrm>
              <a:off x="1329595" y="739963"/>
              <a:ext cx="942" cy="294"/>
            </a:xfrm>
            <a:custGeom>
              <a:avLst/>
              <a:gdLst/>
              <a:ahLst/>
              <a:cxnLst/>
              <a:rect l="l" t="t" r="r" b="b"/>
              <a:pathLst>
                <a:path w="16" h="5" extrusionOk="0">
                  <a:moveTo>
                    <a:pt x="0" y="1"/>
                  </a:moveTo>
                  <a:lnTo>
                    <a:pt x="5" y="4"/>
                  </a:lnTo>
                  <a:lnTo>
                    <a:pt x="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3"/>
            <p:cNvSpPr/>
            <p:nvPr/>
          </p:nvSpPr>
          <p:spPr>
            <a:xfrm>
              <a:off x="1146570" y="1090651"/>
              <a:ext cx="765" cy="235"/>
            </a:xfrm>
            <a:custGeom>
              <a:avLst/>
              <a:gdLst/>
              <a:ahLst/>
              <a:cxnLst/>
              <a:rect l="l" t="t" r="r" b="b"/>
              <a:pathLst>
                <a:path w="13" h="4" extrusionOk="0">
                  <a:moveTo>
                    <a:pt x="8" y="0"/>
                  </a:moveTo>
                  <a:lnTo>
                    <a:pt x="1" y="4"/>
                  </a:lnTo>
                  <a:lnTo>
                    <a:pt x="12" y="4"/>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3"/>
            <p:cNvSpPr/>
            <p:nvPr/>
          </p:nvSpPr>
          <p:spPr>
            <a:xfrm>
              <a:off x="1065239" y="1092770"/>
              <a:ext cx="706" cy="294"/>
            </a:xfrm>
            <a:custGeom>
              <a:avLst/>
              <a:gdLst/>
              <a:ahLst/>
              <a:cxnLst/>
              <a:rect l="l" t="t" r="r" b="b"/>
              <a:pathLst>
                <a:path w="12" h="5" extrusionOk="0">
                  <a:moveTo>
                    <a:pt x="4" y="1"/>
                  </a:moveTo>
                  <a:lnTo>
                    <a:pt x="0" y="5"/>
                  </a:lnTo>
                  <a:lnTo>
                    <a:pt x="12" y="5"/>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3"/>
            <p:cNvSpPr/>
            <p:nvPr/>
          </p:nvSpPr>
          <p:spPr>
            <a:xfrm>
              <a:off x="1015804" y="1088709"/>
              <a:ext cx="765" cy="0"/>
            </a:xfrm>
            <a:custGeom>
              <a:avLst/>
              <a:gdLst/>
              <a:ahLst/>
              <a:cxnLst/>
              <a:rect l="l" t="t" r="r" b="b"/>
              <a:pathLst>
                <a:path w="13" extrusionOk="0">
                  <a:moveTo>
                    <a:pt x="8" y="0"/>
                  </a:moveTo>
                  <a:lnTo>
                    <a:pt x="12" y="0"/>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3"/>
            <p:cNvSpPr/>
            <p:nvPr/>
          </p:nvSpPr>
          <p:spPr>
            <a:xfrm>
              <a:off x="981082" y="1081118"/>
              <a:ext cx="706" cy="294"/>
            </a:xfrm>
            <a:custGeom>
              <a:avLst/>
              <a:gdLst/>
              <a:ahLst/>
              <a:cxnLst/>
              <a:rect l="l" t="t" r="r" b="b"/>
              <a:pathLst>
                <a:path w="12" h="5" extrusionOk="0">
                  <a:moveTo>
                    <a:pt x="0" y="1"/>
                  </a:moveTo>
                  <a:cubicBezTo>
                    <a:pt x="4" y="5"/>
                    <a:pt x="8" y="5"/>
                    <a:pt x="12" y="5"/>
                  </a:cubicBez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3"/>
            <p:cNvSpPr/>
            <p:nvPr/>
          </p:nvSpPr>
          <p:spPr>
            <a:xfrm>
              <a:off x="1252972" y="1074880"/>
              <a:ext cx="765" cy="294"/>
            </a:xfrm>
            <a:custGeom>
              <a:avLst/>
              <a:gdLst/>
              <a:ahLst/>
              <a:cxnLst/>
              <a:rect l="l" t="t" r="r" b="b"/>
              <a:pathLst>
                <a:path w="13" h="5" extrusionOk="0">
                  <a:moveTo>
                    <a:pt x="12" y="1"/>
                  </a:moveTo>
                  <a:cubicBezTo>
                    <a:pt x="9" y="1"/>
                    <a:pt x="4" y="1"/>
                    <a:pt x="1" y="4"/>
                  </a:cubicBezTo>
                  <a:lnTo>
                    <a:pt x="9" y="4"/>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3"/>
            <p:cNvSpPr/>
            <p:nvPr/>
          </p:nvSpPr>
          <p:spPr>
            <a:xfrm>
              <a:off x="1020983" y="1088886"/>
              <a:ext cx="471" cy="294"/>
            </a:xfrm>
            <a:custGeom>
              <a:avLst/>
              <a:gdLst/>
              <a:ahLst/>
              <a:cxnLst/>
              <a:rect l="l" t="t" r="r" b="b"/>
              <a:pathLst>
                <a:path w="8" h="5" extrusionOk="0">
                  <a:moveTo>
                    <a:pt x="1" y="1"/>
                  </a:moveTo>
                  <a:cubicBezTo>
                    <a:pt x="4" y="1"/>
                    <a:pt x="4" y="5"/>
                    <a:pt x="4" y="5"/>
                  </a:cubicBezTo>
                  <a:cubicBezTo>
                    <a:pt x="8" y="5"/>
                    <a:pt x="8" y="1"/>
                    <a:pt x="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3"/>
            <p:cNvSpPr/>
            <p:nvPr/>
          </p:nvSpPr>
          <p:spPr>
            <a:xfrm>
              <a:off x="1087425" y="1092358"/>
              <a:ext cx="530" cy="235"/>
            </a:xfrm>
            <a:custGeom>
              <a:avLst/>
              <a:gdLst/>
              <a:ahLst/>
              <a:cxnLst/>
              <a:rect l="l" t="t" r="r" b="b"/>
              <a:pathLst>
                <a:path w="9" h="4" extrusionOk="0">
                  <a:moveTo>
                    <a:pt x="1" y="0"/>
                  </a:moveTo>
                  <a:lnTo>
                    <a:pt x="5" y="4"/>
                  </a:lnTo>
                  <a:lnTo>
                    <a:pt x="9" y="4"/>
                  </a:lnTo>
                  <a:cubicBezTo>
                    <a:pt x="9" y="0"/>
                    <a:pt x="9" y="0"/>
                    <a:pt x="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3"/>
            <p:cNvSpPr/>
            <p:nvPr/>
          </p:nvSpPr>
          <p:spPr>
            <a:xfrm>
              <a:off x="1351194" y="845482"/>
              <a:ext cx="471" cy="530"/>
            </a:xfrm>
            <a:custGeom>
              <a:avLst/>
              <a:gdLst/>
              <a:ahLst/>
              <a:cxnLst/>
              <a:rect l="l" t="t" r="r" b="b"/>
              <a:pathLst>
                <a:path w="8" h="9" extrusionOk="0">
                  <a:moveTo>
                    <a:pt x="7" y="0"/>
                  </a:moveTo>
                  <a:lnTo>
                    <a:pt x="0" y="5"/>
                  </a:lnTo>
                  <a:lnTo>
                    <a:pt x="0" y="8"/>
                  </a:lnTo>
                  <a:cubicBezTo>
                    <a:pt x="0" y="8"/>
                    <a:pt x="7" y="5"/>
                    <a:pt x="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3"/>
            <p:cNvSpPr/>
            <p:nvPr/>
          </p:nvSpPr>
          <p:spPr>
            <a:xfrm>
              <a:off x="1349899" y="846541"/>
              <a:ext cx="706" cy="530"/>
            </a:xfrm>
            <a:custGeom>
              <a:avLst/>
              <a:gdLst/>
              <a:ahLst/>
              <a:cxnLst/>
              <a:rect l="l" t="t" r="r" b="b"/>
              <a:pathLst>
                <a:path w="12" h="9" extrusionOk="0">
                  <a:moveTo>
                    <a:pt x="12" y="1"/>
                  </a:moveTo>
                  <a:lnTo>
                    <a:pt x="4" y="4"/>
                  </a:lnTo>
                  <a:lnTo>
                    <a:pt x="0" y="9"/>
                  </a:lnTo>
                  <a:cubicBezTo>
                    <a:pt x="4" y="4"/>
                    <a:pt x="12" y="1"/>
                    <a:pt x="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3"/>
            <p:cNvSpPr/>
            <p:nvPr/>
          </p:nvSpPr>
          <p:spPr>
            <a:xfrm>
              <a:off x="1348781" y="847424"/>
              <a:ext cx="530" cy="471"/>
            </a:xfrm>
            <a:custGeom>
              <a:avLst/>
              <a:gdLst/>
              <a:ahLst/>
              <a:cxnLst/>
              <a:rect l="l" t="t" r="r" b="b"/>
              <a:pathLst>
                <a:path w="9" h="8" extrusionOk="0">
                  <a:moveTo>
                    <a:pt x="9" y="1"/>
                  </a:moveTo>
                  <a:cubicBezTo>
                    <a:pt x="9" y="1"/>
                    <a:pt x="9" y="4"/>
                    <a:pt x="4" y="4"/>
                  </a:cubicBezTo>
                  <a:lnTo>
                    <a:pt x="1" y="8"/>
                  </a:lnTo>
                  <a:lnTo>
                    <a:pt x="9" y="4"/>
                  </a:lnTo>
                  <a:lnTo>
                    <a:pt x="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3"/>
            <p:cNvSpPr/>
            <p:nvPr/>
          </p:nvSpPr>
          <p:spPr>
            <a:xfrm>
              <a:off x="1091780" y="1092123"/>
              <a:ext cx="883" cy="235"/>
            </a:xfrm>
            <a:custGeom>
              <a:avLst/>
              <a:gdLst/>
              <a:ahLst/>
              <a:cxnLst/>
              <a:rect l="l" t="t" r="r" b="b"/>
              <a:pathLst>
                <a:path w="15" h="4" extrusionOk="0">
                  <a:moveTo>
                    <a:pt x="1" y="1"/>
                  </a:moveTo>
                  <a:cubicBezTo>
                    <a:pt x="3" y="3"/>
                    <a:pt x="5" y="4"/>
                    <a:pt x="8" y="4"/>
                  </a:cubicBezTo>
                  <a:cubicBezTo>
                    <a:pt x="11" y="4"/>
                    <a:pt x="13" y="3"/>
                    <a:pt x="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3"/>
            <p:cNvSpPr/>
            <p:nvPr/>
          </p:nvSpPr>
          <p:spPr>
            <a:xfrm>
              <a:off x="1352253" y="844422"/>
              <a:ext cx="471" cy="471"/>
            </a:xfrm>
            <a:custGeom>
              <a:avLst/>
              <a:gdLst/>
              <a:ahLst/>
              <a:cxnLst/>
              <a:rect l="l" t="t" r="r" b="b"/>
              <a:pathLst>
                <a:path w="8" h="8" extrusionOk="0">
                  <a:moveTo>
                    <a:pt x="8" y="1"/>
                  </a:moveTo>
                  <a:lnTo>
                    <a:pt x="1" y="4"/>
                  </a:lnTo>
                  <a:lnTo>
                    <a:pt x="1" y="8"/>
                  </a:lnTo>
                  <a:lnTo>
                    <a:pt x="4" y="8"/>
                  </a:lnTo>
                  <a:lnTo>
                    <a:pt x="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3"/>
            <p:cNvSpPr/>
            <p:nvPr/>
          </p:nvSpPr>
          <p:spPr>
            <a:xfrm>
              <a:off x="1207069" y="1082412"/>
              <a:ext cx="471" cy="294"/>
            </a:xfrm>
            <a:custGeom>
              <a:avLst/>
              <a:gdLst/>
              <a:ahLst/>
              <a:cxnLst/>
              <a:rect l="l" t="t" r="r" b="b"/>
              <a:pathLst>
                <a:path w="8" h="5" extrusionOk="0">
                  <a:moveTo>
                    <a:pt x="0" y="1"/>
                  </a:moveTo>
                  <a:lnTo>
                    <a:pt x="4" y="5"/>
                  </a:lnTo>
                  <a:lnTo>
                    <a:pt x="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3"/>
            <p:cNvSpPr/>
            <p:nvPr/>
          </p:nvSpPr>
          <p:spPr>
            <a:xfrm>
              <a:off x="1338894" y="855192"/>
              <a:ext cx="471" cy="294"/>
            </a:xfrm>
            <a:custGeom>
              <a:avLst/>
              <a:gdLst/>
              <a:ahLst/>
              <a:cxnLst/>
              <a:rect l="l" t="t" r="r" b="b"/>
              <a:pathLst>
                <a:path w="8" h="5" extrusionOk="0">
                  <a:moveTo>
                    <a:pt x="4" y="1"/>
                  </a:moveTo>
                  <a:lnTo>
                    <a:pt x="1" y="4"/>
                  </a:lnTo>
                  <a:cubicBezTo>
                    <a:pt x="4" y="4"/>
                    <a:pt x="4" y="4"/>
                    <a:pt x="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3"/>
            <p:cNvSpPr/>
            <p:nvPr/>
          </p:nvSpPr>
          <p:spPr>
            <a:xfrm>
              <a:off x="1069123" y="1091475"/>
              <a:ext cx="530" cy="294"/>
            </a:xfrm>
            <a:custGeom>
              <a:avLst/>
              <a:gdLst/>
              <a:ahLst/>
              <a:cxnLst/>
              <a:rect l="l" t="t" r="r" b="b"/>
              <a:pathLst>
                <a:path w="9" h="5" extrusionOk="0">
                  <a:moveTo>
                    <a:pt x="4" y="1"/>
                  </a:moveTo>
                  <a:cubicBezTo>
                    <a:pt x="0" y="1"/>
                    <a:pt x="0" y="5"/>
                    <a:pt x="0" y="5"/>
                  </a:cubicBezTo>
                  <a:lnTo>
                    <a:pt x="8" y="5"/>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3"/>
            <p:cNvSpPr/>
            <p:nvPr/>
          </p:nvSpPr>
          <p:spPr>
            <a:xfrm>
              <a:off x="1067416" y="1091475"/>
              <a:ext cx="942" cy="177"/>
            </a:xfrm>
            <a:custGeom>
              <a:avLst/>
              <a:gdLst/>
              <a:ahLst/>
              <a:cxnLst/>
              <a:rect l="l" t="t" r="r" b="b"/>
              <a:pathLst>
                <a:path w="16" h="3" extrusionOk="0">
                  <a:moveTo>
                    <a:pt x="0" y="1"/>
                  </a:moveTo>
                  <a:cubicBezTo>
                    <a:pt x="3" y="1"/>
                    <a:pt x="7" y="2"/>
                    <a:pt x="10" y="2"/>
                  </a:cubicBezTo>
                  <a:cubicBezTo>
                    <a:pt x="12" y="2"/>
                    <a:pt x="14" y="2"/>
                    <a:pt x="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3"/>
            <p:cNvSpPr/>
            <p:nvPr/>
          </p:nvSpPr>
          <p:spPr>
            <a:xfrm>
              <a:off x="1066121" y="1091475"/>
              <a:ext cx="471" cy="59"/>
            </a:xfrm>
            <a:custGeom>
              <a:avLst/>
              <a:gdLst/>
              <a:ahLst/>
              <a:cxnLst/>
              <a:rect l="l" t="t" r="r" b="b"/>
              <a:pathLst>
                <a:path w="8" h="1" extrusionOk="0">
                  <a:moveTo>
                    <a:pt x="7" y="1"/>
                  </a:moveTo>
                  <a:lnTo>
                    <a:pt x="4" y="1"/>
                  </a:lnTo>
                  <a:lnTo>
                    <a:pt x="0" y="1"/>
                  </a:ln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3"/>
            <p:cNvSpPr/>
            <p:nvPr/>
          </p:nvSpPr>
          <p:spPr>
            <a:xfrm>
              <a:off x="1343425" y="851308"/>
              <a:ext cx="471" cy="471"/>
            </a:xfrm>
            <a:custGeom>
              <a:avLst/>
              <a:gdLst/>
              <a:ahLst/>
              <a:cxnLst/>
              <a:rect l="l" t="t" r="r" b="b"/>
              <a:pathLst>
                <a:path w="8" h="8" extrusionOk="0">
                  <a:moveTo>
                    <a:pt x="7" y="1"/>
                  </a:moveTo>
                  <a:cubicBezTo>
                    <a:pt x="4" y="1"/>
                    <a:pt x="0" y="4"/>
                    <a:pt x="0" y="8"/>
                  </a:cubicBezTo>
                  <a:lnTo>
                    <a:pt x="4" y="4"/>
                  </a:lnTo>
                  <a:lnTo>
                    <a:pt x="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3"/>
            <p:cNvSpPr/>
            <p:nvPr/>
          </p:nvSpPr>
          <p:spPr>
            <a:xfrm>
              <a:off x="1342307" y="852191"/>
              <a:ext cx="530" cy="471"/>
            </a:xfrm>
            <a:custGeom>
              <a:avLst/>
              <a:gdLst/>
              <a:ahLst/>
              <a:cxnLst/>
              <a:rect l="l" t="t" r="r" b="b"/>
              <a:pathLst>
                <a:path w="9" h="8" extrusionOk="0">
                  <a:moveTo>
                    <a:pt x="9" y="1"/>
                  </a:moveTo>
                  <a:cubicBezTo>
                    <a:pt x="4" y="1"/>
                    <a:pt x="4" y="1"/>
                    <a:pt x="1" y="4"/>
                  </a:cubicBezTo>
                  <a:lnTo>
                    <a:pt x="1" y="8"/>
                  </a:lnTo>
                  <a:lnTo>
                    <a:pt x="4" y="4"/>
                  </a:lnTo>
                  <a:lnTo>
                    <a:pt x="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3"/>
            <p:cNvSpPr/>
            <p:nvPr/>
          </p:nvSpPr>
          <p:spPr>
            <a:xfrm>
              <a:off x="1216720" y="830416"/>
              <a:ext cx="765" cy="235"/>
            </a:xfrm>
            <a:custGeom>
              <a:avLst/>
              <a:gdLst/>
              <a:ahLst/>
              <a:cxnLst/>
              <a:rect l="l" t="t" r="r" b="b"/>
              <a:pathLst>
                <a:path w="13" h="4" extrusionOk="0">
                  <a:moveTo>
                    <a:pt x="4" y="0"/>
                  </a:moveTo>
                  <a:lnTo>
                    <a:pt x="1" y="4"/>
                  </a:lnTo>
                  <a:cubicBezTo>
                    <a:pt x="4" y="4"/>
                    <a:pt x="12" y="0"/>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3"/>
            <p:cNvSpPr/>
            <p:nvPr/>
          </p:nvSpPr>
          <p:spPr>
            <a:xfrm>
              <a:off x="1209835" y="834477"/>
              <a:ext cx="706" cy="294"/>
            </a:xfrm>
            <a:custGeom>
              <a:avLst/>
              <a:gdLst/>
              <a:ahLst/>
              <a:cxnLst/>
              <a:rect l="l" t="t" r="r" b="b"/>
              <a:pathLst>
                <a:path w="12" h="5" extrusionOk="0">
                  <a:moveTo>
                    <a:pt x="11" y="1"/>
                  </a:moveTo>
                  <a:cubicBezTo>
                    <a:pt x="8" y="1"/>
                    <a:pt x="4" y="1"/>
                    <a:pt x="1" y="4"/>
                  </a:cubicBezTo>
                  <a:lnTo>
                    <a:pt x="8" y="4"/>
                  </a:lnTo>
                  <a:lnTo>
                    <a:pt x="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3"/>
            <p:cNvSpPr/>
            <p:nvPr/>
          </p:nvSpPr>
          <p:spPr>
            <a:xfrm>
              <a:off x="1210482" y="834300"/>
              <a:ext cx="706" cy="235"/>
            </a:xfrm>
            <a:custGeom>
              <a:avLst/>
              <a:gdLst/>
              <a:ahLst/>
              <a:cxnLst/>
              <a:rect l="l" t="t" r="r" b="b"/>
              <a:pathLst>
                <a:path w="12" h="4" extrusionOk="0">
                  <a:moveTo>
                    <a:pt x="5" y="0"/>
                  </a:moveTo>
                  <a:lnTo>
                    <a:pt x="0" y="4"/>
                  </a:lnTo>
                  <a:cubicBezTo>
                    <a:pt x="5" y="4"/>
                    <a:pt x="8" y="4"/>
                    <a:pt x="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3"/>
            <p:cNvSpPr/>
            <p:nvPr/>
          </p:nvSpPr>
          <p:spPr>
            <a:xfrm>
              <a:off x="1308233" y="794576"/>
              <a:ext cx="942" cy="235"/>
            </a:xfrm>
            <a:custGeom>
              <a:avLst/>
              <a:gdLst/>
              <a:ahLst/>
              <a:cxnLst/>
              <a:rect l="l" t="t" r="r" b="b"/>
              <a:pathLst>
                <a:path w="16" h="4" extrusionOk="0">
                  <a:moveTo>
                    <a:pt x="8" y="0"/>
                  </a:moveTo>
                  <a:lnTo>
                    <a:pt x="1" y="4"/>
                  </a:lnTo>
                  <a:cubicBezTo>
                    <a:pt x="4" y="4"/>
                    <a:pt x="11" y="0"/>
                    <a:pt x="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3"/>
            <p:cNvSpPr/>
            <p:nvPr/>
          </p:nvSpPr>
          <p:spPr>
            <a:xfrm>
              <a:off x="1329831" y="1050280"/>
              <a:ext cx="706" cy="294"/>
            </a:xfrm>
            <a:custGeom>
              <a:avLst/>
              <a:gdLst/>
              <a:ahLst/>
              <a:cxnLst/>
              <a:rect l="l" t="t" r="r" b="b"/>
              <a:pathLst>
                <a:path w="12" h="5" extrusionOk="0">
                  <a:moveTo>
                    <a:pt x="11" y="1"/>
                  </a:moveTo>
                  <a:cubicBezTo>
                    <a:pt x="8" y="1"/>
                    <a:pt x="1" y="1"/>
                    <a:pt x="1" y="4"/>
                  </a:cubicBezTo>
                  <a:lnTo>
                    <a:pt x="4" y="4"/>
                  </a:lnTo>
                  <a:lnTo>
                    <a:pt x="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3"/>
            <p:cNvSpPr/>
            <p:nvPr/>
          </p:nvSpPr>
          <p:spPr>
            <a:xfrm>
              <a:off x="1066533" y="842480"/>
              <a:ext cx="706" cy="471"/>
            </a:xfrm>
            <a:custGeom>
              <a:avLst/>
              <a:gdLst/>
              <a:ahLst/>
              <a:cxnLst/>
              <a:rect l="l" t="t" r="r" b="b"/>
              <a:pathLst>
                <a:path w="12" h="8" extrusionOk="0">
                  <a:moveTo>
                    <a:pt x="12" y="0"/>
                  </a:moveTo>
                  <a:lnTo>
                    <a:pt x="4" y="4"/>
                  </a:lnTo>
                  <a:lnTo>
                    <a:pt x="0" y="7"/>
                  </a:lnTo>
                  <a:lnTo>
                    <a:pt x="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3"/>
            <p:cNvSpPr/>
            <p:nvPr/>
          </p:nvSpPr>
          <p:spPr>
            <a:xfrm>
              <a:off x="1075361" y="837066"/>
              <a:ext cx="765" cy="471"/>
            </a:xfrm>
            <a:custGeom>
              <a:avLst/>
              <a:gdLst/>
              <a:ahLst/>
              <a:cxnLst/>
              <a:rect l="l" t="t" r="r" b="b"/>
              <a:pathLst>
                <a:path w="13" h="8" extrusionOk="0">
                  <a:moveTo>
                    <a:pt x="12" y="1"/>
                  </a:moveTo>
                  <a:lnTo>
                    <a:pt x="4" y="4"/>
                  </a:lnTo>
                  <a:lnTo>
                    <a:pt x="1" y="8"/>
                  </a:lnTo>
                  <a:cubicBezTo>
                    <a:pt x="4" y="8"/>
                    <a:pt x="8" y="4"/>
                    <a:pt x="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13"/>
            <p:cNvSpPr/>
            <p:nvPr/>
          </p:nvSpPr>
          <p:spPr>
            <a:xfrm>
              <a:off x="1168168" y="887795"/>
              <a:ext cx="530" cy="471"/>
            </a:xfrm>
            <a:custGeom>
              <a:avLst/>
              <a:gdLst/>
              <a:ahLst/>
              <a:cxnLst/>
              <a:rect l="l" t="t" r="r" b="b"/>
              <a:pathLst>
                <a:path w="9" h="8" extrusionOk="0">
                  <a:moveTo>
                    <a:pt x="5" y="0"/>
                  </a:moveTo>
                  <a:lnTo>
                    <a:pt x="1" y="7"/>
                  </a:lnTo>
                  <a:cubicBezTo>
                    <a:pt x="5" y="4"/>
                    <a:pt x="5" y="0"/>
                    <a:pt x="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13"/>
            <p:cNvSpPr/>
            <p:nvPr/>
          </p:nvSpPr>
          <p:spPr>
            <a:xfrm>
              <a:off x="1169286" y="886912"/>
              <a:ext cx="235" cy="294"/>
            </a:xfrm>
            <a:custGeom>
              <a:avLst/>
              <a:gdLst/>
              <a:ahLst/>
              <a:cxnLst/>
              <a:rect l="l" t="t" r="r" b="b"/>
              <a:pathLst>
                <a:path w="4" h="5" extrusionOk="0">
                  <a:moveTo>
                    <a:pt x="0" y="0"/>
                  </a:moveTo>
                  <a:lnTo>
                    <a:pt x="0" y="5"/>
                  </a:lnTo>
                  <a:lnTo>
                    <a:pt x="4" y="5"/>
                  </a:ln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13"/>
            <p:cNvSpPr/>
            <p:nvPr/>
          </p:nvSpPr>
          <p:spPr>
            <a:xfrm>
              <a:off x="1302171" y="959886"/>
              <a:ext cx="765" cy="471"/>
            </a:xfrm>
            <a:custGeom>
              <a:avLst/>
              <a:gdLst/>
              <a:ahLst/>
              <a:cxnLst/>
              <a:rect l="l" t="t" r="r" b="b"/>
              <a:pathLst>
                <a:path w="13" h="8" extrusionOk="0">
                  <a:moveTo>
                    <a:pt x="9" y="0"/>
                  </a:moveTo>
                  <a:lnTo>
                    <a:pt x="1" y="7"/>
                  </a:lnTo>
                  <a:lnTo>
                    <a:pt x="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13"/>
            <p:cNvSpPr/>
            <p:nvPr/>
          </p:nvSpPr>
          <p:spPr>
            <a:xfrm>
              <a:off x="1287105" y="1076822"/>
              <a:ext cx="706" cy="177"/>
            </a:xfrm>
            <a:custGeom>
              <a:avLst/>
              <a:gdLst/>
              <a:ahLst/>
              <a:cxnLst/>
              <a:rect l="l" t="t" r="r" b="b"/>
              <a:pathLst>
                <a:path w="12" h="3" extrusionOk="0">
                  <a:moveTo>
                    <a:pt x="1" y="0"/>
                  </a:moveTo>
                  <a:cubicBezTo>
                    <a:pt x="2" y="2"/>
                    <a:pt x="3" y="2"/>
                    <a:pt x="4" y="2"/>
                  </a:cubicBezTo>
                  <a:cubicBezTo>
                    <a:pt x="6" y="2"/>
                    <a:pt x="9" y="0"/>
                    <a:pt x="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13"/>
            <p:cNvSpPr/>
            <p:nvPr/>
          </p:nvSpPr>
          <p:spPr>
            <a:xfrm>
              <a:off x="1286223" y="1076822"/>
              <a:ext cx="942" cy="59"/>
            </a:xfrm>
            <a:custGeom>
              <a:avLst/>
              <a:gdLst/>
              <a:ahLst/>
              <a:cxnLst/>
              <a:rect l="l" t="t" r="r" b="b"/>
              <a:pathLst>
                <a:path w="16" h="1" extrusionOk="0">
                  <a:moveTo>
                    <a:pt x="1" y="0"/>
                  </a:moveTo>
                  <a:lnTo>
                    <a:pt x="16" y="0"/>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13"/>
            <p:cNvSpPr/>
            <p:nvPr/>
          </p:nvSpPr>
          <p:spPr>
            <a:xfrm>
              <a:off x="1294874" y="1073997"/>
              <a:ext cx="706" cy="294"/>
            </a:xfrm>
            <a:custGeom>
              <a:avLst/>
              <a:gdLst/>
              <a:ahLst/>
              <a:cxnLst/>
              <a:rect l="l" t="t" r="r" b="b"/>
              <a:pathLst>
                <a:path w="12" h="5" extrusionOk="0">
                  <a:moveTo>
                    <a:pt x="8" y="1"/>
                  </a:moveTo>
                  <a:lnTo>
                    <a:pt x="1" y="4"/>
                  </a:lnTo>
                  <a:lnTo>
                    <a:pt x="8" y="4"/>
                  </a:lnTo>
                  <a:lnTo>
                    <a:pt x="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3"/>
            <p:cNvSpPr/>
            <p:nvPr/>
          </p:nvSpPr>
          <p:spPr>
            <a:xfrm>
              <a:off x="1264860" y="1080706"/>
              <a:ext cx="942" cy="235"/>
            </a:xfrm>
            <a:custGeom>
              <a:avLst/>
              <a:gdLst/>
              <a:ahLst/>
              <a:cxnLst/>
              <a:rect l="l" t="t" r="r" b="b"/>
              <a:pathLst>
                <a:path w="16" h="4" extrusionOk="0">
                  <a:moveTo>
                    <a:pt x="8" y="0"/>
                  </a:moveTo>
                  <a:lnTo>
                    <a:pt x="0" y="4"/>
                  </a:lnTo>
                  <a:lnTo>
                    <a:pt x="15" y="4"/>
                  </a:lnTo>
                  <a:lnTo>
                    <a:pt x="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13"/>
            <p:cNvSpPr/>
            <p:nvPr/>
          </p:nvSpPr>
          <p:spPr>
            <a:xfrm>
              <a:off x="1286635" y="1075291"/>
              <a:ext cx="765" cy="294"/>
            </a:xfrm>
            <a:custGeom>
              <a:avLst/>
              <a:gdLst/>
              <a:ahLst/>
              <a:cxnLst/>
              <a:rect l="l" t="t" r="r" b="b"/>
              <a:pathLst>
                <a:path w="13" h="5" extrusionOk="0">
                  <a:moveTo>
                    <a:pt x="1" y="1"/>
                  </a:moveTo>
                  <a:lnTo>
                    <a:pt x="4" y="4"/>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13"/>
            <p:cNvSpPr/>
            <p:nvPr/>
          </p:nvSpPr>
          <p:spPr>
            <a:xfrm>
              <a:off x="1128268" y="1095183"/>
              <a:ext cx="942" cy="235"/>
            </a:xfrm>
            <a:custGeom>
              <a:avLst/>
              <a:gdLst/>
              <a:ahLst/>
              <a:cxnLst/>
              <a:rect l="l" t="t" r="r" b="b"/>
              <a:pathLst>
                <a:path w="16" h="4" extrusionOk="0">
                  <a:moveTo>
                    <a:pt x="0" y="0"/>
                  </a:moveTo>
                  <a:lnTo>
                    <a:pt x="0" y="4"/>
                  </a:lnTo>
                  <a:lnTo>
                    <a:pt x="15" y="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3"/>
            <p:cNvSpPr/>
            <p:nvPr/>
          </p:nvSpPr>
          <p:spPr>
            <a:xfrm>
              <a:off x="1319238" y="948823"/>
              <a:ext cx="706" cy="530"/>
            </a:xfrm>
            <a:custGeom>
              <a:avLst/>
              <a:gdLst/>
              <a:ahLst/>
              <a:cxnLst/>
              <a:rect l="l" t="t" r="r" b="b"/>
              <a:pathLst>
                <a:path w="12" h="9" extrusionOk="0">
                  <a:moveTo>
                    <a:pt x="12" y="1"/>
                  </a:moveTo>
                  <a:lnTo>
                    <a:pt x="0" y="9"/>
                  </a:lnTo>
                  <a:lnTo>
                    <a:pt x="12" y="4"/>
                  </a:lnTo>
                  <a:lnTo>
                    <a:pt x="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5" name="Google Shape;1455;p13"/>
          <p:cNvSpPr/>
          <p:nvPr/>
        </p:nvSpPr>
        <p:spPr>
          <a:xfrm>
            <a:off x="815124" y="4470350"/>
            <a:ext cx="495908" cy="495908"/>
          </a:xfrm>
          <a:custGeom>
            <a:avLst/>
            <a:gdLst/>
            <a:ahLst/>
            <a:cxnLst/>
            <a:rect l="l" t="t" r="r" b="b"/>
            <a:pathLst>
              <a:path w="8281" h="8281" extrusionOk="0">
                <a:moveTo>
                  <a:pt x="2981" y="1"/>
                </a:moveTo>
                <a:cubicBezTo>
                  <a:pt x="2849" y="1"/>
                  <a:pt x="2739" y="111"/>
                  <a:pt x="2739" y="246"/>
                </a:cubicBezTo>
                <a:lnTo>
                  <a:pt x="2739" y="2501"/>
                </a:lnTo>
                <a:cubicBezTo>
                  <a:pt x="2739" y="2633"/>
                  <a:pt x="2633" y="2743"/>
                  <a:pt x="2497" y="2743"/>
                </a:cubicBezTo>
                <a:lnTo>
                  <a:pt x="243" y="2743"/>
                </a:lnTo>
                <a:cubicBezTo>
                  <a:pt x="111" y="2743"/>
                  <a:pt x="1" y="2849"/>
                  <a:pt x="1" y="2985"/>
                </a:cubicBezTo>
                <a:lnTo>
                  <a:pt x="1" y="5300"/>
                </a:lnTo>
                <a:cubicBezTo>
                  <a:pt x="1" y="5435"/>
                  <a:pt x="111" y="5542"/>
                  <a:pt x="243" y="5542"/>
                </a:cubicBezTo>
                <a:lnTo>
                  <a:pt x="2497" y="5542"/>
                </a:lnTo>
                <a:cubicBezTo>
                  <a:pt x="2633" y="5542"/>
                  <a:pt x="2739" y="5652"/>
                  <a:pt x="2739" y="5784"/>
                </a:cubicBezTo>
                <a:lnTo>
                  <a:pt x="2739" y="8038"/>
                </a:lnTo>
                <a:cubicBezTo>
                  <a:pt x="2739" y="8174"/>
                  <a:pt x="2849" y="8280"/>
                  <a:pt x="2981" y="8280"/>
                </a:cubicBezTo>
                <a:lnTo>
                  <a:pt x="5299" y="8280"/>
                </a:lnTo>
                <a:cubicBezTo>
                  <a:pt x="5431" y="8280"/>
                  <a:pt x="5541" y="8174"/>
                  <a:pt x="5541" y="8038"/>
                </a:cubicBezTo>
                <a:lnTo>
                  <a:pt x="5541" y="5784"/>
                </a:lnTo>
                <a:cubicBezTo>
                  <a:pt x="5541" y="5652"/>
                  <a:pt x="5647" y="5542"/>
                  <a:pt x="5783" y="5542"/>
                </a:cubicBezTo>
                <a:lnTo>
                  <a:pt x="8038" y="5542"/>
                </a:lnTo>
                <a:cubicBezTo>
                  <a:pt x="8170" y="5542"/>
                  <a:pt x="8280" y="5435"/>
                  <a:pt x="8280" y="5300"/>
                </a:cubicBezTo>
                <a:lnTo>
                  <a:pt x="8280" y="2985"/>
                </a:lnTo>
                <a:cubicBezTo>
                  <a:pt x="8280" y="2849"/>
                  <a:pt x="8170" y="2743"/>
                  <a:pt x="8038" y="2743"/>
                </a:cubicBezTo>
                <a:lnTo>
                  <a:pt x="5783" y="2743"/>
                </a:lnTo>
                <a:cubicBezTo>
                  <a:pt x="5647" y="2743"/>
                  <a:pt x="5541" y="2633"/>
                  <a:pt x="5541" y="2501"/>
                </a:cubicBezTo>
                <a:lnTo>
                  <a:pt x="5541" y="246"/>
                </a:lnTo>
                <a:cubicBezTo>
                  <a:pt x="5541" y="111"/>
                  <a:pt x="5431" y="1"/>
                  <a:pt x="52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6" name="Google Shape;1456;p13"/>
          <p:cNvGrpSpPr/>
          <p:nvPr/>
        </p:nvGrpSpPr>
        <p:grpSpPr>
          <a:xfrm rot="-3996521">
            <a:off x="7973281" y="3615355"/>
            <a:ext cx="1649220" cy="961473"/>
            <a:chOff x="3864475" y="2225200"/>
            <a:chExt cx="862200" cy="502675"/>
          </a:xfrm>
        </p:grpSpPr>
        <p:sp>
          <p:nvSpPr>
            <p:cNvPr id="1457" name="Google Shape;1457;p13"/>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3"/>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3"/>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3"/>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3"/>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3"/>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3"/>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3"/>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3"/>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13"/>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7" name="Google Shape;1467;p13"/>
          <p:cNvGrpSpPr/>
          <p:nvPr/>
        </p:nvGrpSpPr>
        <p:grpSpPr>
          <a:xfrm>
            <a:off x="262108" y="4124157"/>
            <a:ext cx="457898" cy="456314"/>
            <a:chOff x="2304594" y="2493825"/>
            <a:chExt cx="579837" cy="577832"/>
          </a:xfrm>
        </p:grpSpPr>
        <p:sp>
          <p:nvSpPr>
            <p:cNvPr id="1468" name="Google Shape;1468;p13"/>
            <p:cNvSpPr/>
            <p:nvPr/>
          </p:nvSpPr>
          <p:spPr>
            <a:xfrm>
              <a:off x="2583449" y="2978561"/>
              <a:ext cx="59" cy="59"/>
            </a:xfrm>
            <a:custGeom>
              <a:avLst/>
              <a:gdLst/>
              <a:ahLst/>
              <a:cxnLst/>
              <a:rect l="l" t="t" r="r" b="b"/>
              <a:pathLst>
                <a:path w="1" h="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3"/>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3"/>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13"/>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3"/>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13"/>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3"/>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3"/>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13"/>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3"/>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3"/>
            <p:cNvSpPr/>
            <p:nvPr/>
          </p:nvSpPr>
          <p:spPr>
            <a:xfrm>
              <a:off x="2668692" y="2873025"/>
              <a:ext cx="59" cy="0"/>
            </a:xfrm>
            <a:custGeom>
              <a:avLst/>
              <a:gdLst/>
              <a:ahLst/>
              <a:cxnLst/>
              <a:rect l="l" t="t" r="r" b="b"/>
              <a:pathLst>
                <a:path w="1" extrusionOk="0">
                  <a:moveTo>
                    <a:pt x="0" y="0"/>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3"/>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3"/>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3"/>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3"/>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3"/>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3"/>
            <p:cNvSpPr/>
            <p:nvPr/>
          </p:nvSpPr>
          <p:spPr>
            <a:xfrm>
              <a:off x="2684856" y="2709440"/>
              <a:ext cx="59" cy="59"/>
            </a:xfrm>
            <a:custGeom>
              <a:avLst/>
              <a:gdLst/>
              <a:ahLst/>
              <a:cxnLst/>
              <a:rect l="l" t="t" r="r" b="b"/>
              <a:pathLst>
                <a:path w="1" h="1" extrusionOk="0">
                  <a:moveTo>
                    <a:pt x="1" y="1"/>
                  </a:move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3"/>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3"/>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3"/>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8" name="Google Shape;1488;p13"/>
          <p:cNvSpPr/>
          <p:nvPr/>
        </p:nvSpPr>
        <p:spPr>
          <a:xfrm>
            <a:off x="-1626025" y="-1107600"/>
            <a:ext cx="3646643" cy="2348235"/>
          </a:xfrm>
          <a:custGeom>
            <a:avLst/>
            <a:gdLst/>
            <a:ahLst/>
            <a:cxnLst/>
            <a:rect l="l" t="t" r="r" b="b"/>
            <a:pathLst>
              <a:path w="18200" h="12546" extrusionOk="0">
                <a:moveTo>
                  <a:pt x="7863" y="1"/>
                </a:moveTo>
                <a:cubicBezTo>
                  <a:pt x="5802" y="1"/>
                  <a:pt x="4053" y="1340"/>
                  <a:pt x="3441" y="3195"/>
                </a:cubicBezTo>
                <a:cubicBezTo>
                  <a:pt x="1500" y="3437"/>
                  <a:pt x="1" y="5091"/>
                  <a:pt x="1" y="7097"/>
                </a:cubicBezTo>
                <a:cubicBezTo>
                  <a:pt x="1" y="9267"/>
                  <a:pt x="1761" y="11027"/>
                  <a:pt x="3932" y="11027"/>
                </a:cubicBezTo>
                <a:cubicBezTo>
                  <a:pt x="4555" y="11027"/>
                  <a:pt x="5146" y="10881"/>
                  <a:pt x="5674" y="10621"/>
                </a:cubicBezTo>
                <a:cubicBezTo>
                  <a:pt x="6359" y="11775"/>
                  <a:pt x="7613" y="12545"/>
                  <a:pt x="9055" y="12545"/>
                </a:cubicBezTo>
                <a:cubicBezTo>
                  <a:pt x="10309" y="12545"/>
                  <a:pt x="11423" y="11959"/>
                  <a:pt x="12146" y="11046"/>
                </a:cubicBezTo>
                <a:cubicBezTo>
                  <a:pt x="12645" y="11240"/>
                  <a:pt x="13191" y="11350"/>
                  <a:pt x="13763" y="11350"/>
                </a:cubicBezTo>
                <a:cubicBezTo>
                  <a:pt x="16212" y="11350"/>
                  <a:pt x="18200" y="9363"/>
                  <a:pt x="18200" y="6909"/>
                </a:cubicBezTo>
                <a:cubicBezTo>
                  <a:pt x="18200" y="4651"/>
                  <a:pt x="16513" y="2788"/>
                  <a:pt x="14332" y="2509"/>
                </a:cubicBezTo>
                <a:lnTo>
                  <a:pt x="14332" y="2473"/>
                </a:lnTo>
                <a:cubicBezTo>
                  <a:pt x="14332" y="1325"/>
                  <a:pt x="13400" y="397"/>
                  <a:pt x="12256" y="397"/>
                </a:cubicBezTo>
                <a:cubicBezTo>
                  <a:pt x="11673" y="397"/>
                  <a:pt x="11149" y="635"/>
                  <a:pt x="10771" y="1021"/>
                </a:cubicBezTo>
                <a:cubicBezTo>
                  <a:pt x="9975" y="383"/>
                  <a:pt x="8963" y="1"/>
                  <a:pt x="7863" y="1"/>
                </a:cubicBezTo>
                <a:close/>
              </a:path>
            </a:pathLst>
          </a:custGeom>
          <a:solidFill>
            <a:srgbClr val="AAD5D6">
              <a:alpha val="1788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89" name="Google Shape;1489;p13"/>
          <p:cNvSpPr/>
          <p:nvPr/>
        </p:nvSpPr>
        <p:spPr>
          <a:xfrm rot="5400000">
            <a:off x="7421171" y="4488407"/>
            <a:ext cx="401896" cy="639138"/>
          </a:xfrm>
          <a:custGeom>
            <a:avLst/>
            <a:gdLst/>
            <a:ahLst/>
            <a:cxnLst/>
            <a:rect l="l" t="t" r="r" b="b"/>
            <a:pathLst>
              <a:path w="9315" h="14812" extrusionOk="0">
                <a:moveTo>
                  <a:pt x="4640" y="0"/>
                </a:moveTo>
                <a:cubicBezTo>
                  <a:pt x="4634" y="0"/>
                  <a:pt x="4628" y="1"/>
                  <a:pt x="4621" y="1"/>
                </a:cubicBezTo>
                <a:cubicBezTo>
                  <a:pt x="3950" y="12"/>
                  <a:pt x="3400" y="603"/>
                  <a:pt x="3433" y="1273"/>
                </a:cubicBezTo>
                <a:cubicBezTo>
                  <a:pt x="3451" y="1647"/>
                  <a:pt x="3642" y="1977"/>
                  <a:pt x="3924" y="2182"/>
                </a:cubicBezTo>
                <a:cubicBezTo>
                  <a:pt x="4042" y="2270"/>
                  <a:pt x="4104" y="2414"/>
                  <a:pt x="4104" y="2561"/>
                </a:cubicBezTo>
                <a:cubicBezTo>
                  <a:pt x="4104" y="2659"/>
                  <a:pt x="4024" y="2740"/>
                  <a:pt x="3924" y="2740"/>
                </a:cubicBezTo>
                <a:lnTo>
                  <a:pt x="1500" y="2740"/>
                </a:lnTo>
                <a:cubicBezTo>
                  <a:pt x="1475" y="2740"/>
                  <a:pt x="1453" y="2747"/>
                  <a:pt x="1431" y="2754"/>
                </a:cubicBezTo>
                <a:lnTo>
                  <a:pt x="1" y="2754"/>
                </a:lnTo>
                <a:lnTo>
                  <a:pt x="1" y="6748"/>
                </a:lnTo>
                <a:cubicBezTo>
                  <a:pt x="30" y="6814"/>
                  <a:pt x="92" y="6858"/>
                  <a:pt x="165" y="6858"/>
                </a:cubicBezTo>
                <a:cubicBezTo>
                  <a:pt x="312" y="6858"/>
                  <a:pt x="456" y="6796"/>
                  <a:pt x="544" y="6679"/>
                </a:cubicBezTo>
                <a:cubicBezTo>
                  <a:pt x="752" y="6393"/>
                  <a:pt x="1082" y="6205"/>
                  <a:pt x="1456" y="6187"/>
                </a:cubicBezTo>
                <a:cubicBezTo>
                  <a:pt x="1475" y="6186"/>
                  <a:pt x="1494" y="6185"/>
                  <a:pt x="1513" y="6185"/>
                </a:cubicBezTo>
                <a:cubicBezTo>
                  <a:pt x="2161" y="6185"/>
                  <a:pt x="2718" y="6723"/>
                  <a:pt x="2725" y="7375"/>
                </a:cubicBezTo>
                <a:cubicBezTo>
                  <a:pt x="2736" y="8053"/>
                  <a:pt x="2189" y="8603"/>
                  <a:pt x="1515" y="8603"/>
                </a:cubicBezTo>
                <a:cubicBezTo>
                  <a:pt x="1133" y="8603"/>
                  <a:pt x="789" y="8424"/>
                  <a:pt x="569" y="8145"/>
                </a:cubicBezTo>
                <a:cubicBezTo>
                  <a:pt x="481" y="8039"/>
                  <a:pt x="356" y="7965"/>
                  <a:pt x="217" y="7965"/>
                </a:cubicBezTo>
                <a:lnTo>
                  <a:pt x="165" y="7965"/>
                </a:lnTo>
                <a:cubicBezTo>
                  <a:pt x="92" y="7965"/>
                  <a:pt x="30" y="8013"/>
                  <a:pt x="1" y="8075"/>
                </a:cubicBezTo>
                <a:lnTo>
                  <a:pt x="1" y="12069"/>
                </a:lnTo>
                <a:lnTo>
                  <a:pt x="3924" y="12069"/>
                </a:lnTo>
                <a:cubicBezTo>
                  <a:pt x="4024" y="12069"/>
                  <a:pt x="4104" y="12149"/>
                  <a:pt x="4104" y="12249"/>
                </a:cubicBezTo>
                <a:lnTo>
                  <a:pt x="4104" y="12303"/>
                </a:lnTo>
                <a:cubicBezTo>
                  <a:pt x="4104" y="12439"/>
                  <a:pt x="4034" y="12567"/>
                  <a:pt x="3924" y="12652"/>
                </a:cubicBezTo>
                <a:cubicBezTo>
                  <a:pt x="3646" y="12875"/>
                  <a:pt x="3466" y="13217"/>
                  <a:pt x="3466" y="13601"/>
                </a:cubicBezTo>
                <a:cubicBezTo>
                  <a:pt x="3466" y="14269"/>
                  <a:pt x="4009" y="14811"/>
                  <a:pt x="4673" y="14811"/>
                </a:cubicBezTo>
                <a:cubicBezTo>
                  <a:pt x="4680" y="14811"/>
                  <a:pt x="4687" y="14811"/>
                  <a:pt x="4694" y="14811"/>
                </a:cubicBezTo>
                <a:cubicBezTo>
                  <a:pt x="5369" y="14801"/>
                  <a:pt x="5919" y="14210"/>
                  <a:pt x="5886" y="13540"/>
                </a:cubicBezTo>
                <a:cubicBezTo>
                  <a:pt x="5868" y="13166"/>
                  <a:pt x="5677" y="12836"/>
                  <a:pt x="5395" y="12626"/>
                </a:cubicBezTo>
                <a:cubicBezTo>
                  <a:pt x="5278" y="12542"/>
                  <a:pt x="5212" y="12395"/>
                  <a:pt x="5212" y="12249"/>
                </a:cubicBezTo>
                <a:cubicBezTo>
                  <a:pt x="5212" y="12149"/>
                  <a:pt x="5292" y="12069"/>
                  <a:pt x="5391" y="12069"/>
                </a:cubicBezTo>
                <a:lnTo>
                  <a:pt x="9314" y="12069"/>
                </a:lnTo>
                <a:lnTo>
                  <a:pt x="9314" y="8101"/>
                </a:lnTo>
                <a:cubicBezTo>
                  <a:pt x="9296" y="8024"/>
                  <a:pt x="9230" y="7965"/>
                  <a:pt x="9146" y="7965"/>
                </a:cubicBezTo>
                <a:cubicBezTo>
                  <a:pt x="8999" y="7965"/>
                  <a:pt x="8856" y="8028"/>
                  <a:pt x="8768" y="8149"/>
                </a:cubicBezTo>
                <a:cubicBezTo>
                  <a:pt x="8559" y="8431"/>
                  <a:pt x="8229" y="8622"/>
                  <a:pt x="7855" y="8640"/>
                </a:cubicBezTo>
                <a:cubicBezTo>
                  <a:pt x="7836" y="8641"/>
                  <a:pt x="7817" y="8642"/>
                  <a:pt x="7799" y="8642"/>
                </a:cubicBezTo>
                <a:cubicBezTo>
                  <a:pt x="7151" y="8642"/>
                  <a:pt x="6594" y="8104"/>
                  <a:pt x="6586" y="7449"/>
                </a:cubicBezTo>
                <a:cubicBezTo>
                  <a:pt x="6576" y="6774"/>
                  <a:pt x="7122" y="6220"/>
                  <a:pt x="7796" y="6220"/>
                </a:cubicBezTo>
                <a:cubicBezTo>
                  <a:pt x="8178" y="6220"/>
                  <a:pt x="8522" y="6400"/>
                  <a:pt x="8742" y="6679"/>
                </a:cubicBezTo>
                <a:cubicBezTo>
                  <a:pt x="8830" y="6789"/>
                  <a:pt x="8955" y="6858"/>
                  <a:pt x="9094" y="6858"/>
                </a:cubicBezTo>
                <a:lnTo>
                  <a:pt x="9146" y="6858"/>
                </a:lnTo>
                <a:cubicBezTo>
                  <a:pt x="9230" y="6858"/>
                  <a:pt x="9296" y="6799"/>
                  <a:pt x="9314" y="6726"/>
                </a:cubicBezTo>
                <a:lnTo>
                  <a:pt x="9314" y="2754"/>
                </a:lnTo>
                <a:lnTo>
                  <a:pt x="7884" y="2754"/>
                </a:lnTo>
                <a:cubicBezTo>
                  <a:pt x="7866" y="2747"/>
                  <a:pt x="7840" y="2740"/>
                  <a:pt x="7818" y="2740"/>
                </a:cubicBezTo>
                <a:lnTo>
                  <a:pt x="5391" y="2740"/>
                </a:lnTo>
                <a:cubicBezTo>
                  <a:pt x="5292" y="2740"/>
                  <a:pt x="5212" y="2659"/>
                  <a:pt x="5212" y="2561"/>
                </a:cubicBezTo>
                <a:lnTo>
                  <a:pt x="5212" y="2509"/>
                </a:lnTo>
                <a:cubicBezTo>
                  <a:pt x="5212" y="2370"/>
                  <a:pt x="5285" y="2245"/>
                  <a:pt x="5391" y="2160"/>
                </a:cubicBezTo>
                <a:cubicBezTo>
                  <a:pt x="5670" y="1937"/>
                  <a:pt x="5850" y="1596"/>
                  <a:pt x="5850" y="1211"/>
                </a:cubicBezTo>
                <a:cubicBezTo>
                  <a:pt x="5850" y="543"/>
                  <a:pt x="5310" y="0"/>
                  <a:pt x="4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0" name="Google Shape;1490;p13"/>
          <p:cNvGrpSpPr/>
          <p:nvPr/>
        </p:nvGrpSpPr>
        <p:grpSpPr>
          <a:xfrm>
            <a:off x="380646" y="699341"/>
            <a:ext cx="975332" cy="456302"/>
            <a:chOff x="1651034" y="1344550"/>
            <a:chExt cx="1156018" cy="540963"/>
          </a:xfrm>
        </p:grpSpPr>
        <p:sp>
          <p:nvSpPr>
            <p:cNvPr id="1491" name="Google Shape;1491;p13"/>
            <p:cNvSpPr/>
            <p:nvPr/>
          </p:nvSpPr>
          <p:spPr>
            <a:xfrm>
              <a:off x="1651034" y="1344550"/>
              <a:ext cx="1156018" cy="540963"/>
            </a:xfrm>
            <a:custGeom>
              <a:avLst/>
              <a:gdLst/>
              <a:ahLst/>
              <a:cxnLst/>
              <a:rect l="l" t="t" r="r" b="b"/>
              <a:pathLst>
                <a:path w="32016" h="14982" extrusionOk="0">
                  <a:moveTo>
                    <a:pt x="15704" y="1"/>
                  </a:moveTo>
                  <a:cubicBezTo>
                    <a:pt x="6218" y="1"/>
                    <a:pt x="0" y="7449"/>
                    <a:pt x="0" y="7449"/>
                  </a:cubicBezTo>
                  <a:cubicBezTo>
                    <a:pt x="5649" y="13098"/>
                    <a:pt x="11090" y="14982"/>
                    <a:pt x="15833" y="14982"/>
                  </a:cubicBezTo>
                  <a:cubicBezTo>
                    <a:pt x="25319" y="14982"/>
                    <a:pt x="32016" y="7449"/>
                    <a:pt x="32016" y="7449"/>
                  </a:cubicBezTo>
                  <a:cubicBezTo>
                    <a:pt x="26007" y="1863"/>
                    <a:pt x="20447" y="1"/>
                    <a:pt x="157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3"/>
            <p:cNvSpPr/>
            <p:nvPr/>
          </p:nvSpPr>
          <p:spPr>
            <a:xfrm>
              <a:off x="2014737" y="1400732"/>
              <a:ext cx="428777" cy="428740"/>
            </a:xfrm>
            <a:custGeom>
              <a:avLst/>
              <a:gdLst/>
              <a:ahLst/>
              <a:cxnLst/>
              <a:rect l="l" t="t" r="r" b="b"/>
              <a:pathLst>
                <a:path w="11875" h="11874" extrusionOk="0">
                  <a:moveTo>
                    <a:pt x="5937" y="1"/>
                  </a:moveTo>
                  <a:cubicBezTo>
                    <a:pt x="2659" y="1"/>
                    <a:pt x="0" y="2658"/>
                    <a:pt x="0" y="5937"/>
                  </a:cubicBezTo>
                  <a:cubicBezTo>
                    <a:pt x="0" y="9215"/>
                    <a:pt x="2659" y="11874"/>
                    <a:pt x="5937" y="11874"/>
                  </a:cubicBezTo>
                  <a:cubicBezTo>
                    <a:pt x="9215" y="11874"/>
                    <a:pt x="11874" y="9215"/>
                    <a:pt x="11874" y="5937"/>
                  </a:cubicBezTo>
                  <a:cubicBezTo>
                    <a:pt x="11874" y="2658"/>
                    <a:pt x="9215" y="1"/>
                    <a:pt x="59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3"/>
            <p:cNvSpPr/>
            <p:nvPr/>
          </p:nvSpPr>
          <p:spPr>
            <a:xfrm>
              <a:off x="2131650" y="1517645"/>
              <a:ext cx="194908" cy="194908"/>
            </a:xfrm>
            <a:custGeom>
              <a:avLst/>
              <a:gdLst/>
              <a:ahLst/>
              <a:cxnLst/>
              <a:rect l="l" t="t" r="r" b="b"/>
              <a:pathLst>
                <a:path w="5398" h="5398" extrusionOk="0">
                  <a:moveTo>
                    <a:pt x="2699" y="0"/>
                  </a:moveTo>
                  <a:cubicBezTo>
                    <a:pt x="1207" y="0"/>
                    <a:pt x="0" y="1207"/>
                    <a:pt x="0" y="2699"/>
                  </a:cubicBezTo>
                  <a:cubicBezTo>
                    <a:pt x="0" y="4188"/>
                    <a:pt x="1207" y="5398"/>
                    <a:pt x="2699" y="5398"/>
                  </a:cubicBezTo>
                  <a:cubicBezTo>
                    <a:pt x="4187" y="5398"/>
                    <a:pt x="5397" y="4188"/>
                    <a:pt x="5397" y="2699"/>
                  </a:cubicBezTo>
                  <a:cubicBezTo>
                    <a:pt x="5397" y="1207"/>
                    <a:pt x="4187" y="0"/>
                    <a:pt x="26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3"/>
            <p:cNvSpPr/>
            <p:nvPr/>
          </p:nvSpPr>
          <p:spPr>
            <a:xfrm>
              <a:off x="2351937" y="1478181"/>
              <a:ext cx="151760" cy="151760"/>
            </a:xfrm>
            <a:custGeom>
              <a:avLst/>
              <a:gdLst/>
              <a:ahLst/>
              <a:cxnLst/>
              <a:rect l="l" t="t" r="r" b="b"/>
              <a:pathLst>
                <a:path w="4203" h="4203" extrusionOk="0">
                  <a:moveTo>
                    <a:pt x="2102" y="0"/>
                  </a:moveTo>
                  <a:cubicBezTo>
                    <a:pt x="943" y="0"/>
                    <a:pt x="1" y="943"/>
                    <a:pt x="1" y="2102"/>
                  </a:cubicBezTo>
                  <a:cubicBezTo>
                    <a:pt x="1" y="3260"/>
                    <a:pt x="943" y="4203"/>
                    <a:pt x="2102" y="4203"/>
                  </a:cubicBezTo>
                  <a:cubicBezTo>
                    <a:pt x="3261" y="4203"/>
                    <a:pt x="4203" y="3260"/>
                    <a:pt x="4203" y="2102"/>
                  </a:cubicBezTo>
                  <a:cubicBezTo>
                    <a:pt x="4203" y="943"/>
                    <a:pt x="3261" y="0"/>
                    <a:pt x="21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495"/>
        <p:cNvGrpSpPr/>
        <p:nvPr/>
      </p:nvGrpSpPr>
      <p:grpSpPr>
        <a:xfrm>
          <a:off x="0" y="0"/>
          <a:ext cx="0" cy="0"/>
          <a:chOff x="0" y="0"/>
          <a:chExt cx="0" cy="0"/>
        </a:xfrm>
      </p:grpSpPr>
      <p:sp>
        <p:nvSpPr>
          <p:cNvPr id="1496" name="Google Shape;1496;p14"/>
          <p:cNvSpPr txBox="1">
            <a:spLocks noGrp="1"/>
          </p:cNvSpPr>
          <p:nvPr>
            <p:ph type="title"/>
          </p:nvPr>
        </p:nvSpPr>
        <p:spPr>
          <a:xfrm>
            <a:off x="3413550" y="3175950"/>
            <a:ext cx="36756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18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497" name="Google Shape;1497;p14"/>
          <p:cNvSpPr txBox="1">
            <a:spLocks noGrp="1"/>
          </p:cNvSpPr>
          <p:nvPr>
            <p:ph type="subTitle" idx="1"/>
          </p:nvPr>
        </p:nvSpPr>
        <p:spPr>
          <a:xfrm>
            <a:off x="3413550" y="1435650"/>
            <a:ext cx="5015400" cy="1740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1498" name="Google Shape;1498;p14"/>
          <p:cNvSpPr/>
          <p:nvPr/>
        </p:nvSpPr>
        <p:spPr>
          <a:xfrm rot="-8252804">
            <a:off x="-884816" y="-1536122"/>
            <a:ext cx="6210521" cy="6296356"/>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99" name="Google Shape;1499;p14"/>
          <p:cNvSpPr/>
          <p:nvPr/>
        </p:nvSpPr>
        <p:spPr>
          <a:xfrm rot="7128933" flipH="1">
            <a:off x="7958100" y="2830590"/>
            <a:ext cx="2457690" cy="2601992"/>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4"/>
          <p:cNvSpPr/>
          <p:nvPr/>
        </p:nvSpPr>
        <p:spPr>
          <a:xfrm rot="-5400000">
            <a:off x="6976525" y="4210051"/>
            <a:ext cx="1919616" cy="1522153"/>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1" name="Google Shape;1501;p14"/>
          <p:cNvGrpSpPr/>
          <p:nvPr/>
        </p:nvGrpSpPr>
        <p:grpSpPr>
          <a:xfrm>
            <a:off x="6187098" y="473035"/>
            <a:ext cx="652919" cy="305482"/>
            <a:chOff x="1651034" y="1344550"/>
            <a:chExt cx="1156018" cy="540963"/>
          </a:xfrm>
        </p:grpSpPr>
        <p:sp>
          <p:nvSpPr>
            <p:cNvPr id="1502" name="Google Shape;1502;p14"/>
            <p:cNvSpPr/>
            <p:nvPr/>
          </p:nvSpPr>
          <p:spPr>
            <a:xfrm>
              <a:off x="1651034" y="1344550"/>
              <a:ext cx="1156018" cy="540963"/>
            </a:xfrm>
            <a:custGeom>
              <a:avLst/>
              <a:gdLst/>
              <a:ahLst/>
              <a:cxnLst/>
              <a:rect l="l" t="t" r="r" b="b"/>
              <a:pathLst>
                <a:path w="32016" h="14982" extrusionOk="0">
                  <a:moveTo>
                    <a:pt x="15704" y="1"/>
                  </a:moveTo>
                  <a:cubicBezTo>
                    <a:pt x="6218" y="1"/>
                    <a:pt x="0" y="7449"/>
                    <a:pt x="0" y="7449"/>
                  </a:cubicBezTo>
                  <a:cubicBezTo>
                    <a:pt x="5649" y="13098"/>
                    <a:pt x="11090" y="14982"/>
                    <a:pt x="15833" y="14982"/>
                  </a:cubicBezTo>
                  <a:cubicBezTo>
                    <a:pt x="25319" y="14982"/>
                    <a:pt x="32016" y="7449"/>
                    <a:pt x="32016" y="7449"/>
                  </a:cubicBezTo>
                  <a:cubicBezTo>
                    <a:pt x="26007" y="1863"/>
                    <a:pt x="20447" y="1"/>
                    <a:pt x="157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4"/>
            <p:cNvSpPr/>
            <p:nvPr/>
          </p:nvSpPr>
          <p:spPr>
            <a:xfrm>
              <a:off x="2014737" y="1400732"/>
              <a:ext cx="428777" cy="428740"/>
            </a:xfrm>
            <a:custGeom>
              <a:avLst/>
              <a:gdLst/>
              <a:ahLst/>
              <a:cxnLst/>
              <a:rect l="l" t="t" r="r" b="b"/>
              <a:pathLst>
                <a:path w="11875" h="11874" extrusionOk="0">
                  <a:moveTo>
                    <a:pt x="5937" y="1"/>
                  </a:moveTo>
                  <a:cubicBezTo>
                    <a:pt x="2659" y="1"/>
                    <a:pt x="0" y="2658"/>
                    <a:pt x="0" y="5937"/>
                  </a:cubicBezTo>
                  <a:cubicBezTo>
                    <a:pt x="0" y="9215"/>
                    <a:pt x="2659" y="11874"/>
                    <a:pt x="5937" y="11874"/>
                  </a:cubicBezTo>
                  <a:cubicBezTo>
                    <a:pt x="9215" y="11874"/>
                    <a:pt x="11874" y="9215"/>
                    <a:pt x="11874" y="5937"/>
                  </a:cubicBezTo>
                  <a:cubicBezTo>
                    <a:pt x="11874" y="2658"/>
                    <a:pt x="9215" y="1"/>
                    <a:pt x="59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4"/>
            <p:cNvSpPr/>
            <p:nvPr/>
          </p:nvSpPr>
          <p:spPr>
            <a:xfrm>
              <a:off x="2131650" y="1517645"/>
              <a:ext cx="194908" cy="194908"/>
            </a:xfrm>
            <a:custGeom>
              <a:avLst/>
              <a:gdLst/>
              <a:ahLst/>
              <a:cxnLst/>
              <a:rect l="l" t="t" r="r" b="b"/>
              <a:pathLst>
                <a:path w="5398" h="5398" extrusionOk="0">
                  <a:moveTo>
                    <a:pt x="2699" y="0"/>
                  </a:moveTo>
                  <a:cubicBezTo>
                    <a:pt x="1207" y="0"/>
                    <a:pt x="0" y="1207"/>
                    <a:pt x="0" y="2699"/>
                  </a:cubicBezTo>
                  <a:cubicBezTo>
                    <a:pt x="0" y="4188"/>
                    <a:pt x="1207" y="5398"/>
                    <a:pt x="2699" y="5398"/>
                  </a:cubicBezTo>
                  <a:cubicBezTo>
                    <a:pt x="4187" y="5398"/>
                    <a:pt x="5397" y="4188"/>
                    <a:pt x="5397" y="2699"/>
                  </a:cubicBezTo>
                  <a:cubicBezTo>
                    <a:pt x="5397" y="1207"/>
                    <a:pt x="4187" y="0"/>
                    <a:pt x="26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4"/>
            <p:cNvSpPr/>
            <p:nvPr/>
          </p:nvSpPr>
          <p:spPr>
            <a:xfrm>
              <a:off x="2351937" y="1478181"/>
              <a:ext cx="151760" cy="151760"/>
            </a:xfrm>
            <a:custGeom>
              <a:avLst/>
              <a:gdLst/>
              <a:ahLst/>
              <a:cxnLst/>
              <a:rect l="l" t="t" r="r" b="b"/>
              <a:pathLst>
                <a:path w="4203" h="4203" extrusionOk="0">
                  <a:moveTo>
                    <a:pt x="2102" y="0"/>
                  </a:moveTo>
                  <a:cubicBezTo>
                    <a:pt x="943" y="0"/>
                    <a:pt x="1" y="943"/>
                    <a:pt x="1" y="2102"/>
                  </a:cubicBezTo>
                  <a:cubicBezTo>
                    <a:pt x="1" y="3260"/>
                    <a:pt x="943" y="4203"/>
                    <a:pt x="2102" y="4203"/>
                  </a:cubicBezTo>
                  <a:cubicBezTo>
                    <a:pt x="3261" y="4203"/>
                    <a:pt x="4203" y="3260"/>
                    <a:pt x="4203" y="2102"/>
                  </a:cubicBezTo>
                  <a:cubicBezTo>
                    <a:pt x="4203" y="943"/>
                    <a:pt x="3261" y="0"/>
                    <a:pt x="21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6" name="Google Shape;1506;p14"/>
          <p:cNvSpPr/>
          <p:nvPr/>
        </p:nvSpPr>
        <p:spPr>
          <a:xfrm>
            <a:off x="5410925" y="578600"/>
            <a:ext cx="457897" cy="335707"/>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7" name="Google Shape;1507;p14"/>
          <p:cNvGrpSpPr/>
          <p:nvPr/>
        </p:nvGrpSpPr>
        <p:grpSpPr>
          <a:xfrm>
            <a:off x="8523445" y="3018720"/>
            <a:ext cx="457898" cy="456314"/>
            <a:chOff x="2304594" y="2493825"/>
            <a:chExt cx="579837" cy="577832"/>
          </a:xfrm>
        </p:grpSpPr>
        <p:sp>
          <p:nvSpPr>
            <p:cNvPr id="1508" name="Google Shape;1508;p14"/>
            <p:cNvSpPr/>
            <p:nvPr/>
          </p:nvSpPr>
          <p:spPr>
            <a:xfrm>
              <a:off x="2583449" y="2978561"/>
              <a:ext cx="59" cy="59"/>
            </a:xfrm>
            <a:custGeom>
              <a:avLst/>
              <a:gdLst/>
              <a:ahLst/>
              <a:cxnLst/>
              <a:rect l="l" t="t" r="r" b="b"/>
              <a:pathLst>
                <a:path w="1" h="1" extrusionOk="0">
                  <a:moveTo>
                    <a:pt x="0" y="0"/>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4"/>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4"/>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4"/>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4"/>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4"/>
            <p:cNvSpPr/>
            <p:nvPr/>
          </p:nvSpPr>
          <p:spPr>
            <a:xfrm>
              <a:off x="2868969" y="2790318"/>
              <a:ext cx="59" cy="59"/>
            </a:xfrm>
            <a:custGeom>
              <a:avLst/>
              <a:gdLst/>
              <a:ahLst/>
              <a:cxnLst/>
              <a:rect l="l" t="t" r="r" b="b"/>
              <a:pathLst>
                <a:path w="1" h="1" extrusionOk="0">
                  <a:moveTo>
                    <a:pt x="1" y="1"/>
                  </a:move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4"/>
            <p:cNvSpPr/>
            <p:nvPr/>
          </p:nvSpPr>
          <p:spPr>
            <a:xfrm>
              <a:off x="2399335" y="2771323"/>
              <a:ext cx="59" cy="59"/>
            </a:xfrm>
            <a:custGeom>
              <a:avLst/>
              <a:gdLst/>
              <a:ahLst/>
              <a:cxnLst/>
              <a:rect l="l" t="t" r="r" b="b"/>
              <a:pathLst>
                <a:path w="1" h="1" extrusionOk="0">
                  <a:moveTo>
                    <a:pt x="1" y="1"/>
                  </a:move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4"/>
            <p:cNvSpPr/>
            <p:nvPr/>
          </p:nvSpPr>
          <p:spPr>
            <a:xfrm>
              <a:off x="2825256" y="2767193"/>
              <a:ext cx="354" cy="59"/>
            </a:xfrm>
            <a:custGeom>
              <a:avLst/>
              <a:gdLst/>
              <a:ahLst/>
              <a:cxnLst/>
              <a:rect l="l" t="t" r="r" b="b"/>
              <a:pathLst>
                <a:path w="6" h="1" extrusionOk="0">
                  <a:moveTo>
                    <a:pt x="5" y="0"/>
                  </a:move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4"/>
            <p:cNvSpPr/>
            <p:nvPr/>
          </p:nvSpPr>
          <p:spPr>
            <a:xfrm>
              <a:off x="2717537" y="2767193"/>
              <a:ext cx="295" cy="59"/>
            </a:xfrm>
            <a:custGeom>
              <a:avLst/>
              <a:gdLst/>
              <a:ahLst/>
              <a:cxnLst/>
              <a:rect l="l" t="t" r="r" b="b"/>
              <a:pathLst>
                <a:path w="5" h="1" extrusionOk="0">
                  <a:moveTo>
                    <a:pt x="0" y="0"/>
                  </a:moveTo>
                  <a:lnTo>
                    <a:pt x="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4"/>
            <p:cNvSpPr/>
            <p:nvPr/>
          </p:nvSpPr>
          <p:spPr>
            <a:xfrm>
              <a:off x="2383584" y="2798990"/>
              <a:ext cx="236" cy="59"/>
            </a:xfrm>
            <a:custGeom>
              <a:avLst/>
              <a:gdLst/>
              <a:ahLst/>
              <a:cxnLst/>
              <a:rect l="l" t="t" r="r" b="b"/>
              <a:pathLst>
                <a:path w="4" h="1" extrusionOk="0">
                  <a:moveTo>
                    <a:pt x="0" y="1"/>
                  </a:move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4"/>
            <p:cNvSpPr/>
            <p:nvPr/>
          </p:nvSpPr>
          <p:spPr>
            <a:xfrm>
              <a:off x="2668692" y="2873025"/>
              <a:ext cx="59" cy="0"/>
            </a:xfrm>
            <a:custGeom>
              <a:avLst/>
              <a:gdLst/>
              <a:ahLst/>
              <a:cxnLst/>
              <a:rect l="l" t="t" r="r" b="b"/>
              <a:pathLst>
                <a:path w="1" extrusionOk="0">
                  <a:moveTo>
                    <a:pt x="0" y="0"/>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4"/>
            <p:cNvSpPr/>
            <p:nvPr/>
          </p:nvSpPr>
          <p:spPr>
            <a:xfrm>
              <a:off x="2485699" y="2663368"/>
              <a:ext cx="236" cy="59"/>
            </a:xfrm>
            <a:custGeom>
              <a:avLst/>
              <a:gdLst/>
              <a:ahLst/>
              <a:cxnLst/>
              <a:rect l="l" t="t" r="r" b="b"/>
              <a:pathLst>
                <a:path w="4" h="1" extrusionOk="0">
                  <a:moveTo>
                    <a:pt x="0" y="0"/>
                  </a:moveTo>
                  <a:lnTo>
                    <a:pt x="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4"/>
            <p:cNvSpPr/>
            <p:nvPr/>
          </p:nvSpPr>
          <p:spPr>
            <a:xfrm>
              <a:off x="2487587" y="2697996"/>
              <a:ext cx="295" cy="59"/>
            </a:xfrm>
            <a:custGeom>
              <a:avLst/>
              <a:gdLst/>
              <a:ahLst/>
              <a:cxnLst/>
              <a:rect l="l" t="t" r="r" b="b"/>
              <a:pathLst>
                <a:path w="5" h="1" extrusionOk="0">
                  <a:moveTo>
                    <a:pt x="4" y="0"/>
                  </a:move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4"/>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4"/>
            <p:cNvSpPr/>
            <p:nvPr/>
          </p:nvSpPr>
          <p:spPr>
            <a:xfrm>
              <a:off x="2694648" y="2859987"/>
              <a:ext cx="59" cy="59"/>
            </a:xfrm>
            <a:custGeom>
              <a:avLst/>
              <a:gdLst/>
              <a:ahLst/>
              <a:cxnLst/>
              <a:rect l="l" t="t" r="r" b="b"/>
              <a:pathLst>
                <a:path w="1" h="1" extrusionOk="0">
                  <a:moveTo>
                    <a:pt x="0" y="1"/>
                  </a:move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4"/>
            <p:cNvSpPr/>
            <p:nvPr/>
          </p:nvSpPr>
          <p:spPr>
            <a:xfrm>
              <a:off x="2475494" y="2892256"/>
              <a:ext cx="59" cy="59"/>
            </a:xfrm>
            <a:custGeom>
              <a:avLst/>
              <a:gdLst/>
              <a:ahLst/>
              <a:cxnLst/>
              <a:rect l="l" t="t" r="r" b="b"/>
              <a:pathLst>
                <a:path w="1" h="1" extrusionOk="0">
                  <a:moveTo>
                    <a:pt x="1" y="1"/>
                  </a:move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4"/>
            <p:cNvSpPr/>
            <p:nvPr/>
          </p:nvSpPr>
          <p:spPr>
            <a:xfrm>
              <a:off x="2684856" y="2709440"/>
              <a:ext cx="59" cy="59"/>
            </a:xfrm>
            <a:custGeom>
              <a:avLst/>
              <a:gdLst/>
              <a:ahLst/>
              <a:cxnLst/>
              <a:rect l="l" t="t" r="r" b="b"/>
              <a:pathLst>
                <a:path w="1" h="1" extrusionOk="0">
                  <a:moveTo>
                    <a:pt x="1" y="1"/>
                  </a:move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4"/>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4"/>
            <p:cNvSpPr/>
            <p:nvPr/>
          </p:nvSpPr>
          <p:spPr>
            <a:xfrm>
              <a:off x="2554897" y="2845298"/>
              <a:ext cx="236" cy="59"/>
            </a:xfrm>
            <a:custGeom>
              <a:avLst/>
              <a:gdLst/>
              <a:ahLst/>
              <a:cxnLst/>
              <a:rect l="l" t="t" r="r" b="b"/>
              <a:pathLst>
                <a:path w="4" h="1" extrusionOk="0">
                  <a:moveTo>
                    <a:pt x="0" y="1"/>
                  </a:moveTo>
                  <a:lnTo>
                    <a:pt x="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4"/>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1528"/>
        <p:cNvGrpSpPr/>
        <p:nvPr/>
      </p:nvGrpSpPr>
      <p:grpSpPr>
        <a:xfrm>
          <a:off x="0" y="0"/>
          <a:ext cx="0" cy="0"/>
          <a:chOff x="0" y="0"/>
          <a:chExt cx="0" cy="0"/>
        </a:xfrm>
      </p:grpSpPr>
      <p:sp>
        <p:nvSpPr>
          <p:cNvPr id="1529" name="Google Shape;1529;p15"/>
          <p:cNvSpPr txBox="1">
            <a:spLocks noGrp="1"/>
          </p:cNvSpPr>
          <p:nvPr>
            <p:ph type="subTitle" idx="1"/>
          </p:nvPr>
        </p:nvSpPr>
        <p:spPr>
          <a:xfrm>
            <a:off x="2072488" y="1212525"/>
            <a:ext cx="4676100" cy="93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None/>
              <a:defRPr sz="1300">
                <a:latin typeface="Poppins Light"/>
                <a:ea typeface="Poppins Light"/>
                <a:cs typeface="Poppins Light"/>
                <a:sym typeface="Poppins Light"/>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1530" name="Google Shape;1530;p1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31" name="Google Shape;1531;p15"/>
          <p:cNvSpPr/>
          <p:nvPr/>
        </p:nvSpPr>
        <p:spPr>
          <a:xfrm rot="8336221">
            <a:off x="-1832170" y="-1486089"/>
            <a:ext cx="2905831" cy="3008124"/>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1">
    <p:spTree>
      <p:nvGrpSpPr>
        <p:cNvPr id="1" name="Shape 1532"/>
        <p:cNvGrpSpPr/>
        <p:nvPr/>
      </p:nvGrpSpPr>
      <p:grpSpPr>
        <a:xfrm>
          <a:off x="0" y="0"/>
          <a:ext cx="0" cy="0"/>
          <a:chOff x="0" y="0"/>
          <a:chExt cx="0" cy="0"/>
        </a:xfrm>
      </p:grpSpPr>
      <p:sp>
        <p:nvSpPr>
          <p:cNvPr id="1533" name="Google Shape;1533;p16"/>
          <p:cNvSpPr txBox="1">
            <a:spLocks noGrp="1"/>
          </p:cNvSpPr>
          <p:nvPr>
            <p:ph type="subTitle" idx="1"/>
          </p:nvPr>
        </p:nvSpPr>
        <p:spPr>
          <a:xfrm>
            <a:off x="715100" y="1212525"/>
            <a:ext cx="7704000" cy="339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Font typeface="Poppins SemiBold"/>
              <a:buAutoNum type="arabicPeriod"/>
              <a:defRPr sz="1200">
                <a:latin typeface="Poppins Light"/>
                <a:ea typeface="Poppins Light"/>
                <a:cs typeface="Poppins Light"/>
                <a:sym typeface="Poppins Light"/>
              </a:defRPr>
            </a:lvl1pPr>
            <a:lvl2pPr lvl="1" algn="ctr" rtl="0">
              <a:lnSpc>
                <a:spcPct val="100000"/>
              </a:lnSpc>
              <a:spcBef>
                <a:spcPts val="0"/>
              </a:spcBef>
              <a:spcAft>
                <a:spcPts val="0"/>
              </a:spcAft>
              <a:buClr>
                <a:srgbClr val="434343"/>
              </a:buClr>
              <a:buSzPts val="1200"/>
              <a:buFont typeface="Roboto Condensed Light"/>
              <a:buAutoNum type="alphaLcPeriod"/>
              <a:defRPr/>
            </a:lvl2pPr>
            <a:lvl3pPr lvl="2" algn="ctr" rtl="0">
              <a:lnSpc>
                <a:spcPct val="100000"/>
              </a:lnSpc>
              <a:spcBef>
                <a:spcPts val="0"/>
              </a:spcBef>
              <a:spcAft>
                <a:spcPts val="0"/>
              </a:spcAft>
              <a:buClr>
                <a:srgbClr val="434343"/>
              </a:buClr>
              <a:buSzPts val="1200"/>
              <a:buFont typeface="Roboto Condensed Light"/>
              <a:buAutoNum type="romanLcPeriod"/>
              <a:defRPr/>
            </a:lvl3pPr>
            <a:lvl4pPr lvl="3" algn="ctr" rtl="0">
              <a:lnSpc>
                <a:spcPct val="100000"/>
              </a:lnSpc>
              <a:spcBef>
                <a:spcPts val="0"/>
              </a:spcBef>
              <a:spcAft>
                <a:spcPts val="0"/>
              </a:spcAft>
              <a:buClr>
                <a:srgbClr val="434343"/>
              </a:buClr>
              <a:buSzPts val="1200"/>
              <a:buFont typeface="Roboto Condensed Light"/>
              <a:buAutoNum type="arabicPeriod"/>
              <a:defRPr/>
            </a:lvl4pPr>
            <a:lvl5pPr lvl="4" algn="ctr" rtl="0">
              <a:lnSpc>
                <a:spcPct val="100000"/>
              </a:lnSpc>
              <a:spcBef>
                <a:spcPts val="0"/>
              </a:spcBef>
              <a:spcAft>
                <a:spcPts val="0"/>
              </a:spcAft>
              <a:buClr>
                <a:srgbClr val="434343"/>
              </a:buClr>
              <a:buSzPts val="1200"/>
              <a:buFont typeface="Roboto Condensed Light"/>
              <a:buAutoNum type="alphaLcPeriod"/>
              <a:defRPr/>
            </a:lvl5pPr>
            <a:lvl6pPr lvl="5" algn="ctr" rtl="0">
              <a:lnSpc>
                <a:spcPct val="100000"/>
              </a:lnSpc>
              <a:spcBef>
                <a:spcPts val="0"/>
              </a:spcBef>
              <a:spcAft>
                <a:spcPts val="0"/>
              </a:spcAft>
              <a:buClr>
                <a:srgbClr val="434343"/>
              </a:buClr>
              <a:buSzPts val="1200"/>
              <a:buFont typeface="Roboto Condensed Light"/>
              <a:buAutoNum type="romanLcPeriod"/>
              <a:defRPr/>
            </a:lvl6pPr>
            <a:lvl7pPr lvl="6" algn="ctr" rtl="0">
              <a:lnSpc>
                <a:spcPct val="100000"/>
              </a:lnSpc>
              <a:spcBef>
                <a:spcPts val="0"/>
              </a:spcBef>
              <a:spcAft>
                <a:spcPts val="0"/>
              </a:spcAft>
              <a:buClr>
                <a:srgbClr val="434343"/>
              </a:buClr>
              <a:buSzPts val="1200"/>
              <a:buFont typeface="Roboto Condensed Light"/>
              <a:buAutoNum type="arabicPeriod"/>
              <a:defRPr/>
            </a:lvl7pPr>
            <a:lvl8pPr lvl="7" algn="ctr" rtl="0">
              <a:lnSpc>
                <a:spcPct val="100000"/>
              </a:lnSpc>
              <a:spcBef>
                <a:spcPts val="0"/>
              </a:spcBef>
              <a:spcAft>
                <a:spcPts val="0"/>
              </a:spcAft>
              <a:buClr>
                <a:srgbClr val="434343"/>
              </a:buClr>
              <a:buSzPts val="1200"/>
              <a:buFont typeface="Roboto Condensed Light"/>
              <a:buAutoNum type="alphaLcPeriod"/>
              <a:defRPr/>
            </a:lvl8pPr>
            <a:lvl9pPr lvl="8" algn="ctr" rtl="0">
              <a:lnSpc>
                <a:spcPct val="100000"/>
              </a:lnSpc>
              <a:spcBef>
                <a:spcPts val="0"/>
              </a:spcBef>
              <a:spcAft>
                <a:spcPts val="0"/>
              </a:spcAft>
              <a:buClr>
                <a:srgbClr val="434343"/>
              </a:buClr>
              <a:buSzPts val="1200"/>
              <a:buFont typeface="Roboto Condensed Light"/>
              <a:buAutoNum type="romanLcPeriod"/>
              <a:defRPr/>
            </a:lvl9pPr>
          </a:lstStyle>
          <a:p>
            <a:endParaRPr/>
          </a:p>
        </p:txBody>
      </p:sp>
      <p:sp>
        <p:nvSpPr>
          <p:cNvPr id="1534" name="Google Shape;1534;p1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35" name="Google Shape;1535;p16"/>
          <p:cNvSpPr/>
          <p:nvPr/>
        </p:nvSpPr>
        <p:spPr>
          <a:xfrm rot="8336221">
            <a:off x="7623105" y="2979761"/>
            <a:ext cx="2905831" cy="3008124"/>
          </a:xfrm>
          <a:custGeom>
            <a:avLst/>
            <a:gdLst/>
            <a:ahLst/>
            <a:cxnLst/>
            <a:rect l="l" t="t" r="r" b="b"/>
            <a:pathLst>
              <a:path w="28265" h="29260" extrusionOk="0">
                <a:moveTo>
                  <a:pt x="13097" y="0"/>
                </a:moveTo>
                <a:cubicBezTo>
                  <a:pt x="8537" y="0"/>
                  <a:pt x="4119" y="1984"/>
                  <a:pt x="2006" y="5551"/>
                </a:cubicBezTo>
                <a:cubicBezTo>
                  <a:pt x="0" y="8944"/>
                  <a:pt x="503" y="13043"/>
                  <a:pt x="1023" y="17300"/>
                </a:cubicBezTo>
                <a:cubicBezTo>
                  <a:pt x="1493" y="21133"/>
                  <a:pt x="1867" y="24183"/>
                  <a:pt x="4049" y="26501"/>
                </a:cubicBezTo>
                <a:cubicBezTo>
                  <a:pt x="6091" y="28666"/>
                  <a:pt x="8847" y="29260"/>
                  <a:pt x="11258" y="29260"/>
                </a:cubicBezTo>
                <a:cubicBezTo>
                  <a:pt x="14057" y="29260"/>
                  <a:pt x="16393" y="28460"/>
                  <a:pt x="16611" y="28389"/>
                </a:cubicBezTo>
                <a:cubicBezTo>
                  <a:pt x="22852" y="26339"/>
                  <a:pt x="28264" y="19405"/>
                  <a:pt x="27433" y="12123"/>
                </a:cubicBezTo>
                <a:cubicBezTo>
                  <a:pt x="26758" y="6216"/>
                  <a:pt x="22108" y="2977"/>
                  <a:pt x="21301" y="2431"/>
                </a:cubicBezTo>
                <a:cubicBezTo>
                  <a:pt x="18864" y="778"/>
                  <a:pt x="15953" y="0"/>
                  <a:pt x="13097" y="0"/>
                </a:cubicBezTo>
                <a:close/>
              </a:path>
            </a:pathLst>
          </a:custGeom>
          <a:solidFill>
            <a:srgbClr val="AAD5D6">
              <a:alpha val="2179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36" name="Google Shape;1536;p16"/>
          <p:cNvSpPr/>
          <p:nvPr/>
        </p:nvSpPr>
        <p:spPr>
          <a:xfrm rot="10083699">
            <a:off x="-1001026" y="-685727"/>
            <a:ext cx="2230937" cy="2441465"/>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6"/>
          <p:cNvSpPr/>
          <p:nvPr/>
        </p:nvSpPr>
        <p:spPr>
          <a:xfrm>
            <a:off x="8231754" y="4294963"/>
            <a:ext cx="394304" cy="627066"/>
          </a:xfrm>
          <a:custGeom>
            <a:avLst/>
            <a:gdLst/>
            <a:ahLst/>
            <a:cxnLst/>
            <a:rect l="l" t="t" r="r" b="b"/>
            <a:pathLst>
              <a:path w="9315" h="14812" extrusionOk="0">
                <a:moveTo>
                  <a:pt x="4640" y="0"/>
                </a:moveTo>
                <a:cubicBezTo>
                  <a:pt x="4634" y="0"/>
                  <a:pt x="4628" y="1"/>
                  <a:pt x="4621" y="1"/>
                </a:cubicBezTo>
                <a:cubicBezTo>
                  <a:pt x="3950" y="12"/>
                  <a:pt x="3400" y="603"/>
                  <a:pt x="3433" y="1273"/>
                </a:cubicBezTo>
                <a:cubicBezTo>
                  <a:pt x="3451" y="1647"/>
                  <a:pt x="3642" y="1977"/>
                  <a:pt x="3924" y="2182"/>
                </a:cubicBezTo>
                <a:cubicBezTo>
                  <a:pt x="4042" y="2270"/>
                  <a:pt x="4104" y="2414"/>
                  <a:pt x="4104" y="2561"/>
                </a:cubicBezTo>
                <a:cubicBezTo>
                  <a:pt x="4104" y="2659"/>
                  <a:pt x="4024" y="2740"/>
                  <a:pt x="3924" y="2740"/>
                </a:cubicBezTo>
                <a:lnTo>
                  <a:pt x="1500" y="2740"/>
                </a:lnTo>
                <a:cubicBezTo>
                  <a:pt x="1475" y="2740"/>
                  <a:pt x="1453" y="2747"/>
                  <a:pt x="1431" y="2754"/>
                </a:cubicBezTo>
                <a:lnTo>
                  <a:pt x="1" y="2754"/>
                </a:lnTo>
                <a:lnTo>
                  <a:pt x="1" y="6748"/>
                </a:lnTo>
                <a:cubicBezTo>
                  <a:pt x="30" y="6814"/>
                  <a:pt x="92" y="6858"/>
                  <a:pt x="165" y="6858"/>
                </a:cubicBezTo>
                <a:cubicBezTo>
                  <a:pt x="312" y="6858"/>
                  <a:pt x="456" y="6796"/>
                  <a:pt x="544" y="6679"/>
                </a:cubicBezTo>
                <a:cubicBezTo>
                  <a:pt x="752" y="6393"/>
                  <a:pt x="1082" y="6205"/>
                  <a:pt x="1456" y="6187"/>
                </a:cubicBezTo>
                <a:cubicBezTo>
                  <a:pt x="1475" y="6186"/>
                  <a:pt x="1494" y="6185"/>
                  <a:pt x="1513" y="6185"/>
                </a:cubicBezTo>
                <a:cubicBezTo>
                  <a:pt x="2161" y="6185"/>
                  <a:pt x="2718" y="6723"/>
                  <a:pt x="2725" y="7375"/>
                </a:cubicBezTo>
                <a:cubicBezTo>
                  <a:pt x="2736" y="8053"/>
                  <a:pt x="2189" y="8603"/>
                  <a:pt x="1515" y="8603"/>
                </a:cubicBezTo>
                <a:cubicBezTo>
                  <a:pt x="1133" y="8603"/>
                  <a:pt x="789" y="8424"/>
                  <a:pt x="569" y="8145"/>
                </a:cubicBezTo>
                <a:cubicBezTo>
                  <a:pt x="481" y="8039"/>
                  <a:pt x="356" y="7965"/>
                  <a:pt x="217" y="7965"/>
                </a:cubicBezTo>
                <a:lnTo>
                  <a:pt x="165" y="7965"/>
                </a:lnTo>
                <a:cubicBezTo>
                  <a:pt x="92" y="7965"/>
                  <a:pt x="30" y="8013"/>
                  <a:pt x="1" y="8075"/>
                </a:cubicBezTo>
                <a:lnTo>
                  <a:pt x="1" y="12069"/>
                </a:lnTo>
                <a:lnTo>
                  <a:pt x="3924" y="12069"/>
                </a:lnTo>
                <a:cubicBezTo>
                  <a:pt x="4024" y="12069"/>
                  <a:pt x="4104" y="12149"/>
                  <a:pt x="4104" y="12249"/>
                </a:cubicBezTo>
                <a:lnTo>
                  <a:pt x="4104" y="12303"/>
                </a:lnTo>
                <a:cubicBezTo>
                  <a:pt x="4104" y="12439"/>
                  <a:pt x="4034" y="12567"/>
                  <a:pt x="3924" y="12652"/>
                </a:cubicBezTo>
                <a:cubicBezTo>
                  <a:pt x="3646" y="12875"/>
                  <a:pt x="3466" y="13217"/>
                  <a:pt x="3466" y="13601"/>
                </a:cubicBezTo>
                <a:cubicBezTo>
                  <a:pt x="3466" y="14269"/>
                  <a:pt x="4009" y="14811"/>
                  <a:pt x="4673" y="14811"/>
                </a:cubicBezTo>
                <a:cubicBezTo>
                  <a:pt x="4680" y="14811"/>
                  <a:pt x="4687" y="14811"/>
                  <a:pt x="4694" y="14811"/>
                </a:cubicBezTo>
                <a:cubicBezTo>
                  <a:pt x="5369" y="14801"/>
                  <a:pt x="5919" y="14210"/>
                  <a:pt x="5886" y="13540"/>
                </a:cubicBezTo>
                <a:cubicBezTo>
                  <a:pt x="5868" y="13166"/>
                  <a:pt x="5677" y="12836"/>
                  <a:pt x="5395" y="12626"/>
                </a:cubicBezTo>
                <a:cubicBezTo>
                  <a:pt x="5278" y="12542"/>
                  <a:pt x="5212" y="12395"/>
                  <a:pt x="5212" y="12249"/>
                </a:cubicBezTo>
                <a:cubicBezTo>
                  <a:pt x="5212" y="12149"/>
                  <a:pt x="5292" y="12069"/>
                  <a:pt x="5391" y="12069"/>
                </a:cubicBezTo>
                <a:lnTo>
                  <a:pt x="9314" y="12069"/>
                </a:lnTo>
                <a:lnTo>
                  <a:pt x="9314" y="8101"/>
                </a:lnTo>
                <a:cubicBezTo>
                  <a:pt x="9296" y="8024"/>
                  <a:pt x="9230" y="7965"/>
                  <a:pt x="9146" y="7965"/>
                </a:cubicBezTo>
                <a:cubicBezTo>
                  <a:pt x="8999" y="7965"/>
                  <a:pt x="8856" y="8028"/>
                  <a:pt x="8768" y="8149"/>
                </a:cubicBezTo>
                <a:cubicBezTo>
                  <a:pt x="8559" y="8431"/>
                  <a:pt x="8229" y="8622"/>
                  <a:pt x="7855" y="8640"/>
                </a:cubicBezTo>
                <a:cubicBezTo>
                  <a:pt x="7836" y="8641"/>
                  <a:pt x="7817" y="8642"/>
                  <a:pt x="7799" y="8642"/>
                </a:cubicBezTo>
                <a:cubicBezTo>
                  <a:pt x="7151" y="8642"/>
                  <a:pt x="6594" y="8104"/>
                  <a:pt x="6586" y="7449"/>
                </a:cubicBezTo>
                <a:cubicBezTo>
                  <a:pt x="6576" y="6774"/>
                  <a:pt x="7122" y="6220"/>
                  <a:pt x="7796" y="6220"/>
                </a:cubicBezTo>
                <a:cubicBezTo>
                  <a:pt x="8178" y="6220"/>
                  <a:pt x="8522" y="6400"/>
                  <a:pt x="8742" y="6679"/>
                </a:cubicBezTo>
                <a:cubicBezTo>
                  <a:pt x="8830" y="6789"/>
                  <a:pt x="8955" y="6858"/>
                  <a:pt x="9094" y="6858"/>
                </a:cubicBezTo>
                <a:lnTo>
                  <a:pt x="9146" y="6858"/>
                </a:lnTo>
                <a:cubicBezTo>
                  <a:pt x="9230" y="6858"/>
                  <a:pt x="9296" y="6799"/>
                  <a:pt x="9314" y="6726"/>
                </a:cubicBezTo>
                <a:lnTo>
                  <a:pt x="9314" y="2754"/>
                </a:lnTo>
                <a:lnTo>
                  <a:pt x="7884" y="2754"/>
                </a:lnTo>
                <a:cubicBezTo>
                  <a:pt x="7866" y="2747"/>
                  <a:pt x="7840" y="2740"/>
                  <a:pt x="7818" y="2740"/>
                </a:cubicBezTo>
                <a:lnTo>
                  <a:pt x="5391" y="2740"/>
                </a:lnTo>
                <a:cubicBezTo>
                  <a:pt x="5292" y="2740"/>
                  <a:pt x="5212" y="2659"/>
                  <a:pt x="5212" y="2561"/>
                </a:cubicBezTo>
                <a:lnTo>
                  <a:pt x="5212" y="2509"/>
                </a:lnTo>
                <a:cubicBezTo>
                  <a:pt x="5212" y="2370"/>
                  <a:pt x="5285" y="2245"/>
                  <a:pt x="5391" y="2160"/>
                </a:cubicBezTo>
                <a:cubicBezTo>
                  <a:pt x="5670" y="1937"/>
                  <a:pt x="5850" y="1596"/>
                  <a:pt x="5850" y="1211"/>
                </a:cubicBezTo>
                <a:cubicBezTo>
                  <a:pt x="5850" y="543"/>
                  <a:pt x="5310" y="0"/>
                  <a:pt x="46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8" name="Google Shape;1538;p16"/>
          <p:cNvGrpSpPr/>
          <p:nvPr/>
        </p:nvGrpSpPr>
        <p:grpSpPr>
          <a:xfrm>
            <a:off x="7657063" y="4294969"/>
            <a:ext cx="280525" cy="279555"/>
            <a:chOff x="2304594" y="2493825"/>
            <a:chExt cx="579837" cy="577832"/>
          </a:xfrm>
        </p:grpSpPr>
        <p:sp>
          <p:nvSpPr>
            <p:cNvPr id="1539" name="Google Shape;1539;p16"/>
            <p:cNvSpPr/>
            <p:nvPr/>
          </p:nvSpPr>
          <p:spPr>
            <a:xfrm>
              <a:off x="2583449" y="2978561"/>
              <a:ext cx="59" cy="59"/>
            </a:xfrm>
            <a:custGeom>
              <a:avLst/>
              <a:gdLst/>
              <a:ahLst/>
              <a:cxnLst/>
              <a:rect l="l" t="t" r="r" b="b"/>
              <a:pathLst>
                <a:path w="1" h="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6"/>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6"/>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6"/>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6"/>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6"/>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6"/>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6"/>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6"/>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6"/>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6"/>
            <p:cNvSpPr/>
            <p:nvPr/>
          </p:nvSpPr>
          <p:spPr>
            <a:xfrm>
              <a:off x="2668692" y="2873025"/>
              <a:ext cx="59" cy="0"/>
            </a:xfrm>
            <a:custGeom>
              <a:avLst/>
              <a:gdLst/>
              <a:ahLst/>
              <a:cxnLst/>
              <a:rect l="l" t="t" r="r" b="b"/>
              <a:pathLst>
                <a:path w="1" extrusionOk="0">
                  <a:moveTo>
                    <a:pt x="0" y="0"/>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6"/>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6"/>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6"/>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16"/>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16"/>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6"/>
            <p:cNvSpPr/>
            <p:nvPr/>
          </p:nvSpPr>
          <p:spPr>
            <a:xfrm>
              <a:off x="2684856" y="2709440"/>
              <a:ext cx="59" cy="59"/>
            </a:xfrm>
            <a:custGeom>
              <a:avLst/>
              <a:gdLst/>
              <a:ahLst/>
              <a:cxnLst/>
              <a:rect l="l" t="t" r="r" b="b"/>
              <a:pathLst>
                <a:path w="1" h="1" extrusionOk="0">
                  <a:moveTo>
                    <a:pt x="1" y="1"/>
                  </a:move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6"/>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6"/>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6"/>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9" name="Google Shape;1559;p16"/>
          <p:cNvSpPr/>
          <p:nvPr/>
        </p:nvSpPr>
        <p:spPr>
          <a:xfrm>
            <a:off x="262101" y="445026"/>
            <a:ext cx="457897" cy="335714"/>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1_2">
    <p:spTree>
      <p:nvGrpSpPr>
        <p:cNvPr id="1" name="Shape 1560"/>
        <p:cNvGrpSpPr/>
        <p:nvPr/>
      </p:nvGrpSpPr>
      <p:grpSpPr>
        <a:xfrm>
          <a:off x="0" y="0"/>
          <a:ext cx="0" cy="0"/>
          <a:chOff x="0" y="0"/>
          <a:chExt cx="0" cy="0"/>
        </a:xfrm>
      </p:grpSpPr>
      <p:sp>
        <p:nvSpPr>
          <p:cNvPr id="1561" name="Google Shape;1561;p17"/>
          <p:cNvSpPr txBox="1">
            <a:spLocks noGrp="1"/>
          </p:cNvSpPr>
          <p:nvPr>
            <p:ph type="subTitle" idx="1"/>
          </p:nvPr>
        </p:nvSpPr>
        <p:spPr>
          <a:xfrm>
            <a:off x="2072488" y="1212525"/>
            <a:ext cx="4676100" cy="93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300"/>
              <a:buNone/>
              <a:defRPr sz="1300">
                <a:latin typeface="Poppins Light"/>
                <a:ea typeface="Poppins Light"/>
                <a:cs typeface="Poppins Light"/>
                <a:sym typeface="Poppins Light"/>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1562" name="Google Shape;1562;p1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96275" y="445025"/>
            <a:ext cx="7951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Poppins"/>
              <a:buNone/>
              <a:defRPr sz="3500" b="1">
                <a:solidFill>
                  <a:schemeClr val="dk1"/>
                </a:solidFill>
                <a:latin typeface="Poppins"/>
                <a:ea typeface="Poppins"/>
                <a:cs typeface="Poppins"/>
                <a:sym typeface="Poppins"/>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596275" y="1152475"/>
            <a:ext cx="7951500" cy="3416400"/>
          </a:xfrm>
          <a:prstGeom prst="rect">
            <a:avLst/>
          </a:prstGeom>
          <a:noFill/>
          <a:ln>
            <a:noFill/>
          </a:ln>
        </p:spPr>
        <p:txBody>
          <a:bodyPr spcFirstLastPara="1" wrap="square" lIns="91425" tIns="91425" rIns="91425" bIns="91425" anchor="t" anchorCtr="0">
            <a:noAutofit/>
          </a:bodyPr>
          <a:lstStyle>
            <a:lvl1pPr marL="457200" lvl="0" indent="-311150">
              <a:lnSpc>
                <a:spcPct val="100000"/>
              </a:lnSpc>
              <a:spcBef>
                <a:spcPts val="0"/>
              </a:spcBef>
              <a:spcAft>
                <a:spcPts val="0"/>
              </a:spcAft>
              <a:buClr>
                <a:schemeClr val="accent3"/>
              </a:buClr>
              <a:buSzPts val="1300"/>
              <a:buFont typeface="Poppins Light"/>
              <a:buChar char="●"/>
              <a:defRPr sz="1300">
                <a:solidFill>
                  <a:schemeClr val="dk1"/>
                </a:solidFill>
                <a:latin typeface="Poppins Light"/>
                <a:ea typeface="Poppins Light"/>
                <a:cs typeface="Poppins Light"/>
                <a:sym typeface="Poppins Light"/>
              </a:defRPr>
            </a:lvl1pPr>
            <a:lvl2pPr marL="914400" lvl="1"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2pPr>
            <a:lvl3pPr marL="1371600" lvl="2"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3pPr>
            <a:lvl4pPr marL="1828800" lvl="3"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4pPr>
            <a:lvl5pPr marL="2286000" lvl="4"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5pPr>
            <a:lvl6pPr marL="2743200" lvl="5"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6pPr>
            <a:lvl7pPr marL="3200400" lvl="6"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7pPr>
            <a:lvl8pPr marL="3657600" lvl="7" indent="-311150">
              <a:lnSpc>
                <a:spcPct val="100000"/>
              </a:lnSpc>
              <a:spcBef>
                <a:spcPts val="1600"/>
              </a:spcBef>
              <a:spcAft>
                <a:spcPts val="0"/>
              </a:spcAft>
              <a:buClr>
                <a:schemeClr val="dk1"/>
              </a:buClr>
              <a:buSzPts val="1300"/>
              <a:buFont typeface="Poppins Light"/>
              <a:buChar char="○"/>
              <a:defRPr sz="1300">
                <a:solidFill>
                  <a:schemeClr val="dk1"/>
                </a:solidFill>
                <a:latin typeface="Poppins Light"/>
                <a:ea typeface="Poppins Light"/>
                <a:cs typeface="Poppins Light"/>
                <a:sym typeface="Poppins Light"/>
              </a:defRPr>
            </a:lvl8pPr>
            <a:lvl9pPr marL="4114800" lvl="8" indent="-311150">
              <a:lnSpc>
                <a:spcPct val="100000"/>
              </a:lnSpc>
              <a:spcBef>
                <a:spcPts val="1600"/>
              </a:spcBef>
              <a:spcAft>
                <a:spcPts val="1600"/>
              </a:spcAft>
              <a:buClr>
                <a:schemeClr val="dk1"/>
              </a:buClr>
              <a:buSzPts val="1300"/>
              <a:buFont typeface="Poppins Light"/>
              <a:buChar char="■"/>
              <a:defRPr sz="1300">
                <a:solidFill>
                  <a:schemeClr val="dk1"/>
                </a:solidFill>
                <a:latin typeface="Poppins Light"/>
                <a:ea typeface="Poppins Light"/>
                <a:cs typeface="Poppins Light"/>
                <a:sym typeface="Poppins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9" r:id="rId5"/>
    <p:sldLayoutId id="2147483660" r:id="rId6"/>
    <p:sldLayoutId id="2147483661" r:id="rId7"/>
    <p:sldLayoutId id="2147483662" r:id="rId8"/>
    <p:sldLayoutId id="2147483663" r:id="rId9"/>
    <p:sldLayoutId id="2147483668" r:id="rId10"/>
    <p:sldLayoutId id="2147483669" r:id="rId11"/>
    <p:sldLayoutId id="2147483671" r:id="rId12"/>
    <p:sldLayoutId id="2147483672" r:id="rId13"/>
    <p:sldLayoutId id="2147483676" r:id="rId14"/>
    <p:sldLayoutId id="2147483677" r:id="rId15"/>
    <p:sldLayoutId id="2147483679" r:id="rId16"/>
    <p:sldLayoutId id="2147483681" r:id="rId17"/>
    <p:sldLayoutId id="2147483682"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acog.org/clinical/clinical-guidance/committee-opinion/articles/2017/07/mental-health-disorders-in-adolescents#:~:text=The%20most%20common%20mental%20illnesses,people%20aged%2015%E2%80%9324%20years"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hyperlink" Target="https://polaristeen.com/articles/what-causes-mental-illness-adolescenc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873"/>
        <p:cNvGrpSpPr/>
        <p:nvPr/>
      </p:nvGrpSpPr>
      <p:grpSpPr>
        <a:xfrm>
          <a:off x="0" y="0"/>
          <a:ext cx="0" cy="0"/>
          <a:chOff x="0" y="0"/>
          <a:chExt cx="0" cy="0"/>
        </a:xfrm>
      </p:grpSpPr>
      <p:grpSp>
        <p:nvGrpSpPr>
          <p:cNvPr id="3874" name="Google Shape;3874;p39"/>
          <p:cNvGrpSpPr/>
          <p:nvPr/>
        </p:nvGrpSpPr>
        <p:grpSpPr>
          <a:xfrm>
            <a:off x="5074090" y="657298"/>
            <a:ext cx="4070248" cy="4486198"/>
            <a:chOff x="4723475" y="1238050"/>
            <a:chExt cx="858684" cy="946435"/>
          </a:xfrm>
        </p:grpSpPr>
        <p:sp>
          <p:nvSpPr>
            <p:cNvPr id="3875" name="Google Shape;3875;p39"/>
            <p:cNvSpPr/>
            <p:nvPr/>
          </p:nvSpPr>
          <p:spPr>
            <a:xfrm>
              <a:off x="5076309" y="1238050"/>
              <a:ext cx="497273" cy="497273"/>
            </a:xfrm>
            <a:custGeom>
              <a:avLst/>
              <a:gdLst/>
              <a:ahLst/>
              <a:cxnLst/>
              <a:rect l="l" t="t" r="r" b="b"/>
              <a:pathLst>
                <a:path w="27657" h="27657" extrusionOk="0">
                  <a:moveTo>
                    <a:pt x="10419" y="0"/>
                  </a:moveTo>
                  <a:cubicBezTo>
                    <a:pt x="9681" y="0"/>
                    <a:pt x="9087" y="594"/>
                    <a:pt x="9087" y="1328"/>
                  </a:cubicBezTo>
                  <a:lnTo>
                    <a:pt x="9087" y="9087"/>
                  </a:lnTo>
                  <a:lnTo>
                    <a:pt x="1332" y="9087"/>
                  </a:lnTo>
                  <a:cubicBezTo>
                    <a:pt x="595" y="9087"/>
                    <a:pt x="0" y="9681"/>
                    <a:pt x="0" y="10418"/>
                  </a:cubicBezTo>
                  <a:lnTo>
                    <a:pt x="0" y="17239"/>
                  </a:lnTo>
                  <a:cubicBezTo>
                    <a:pt x="0" y="17972"/>
                    <a:pt x="595" y="18566"/>
                    <a:pt x="1332" y="18566"/>
                  </a:cubicBezTo>
                  <a:lnTo>
                    <a:pt x="9087" y="18566"/>
                  </a:lnTo>
                  <a:lnTo>
                    <a:pt x="9087" y="26326"/>
                  </a:lnTo>
                  <a:cubicBezTo>
                    <a:pt x="9087" y="27059"/>
                    <a:pt x="9681" y="27656"/>
                    <a:pt x="10419" y="27656"/>
                  </a:cubicBezTo>
                  <a:lnTo>
                    <a:pt x="17239" y="27656"/>
                  </a:lnTo>
                  <a:cubicBezTo>
                    <a:pt x="17972" y="27656"/>
                    <a:pt x="18570" y="27059"/>
                    <a:pt x="18570" y="26326"/>
                  </a:cubicBezTo>
                  <a:lnTo>
                    <a:pt x="18570" y="18566"/>
                  </a:lnTo>
                  <a:lnTo>
                    <a:pt x="26326" y="18566"/>
                  </a:lnTo>
                  <a:cubicBezTo>
                    <a:pt x="27059" y="18566"/>
                    <a:pt x="27657" y="17972"/>
                    <a:pt x="27657" y="17239"/>
                  </a:cubicBezTo>
                  <a:lnTo>
                    <a:pt x="27657" y="10418"/>
                  </a:lnTo>
                  <a:cubicBezTo>
                    <a:pt x="27657" y="9681"/>
                    <a:pt x="27059" y="9087"/>
                    <a:pt x="26326" y="9087"/>
                  </a:cubicBezTo>
                  <a:lnTo>
                    <a:pt x="18570" y="9087"/>
                  </a:lnTo>
                  <a:lnTo>
                    <a:pt x="18570" y="1328"/>
                  </a:lnTo>
                  <a:cubicBezTo>
                    <a:pt x="18570" y="594"/>
                    <a:pt x="17972" y="0"/>
                    <a:pt x="172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39"/>
            <p:cNvSpPr/>
            <p:nvPr/>
          </p:nvSpPr>
          <p:spPr>
            <a:xfrm>
              <a:off x="4776009" y="1708484"/>
              <a:ext cx="638775" cy="473503"/>
            </a:xfrm>
            <a:custGeom>
              <a:avLst/>
              <a:gdLst/>
              <a:ahLst/>
              <a:cxnLst/>
              <a:rect l="l" t="t" r="r" b="b"/>
              <a:pathLst>
                <a:path w="35527" h="26335" extrusionOk="0">
                  <a:moveTo>
                    <a:pt x="11713" y="1"/>
                  </a:moveTo>
                  <a:cubicBezTo>
                    <a:pt x="8757" y="1"/>
                    <a:pt x="5830" y="1903"/>
                    <a:pt x="5227" y="4079"/>
                  </a:cubicBezTo>
                  <a:lnTo>
                    <a:pt x="1" y="26210"/>
                  </a:lnTo>
                  <a:lnTo>
                    <a:pt x="11244" y="26210"/>
                  </a:lnTo>
                  <a:lnTo>
                    <a:pt x="12374" y="16639"/>
                  </a:lnTo>
                  <a:lnTo>
                    <a:pt x="16407" y="26122"/>
                  </a:lnTo>
                  <a:cubicBezTo>
                    <a:pt x="16407" y="26122"/>
                    <a:pt x="25262" y="26335"/>
                    <a:pt x="32593" y="26335"/>
                  </a:cubicBezTo>
                  <a:cubicBezTo>
                    <a:pt x="33785" y="24578"/>
                    <a:pt x="35526" y="20449"/>
                    <a:pt x="35159" y="16060"/>
                  </a:cubicBezTo>
                  <a:lnTo>
                    <a:pt x="35159" y="16060"/>
                  </a:lnTo>
                  <a:cubicBezTo>
                    <a:pt x="28361" y="16847"/>
                    <a:pt x="25391" y="17603"/>
                    <a:pt x="25391" y="17603"/>
                  </a:cubicBezTo>
                  <a:lnTo>
                    <a:pt x="17140" y="3287"/>
                  </a:lnTo>
                  <a:cubicBezTo>
                    <a:pt x="15826" y="915"/>
                    <a:pt x="13762" y="1"/>
                    <a:pt x="117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39"/>
            <p:cNvSpPr/>
            <p:nvPr/>
          </p:nvSpPr>
          <p:spPr>
            <a:xfrm>
              <a:off x="4776009" y="1708484"/>
              <a:ext cx="638775" cy="473503"/>
            </a:xfrm>
            <a:custGeom>
              <a:avLst/>
              <a:gdLst/>
              <a:ahLst/>
              <a:cxnLst/>
              <a:rect l="l" t="t" r="r" b="b"/>
              <a:pathLst>
                <a:path w="35527" h="26335" extrusionOk="0">
                  <a:moveTo>
                    <a:pt x="11713" y="1"/>
                  </a:moveTo>
                  <a:cubicBezTo>
                    <a:pt x="8757" y="1"/>
                    <a:pt x="5830" y="1903"/>
                    <a:pt x="5227" y="4079"/>
                  </a:cubicBezTo>
                  <a:lnTo>
                    <a:pt x="1" y="26210"/>
                  </a:lnTo>
                  <a:lnTo>
                    <a:pt x="11244" y="26210"/>
                  </a:lnTo>
                  <a:lnTo>
                    <a:pt x="12374" y="16639"/>
                  </a:lnTo>
                  <a:lnTo>
                    <a:pt x="16407" y="26122"/>
                  </a:lnTo>
                  <a:cubicBezTo>
                    <a:pt x="16407" y="26122"/>
                    <a:pt x="25262" y="26335"/>
                    <a:pt x="32593" y="26335"/>
                  </a:cubicBezTo>
                  <a:cubicBezTo>
                    <a:pt x="33785" y="24578"/>
                    <a:pt x="35526" y="20449"/>
                    <a:pt x="35159" y="16060"/>
                  </a:cubicBezTo>
                  <a:lnTo>
                    <a:pt x="35159" y="16060"/>
                  </a:lnTo>
                  <a:cubicBezTo>
                    <a:pt x="28361" y="16847"/>
                    <a:pt x="25391" y="17603"/>
                    <a:pt x="25391" y="17603"/>
                  </a:cubicBezTo>
                  <a:lnTo>
                    <a:pt x="17140" y="3287"/>
                  </a:lnTo>
                  <a:cubicBezTo>
                    <a:pt x="15826" y="915"/>
                    <a:pt x="13762" y="1"/>
                    <a:pt x="11713" y="1"/>
                  </a:cubicBez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39"/>
            <p:cNvSpPr/>
            <p:nvPr/>
          </p:nvSpPr>
          <p:spPr>
            <a:xfrm>
              <a:off x="4903928" y="1549119"/>
              <a:ext cx="213423" cy="195155"/>
            </a:xfrm>
            <a:custGeom>
              <a:avLst/>
              <a:gdLst/>
              <a:ahLst/>
              <a:cxnLst/>
              <a:rect l="l" t="t" r="r" b="b"/>
              <a:pathLst>
                <a:path w="11870" h="10854" extrusionOk="0">
                  <a:moveTo>
                    <a:pt x="5763" y="0"/>
                  </a:moveTo>
                  <a:cubicBezTo>
                    <a:pt x="4592" y="0"/>
                    <a:pt x="3354" y="352"/>
                    <a:pt x="2372" y="1261"/>
                  </a:cubicBezTo>
                  <a:cubicBezTo>
                    <a:pt x="2372" y="1261"/>
                    <a:pt x="0" y="3545"/>
                    <a:pt x="1668" y="6882"/>
                  </a:cubicBezTo>
                  <a:cubicBezTo>
                    <a:pt x="2696" y="8939"/>
                    <a:pt x="3743" y="10853"/>
                    <a:pt x="5655" y="10853"/>
                  </a:cubicBezTo>
                  <a:cubicBezTo>
                    <a:pt x="6402" y="10853"/>
                    <a:pt x="7281" y="10561"/>
                    <a:pt x="8342" y="9870"/>
                  </a:cubicBezTo>
                  <a:cubicBezTo>
                    <a:pt x="11870" y="7572"/>
                    <a:pt x="10187" y="2929"/>
                    <a:pt x="9398" y="1525"/>
                  </a:cubicBezTo>
                  <a:cubicBezTo>
                    <a:pt x="8935" y="702"/>
                    <a:pt x="7417" y="0"/>
                    <a:pt x="5763" y="0"/>
                  </a:cubicBezTo>
                  <a:close/>
                </a:path>
              </a:pathLst>
            </a:custGeom>
            <a:solidFill>
              <a:srgbClr val="DF97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39"/>
            <p:cNvSpPr/>
            <p:nvPr/>
          </p:nvSpPr>
          <p:spPr>
            <a:xfrm>
              <a:off x="4878003" y="1521612"/>
              <a:ext cx="422314" cy="263407"/>
            </a:xfrm>
            <a:custGeom>
              <a:avLst/>
              <a:gdLst/>
              <a:ahLst/>
              <a:cxnLst/>
              <a:rect l="l" t="t" r="r" b="b"/>
              <a:pathLst>
                <a:path w="23488" h="14650" extrusionOk="0">
                  <a:moveTo>
                    <a:pt x="8280" y="0"/>
                  </a:moveTo>
                  <a:cubicBezTo>
                    <a:pt x="7393" y="0"/>
                    <a:pt x="6539" y="270"/>
                    <a:pt x="5681" y="844"/>
                  </a:cubicBezTo>
                  <a:cubicBezTo>
                    <a:pt x="1" y="1944"/>
                    <a:pt x="1016" y="7961"/>
                    <a:pt x="2494" y="9028"/>
                  </a:cubicBezTo>
                  <a:lnTo>
                    <a:pt x="5659" y="6480"/>
                  </a:lnTo>
                  <a:cubicBezTo>
                    <a:pt x="7359" y="13118"/>
                    <a:pt x="8915" y="14276"/>
                    <a:pt x="9350" y="14276"/>
                  </a:cubicBezTo>
                  <a:cubicBezTo>
                    <a:pt x="9387" y="14276"/>
                    <a:pt x="9416" y="14267"/>
                    <a:pt x="9436" y="14253"/>
                  </a:cubicBezTo>
                  <a:lnTo>
                    <a:pt x="19006" y="10960"/>
                  </a:lnTo>
                  <a:lnTo>
                    <a:pt x="23488" y="14649"/>
                  </a:lnTo>
                  <a:cubicBezTo>
                    <a:pt x="23488" y="14649"/>
                    <a:pt x="20202" y="8118"/>
                    <a:pt x="17602" y="5779"/>
                  </a:cubicBezTo>
                  <a:cubicBezTo>
                    <a:pt x="13610" y="2189"/>
                    <a:pt x="10807" y="0"/>
                    <a:pt x="82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39"/>
            <p:cNvSpPr/>
            <p:nvPr/>
          </p:nvSpPr>
          <p:spPr>
            <a:xfrm>
              <a:off x="5057072" y="1680760"/>
              <a:ext cx="356903" cy="357083"/>
            </a:xfrm>
            <a:custGeom>
              <a:avLst/>
              <a:gdLst/>
              <a:ahLst/>
              <a:cxnLst/>
              <a:rect l="l" t="t" r="r" b="b"/>
              <a:pathLst>
                <a:path w="19850" h="19860" extrusionOk="0">
                  <a:moveTo>
                    <a:pt x="10103" y="0"/>
                  </a:moveTo>
                  <a:lnTo>
                    <a:pt x="352" y="2636"/>
                  </a:lnTo>
                  <a:lnTo>
                    <a:pt x="0" y="19145"/>
                  </a:lnTo>
                  <a:cubicBezTo>
                    <a:pt x="0" y="19145"/>
                    <a:pt x="2885" y="19860"/>
                    <a:pt x="7286" y="19860"/>
                  </a:cubicBezTo>
                  <a:cubicBezTo>
                    <a:pt x="10754" y="19860"/>
                    <a:pt x="15165" y="19416"/>
                    <a:pt x="19849" y="17829"/>
                  </a:cubicBezTo>
                  <a:cubicBezTo>
                    <a:pt x="19178" y="14063"/>
                    <a:pt x="15625" y="7419"/>
                    <a:pt x="13993" y="4506"/>
                  </a:cubicBezTo>
                  <a:cubicBezTo>
                    <a:pt x="13476" y="3582"/>
                    <a:pt x="12834" y="2732"/>
                    <a:pt x="12083" y="1984"/>
                  </a:cubicBezTo>
                  <a:lnTo>
                    <a:pt x="101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39"/>
            <p:cNvSpPr/>
            <p:nvPr/>
          </p:nvSpPr>
          <p:spPr>
            <a:xfrm>
              <a:off x="5057072" y="1680760"/>
              <a:ext cx="356903" cy="357083"/>
            </a:xfrm>
            <a:custGeom>
              <a:avLst/>
              <a:gdLst/>
              <a:ahLst/>
              <a:cxnLst/>
              <a:rect l="l" t="t" r="r" b="b"/>
              <a:pathLst>
                <a:path w="19850" h="19860" extrusionOk="0">
                  <a:moveTo>
                    <a:pt x="10103" y="0"/>
                  </a:moveTo>
                  <a:lnTo>
                    <a:pt x="352" y="2636"/>
                  </a:lnTo>
                  <a:lnTo>
                    <a:pt x="0" y="19145"/>
                  </a:lnTo>
                  <a:cubicBezTo>
                    <a:pt x="0" y="19145"/>
                    <a:pt x="2885" y="19860"/>
                    <a:pt x="7286" y="19860"/>
                  </a:cubicBezTo>
                  <a:cubicBezTo>
                    <a:pt x="10754" y="19860"/>
                    <a:pt x="15165" y="19416"/>
                    <a:pt x="19849" y="17829"/>
                  </a:cubicBezTo>
                  <a:cubicBezTo>
                    <a:pt x="19178" y="14063"/>
                    <a:pt x="15625" y="7419"/>
                    <a:pt x="13993" y="4506"/>
                  </a:cubicBezTo>
                  <a:cubicBezTo>
                    <a:pt x="13476" y="3582"/>
                    <a:pt x="12834" y="2732"/>
                    <a:pt x="12083" y="1984"/>
                  </a:cubicBezTo>
                  <a:lnTo>
                    <a:pt x="10103"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39"/>
            <p:cNvSpPr/>
            <p:nvPr/>
          </p:nvSpPr>
          <p:spPr>
            <a:xfrm>
              <a:off x="5087060" y="1795986"/>
              <a:ext cx="172968" cy="163474"/>
            </a:xfrm>
            <a:custGeom>
              <a:avLst/>
              <a:gdLst/>
              <a:ahLst/>
              <a:cxnLst/>
              <a:rect l="l" t="t" r="r" b="b"/>
              <a:pathLst>
                <a:path w="9620" h="9092" extrusionOk="0">
                  <a:moveTo>
                    <a:pt x="9619" y="1"/>
                  </a:moveTo>
                  <a:lnTo>
                    <a:pt x="1" y="5270"/>
                  </a:lnTo>
                  <a:lnTo>
                    <a:pt x="2109" y="9091"/>
                  </a:lnTo>
                  <a:lnTo>
                    <a:pt x="96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39"/>
            <p:cNvSpPr/>
            <p:nvPr/>
          </p:nvSpPr>
          <p:spPr>
            <a:xfrm>
              <a:off x="4741274" y="1721123"/>
              <a:ext cx="672650" cy="463363"/>
            </a:xfrm>
            <a:custGeom>
              <a:avLst/>
              <a:gdLst/>
              <a:ahLst/>
              <a:cxnLst/>
              <a:rect l="l" t="t" r="r" b="b"/>
              <a:pathLst>
                <a:path w="37411" h="25771" extrusionOk="0">
                  <a:moveTo>
                    <a:pt x="10961" y="0"/>
                  </a:moveTo>
                  <a:cubicBezTo>
                    <a:pt x="8172" y="0"/>
                    <a:pt x="5410" y="1903"/>
                    <a:pt x="4840" y="4077"/>
                  </a:cubicBezTo>
                  <a:lnTo>
                    <a:pt x="0" y="25507"/>
                  </a:lnTo>
                  <a:lnTo>
                    <a:pt x="10671" y="25507"/>
                  </a:lnTo>
                  <a:lnTo>
                    <a:pt x="11584" y="16636"/>
                  </a:lnTo>
                  <a:lnTo>
                    <a:pt x="15303" y="25595"/>
                  </a:lnTo>
                  <a:cubicBezTo>
                    <a:pt x="15303" y="25595"/>
                    <a:pt x="28390" y="25771"/>
                    <a:pt x="35306" y="25771"/>
                  </a:cubicBezTo>
                  <a:cubicBezTo>
                    <a:pt x="36431" y="24014"/>
                    <a:pt x="37411" y="20065"/>
                    <a:pt x="37062" y="15672"/>
                  </a:cubicBezTo>
                  <a:lnTo>
                    <a:pt x="37062" y="15672"/>
                  </a:lnTo>
                  <a:cubicBezTo>
                    <a:pt x="32324" y="16965"/>
                    <a:pt x="26391" y="17082"/>
                    <a:pt x="24387" y="17082"/>
                  </a:cubicBezTo>
                  <a:cubicBezTo>
                    <a:pt x="23940" y="17082"/>
                    <a:pt x="23689" y="17076"/>
                    <a:pt x="23689" y="17076"/>
                  </a:cubicBezTo>
                  <a:lnTo>
                    <a:pt x="16080" y="3288"/>
                  </a:lnTo>
                  <a:cubicBezTo>
                    <a:pt x="14841" y="915"/>
                    <a:pt x="12894" y="0"/>
                    <a:pt x="1096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39"/>
            <p:cNvSpPr/>
            <p:nvPr/>
          </p:nvSpPr>
          <p:spPr>
            <a:xfrm>
              <a:off x="5167156" y="2007615"/>
              <a:ext cx="223132" cy="53706"/>
            </a:xfrm>
            <a:custGeom>
              <a:avLst/>
              <a:gdLst/>
              <a:ahLst/>
              <a:cxnLst/>
              <a:rect l="l" t="t" r="r" b="b"/>
              <a:pathLst>
                <a:path w="12410" h="2987" extrusionOk="0">
                  <a:moveTo>
                    <a:pt x="12410" y="1"/>
                  </a:moveTo>
                  <a:lnTo>
                    <a:pt x="12410" y="1"/>
                  </a:lnTo>
                  <a:cubicBezTo>
                    <a:pt x="6396" y="987"/>
                    <a:pt x="1" y="1141"/>
                    <a:pt x="1" y="1141"/>
                  </a:cubicBezTo>
                  <a:lnTo>
                    <a:pt x="1079" y="2986"/>
                  </a:lnTo>
                  <a:lnTo>
                    <a:pt x="124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39"/>
            <p:cNvSpPr/>
            <p:nvPr/>
          </p:nvSpPr>
          <p:spPr>
            <a:xfrm>
              <a:off x="4777663" y="1732413"/>
              <a:ext cx="103475" cy="125824"/>
            </a:xfrm>
            <a:custGeom>
              <a:avLst/>
              <a:gdLst/>
              <a:ahLst/>
              <a:cxnLst/>
              <a:rect l="l" t="t" r="r" b="b"/>
              <a:pathLst>
                <a:path w="5755" h="6998" extrusionOk="0">
                  <a:moveTo>
                    <a:pt x="3860" y="0"/>
                  </a:moveTo>
                  <a:cubicBezTo>
                    <a:pt x="3696" y="0"/>
                    <a:pt x="3532" y="51"/>
                    <a:pt x="3393" y="152"/>
                  </a:cubicBezTo>
                  <a:lnTo>
                    <a:pt x="2596" y="717"/>
                  </a:lnTo>
                  <a:cubicBezTo>
                    <a:pt x="2168" y="1025"/>
                    <a:pt x="1823" y="1440"/>
                    <a:pt x="1596" y="1916"/>
                  </a:cubicBezTo>
                  <a:lnTo>
                    <a:pt x="489" y="4260"/>
                  </a:lnTo>
                  <a:cubicBezTo>
                    <a:pt x="0" y="5290"/>
                    <a:pt x="506" y="6514"/>
                    <a:pt x="1577" y="6903"/>
                  </a:cubicBezTo>
                  <a:lnTo>
                    <a:pt x="3095" y="6995"/>
                  </a:lnTo>
                  <a:cubicBezTo>
                    <a:pt x="3129" y="6997"/>
                    <a:pt x="3162" y="6998"/>
                    <a:pt x="3194" y="6998"/>
                  </a:cubicBezTo>
                  <a:cubicBezTo>
                    <a:pt x="4036" y="6998"/>
                    <a:pt x="4757" y="6375"/>
                    <a:pt x="4867" y="5528"/>
                  </a:cubicBezTo>
                  <a:lnTo>
                    <a:pt x="4937" y="5000"/>
                  </a:lnTo>
                  <a:lnTo>
                    <a:pt x="4940" y="5000"/>
                  </a:lnTo>
                  <a:cubicBezTo>
                    <a:pt x="5402" y="4949"/>
                    <a:pt x="5754" y="4556"/>
                    <a:pt x="5754" y="4091"/>
                  </a:cubicBezTo>
                  <a:cubicBezTo>
                    <a:pt x="5754" y="3757"/>
                    <a:pt x="5567" y="3449"/>
                    <a:pt x="5274" y="3288"/>
                  </a:cubicBezTo>
                  <a:lnTo>
                    <a:pt x="3393" y="2276"/>
                  </a:lnTo>
                  <a:lnTo>
                    <a:pt x="4390" y="1432"/>
                  </a:lnTo>
                  <a:cubicBezTo>
                    <a:pt x="4801" y="1080"/>
                    <a:pt x="4760" y="435"/>
                    <a:pt x="4313" y="137"/>
                  </a:cubicBezTo>
                  <a:cubicBezTo>
                    <a:pt x="4175" y="46"/>
                    <a:pt x="4017" y="0"/>
                    <a:pt x="3860" y="0"/>
                  </a:cubicBezTo>
                  <a:close/>
                </a:path>
              </a:pathLst>
            </a:custGeom>
            <a:solidFill>
              <a:srgbClr val="DC8B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39"/>
            <p:cNvSpPr/>
            <p:nvPr/>
          </p:nvSpPr>
          <p:spPr>
            <a:xfrm>
              <a:off x="4826062" y="1792445"/>
              <a:ext cx="42738" cy="31843"/>
            </a:xfrm>
            <a:custGeom>
              <a:avLst/>
              <a:gdLst/>
              <a:ahLst/>
              <a:cxnLst/>
              <a:rect l="l" t="t" r="r" b="b"/>
              <a:pathLst>
                <a:path w="2377" h="1771" extrusionOk="0">
                  <a:moveTo>
                    <a:pt x="127" y="0"/>
                  </a:moveTo>
                  <a:cubicBezTo>
                    <a:pt x="92" y="0"/>
                    <a:pt x="59" y="16"/>
                    <a:pt x="36" y="44"/>
                  </a:cubicBezTo>
                  <a:cubicBezTo>
                    <a:pt x="0" y="95"/>
                    <a:pt x="11" y="165"/>
                    <a:pt x="58" y="202"/>
                  </a:cubicBezTo>
                  <a:lnTo>
                    <a:pt x="2182" y="1749"/>
                  </a:lnTo>
                  <a:cubicBezTo>
                    <a:pt x="2204" y="1764"/>
                    <a:pt x="2226" y="1771"/>
                    <a:pt x="2248" y="1771"/>
                  </a:cubicBezTo>
                  <a:cubicBezTo>
                    <a:pt x="2285" y="1771"/>
                    <a:pt x="2318" y="1757"/>
                    <a:pt x="2340" y="1727"/>
                  </a:cubicBezTo>
                  <a:cubicBezTo>
                    <a:pt x="2377" y="1676"/>
                    <a:pt x="2365" y="1606"/>
                    <a:pt x="2314" y="1569"/>
                  </a:cubicBezTo>
                  <a:lnTo>
                    <a:pt x="195" y="22"/>
                  </a:lnTo>
                  <a:cubicBezTo>
                    <a:pt x="174" y="7"/>
                    <a:pt x="150" y="0"/>
                    <a:pt x="1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39"/>
            <p:cNvSpPr/>
            <p:nvPr/>
          </p:nvSpPr>
          <p:spPr>
            <a:xfrm>
              <a:off x="4814196" y="1813732"/>
              <a:ext cx="42792" cy="31915"/>
            </a:xfrm>
            <a:custGeom>
              <a:avLst/>
              <a:gdLst/>
              <a:ahLst/>
              <a:cxnLst/>
              <a:rect l="l" t="t" r="r" b="b"/>
              <a:pathLst>
                <a:path w="2380" h="1775" extrusionOk="0">
                  <a:moveTo>
                    <a:pt x="128" y="1"/>
                  </a:moveTo>
                  <a:cubicBezTo>
                    <a:pt x="93" y="1"/>
                    <a:pt x="59" y="17"/>
                    <a:pt x="36" y="48"/>
                  </a:cubicBezTo>
                  <a:cubicBezTo>
                    <a:pt x="0" y="96"/>
                    <a:pt x="11" y="169"/>
                    <a:pt x="63" y="206"/>
                  </a:cubicBezTo>
                  <a:lnTo>
                    <a:pt x="2182" y="1753"/>
                  </a:lnTo>
                  <a:cubicBezTo>
                    <a:pt x="2204" y="1768"/>
                    <a:pt x="2226" y="1775"/>
                    <a:pt x="2251" y="1775"/>
                  </a:cubicBezTo>
                  <a:cubicBezTo>
                    <a:pt x="2285" y="1775"/>
                    <a:pt x="2318" y="1757"/>
                    <a:pt x="2343" y="1727"/>
                  </a:cubicBezTo>
                  <a:cubicBezTo>
                    <a:pt x="2380" y="1676"/>
                    <a:pt x="2369" y="1607"/>
                    <a:pt x="2318" y="1570"/>
                  </a:cubicBezTo>
                  <a:lnTo>
                    <a:pt x="195" y="23"/>
                  </a:lnTo>
                  <a:cubicBezTo>
                    <a:pt x="174" y="8"/>
                    <a:pt x="151" y="1"/>
                    <a:pt x="1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39"/>
            <p:cNvSpPr/>
            <p:nvPr/>
          </p:nvSpPr>
          <p:spPr>
            <a:xfrm>
              <a:off x="4723475" y="1775023"/>
              <a:ext cx="392647" cy="231007"/>
            </a:xfrm>
            <a:custGeom>
              <a:avLst/>
              <a:gdLst/>
              <a:ahLst/>
              <a:cxnLst/>
              <a:rect l="l" t="t" r="r" b="b"/>
              <a:pathLst>
                <a:path w="21838" h="12848" extrusionOk="0">
                  <a:moveTo>
                    <a:pt x="16333" y="1"/>
                  </a:moveTo>
                  <a:lnTo>
                    <a:pt x="2747" y="4856"/>
                  </a:lnTo>
                  <a:cubicBezTo>
                    <a:pt x="2747" y="4856"/>
                    <a:pt x="737" y="5938"/>
                    <a:pt x="367" y="7562"/>
                  </a:cubicBezTo>
                  <a:cubicBezTo>
                    <a:pt x="1" y="9167"/>
                    <a:pt x="444" y="12848"/>
                    <a:pt x="3935" y="12848"/>
                  </a:cubicBezTo>
                  <a:cubicBezTo>
                    <a:pt x="3977" y="12848"/>
                    <a:pt x="4020" y="12847"/>
                    <a:pt x="4063" y="12846"/>
                  </a:cubicBezTo>
                  <a:cubicBezTo>
                    <a:pt x="7672" y="12755"/>
                    <a:pt x="21837" y="6608"/>
                    <a:pt x="21837" y="6608"/>
                  </a:cubicBezTo>
                  <a:lnTo>
                    <a:pt x="16333" y="1"/>
                  </a:lnTo>
                  <a:close/>
                </a:path>
              </a:pathLst>
            </a:custGeom>
            <a:solidFill>
              <a:srgbClr val="DF97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39"/>
            <p:cNvSpPr/>
            <p:nvPr/>
          </p:nvSpPr>
          <p:spPr>
            <a:xfrm>
              <a:off x="5017123" y="1775023"/>
              <a:ext cx="53419" cy="160759"/>
            </a:xfrm>
            <a:custGeom>
              <a:avLst/>
              <a:gdLst/>
              <a:ahLst/>
              <a:cxnLst/>
              <a:rect l="l" t="t" r="r" b="b"/>
              <a:pathLst>
                <a:path w="2971" h="8941" extrusionOk="0">
                  <a:moveTo>
                    <a:pt x="0" y="1"/>
                  </a:moveTo>
                  <a:lnTo>
                    <a:pt x="70" y="8941"/>
                  </a:lnTo>
                  <a:lnTo>
                    <a:pt x="2970" y="8020"/>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39"/>
            <p:cNvSpPr/>
            <p:nvPr/>
          </p:nvSpPr>
          <p:spPr>
            <a:xfrm>
              <a:off x="5000636" y="1686442"/>
              <a:ext cx="273638" cy="249167"/>
            </a:xfrm>
            <a:custGeom>
              <a:avLst/>
              <a:gdLst/>
              <a:ahLst/>
              <a:cxnLst/>
              <a:rect l="l" t="t" r="r" b="b"/>
              <a:pathLst>
                <a:path w="15219" h="13858" extrusionOk="0">
                  <a:moveTo>
                    <a:pt x="9610" y="0"/>
                  </a:moveTo>
                  <a:cubicBezTo>
                    <a:pt x="8753" y="0"/>
                    <a:pt x="7867" y="205"/>
                    <a:pt x="7030" y="634"/>
                  </a:cubicBezTo>
                  <a:lnTo>
                    <a:pt x="0" y="3904"/>
                  </a:lnTo>
                  <a:lnTo>
                    <a:pt x="4016" y="13857"/>
                  </a:lnTo>
                  <a:lnTo>
                    <a:pt x="11771" y="9438"/>
                  </a:lnTo>
                  <a:cubicBezTo>
                    <a:pt x="14327" y="7817"/>
                    <a:pt x="15218" y="4583"/>
                    <a:pt x="13758" y="2229"/>
                  </a:cubicBezTo>
                  <a:cubicBezTo>
                    <a:pt x="12865" y="789"/>
                    <a:pt x="11291" y="0"/>
                    <a:pt x="96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39"/>
            <p:cNvSpPr/>
            <p:nvPr/>
          </p:nvSpPr>
          <p:spPr>
            <a:xfrm>
              <a:off x="5068327" y="1263112"/>
              <a:ext cx="513832" cy="495906"/>
            </a:xfrm>
            <a:custGeom>
              <a:avLst/>
              <a:gdLst/>
              <a:ahLst/>
              <a:cxnLst/>
              <a:rect l="l" t="t" r="r" b="b"/>
              <a:pathLst>
                <a:path w="28578" h="27581" extrusionOk="0">
                  <a:moveTo>
                    <a:pt x="28314" y="0"/>
                  </a:moveTo>
                  <a:lnTo>
                    <a:pt x="7764" y="19321"/>
                  </a:lnTo>
                  <a:lnTo>
                    <a:pt x="2425" y="21411"/>
                  </a:lnTo>
                  <a:cubicBezTo>
                    <a:pt x="1952" y="21594"/>
                    <a:pt x="1545" y="21914"/>
                    <a:pt x="1251" y="22324"/>
                  </a:cubicBezTo>
                  <a:lnTo>
                    <a:pt x="576" y="23270"/>
                  </a:lnTo>
                  <a:cubicBezTo>
                    <a:pt x="170" y="23835"/>
                    <a:pt x="1" y="24536"/>
                    <a:pt x="100" y="25225"/>
                  </a:cubicBezTo>
                  <a:lnTo>
                    <a:pt x="210" y="25995"/>
                  </a:lnTo>
                  <a:lnTo>
                    <a:pt x="1615" y="25470"/>
                  </a:lnTo>
                  <a:lnTo>
                    <a:pt x="2843" y="23891"/>
                  </a:lnTo>
                  <a:lnTo>
                    <a:pt x="5919" y="23714"/>
                  </a:lnTo>
                  <a:lnTo>
                    <a:pt x="5039" y="25470"/>
                  </a:lnTo>
                  <a:lnTo>
                    <a:pt x="4863" y="25995"/>
                  </a:lnTo>
                  <a:cubicBezTo>
                    <a:pt x="4541" y="26413"/>
                    <a:pt x="4665" y="27018"/>
                    <a:pt x="5127" y="27271"/>
                  </a:cubicBezTo>
                  <a:lnTo>
                    <a:pt x="5501" y="27477"/>
                  </a:lnTo>
                  <a:cubicBezTo>
                    <a:pt x="5630" y="27546"/>
                    <a:pt x="5771" y="27581"/>
                    <a:pt x="5912" y="27581"/>
                  </a:cubicBezTo>
                  <a:cubicBezTo>
                    <a:pt x="6105" y="27581"/>
                    <a:pt x="6296" y="27516"/>
                    <a:pt x="6451" y="27389"/>
                  </a:cubicBezTo>
                  <a:lnTo>
                    <a:pt x="8112" y="25646"/>
                  </a:lnTo>
                  <a:lnTo>
                    <a:pt x="11563" y="24202"/>
                  </a:lnTo>
                  <a:cubicBezTo>
                    <a:pt x="11780" y="24111"/>
                    <a:pt x="11992" y="24004"/>
                    <a:pt x="12193" y="23879"/>
                  </a:cubicBezTo>
                  <a:lnTo>
                    <a:pt x="28578" y="13963"/>
                  </a:lnTo>
                  <a:lnTo>
                    <a:pt x="28314" y="0"/>
                  </a:lnTo>
                  <a:close/>
                </a:path>
              </a:pathLst>
            </a:custGeom>
            <a:solidFill>
              <a:srgbClr val="DA7F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92" name="Google Shape;3892;p39"/>
          <p:cNvSpPr txBox="1">
            <a:spLocks noGrp="1"/>
          </p:cNvSpPr>
          <p:nvPr>
            <p:ph type="ctrTitle"/>
          </p:nvPr>
        </p:nvSpPr>
        <p:spPr>
          <a:xfrm>
            <a:off x="1917590" y="1062296"/>
            <a:ext cx="3530605" cy="1874865"/>
          </a:xfrm>
          <a:prstGeom prst="rect">
            <a:avLst/>
          </a:prstGeom>
        </p:spPr>
        <p:txBody>
          <a:bodyPr spcFirstLastPara="1" wrap="square" lIns="91425" tIns="91425" rIns="91425" bIns="91425" anchor="ctr" anchorCtr="0">
            <a:noAutofit/>
          </a:bodyPr>
          <a:lstStyle/>
          <a:p>
            <a:pPr lvl="0"/>
            <a:r>
              <a:rPr lang="en-US" sz="3200" dirty="0">
                <a:solidFill>
                  <a:schemeClr val="lt2"/>
                </a:solidFill>
              </a:rPr>
              <a:t>M</a:t>
            </a:r>
            <a:r>
              <a:rPr lang="en" sz="3200" dirty="0">
                <a:solidFill>
                  <a:schemeClr val="lt2"/>
                </a:solidFill>
              </a:rPr>
              <a:t>ental crisis in adolescents </a:t>
            </a:r>
            <a:br>
              <a:rPr lang="en" sz="3200" dirty="0">
                <a:solidFill>
                  <a:schemeClr val="lt2"/>
                </a:solidFill>
              </a:rPr>
            </a:br>
            <a:endParaRPr sz="3200" dirty="0">
              <a:solidFill>
                <a:schemeClr val="tx1"/>
              </a:solidFill>
            </a:endParaRPr>
          </a:p>
        </p:txBody>
      </p:sp>
      <p:sp>
        <p:nvSpPr>
          <p:cNvPr id="3893" name="Google Shape;3893;p39"/>
          <p:cNvSpPr txBox="1">
            <a:spLocks noGrp="1"/>
          </p:cNvSpPr>
          <p:nvPr>
            <p:ph type="subTitle" idx="1"/>
          </p:nvPr>
        </p:nvSpPr>
        <p:spPr>
          <a:xfrm>
            <a:off x="1976316" y="2925025"/>
            <a:ext cx="3267446" cy="157288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b="1" dirty="0"/>
              <a:t>N</a:t>
            </a:r>
            <a:r>
              <a:rPr lang="en" b="1" dirty="0"/>
              <a:t>ame:</a:t>
            </a:r>
            <a:r>
              <a:rPr lang="en" dirty="0">
                <a:solidFill>
                  <a:schemeClr val="tx1"/>
                </a:solidFill>
              </a:rPr>
              <a:t>Saad Altawel</a:t>
            </a:r>
          </a:p>
          <a:p>
            <a:pPr marL="0" lvl="0" indent="0" algn="l" rtl="0">
              <a:spcBef>
                <a:spcPts val="0"/>
              </a:spcBef>
              <a:spcAft>
                <a:spcPts val="0"/>
              </a:spcAft>
              <a:buNone/>
            </a:pPr>
            <a:r>
              <a:rPr lang="en-US" b="1" dirty="0"/>
              <a:t>R</a:t>
            </a:r>
            <a:r>
              <a:rPr lang="en" b="1" dirty="0"/>
              <a:t>ole no</a:t>
            </a:r>
            <a:r>
              <a:rPr lang="en" dirty="0"/>
              <a:t>: </a:t>
            </a:r>
            <a:r>
              <a:rPr lang="en" dirty="0">
                <a:solidFill>
                  <a:schemeClr val="tx1"/>
                </a:solidFill>
              </a:rPr>
              <a:t>2849</a:t>
            </a:r>
          </a:p>
          <a:p>
            <a:pPr marL="0" lvl="0" indent="0" algn="l" rtl="0">
              <a:spcBef>
                <a:spcPts val="0"/>
              </a:spcBef>
              <a:spcAft>
                <a:spcPts val="0"/>
              </a:spcAft>
              <a:buNone/>
            </a:pPr>
            <a:r>
              <a:rPr lang="en-US" b="1" dirty="0"/>
              <a:t>Date:</a:t>
            </a:r>
            <a:r>
              <a:rPr lang="en-US" dirty="0">
                <a:solidFill>
                  <a:schemeClr val="tx1"/>
                </a:solidFill>
                <a:latin typeface="+mn-lt"/>
              </a:rPr>
              <a:t>4</a:t>
            </a:r>
            <a:r>
              <a:rPr lang="en-US" baseline="30000" dirty="0">
                <a:solidFill>
                  <a:schemeClr val="tx1"/>
                </a:solidFill>
                <a:latin typeface="+mn-lt"/>
              </a:rPr>
              <a:t>th</a:t>
            </a:r>
            <a:r>
              <a:rPr lang="en-US" dirty="0">
                <a:solidFill>
                  <a:schemeClr val="tx1"/>
                </a:solidFill>
                <a:latin typeface="+mn-lt"/>
              </a:rPr>
              <a:t>/ April/ 2022</a:t>
            </a:r>
          </a:p>
          <a:p>
            <a:pPr marL="0" lvl="0" indent="0" algn="l" rtl="0">
              <a:spcBef>
                <a:spcPts val="0"/>
              </a:spcBef>
              <a:spcAft>
                <a:spcPts val="0"/>
              </a:spcAft>
              <a:buNone/>
            </a:pPr>
            <a:r>
              <a:rPr lang="en-US" b="1" dirty="0"/>
              <a:t>Block: </a:t>
            </a:r>
            <a:r>
              <a:rPr lang="en-US" dirty="0">
                <a:solidFill>
                  <a:schemeClr val="tx1"/>
                </a:solidFill>
              </a:rPr>
              <a:t>PTS</a:t>
            </a:r>
            <a:endParaRPr lang="en-US" dirty="0">
              <a:solidFill>
                <a:srgbClr val="FF0000"/>
              </a:solidFill>
            </a:endParaRPr>
          </a:p>
          <a:p>
            <a:pPr marL="0" lvl="0" indent="0" algn="l" rtl="0">
              <a:spcBef>
                <a:spcPts val="0"/>
              </a:spcBef>
              <a:spcAft>
                <a:spcPts val="0"/>
              </a:spcAft>
              <a:buNone/>
            </a:pPr>
            <a:endParaRPr lang="en-US" dirty="0">
              <a:solidFill>
                <a:schemeClr val="tx1"/>
              </a:solidFill>
            </a:endParaRPr>
          </a:p>
        </p:txBody>
      </p:sp>
      <p:sp>
        <p:nvSpPr>
          <p:cNvPr id="3894" name="Google Shape;3894;p39"/>
          <p:cNvSpPr/>
          <p:nvPr/>
        </p:nvSpPr>
        <p:spPr>
          <a:xfrm>
            <a:off x="1752551" y="4532462"/>
            <a:ext cx="424753" cy="424712"/>
          </a:xfrm>
          <a:custGeom>
            <a:avLst/>
            <a:gdLst/>
            <a:ahLst/>
            <a:cxnLst/>
            <a:rect l="l" t="t" r="r" b="b"/>
            <a:pathLst>
              <a:path w="8281" h="8281" extrusionOk="0">
                <a:moveTo>
                  <a:pt x="2981" y="1"/>
                </a:moveTo>
                <a:cubicBezTo>
                  <a:pt x="2849" y="1"/>
                  <a:pt x="2739" y="111"/>
                  <a:pt x="2739" y="246"/>
                </a:cubicBezTo>
                <a:lnTo>
                  <a:pt x="2739" y="2501"/>
                </a:lnTo>
                <a:cubicBezTo>
                  <a:pt x="2739" y="2633"/>
                  <a:pt x="2633" y="2743"/>
                  <a:pt x="2497" y="2743"/>
                </a:cubicBezTo>
                <a:lnTo>
                  <a:pt x="243" y="2743"/>
                </a:lnTo>
                <a:cubicBezTo>
                  <a:pt x="111" y="2743"/>
                  <a:pt x="1" y="2849"/>
                  <a:pt x="1" y="2985"/>
                </a:cubicBezTo>
                <a:lnTo>
                  <a:pt x="1" y="5300"/>
                </a:lnTo>
                <a:cubicBezTo>
                  <a:pt x="1" y="5435"/>
                  <a:pt x="111" y="5542"/>
                  <a:pt x="243" y="5542"/>
                </a:cubicBezTo>
                <a:lnTo>
                  <a:pt x="2497" y="5542"/>
                </a:lnTo>
                <a:cubicBezTo>
                  <a:pt x="2633" y="5542"/>
                  <a:pt x="2739" y="5652"/>
                  <a:pt x="2739" y="5784"/>
                </a:cubicBezTo>
                <a:lnTo>
                  <a:pt x="2739" y="8038"/>
                </a:lnTo>
                <a:cubicBezTo>
                  <a:pt x="2739" y="8174"/>
                  <a:pt x="2849" y="8280"/>
                  <a:pt x="2981" y="8280"/>
                </a:cubicBezTo>
                <a:lnTo>
                  <a:pt x="5299" y="8280"/>
                </a:lnTo>
                <a:cubicBezTo>
                  <a:pt x="5431" y="8280"/>
                  <a:pt x="5541" y="8174"/>
                  <a:pt x="5541" y="8038"/>
                </a:cubicBezTo>
                <a:lnTo>
                  <a:pt x="5541" y="5784"/>
                </a:lnTo>
                <a:cubicBezTo>
                  <a:pt x="5541" y="5652"/>
                  <a:pt x="5647" y="5542"/>
                  <a:pt x="5783" y="5542"/>
                </a:cubicBezTo>
                <a:lnTo>
                  <a:pt x="8038" y="5542"/>
                </a:lnTo>
                <a:cubicBezTo>
                  <a:pt x="8170" y="5542"/>
                  <a:pt x="8280" y="5435"/>
                  <a:pt x="8280" y="5300"/>
                </a:cubicBezTo>
                <a:lnTo>
                  <a:pt x="8280" y="2985"/>
                </a:lnTo>
                <a:cubicBezTo>
                  <a:pt x="8280" y="2849"/>
                  <a:pt x="8170" y="2743"/>
                  <a:pt x="8038" y="2743"/>
                </a:cubicBezTo>
                <a:lnTo>
                  <a:pt x="5783" y="2743"/>
                </a:lnTo>
                <a:cubicBezTo>
                  <a:pt x="5647" y="2743"/>
                  <a:pt x="5541" y="2633"/>
                  <a:pt x="5541" y="2501"/>
                </a:cubicBezTo>
                <a:lnTo>
                  <a:pt x="5541" y="246"/>
                </a:lnTo>
                <a:cubicBezTo>
                  <a:pt x="5541" y="111"/>
                  <a:pt x="5431" y="1"/>
                  <a:pt x="529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895" name="Google Shape;3895;p39"/>
          <p:cNvGrpSpPr/>
          <p:nvPr/>
        </p:nvGrpSpPr>
        <p:grpSpPr>
          <a:xfrm>
            <a:off x="4532645" y="-883667"/>
            <a:ext cx="4331205" cy="5777475"/>
            <a:chOff x="4532645" y="-883667"/>
            <a:chExt cx="4331205" cy="5777475"/>
          </a:xfrm>
        </p:grpSpPr>
        <p:sp>
          <p:nvSpPr>
            <p:cNvPr id="3896" name="Google Shape;3896;p39"/>
            <p:cNvSpPr/>
            <p:nvPr/>
          </p:nvSpPr>
          <p:spPr>
            <a:xfrm>
              <a:off x="6341900" y="880800"/>
              <a:ext cx="457897" cy="335707"/>
            </a:xfrm>
            <a:custGeom>
              <a:avLst/>
              <a:gdLst/>
              <a:ahLst/>
              <a:cxnLst/>
              <a:rect l="l" t="t" r="r" b="b"/>
              <a:pathLst>
                <a:path w="3499" h="2565" extrusionOk="0">
                  <a:moveTo>
                    <a:pt x="951" y="1"/>
                  </a:moveTo>
                  <a:cubicBezTo>
                    <a:pt x="703" y="1"/>
                    <a:pt x="458" y="109"/>
                    <a:pt x="290" y="317"/>
                  </a:cubicBezTo>
                  <a:cubicBezTo>
                    <a:pt x="0" y="684"/>
                    <a:pt x="59" y="1212"/>
                    <a:pt x="422" y="1505"/>
                  </a:cubicBezTo>
                  <a:lnTo>
                    <a:pt x="1750" y="2564"/>
                  </a:lnTo>
                  <a:lnTo>
                    <a:pt x="3073" y="1505"/>
                  </a:lnTo>
                  <a:cubicBezTo>
                    <a:pt x="3440" y="1212"/>
                    <a:pt x="3499" y="684"/>
                    <a:pt x="3206" y="317"/>
                  </a:cubicBezTo>
                  <a:cubicBezTo>
                    <a:pt x="3040" y="109"/>
                    <a:pt x="2794" y="1"/>
                    <a:pt x="2546" y="1"/>
                  </a:cubicBezTo>
                  <a:cubicBezTo>
                    <a:pt x="2362" y="1"/>
                    <a:pt x="2176" y="61"/>
                    <a:pt x="2021" y="185"/>
                  </a:cubicBezTo>
                  <a:lnTo>
                    <a:pt x="1750" y="405"/>
                  </a:lnTo>
                  <a:lnTo>
                    <a:pt x="1478" y="185"/>
                  </a:lnTo>
                  <a:cubicBezTo>
                    <a:pt x="1322" y="61"/>
                    <a:pt x="1136" y="1"/>
                    <a:pt x="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7" name="Google Shape;3897;p39"/>
            <p:cNvGrpSpPr/>
            <p:nvPr/>
          </p:nvGrpSpPr>
          <p:grpSpPr>
            <a:xfrm>
              <a:off x="4532645" y="4437495"/>
              <a:ext cx="457898" cy="456314"/>
              <a:chOff x="2304594" y="2493825"/>
              <a:chExt cx="579837" cy="577832"/>
            </a:xfrm>
          </p:grpSpPr>
          <p:sp>
            <p:nvSpPr>
              <p:cNvPr id="3898" name="Google Shape;3898;p39"/>
              <p:cNvSpPr/>
              <p:nvPr/>
            </p:nvSpPr>
            <p:spPr>
              <a:xfrm>
                <a:off x="2583449" y="2978561"/>
                <a:ext cx="59" cy="59"/>
              </a:xfrm>
              <a:custGeom>
                <a:avLst/>
                <a:gdLst/>
                <a:ahLst/>
                <a:cxnLst/>
                <a:rect l="l" t="t" r="r" b="b"/>
                <a:pathLst>
                  <a:path w="1" h="1" extrusionOk="0">
                    <a:moveTo>
                      <a:pt x="0" y="0"/>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39"/>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39"/>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39"/>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39"/>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39"/>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39"/>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39"/>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39"/>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39"/>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39"/>
              <p:cNvSpPr/>
              <p:nvPr/>
            </p:nvSpPr>
            <p:spPr>
              <a:xfrm>
                <a:off x="2668692" y="2873025"/>
                <a:ext cx="59" cy="0"/>
              </a:xfrm>
              <a:custGeom>
                <a:avLst/>
                <a:gdLst/>
                <a:ahLst/>
                <a:cxnLst/>
                <a:rect l="l" t="t" r="r" b="b"/>
                <a:pathLst>
                  <a:path w="1" extrusionOk="0">
                    <a:moveTo>
                      <a:pt x="0" y="0"/>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39"/>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39"/>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39"/>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39"/>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39"/>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39"/>
              <p:cNvSpPr/>
              <p:nvPr/>
            </p:nvSpPr>
            <p:spPr>
              <a:xfrm>
                <a:off x="2684856" y="2709440"/>
                <a:ext cx="59" cy="59"/>
              </a:xfrm>
              <a:custGeom>
                <a:avLst/>
                <a:gdLst/>
                <a:ahLst/>
                <a:cxnLst/>
                <a:rect l="l" t="t" r="r" b="b"/>
                <a:pathLst>
                  <a:path w="1" h="1" extrusionOk="0">
                    <a:moveTo>
                      <a:pt x="1" y="1"/>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39"/>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39"/>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39"/>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18" name="Google Shape;3918;p39"/>
            <p:cNvGrpSpPr/>
            <p:nvPr/>
          </p:nvGrpSpPr>
          <p:grpSpPr>
            <a:xfrm>
              <a:off x="6799795" y="306845"/>
              <a:ext cx="457898" cy="456314"/>
              <a:chOff x="2304594" y="2493825"/>
              <a:chExt cx="579837" cy="577832"/>
            </a:xfrm>
          </p:grpSpPr>
          <p:sp>
            <p:nvSpPr>
              <p:cNvPr id="3919" name="Google Shape;3919;p39"/>
              <p:cNvSpPr/>
              <p:nvPr/>
            </p:nvSpPr>
            <p:spPr>
              <a:xfrm>
                <a:off x="2583449" y="2978561"/>
                <a:ext cx="59" cy="59"/>
              </a:xfrm>
              <a:custGeom>
                <a:avLst/>
                <a:gdLst/>
                <a:ahLst/>
                <a:cxnLst/>
                <a:rect l="l" t="t" r="r" b="b"/>
                <a:pathLst>
                  <a:path w="1" h="1" extrusionOk="0">
                    <a:moveTo>
                      <a:pt x="0" y="0"/>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39"/>
              <p:cNvSpPr/>
              <p:nvPr/>
            </p:nvSpPr>
            <p:spPr>
              <a:xfrm>
                <a:off x="2579319" y="2552640"/>
                <a:ext cx="59" cy="236"/>
              </a:xfrm>
              <a:custGeom>
                <a:avLst/>
                <a:gdLst/>
                <a:ahLst/>
                <a:cxnLst/>
                <a:rect l="l" t="t" r="r" b="b"/>
                <a:pathLst>
                  <a:path w="1" h="4" extrusionOk="0">
                    <a:moveTo>
                      <a:pt x="1" y="0"/>
                    </a:moveTo>
                    <a:lnTo>
                      <a:pt x="1" y="0"/>
                    </a:lnTo>
                    <a:cubicBezTo>
                      <a:pt x="1" y="0"/>
                      <a:pt x="1" y="4"/>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39"/>
              <p:cNvSpPr/>
              <p:nvPr/>
            </p:nvSpPr>
            <p:spPr>
              <a:xfrm>
                <a:off x="2579319" y="2660359"/>
                <a:ext cx="59" cy="236"/>
              </a:xfrm>
              <a:custGeom>
                <a:avLst/>
                <a:gdLst/>
                <a:ahLst/>
                <a:cxnLst/>
                <a:rect l="l" t="t" r="r" b="b"/>
                <a:pathLst>
                  <a:path w="1" h="4" extrusionOk="0">
                    <a:moveTo>
                      <a:pt x="1" y="0"/>
                    </a:moveTo>
                    <a:lnTo>
                      <a:pt x="1" y="0"/>
                    </a:lnTo>
                    <a:cubicBezTo>
                      <a:pt x="1" y="0"/>
                      <a:pt x="1" y="4"/>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39"/>
              <p:cNvSpPr/>
              <p:nvPr/>
            </p:nvSpPr>
            <p:spPr>
              <a:xfrm>
                <a:off x="2610880" y="2994253"/>
                <a:ext cx="236" cy="413"/>
              </a:xfrm>
              <a:custGeom>
                <a:avLst/>
                <a:gdLst/>
                <a:ahLst/>
                <a:cxnLst/>
                <a:rect l="l" t="t" r="r" b="b"/>
                <a:pathLst>
                  <a:path w="4" h="7" extrusionOk="0">
                    <a:moveTo>
                      <a:pt x="1" y="0"/>
                    </a:moveTo>
                    <a:cubicBezTo>
                      <a:pt x="1" y="0"/>
                      <a:pt x="1" y="1"/>
                      <a:pt x="1" y="2"/>
                    </a:cubicBezTo>
                    <a:lnTo>
                      <a:pt x="1" y="6"/>
                    </a:lnTo>
                    <a:cubicBezTo>
                      <a:pt x="3" y="3"/>
                      <a:pt x="2" y="0"/>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39"/>
              <p:cNvSpPr/>
              <p:nvPr/>
            </p:nvSpPr>
            <p:spPr>
              <a:xfrm>
                <a:off x="2304594" y="2493825"/>
                <a:ext cx="579837" cy="577832"/>
              </a:xfrm>
              <a:custGeom>
                <a:avLst/>
                <a:gdLst/>
                <a:ahLst/>
                <a:cxnLst/>
                <a:rect l="l" t="t" r="r" b="b"/>
                <a:pathLst>
                  <a:path w="9829" h="9795" extrusionOk="0">
                    <a:moveTo>
                      <a:pt x="5035" y="217"/>
                    </a:moveTo>
                    <a:lnTo>
                      <a:pt x="5035" y="217"/>
                    </a:lnTo>
                    <a:cubicBezTo>
                      <a:pt x="5035" y="221"/>
                      <a:pt x="5036" y="224"/>
                      <a:pt x="5036" y="227"/>
                    </a:cubicBezTo>
                    <a:lnTo>
                      <a:pt x="5036" y="227"/>
                    </a:lnTo>
                    <a:cubicBezTo>
                      <a:pt x="5036" y="224"/>
                      <a:pt x="5036" y="220"/>
                      <a:pt x="5035" y="217"/>
                    </a:cubicBezTo>
                    <a:close/>
                    <a:moveTo>
                      <a:pt x="6807" y="2739"/>
                    </a:moveTo>
                    <a:cubicBezTo>
                      <a:pt x="6807" y="2739"/>
                      <a:pt x="6806" y="2739"/>
                      <a:pt x="6806" y="2740"/>
                    </a:cubicBezTo>
                    <a:lnTo>
                      <a:pt x="6806" y="2740"/>
                    </a:lnTo>
                    <a:cubicBezTo>
                      <a:pt x="6806" y="2739"/>
                      <a:pt x="6807" y="2739"/>
                      <a:pt x="6807" y="2739"/>
                    </a:cubicBezTo>
                    <a:close/>
                    <a:moveTo>
                      <a:pt x="6905" y="2816"/>
                    </a:moveTo>
                    <a:cubicBezTo>
                      <a:pt x="6904" y="2817"/>
                      <a:pt x="6903" y="2818"/>
                      <a:pt x="6902" y="2820"/>
                    </a:cubicBezTo>
                    <a:lnTo>
                      <a:pt x="6902" y="2820"/>
                    </a:lnTo>
                    <a:cubicBezTo>
                      <a:pt x="6903" y="2819"/>
                      <a:pt x="6904" y="2817"/>
                      <a:pt x="6905" y="2816"/>
                    </a:cubicBezTo>
                    <a:close/>
                    <a:moveTo>
                      <a:pt x="2964" y="2959"/>
                    </a:moveTo>
                    <a:lnTo>
                      <a:pt x="2964" y="2959"/>
                    </a:lnTo>
                    <a:cubicBezTo>
                      <a:pt x="2964" y="2959"/>
                      <a:pt x="2964" y="2959"/>
                      <a:pt x="2964" y="2959"/>
                    </a:cubicBezTo>
                    <a:lnTo>
                      <a:pt x="2964" y="2959"/>
                    </a:lnTo>
                    <a:cubicBezTo>
                      <a:pt x="2964" y="2959"/>
                      <a:pt x="2964" y="2959"/>
                      <a:pt x="2964" y="2959"/>
                    </a:cubicBezTo>
                    <a:close/>
                    <a:moveTo>
                      <a:pt x="7034" y="2996"/>
                    </a:moveTo>
                    <a:cubicBezTo>
                      <a:pt x="7032" y="2996"/>
                      <a:pt x="7031" y="2997"/>
                      <a:pt x="7030" y="2998"/>
                    </a:cubicBezTo>
                    <a:lnTo>
                      <a:pt x="7030" y="2998"/>
                    </a:lnTo>
                    <a:cubicBezTo>
                      <a:pt x="7031" y="2998"/>
                      <a:pt x="7033" y="2997"/>
                      <a:pt x="7034" y="2996"/>
                    </a:cubicBezTo>
                    <a:close/>
                    <a:moveTo>
                      <a:pt x="6939" y="3128"/>
                    </a:moveTo>
                    <a:lnTo>
                      <a:pt x="6934" y="3131"/>
                    </a:lnTo>
                    <a:lnTo>
                      <a:pt x="6934" y="3128"/>
                    </a:lnTo>
                    <a:close/>
                    <a:moveTo>
                      <a:pt x="6901" y="3207"/>
                    </a:moveTo>
                    <a:lnTo>
                      <a:pt x="6901" y="3207"/>
                    </a:lnTo>
                    <a:cubicBezTo>
                      <a:pt x="6902" y="3207"/>
                      <a:pt x="6897" y="3212"/>
                      <a:pt x="6890" y="3212"/>
                    </a:cubicBezTo>
                    <a:cubicBezTo>
                      <a:pt x="6895" y="3212"/>
                      <a:pt x="6898" y="3209"/>
                      <a:pt x="6898" y="3209"/>
                    </a:cubicBezTo>
                    <a:cubicBezTo>
                      <a:pt x="6900" y="3208"/>
                      <a:pt x="6901" y="3207"/>
                      <a:pt x="6901" y="3207"/>
                    </a:cubicBezTo>
                    <a:close/>
                    <a:moveTo>
                      <a:pt x="6868" y="3217"/>
                    </a:moveTo>
                    <a:cubicBezTo>
                      <a:pt x="6870" y="3217"/>
                      <a:pt x="6864" y="3226"/>
                      <a:pt x="6858" y="3226"/>
                    </a:cubicBezTo>
                    <a:cubicBezTo>
                      <a:pt x="6861" y="3223"/>
                      <a:pt x="6861" y="3223"/>
                      <a:pt x="6865" y="3219"/>
                    </a:cubicBezTo>
                    <a:cubicBezTo>
                      <a:pt x="6867" y="3218"/>
                      <a:pt x="6867" y="3217"/>
                      <a:pt x="6868" y="3217"/>
                    </a:cubicBezTo>
                    <a:close/>
                    <a:moveTo>
                      <a:pt x="6565" y="3468"/>
                    </a:moveTo>
                    <a:lnTo>
                      <a:pt x="6560" y="3473"/>
                    </a:lnTo>
                    <a:lnTo>
                      <a:pt x="6560" y="3468"/>
                    </a:lnTo>
                    <a:close/>
                    <a:moveTo>
                      <a:pt x="6340" y="3769"/>
                    </a:moveTo>
                    <a:cubicBezTo>
                      <a:pt x="6340" y="3769"/>
                      <a:pt x="6340" y="3773"/>
                      <a:pt x="6337" y="3773"/>
                    </a:cubicBezTo>
                    <a:lnTo>
                      <a:pt x="6340" y="3769"/>
                    </a:lnTo>
                    <a:close/>
                    <a:moveTo>
                      <a:pt x="4117" y="4706"/>
                    </a:moveTo>
                    <a:cubicBezTo>
                      <a:pt x="4117" y="4706"/>
                      <a:pt x="4118" y="4707"/>
                      <a:pt x="4118" y="4708"/>
                    </a:cubicBezTo>
                    <a:cubicBezTo>
                      <a:pt x="4117" y="4707"/>
                      <a:pt x="4117" y="4706"/>
                      <a:pt x="4117" y="4706"/>
                    </a:cubicBezTo>
                    <a:close/>
                    <a:moveTo>
                      <a:pt x="2388" y="4708"/>
                    </a:moveTo>
                    <a:cubicBezTo>
                      <a:pt x="2383" y="4708"/>
                      <a:pt x="2378" y="4710"/>
                      <a:pt x="2374" y="4710"/>
                    </a:cubicBezTo>
                    <a:cubicBezTo>
                      <a:pt x="2372" y="4710"/>
                      <a:pt x="2371" y="4710"/>
                      <a:pt x="2370" y="4708"/>
                    </a:cubicBezTo>
                    <a:close/>
                    <a:moveTo>
                      <a:pt x="1879" y="4708"/>
                    </a:moveTo>
                    <a:lnTo>
                      <a:pt x="1874" y="4712"/>
                    </a:lnTo>
                    <a:cubicBezTo>
                      <a:pt x="1871" y="4712"/>
                      <a:pt x="1878" y="4708"/>
                      <a:pt x="1879" y="4708"/>
                    </a:cubicBezTo>
                    <a:close/>
                    <a:moveTo>
                      <a:pt x="591" y="4717"/>
                    </a:moveTo>
                    <a:cubicBezTo>
                      <a:pt x="595" y="4717"/>
                      <a:pt x="600" y="4718"/>
                      <a:pt x="602" y="4719"/>
                    </a:cubicBezTo>
                    <a:lnTo>
                      <a:pt x="587" y="4719"/>
                    </a:lnTo>
                    <a:cubicBezTo>
                      <a:pt x="575" y="4719"/>
                      <a:pt x="582" y="4717"/>
                      <a:pt x="591" y="4717"/>
                    </a:cubicBezTo>
                    <a:close/>
                    <a:moveTo>
                      <a:pt x="675" y="4719"/>
                    </a:moveTo>
                    <a:cubicBezTo>
                      <a:pt x="675" y="4722"/>
                      <a:pt x="679" y="4722"/>
                      <a:pt x="664" y="4722"/>
                    </a:cubicBezTo>
                    <a:cubicBezTo>
                      <a:pt x="668" y="4719"/>
                      <a:pt x="672" y="4719"/>
                      <a:pt x="675" y="4719"/>
                    </a:cubicBezTo>
                    <a:close/>
                    <a:moveTo>
                      <a:pt x="59" y="4976"/>
                    </a:moveTo>
                    <a:cubicBezTo>
                      <a:pt x="63" y="4976"/>
                      <a:pt x="65" y="4976"/>
                      <a:pt x="68" y="4976"/>
                    </a:cubicBezTo>
                    <a:lnTo>
                      <a:pt x="68" y="4976"/>
                    </a:lnTo>
                    <a:cubicBezTo>
                      <a:pt x="66" y="4976"/>
                      <a:pt x="63" y="4976"/>
                      <a:pt x="59" y="4976"/>
                    </a:cubicBezTo>
                    <a:close/>
                    <a:moveTo>
                      <a:pt x="9612" y="5013"/>
                    </a:moveTo>
                    <a:lnTo>
                      <a:pt x="9612" y="5013"/>
                    </a:lnTo>
                    <a:cubicBezTo>
                      <a:pt x="9608" y="5013"/>
                      <a:pt x="9604" y="5013"/>
                      <a:pt x="9601" y="5013"/>
                    </a:cubicBezTo>
                    <a:lnTo>
                      <a:pt x="9601" y="5013"/>
                    </a:lnTo>
                    <a:cubicBezTo>
                      <a:pt x="9605" y="5013"/>
                      <a:pt x="9608" y="5013"/>
                      <a:pt x="9612" y="5013"/>
                    </a:cubicBezTo>
                    <a:close/>
                    <a:moveTo>
                      <a:pt x="9542" y="5023"/>
                    </a:moveTo>
                    <a:cubicBezTo>
                      <a:pt x="9545" y="5024"/>
                      <a:pt x="9549" y="5024"/>
                      <a:pt x="9553" y="5025"/>
                    </a:cubicBezTo>
                    <a:lnTo>
                      <a:pt x="9553" y="5025"/>
                    </a:lnTo>
                    <a:cubicBezTo>
                      <a:pt x="9550" y="5024"/>
                      <a:pt x="9547" y="5023"/>
                      <a:pt x="9542" y="5023"/>
                    </a:cubicBezTo>
                    <a:close/>
                    <a:moveTo>
                      <a:pt x="5226" y="5504"/>
                    </a:moveTo>
                    <a:cubicBezTo>
                      <a:pt x="5230" y="5504"/>
                      <a:pt x="5230" y="5507"/>
                      <a:pt x="5230" y="5507"/>
                    </a:cubicBezTo>
                    <a:lnTo>
                      <a:pt x="5226" y="5504"/>
                    </a:lnTo>
                    <a:close/>
                    <a:moveTo>
                      <a:pt x="3664" y="5852"/>
                    </a:moveTo>
                    <a:cubicBezTo>
                      <a:pt x="3664" y="5852"/>
                      <a:pt x="3663" y="5852"/>
                      <a:pt x="3663" y="5852"/>
                    </a:cubicBezTo>
                    <a:lnTo>
                      <a:pt x="3664" y="5852"/>
                    </a:lnTo>
                    <a:lnTo>
                      <a:pt x="3664" y="5852"/>
                    </a:lnTo>
                    <a:close/>
                    <a:moveTo>
                      <a:pt x="4282" y="5920"/>
                    </a:moveTo>
                    <a:cubicBezTo>
                      <a:pt x="4282" y="5920"/>
                      <a:pt x="4281" y="5921"/>
                      <a:pt x="4280" y="5922"/>
                    </a:cubicBezTo>
                    <a:cubicBezTo>
                      <a:pt x="4281" y="5921"/>
                      <a:pt x="4281" y="5921"/>
                      <a:pt x="4282" y="5920"/>
                    </a:cubicBezTo>
                    <a:close/>
                    <a:moveTo>
                      <a:pt x="4211" y="5991"/>
                    </a:moveTo>
                    <a:cubicBezTo>
                      <a:pt x="4209" y="5993"/>
                      <a:pt x="4208" y="5994"/>
                      <a:pt x="4207" y="5995"/>
                    </a:cubicBezTo>
                    <a:lnTo>
                      <a:pt x="4207" y="5995"/>
                    </a:lnTo>
                    <a:cubicBezTo>
                      <a:pt x="4211" y="5995"/>
                      <a:pt x="4211" y="5995"/>
                      <a:pt x="4211" y="5991"/>
                    </a:cubicBezTo>
                    <a:close/>
                    <a:moveTo>
                      <a:pt x="6142" y="6395"/>
                    </a:moveTo>
                    <a:cubicBezTo>
                      <a:pt x="6142" y="6399"/>
                      <a:pt x="6147" y="6399"/>
                      <a:pt x="6142" y="6399"/>
                    </a:cubicBezTo>
                    <a:lnTo>
                      <a:pt x="6142" y="6395"/>
                    </a:lnTo>
                    <a:close/>
                    <a:moveTo>
                      <a:pt x="6172" y="6424"/>
                    </a:moveTo>
                    <a:lnTo>
                      <a:pt x="6172" y="6428"/>
                    </a:lnTo>
                    <a:cubicBezTo>
                      <a:pt x="6173" y="6430"/>
                      <a:pt x="6174" y="6431"/>
                      <a:pt x="6173" y="6431"/>
                    </a:cubicBezTo>
                    <a:cubicBezTo>
                      <a:pt x="6172" y="6431"/>
                      <a:pt x="6169" y="6427"/>
                      <a:pt x="6169" y="6424"/>
                    </a:cubicBezTo>
                    <a:lnTo>
                      <a:pt x="6169" y="6424"/>
                    </a:lnTo>
                    <a:cubicBezTo>
                      <a:pt x="6171" y="6426"/>
                      <a:pt x="6171" y="6427"/>
                      <a:pt x="6172" y="6427"/>
                    </a:cubicBezTo>
                    <a:cubicBezTo>
                      <a:pt x="6172" y="6427"/>
                      <a:pt x="6172" y="6426"/>
                      <a:pt x="6172" y="6424"/>
                    </a:cubicBezTo>
                    <a:close/>
                    <a:moveTo>
                      <a:pt x="6240" y="6522"/>
                    </a:moveTo>
                    <a:lnTo>
                      <a:pt x="6240" y="6522"/>
                    </a:lnTo>
                    <a:cubicBezTo>
                      <a:pt x="6240" y="6522"/>
                      <a:pt x="6241" y="6522"/>
                      <a:pt x="6242" y="6523"/>
                    </a:cubicBezTo>
                    <a:lnTo>
                      <a:pt x="6242" y="6527"/>
                    </a:lnTo>
                    <a:cubicBezTo>
                      <a:pt x="6242" y="6524"/>
                      <a:pt x="6240" y="6522"/>
                      <a:pt x="6240" y="6522"/>
                    </a:cubicBezTo>
                    <a:close/>
                    <a:moveTo>
                      <a:pt x="6443" y="6615"/>
                    </a:moveTo>
                    <a:lnTo>
                      <a:pt x="6443" y="6619"/>
                    </a:lnTo>
                    <a:cubicBezTo>
                      <a:pt x="6443" y="6615"/>
                      <a:pt x="6440" y="6615"/>
                      <a:pt x="6443" y="6615"/>
                    </a:cubicBezTo>
                    <a:close/>
                    <a:moveTo>
                      <a:pt x="6447" y="6623"/>
                    </a:moveTo>
                    <a:cubicBezTo>
                      <a:pt x="6450" y="6623"/>
                      <a:pt x="6450" y="6626"/>
                      <a:pt x="6455" y="6626"/>
                    </a:cubicBezTo>
                    <a:cubicBezTo>
                      <a:pt x="6450" y="6626"/>
                      <a:pt x="6447" y="6626"/>
                      <a:pt x="6447" y="6623"/>
                    </a:cubicBezTo>
                    <a:close/>
                    <a:moveTo>
                      <a:pt x="2927" y="6736"/>
                    </a:moveTo>
                    <a:lnTo>
                      <a:pt x="2923" y="6740"/>
                    </a:lnTo>
                    <a:cubicBezTo>
                      <a:pt x="2923" y="6740"/>
                      <a:pt x="2923" y="6740"/>
                      <a:pt x="2924" y="6740"/>
                    </a:cubicBezTo>
                    <a:lnTo>
                      <a:pt x="2924" y="6740"/>
                    </a:lnTo>
                    <a:cubicBezTo>
                      <a:pt x="2925" y="6739"/>
                      <a:pt x="2926" y="6737"/>
                      <a:pt x="2927" y="6736"/>
                    </a:cubicBezTo>
                    <a:close/>
                    <a:moveTo>
                      <a:pt x="6509" y="6755"/>
                    </a:moveTo>
                    <a:lnTo>
                      <a:pt x="6509" y="6758"/>
                    </a:lnTo>
                    <a:lnTo>
                      <a:pt x="6506" y="6755"/>
                    </a:lnTo>
                    <a:close/>
                    <a:moveTo>
                      <a:pt x="2892" y="6774"/>
                    </a:moveTo>
                    <a:cubicBezTo>
                      <a:pt x="2890" y="6776"/>
                      <a:pt x="2888" y="6778"/>
                      <a:pt x="2886" y="6780"/>
                    </a:cubicBezTo>
                    <a:cubicBezTo>
                      <a:pt x="2889" y="6777"/>
                      <a:pt x="2891" y="6775"/>
                      <a:pt x="2892" y="6774"/>
                    </a:cubicBezTo>
                    <a:close/>
                    <a:moveTo>
                      <a:pt x="7088" y="6783"/>
                    </a:moveTo>
                    <a:cubicBezTo>
                      <a:pt x="7088" y="6783"/>
                      <a:pt x="7088" y="6783"/>
                      <a:pt x="7088" y="6784"/>
                    </a:cubicBezTo>
                    <a:cubicBezTo>
                      <a:pt x="7088" y="6783"/>
                      <a:pt x="7088" y="6783"/>
                      <a:pt x="7088" y="6783"/>
                    </a:cubicBezTo>
                    <a:close/>
                    <a:moveTo>
                      <a:pt x="6535" y="6787"/>
                    </a:moveTo>
                    <a:cubicBezTo>
                      <a:pt x="6537" y="6789"/>
                      <a:pt x="6537" y="6790"/>
                      <a:pt x="6536" y="6790"/>
                    </a:cubicBezTo>
                    <a:cubicBezTo>
                      <a:pt x="6536" y="6790"/>
                      <a:pt x="6535" y="6789"/>
                      <a:pt x="6535" y="6787"/>
                    </a:cubicBezTo>
                    <a:close/>
                    <a:moveTo>
                      <a:pt x="6560" y="6806"/>
                    </a:moveTo>
                    <a:cubicBezTo>
                      <a:pt x="6560" y="6806"/>
                      <a:pt x="6561" y="6809"/>
                      <a:pt x="6565" y="6809"/>
                    </a:cubicBezTo>
                    <a:cubicBezTo>
                      <a:pt x="6560" y="6809"/>
                      <a:pt x="6560" y="6809"/>
                      <a:pt x="6560" y="6806"/>
                    </a:cubicBezTo>
                    <a:close/>
                    <a:moveTo>
                      <a:pt x="6604" y="6839"/>
                    </a:moveTo>
                    <a:cubicBezTo>
                      <a:pt x="6604" y="6843"/>
                      <a:pt x="6609" y="6843"/>
                      <a:pt x="6604" y="6843"/>
                    </a:cubicBezTo>
                    <a:cubicBezTo>
                      <a:pt x="6608" y="6845"/>
                      <a:pt x="6609" y="6846"/>
                      <a:pt x="6609" y="6846"/>
                    </a:cubicBezTo>
                    <a:cubicBezTo>
                      <a:pt x="6608" y="6846"/>
                      <a:pt x="6601" y="6841"/>
                      <a:pt x="6601" y="6839"/>
                    </a:cubicBezTo>
                    <a:lnTo>
                      <a:pt x="6601" y="6839"/>
                    </a:lnTo>
                    <a:lnTo>
                      <a:pt x="6604" y="6843"/>
                    </a:lnTo>
                    <a:cubicBezTo>
                      <a:pt x="6604" y="6839"/>
                      <a:pt x="6601" y="6839"/>
                      <a:pt x="6604" y="6839"/>
                    </a:cubicBezTo>
                    <a:close/>
                    <a:moveTo>
                      <a:pt x="2984" y="6859"/>
                    </a:moveTo>
                    <a:cubicBezTo>
                      <a:pt x="2984" y="6859"/>
                      <a:pt x="2983" y="6860"/>
                      <a:pt x="2982" y="6861"/>
                    </a:cubicBezTo>
                    <a:cubicBezTo>
                      <a:pt x="2983" y="6860"/>
                      <a:pt x="2984" y="6860"/>
                      <a:pt x="2984" y="6859"/>
                    </a:cubicBezTo>
                    <a:close/>
                    <a:moveTo>
                      <a:pt x="6612" y="6872"/>
                    </a:moveTo>
                    <a:cubicBezTo>
                      <a:pt x="6616" y="6872"/>
                      <a:pt x="6616" y="6875"/>
                      <a:pt x="6619" y="6875"/>
                    </a:cubicBezTo>
                    <a:cubicBezTo>
                      <a:pt x="6621" y="6878"/>
                      <a:pt x="6621" y="6878"/>
                      <a:pt x="6620" y="6878"/>
                    </a:cubicBezTo>
                    <a:cubicBezTo>
                      <a:pt x="6619" y="6878"/>
                      <a:pt x="6615" y="6874"/>
                      <a:pt x="6612" y="6872"/>
                    </a:cubicBezTo>
                    <a:close/>
                    <a:moveTo>
                      <a:pt x="4724" y="7946"/>
                    </a:moveTo>
                    <a:lnTo>
                      <a:pt x="4724" y="7953"/>
                    </a:lnTo>
                    <a:cubicBezTo>
                      <a:pt x="4724" y="7950"/>
                      <a:pt x="4720" y="7950"/>
                      <a:pt x="4724" y="7946"/>
                    </a:cubicBezTo>
                    <a:close/>
                    <a:moveTo>
                      <a:pt x="4731" y="8148"/>
                    </a:moveTo>
                    <a:cubicBezTo>
                      <a:pt x="4731" y="8148"/>
                      <a:pt x="4731" y="8152"/>
                      <a:pt x="4729" y="8152"/>
                    </a:cubicBezTo>
                    <a:cubicBezTo>
                      <a:pt x="4729" y="8152"/>
                      <a:pt x="4728" y="8152"/>
                      <a:pt x="4727" y="8151"/>
                    </a:cubicBezTo>
                    <a:lnTo>
                      <a:pt x="4731" y="8148"/>
                    </a:lnTo>
                    <a:close/>
                    <a:moveTo>
                      <a:pt x="4764" y="8943"/>
                    </a:moveTo>
                    <a:lnTo>
                      <a:pt x="4764" y="8951"/>
                    </a:lnTo>
                    <a:cubicBezTo>
                      <a:pt x="4761" y="8947"/>
                      <a:pt x="4761" y="8947"/>
                      <a:pt x="4764" y="8943"/>
                    </a:cubicBezTo>
                    <a:close/>
                    <a:moveTo>
                      <a:pt x="4743" y="9151"/>
                    </a:moveTo>
                    <a:lnTo>
                      <a:pt x="4743" y="9151"/>
                    </a:lnTo>
                    <a:cubicBezTo>
                      <a:pt x="4744" y="9151"/>
                      <a:pt x="4745" y="9154"/>
                      <a:pt x="4742" y="9163"/>
                    </a:cubicBezTo>
                    <a:lnTo>
                      <a:pt x="4742" y="9153"/>
                    </a:lnTo>
                    <a:cubicBezTo>
                      <a:pt x="4742" y="9152"/>
                      <a:pt x="4743" y="9151"/>
                      <a:pt x="4743" y="9151"/>
                    </a:cubicBezTo>
                    <a:close/>
                    <a:moveTo>
                      <a:pt x="4742" y="9222"/>
                    </a:moveTo>
                    <a:cubicBezTo>
                      <a:pt x="4739" y="9233"/>
                      <a:pt x="4746" y="9241"/>
                      <a:pt x="4739" y="9248"/>
                    </a:cubicBezTo>
                    <a:cubicBezTo>
                      <a:pt x="4739" y="9237"/>
                      <a:pt x="4739" y="9229"/>
                      <a:pt x="4742" y="9222"/>
                    </a:cubicBezTo>
                    <a:close/>
                    <a:moveTo>
                      <a:pt x="4727" y="9277"/>
                    </a:moveTo>
                    <a:lnTo>
                      <a:pt x="4727" y="9292"/>
                    </a:lnTo>
                    <a:cubicBezTo>
                      <a:pt x="4726" y="9296"/>
                      <a:pt x="4726" y="9297"/>
                      <a:pt x="4725" y="9297"/>
                    </a:cubicBezTo>
                    <a:cubicBezTo>
                      <a:pt x="4724" y="9297"/>
                      <a:pt x="4725" y="9285"/>
                      <a:pt x="4727" y="9277"/>
                    </a:cubicBezTo>
                    <a:close/>
                    <a:moveTo>
                      <a:pt x="4756" y="9431"/>
                    </a:moveTo>
                    <a:lnTo>
                      <a:pt x="4756" y="9435"/>
                    </a:lnTo>
                    <a:cubicBezTo>
                      <a:pt x="4756" y="9435"/>
                      <a:pt x="4753" y="9431"/>
                      <a:pt x="4756" y="9431"/>
                    </a:cubicBezTo>
                    <a:close/>
                    <a:moveTo>
                      <a:pt x="4764" y="9534"/>
                    </a:moveTo>
                    <a:cubicBezTo>
                      <a:pt x="4768" y="9534"/>
                      <a:pt x="4768" y="9537"/>
                      <a:pt x="4764" y="9537"/>
                    </a:cubicBezTo>
                    <a:lnTo>
                      <a:pt x="4764" y="9534"/>
                    </a:lnTo>
                    <a:close/>
                    <a:moveTo>
                      <a:pt x="4999" y="9758"/>
                    </a:moveTo>
                    <a:lnTo>
                      <a:pt x="4999" y="9758"/>
                    </a:lnTo>
                    <a:cubicBezTo>
                      <a:pt x="4998" y="9761"/>
                      <a:pt x="4998" y="9765"/>
                      <a:pt x="4998" y="9769"/>
                    </a:cubicBezTo>
                    <a:cubicBezTo>
                      <a:pt x="4999" y="9765"/>
                      <a:pt x="4999" y="9761"/>
                      <a:pt x="4999" y="9758"/>
                    </a:cubicBezTo>
                    <a:close/>
                    <a:moveTo>
                      <a:pt x="4690" y="0"/>
                    </a:moveTo>
                    <a:cubicBezTo>
                      <a:pt x="4621" y="880"/>
                      <a:pt x="4668" y="1818"/>
                      <a:pt x="4658" y="2725"/>
                    </a:cubicBezTo>
                    <a:lnTo>
                      <a:pt x="4658" y="2735"/>
                    </a:lnTo>
                    <a:cubicBezTo>
                      <a:pt x="4658" y="2761"/>
                      <a:pt x="4654" y="2786"/>
                      <a:pt x="4658" y="2816"/>
                    </a:cubicBezTo>
                    <a:lnTo>
                      <a:pt x="4658" y="2930"/>
                    </a:lnTo>
                    <a:lnTo>
                      <a:pt x="4658" y="2937"/>
                    </a:lnTo>
                    <a:cubicBezTo>
                      <a:pt x="4668" y="3395"/>
                      <a:pt x="4668" y="3857"/>
                      <a:pt x="4676" y="4323"/>
                    </a:cubicBezTo>
                    <a:cubicBezTo>
                      <a:pt x="4434" y="4096"/>
                      <a:pt x="4196" y="3850"/>
                      <a:pt x="3957" y="3619"/>
                    </a:cubicBezTo>
                    <a:lnTo>
                      <a:pt x="3957" y="3619"/>
                    </a:lnTo>
                    <a:cubicBezTo>
                      <a:pt x="4007" y="3676"/>
                      <a:pt x="4028" y="3700"/>
                      <a:pt x="4026" y="3700"/>
                    </a:cubicBezTo>
                    <a:cubicBezTo>
                      <a:pt x="4016" y="3700"/>
                      <a:pt x="3339" y="2972"/>
                      <a:pt x="3169" y="2923"/>
                    </a:cubicBezTo>
                    <a:cubicBezTo>
                      <a:pt x="3169" y="2924"/>
                      <a:pt x="3168" y="2924"/>
                      <a:pt x="3167" y="2924"/>
                    </a:cubicBezTo>
                    <a:cubicBezTo>
                      <a:pt x="3164" y="2924"/>
                      <a:pt x="3158" y="2921"/>
                      <a:pt x="3150" y="2918"/>
                    </a:cubicBezTo>
                    <a:lnTo>
                      <a:pt x="3150" y="2918"/>
                    </a:lnTo>
                    <a:cubicBezTo>
                      <a:pt x="3158" y="2933"/>
                      <a:pt x="3136" y="2937"/>
                      <a:pt x="3155" y="2962"/>
                    </a:cubicBezTo>
                    <a:cubicBezTo>
                      <a:pt x="3158" y="2967"/>
                      <a:pt x="3162" y="2974"/>
                      <a:pt x="3162" y="2977"/>
                    </a:cubicBezTo>
                    <a:cubicBezTo>
                      <a:pt x="3184" y="3002"/>
                      <a:pt x="3190" y="3011"/>
                      <a:pt x="3186" y="3011"/>
                    </a:cubicBezTo>
                    <a:cubicBezTo>
                      <a:pt x="3175" y="3011"/>
                      <a:pt x="3100" y="2947"/>
                      <a:pt x="3092" y="2915"/>
                    </a:cubicBezTo>
                    <a:lnTo>
                      <a:pt x="3092" y="2915"/>
                    </a:lnTo>
                    <a:cubicBezTo>
                      <a:pt x="3095" y="2917"/>
                      <a:pt x="3096" y="2918"/>
                      <a:pt x="3096" y="2918"/>
                    </a:cubicBezTo>
                    <a:cubicBezTo>
                      <a:pt x="3097" y="2918"/>
                      <a:pt x="3081" y="2904"/>
                      <a:pt x="3084" y="2901"/>
                    </a:cubicBezTo>
                    <a:lnTo>
                      <a:pt x="3084" y="2901"/>
                    </a:lnTo>
                    <a:cubicBezTo>
                      <a:pt x="3089" y="2904"/>
                      <a:pt x="3089" y="2904"/>
                      <a:pt x="3092" y="2904"/>
                    </a:cubicBezTo>
                    <a:cubicBezTo>
                      <a:pt x="3081" y="2896"/>
                      <a:pt x="3077" y="2886"/>
                      <a:pt x="3070" y="2874"/>
                    </a:cubicBezTo>
                    <a:lnTo>
                      <a:pt x="3074" y="2874"/>
                    </a:lnTo>
                    <a:cubicBezTo>
                      <a:pt x="3077" y="2879"/>
                      <a:pt x="3077" y="2882"/>
                      <a:pt x="3081" y="2886"/>
                    </a:cubicBezTo>
                    <a:cubicBezTo>
                      <a:pt x="3077" y="2874"/>
                      <a:pt x="3059" y="2857"/>
                      <a:pt x="3052" y="2842"/>
                    </a:cubicBezTo>
                    <a:cubicBezTo>
                      <a:pt x="3046" y="2830"/>
                      <a:pt x="3042" y="2823"/>
                      <a:pt x="3041" y="2823"/>
                    </a:cubicBezTo>
                    <a:lnTo>
                      <a:pt x="3041" y="2823"/>
                    </a:lnTo>
                    <a:cubicBezTo>
                      <a:pt x="3041" y="2823"/>
                      <a:pt x="3043" y="2830"/>
                      <a:pt x="3048" y="2845"/>
                    </a:cubicBezTo>
                    <a:cubicBezTo>
                      <a:pt x="3046" y="2844"/>
                      <a:pt x="3045" y="2843"/>
                      <a:pt x="3044" y="2843"/>
                    </a:cubicBezTo>
                    <a:cubicBezTo>
                      <a:pt x="3040" y="2843"/>
                      <a:pt x="3063" y="2875"/>
                      <a:pt x="3057" y="2875"/>
                    </a:cubicBezTo>
                    <a:cubicBezTo>
                      <a:pt x="3055" y="2875"/>
                      <a:pt x="3051" y="2873"/>
                      <a:pt x="3045" y="2867"/>
                    </a:cubicBezTo>
                    <a:lnTo>
                      <a:pt x="3045" y="2867"/>
                    </a:lnTo>
                    <a:cubicBezTo>
                      <a:pt x="3067" y="2886"/>
                      <a:pt x="3074" y="2911"/>
                      <a:pt x="3089" y="2930"/>
                    </a:cubicBezTo>
                    <a:cubicBezTo>
                      <a:pt x="3089" y="2933"/>
                      <a:pt x="3086" y="2934"/>
                      <a:pt x="3083" y="2934"/>
                    </a:cubicBezTo>
                    <a:cubicBezTo>
                      <a:pt x="3081" y="2934"/>
                      <a:pt x="3078" y="2934"/>
                      <a:pt x="3077" y="2934"/>
                    </a:cubicBezTo>
                    <a:cubicBezTo>
                      <a:pt x="3074" y="2934"/>
                      <a:pt x="3073" y="2935"/>
                      <a:pt x="3077" y="2940"/>
                    </a:cubicBezTo>
                    <a:cubicBezTo>
                      <a:pt x="3097" y="2974"/>
                      <a:pt x="3095" y="2985"/>
                      <a:pt x="3083" y="2985"/>
                    </a:cubicBezTo>
                    <a:cubicBezTo>
                      <a:pt x="3062" y="2985"/>
                      <a:pt x="3014" y="2959"/>
                      <a:pt x="2979" y="2959"/>
                    </a:cubicBezTo>
                    <a:cubicBezTo>
                      <a:pt x="2981" y="2961"/>
                      <a:pt x="2978" y="2963"/>
                      <a:pt x="2973" y="2963"/>
                    </a:cubicBezTo>
                    <a:cubicBezTo>
                      <a:pt x="2970" y="2963"/>
                      <a:pt x="2967" y="2962"/>
                      <a:pt x="2964" y="2959"/>
                    </a:cubicBezTo>
                    <a:lnTo>
                      <a:pt x="2964" y="2959"/>
                    </a:lnTo>
                    <a:cubicBezTo>
                      <a:pt x="2966" y="2962"/>
                      <a:pt x="2967" y="2964"/>
                      <a:pt x="2966" y="2964"/>
                    </a:cubicBezTo>
                    <a:cubicBezTo>
                      <a:pt x="2965" y="2964"/>
                      <a:pt x="2965" y="2964"/>
                      <a:pt x="2964" y="2962"/>
                    </a:cubicBezTo>
                    <a:cubicBezTo>
                      <a:pt x="2951" y="2966"/>
                      <a:pt x="2932" y="2971"/>
                      <a:pt x="2914" y="2971"/>
                    </a:cubicBezTo>
                    <a:cubicBezTo>
                      <a:pt x="2910" y="2971"/>
                      <a:pt x="2905" y="2971"/>
                      <a:pt x="2901" y="2970"/>
                    </a:cubicBezTo>
                    <a:lnTo>
                      <a:pt x="2901" y="2970"/>
                    </a:lnTo>
                    <a:cubicBezTo>
                      <a:pt x="2920" y="3006"/>
                      <a:pt x="2967" y="3080"/>
                      <a:pt x="2964" y="3099"/>
                    </a:cubicBezTo>
                    <a:cubicBezTo>
                      <a:pt x="2969" y="3104"/>
                      <a:pt x="2969" y="3106"/>
                      <a:pt x="2967" y="3106"/>
                    </a:cubicBezTo>
                    <a:cubicBezTo>
                      <a:pt x="2965" y="3106"/>
                      <a:pt x="2962" y="3104"/>
                      <a:pt x="2960" y="3102"/>
                    </a:cubicBezTo>
                    <a:cubicBezTo>
                      <a:pt x="2942" y="3099"/>
                      <a:pt x="2913" y="3069"/>
                      <a:pt x="2894" y="3062"/>
                    </a:cubicBezTo>
                    <a:cubicBezTo>
                      <a:pt x="2892" y="3068"/>
                      <a:pt x="2888" y="3070"/>
                      <a:pt x="2882" y="3070"/>
                    </a:cubicBezTo>
                    <a:cubicBezTo>
                      <a:pt x="2863" y="3070"/>
                      <a:pt x="2827" y="3047"/>
                      <a:pt x="2803" y="3047"/>
                    </a:cubicBezTo>
                    <a:cubicBezTo>
                      <a:pt x="2801" y="3049"/>
                      <a:pt x="2798" y="3050"/>
                      <a:pt x="2794" y="3050"/>
                    </a:cubicBezTo>
                    <a:cubicBezTo>
                      <a:pt x="2774" y="3050"/>
                      <a:pt x="2732" y="3024"/>
                      <a:pt x="2710" y="3018"/>
                    </a:cubicBezTo>
                    <a:lnTo>
                      <a:pt x="2710" y="3018"/>
                    </a:lnTo>
                    <a:cubicBezTo>
                      <a:pt x="3026" y="3432"/>
                      <a:pt x="3455" y="3795"/>
                      <a:pt x="3825" y="4180"/>
                    </a:cubicBezTo>
                    <a:lnTo>
                      <a:pt x="3825" y="4180"/>
                    </a:lnTo>
                    <a:cubicBezTo>
                      <a:pt x="3826" y="4181"/>
                      <a:pt x="3828" y="4183"/>
                      <a:pt x="3829" y="4184"/>
                    </a:cubicBezTo>
                    <a:lnTo>
                      <a:pt x="3829" y="4184"/>
                    </a:lnTo>
                    <a:cubicBezTo>
                      <a:pt x="3840" y="4199"/>
                      <a:pt x="3851" y="4209"/>
                      <a:pt x="3862" y="4221"/>
                    </a:cubicBezTo>
                    <a:cubicBezTo>
                      <a:pt x="3862" y="4217"/>
                      <a:pt x="3860" y="4214"/>
                      <a:pt x="3859" y="4213"/>
                    </a:cubicBezTo>
                    <a:lnTo>
                      <a:pt x="3859" y="4213"/>
                    </a:lnTo>
                    <a:cubicBezTo>
                      <a:pt x="3869" y="4224"/>
                      <a:pt x="3907" y="4262"/>
                      <a:pt x="3905" y="4262"/>
                    </a:cubicBezTo>
                    <a:cubicBezTo>
                      <a:pt x="3905" y="4262"/>
                      <a:pt x="3904" y="4262"/>
                      <a:pt x="3903" y="4260"/>
                    </a:cubicBezTo>
                    <a:lnTo>
                      <a:pt x="3903" y="4260"/>
                    </a:lnTo>
                    <a:cubicBezTo>
                      <a:pt x="3913" y="4272"/>
                      <a:pt x="3925" y="4279"/>
                      <a:pt x="3935" y="4290"/>
                    </a:cubicBezTo>
                    <a:cubicBezTo>
                      <a:pt x="3928" y="4282"/>
                      <a:pt x="3920" y="4275"/>
                      <a:pt x="3913" y="4268"/>
                    </a:cubicBezTo>
                    <a:lnTo>
                      <a:pt x="3913" y="4268"/>
                    </a:lnTo>
                    <a:cubicBezTo>
                      <a:pt x="4057" y="4397"/>
                      <a:pt x="4189" y="4536"/>
                      <a:pt x="4331" y="4668"/>
                    </a:cubicBezTo>
                    <a:cubicBezTo>
                      <a:pt x="3880" y="4673"/>
                      <a:pt x="3429" y="4674"/>
                      <a:pt x="2979" y="4674"/>
                    </a:cubicBezTo>
                    <a:cubicBezTo>
                      <a:pt x="2366" y="4674"/>
                      <a:pt x="1753" y="4671"/>
                      <a:pt x="1141" y="4671"/>
                    </a:cubicBezTo>
                    <a:cubicBezTo>
                      <a:pt x="790" y="4671"/>
                      <a:pt x="440" y="4672"/>
                      <a:pt x="88" y="4675"/>
                    </a:cubicBezTo>
                    <a:cubicBezTo>
                      <a:pt x="110" y="4690"/>
                      <a:pt x="44" y="4686"/>
                      <a:pt x="37" y="4693"/>
                    </a:cubicBezTo>
                    <a:cubicBezTo>
                      <a:pt x="48" y="4700"/>
                      <a:pt x="41" y="4705"/>
                      <a:pt x="30" y="4705"/>
                    </a:cubicBezTo>
                    <a:cubicBezTo>
                      <a:pt x="34" y="4705"/>
                      <a:pt x="37" y="4708"/>
                      <a:pt x="41" y="4708"/>
                    </a:cubicBezTo>
                    <a:cubicBezTo>
                      <a:pt x="0" y="4708"/>
                      <a:pt x="110" y="4741"/>
                      <a:pt x="132" y="4759"/>
                    </a:cubicBezTo>
                    <a:lnTo>
                      <a:pt x="118" y="4759"/>
                    </a:lnTo>
                    <a:cubicBezTo>
                      <a:pt x="162" y="4763"/>
                      <a:pt x="151" y="4781"/>
                      <a:pt x="162" y="4788"/>
                    </a:cubicBezTo>
                    <a:cubicBezTo>
                      <a:pt x="180" y="4796"/>
                      <a:pt x="232" y="4803"/>
                      <a:pt x="202" y="4807"/>
                    </a:cubicBezTo>
                    <a:cubicBezTo>
                      <a:pt x="228" y="4815"/>
                      <a:pt x="235" y="4818"/>
                      <a:pt x="198" y="4825"/>
                    </a:cubicBezTo>
                    <a:lnTo>
                      <a:pt x="210" y="4825"/>
                    </a:lnTo>
                    <a:cubicBezTo>
                      <a:pt x="176" y="4829"/>
                      <a:pt x="85" y="4866"/>
                      <a:pt x="125" y="4876"/>
                    </a:cubicBezTo>
                    <a:cubicBezTo>
                      <a:pt x="118" y="4876"/>
                      <a:pt x="114" y="4876"/>
                      <a:pt x="110" y="4881"/>
                    </a:cubicBezTo>
                    <a:cubicBezTo>
                      <a:pt x="136" y="4884"/>
                      <a:pt x="122" y="4891"/>
                      <a:pt x="96" y="4895"/>
                    </a:cubicBezTo>
                    <a:cubicBezTo>
                      <a:pt x="162" y="4895"/>
                      <a:pt x="140" y="4910"/>
                      <a:pt x="85" y="4910"/>
                    </a:cubicBezTo>
                    <a:cubicBezTo>
                      <a:pt x="100" y="4913"/>
                      <a:pt x="100" y="4913"/>
                      <a:pt x="107" y="4913"/>
                    </a:cubicBezTo>
                    <a:cubicBezTo>
                      <a:pt x="88" y="4917"/>
                      <a:pt x="114" y="4917"/>
                      <a:pt x="107" y="4920"/>
                    </a:cubicBezTo>
                    <a:cubicBezTo>
                      <a:pt x="136" y="4928"/>
                      <a:pt x="56" y="4928"/>
                      <a:pt x="70" y="4932"/>
                    </a:cubicBezTo>
                    <a:cubicBezTo>
                      <a:pt x="63" y="4935"/>
                      <a:pt x="78" y="4935"/>
                      <a:pt x="74" y="4939"/>
                    </a:cubicBezTo>
                    <a:cubicBezTo>
                      <a:pt x="56" y="4942"/>
                      <a:pt x="70" y="4942"/>
                      <a:pt x="44" y="4942"/>
                    </a:cubicBezTo>
                    <a:cubicBezTo>
                      <a:pt x="100" y="4950"/>
                      <a:pt x="139" y="4976"/>
                      <a:pt x="73" y="4976"/>
                    </a:cubicBezTo>
                    <a:cubicBezTo>
                      <a:pt x="71" y="4976"/>
                      <a:pt x="70" y="4976"/>
                      <a:pt x="68" y="4976"/>
                    </a:cubicBezTo>
                    <a:lnTo>
                      <a:pt x="68" y="4976"/>
                    </a:lnTo>
                    <a:cubicBezTo>
                      <a:pt x="96" y="4978"/>
                      <a:pt x="99" y="4987"/>
                      <a:pt x="69" y="4987"/>
                    </a:cubicBezTo>
                    <a:cubicBezTo>
                      <a:pt x="65" y="4987"/>
                      <a:pt x="59" y="4987"/>
                      <a:pt x="52" y="4986"/>
                    </a:cubicBezTo>
                    <a:lnTo>
                      <a:pt x="52" y="4986"/>
                    </a:lnTo>
                    <a:cubicBezTo>
                      <a:pt x="85" y="4991"/>
                      <a:pt x="154" y="5008"/>
                      <a:pt x="100" y="5013"/>
                    </a:cubicBezTo>
                    <a:cubicBezTo>
                      <a:pt x="184" y="5013"/>
                      <a:pt x="224" y="5057"/>
                      <a:pt x="122" y="5060"/>
                    </a:cubicBezTo>
                    <a:cubicBezTo>
                      <a:pt x="166" y="5064"/>
                      <a:pt x="92" y="5074"/>
                      <a:pt x="70" y="5079"/>
                    </a:cubicBezTo>
                    <a:cubicBezTo>
                      <a:pt x="224" y="5085"/>
                      <a:pt x="54" y="5101"/>
                      <a:pt x="102" y="5101"/>
                    </a:cubicBezTo>
                    <a:cubicBezTo>
                      <a:pt x="107" y="5101"/>
                      <a:pt x="113" y="5101"/>
                      <a:pt x="122" y="5101"/>
                    </a:cubicBezTo>
                    <a:cubicBezTo>
                      <a:pt x="158" y="5101"/>
                      <a:pt x="257" y="5123"/>
                      <a:pt x="180" y="5126"/>
                    </a:cubicBezTo>
                    <a:cubicBezTo>
                      <a:pt x="678" y="5157"/>
                      <a:pt x="1226" y="5165"/>
                      <a:pt x="1790" y="5165"/>
                    </a:cubicBezTo>
                    <a:cubicBezTo>
                      <a:pt x="2476" y="5165"/>
                      <a:pt x="3186" y="5153"/>
                      <a:pt x="3863" y="5153"/>
                    </a:cubicBezTo>
                    <a:cubicBezTo>
                      <a:pt x="4023" y="5153"/>
                      <a:pt x="4182" y="5154"/>
                      <a:pt x="4338" y="5155"/>
                    </a:cubicBezTo>
                    <a:cubicBezTo>
                      <a:pt x="4111" y="5397"/>
                      <a:pt x="3869" y="5632"/>
                      <a:pt x="3642" y="5871"/>
                    </a:cubicBezTo>
                    <a:cubicBezTo>
                      <a:pt x="3650" y="5864"/>
                      <a:pt x="3657" y="5858"/>
                      <a:pt x="3663" y="5852"/>
                    </a:cubicBezTo>
                    <a:lnTo>
                      <a:pt x="3661" y="5852"/>
                    </a:lnTo>
                    <a:lnTo>
                      <a:pt x="3664" y="5849"/>
                    </a:lnTo>
                    <a:lnTo>
                      <a:pt x="3664" y="5852"/>
                    </a:lnTo>
                    <a:lnTo>
                      <a:pt x="3664" y="5852"/>
                    </a:lnTo>
                    <a:cubicBezTo>
                      <a:pt x="3704" y="5817"/>
                      <a:pt x="3722" y="5801"/>
                      <a:pt x="3724" y="5801"/>
                    </a:cubicBezTo>
                    <a:lnTo>
                      <a:pt x="3724" y="5801"/>
                    </a:lnTo>
                    <a:cubicBezTo>
                      <a:pt x="3733" y="5801"/>
                      <a:pt x="2995" y="6487"/>
                      <a:pt x="2945" y="6655"/>
                    </a:cubicBezTo>
                    <a:cubicBezTo>
                      <a:pt x="2949" y="6655"/>
                      <a:pt x="2945" y="6667"/>
                      <a:pt x="2942" y="6674"/>
                    </a:cubicBezTo>
                    <a:cubicBezTo>
                      <a:pt x="2944" y="6673"/>
                      <a:pt x="2945" y="6672"/>
                      <a:pt x="2947" y="6672"/>
                    </a:cubicBezTo>
                    <a:cubicBezTo>
                      <a:pt x="2954" y="6672"/>
                      <a:pt x="2959" y="6679"/>
                      <a:pt x="2967" y="6679"/>
                    </a:cubicBezTo>
                    <a:cubicBezTo>
                      <a:pt x="2972" y="6679"/>
                      <a:pt x="2978" y="6677"/>
                      <a:pt x="2986" y="6670"/>
                    </a:cubicBezTo>
                    <a:lnTo>
                      <a:pt x="2986" y="6674"/>
                    </a:lnTo>
                    <a:cubicBezTo>
                      <a:pt x="2989" y="6670"/>
                      <a:pt x="2996" y="6663"/>
                      <a:pt x="3001" y="6663"/>
                    </a:cubicBezTo>
                    <a:cubicBezTo>
                      <a:pt x="3019" y="6645"/>
                      <a:pt x="3028" y="6638"/>
                      <a:pt x="3031" y="6638"/>
                    </a:cubicBezTo>
                    <a:cubicBezTo>
                      <a:pt x="3042" y="6638"/>
                      <a:pt x="2972" y="6727"/>
                      <a:pt x="2938" y="6736"/>
                    </a:cubicBezTo>
                    <a:cubicBezTo>
                      <a:pt x="2941" y="6732"/>
                      <a:pt x="2941" y="6731"/>
                      <a:pt x="2941" y="6731"/>
                    </a:cubicBezTo>
                    <a:lnTo>
                      <a:pt x="2941" y="6731"/>
                    </a:lnTo>
                    <a:cubicBezTo>
                      <a:pt x="2939" y="6731"/>
                      <a:pt x="2928" y="6740"/>
                      <a:pt x="2924" y="6740"/>
                    </a:cubicBezTo>
                    <a:cubicBezTo>
                      <a:pt x="2924" y="6740"/>
                      <a:pt x="2924" y="6740"/>
                      <a:pt x="2924" y="6740"/>
                    </a:cubicBezTo>
                    <a:lnTo>
                      <a:pt x="2924" y="6740"/>
                    </a:lnTo>
                    <a:cubicBezTo>
                      <a:pt x="2917" y="6748"/>
                      <a:pt x="2907" y="6751"/>
                      <a:pt x="2898" y="6755"/>
                    </a:cubicBezTo>
                    <a:cubicBezTo>
                      <a:pt x="2901" y="6751"/>
                      <a:pt x="2905" y="6747"/>
                      <a:pt x="2908" y="6743"/>
                    </a:cubicBezTo>
                    <a:lnTo>
                      <a:pt x="2908" y="6743"/>
                    </a:lnTo>
                    <a:cubicBezTo>
                      <a:pt x="2898" y="6751"/>
                      <a:pt x="2879" y="6769"/>
                      <a:pt x="2861" y="6777"/>
                    </a:cubicBezTo>
                    <a:cubicBezTo>
                      <a:pt x="2849" y="6781"/>
                      <a:pt x="2842" y="6784"/>
                      <a:pt x="2845" y="6784"/>
                    </a:cubicBezTo>
                    <a:cubicBezTo>
                      <a:pt x="2847" y="6784"/>
                      <a:pt x="2853" y="6783"/>
                      <a:pt x="2864" y="6780"/>
                    </a:cubicBezTo>
                    <a:lnTo>
                      <a:pt x="2864" y="6780"/>
                    </a:lnTo>
                    <a:cubicBezTo>
                      <a:pt x="2863" y="6782"/>
                      <a:pt x="2863" y="6783"/>
                      <a:pt x="2864" y="6783"/>
                    </a:cubicBezTo>
                    <a:cubicBezTo>
                      <a:pt x="2868" y="6783"/>
                      <a:pt x="2891" y="6768"/>
                      <a:pt x="2895" y="6768"/>
                    </a:cubicBezTo>
                    <a:cubicBezTo>
                      <a:pt x="2896" y="6768"/>
                      <a:pt x="2896" y="6770"/>
                      <a:pt x="2892" y="6774"/>
                    </a:cubicBezTo>
                    <a:lnTo>
                      <a:pt x="2892" y="6774"/>
                    </a:lnTo>
                    <a:cubicBezTo>
                      <a:pt x="2910" y="6757"/>
                      <a:pt x="2933" y="6753"/>
                      <a:pt x="2952" y="6740"/>
                    </a:cubicBezTo>
                    <a:cubicBezTo>
                      <a:pt x="2961" y="6740"/>
                      <a:pt x="2954" y="6750"/>
                      <a:pt x="2957" y="6750"/>
                    </a:cubicBezTo>
                    <a:cubicBezTo>
                      <a:pt x="2958" y="6750"/>
                      <a:pt x="2960" y="6749"/>
                      <a:pt x="2964" y="6747"/>
                    </a:cubicBezTo>
                    <a:cubicBezTo>
                      <a:pt x="2981" y="6737"/>
                      <a:pt x="2992" y="6733"/>
                      <a:pt x="2999" y="6733"/>
                    </a:cubicBezTo>
                    <a:cubicBezTo>
                      <a:pt x="3027" y="6733"/>
                      <a:pt x="2982" y="6799"/>
                      <a:pt x="2982" y="6846"/>
                    </a:cubicBezTo>
                    <a:cubicBezTo>
                      <a:pt x="2985" y="6846"/>
                      <a:pt x="2988" y="6854"/>
                      <a:pt x="2984" y="6859"/>
                    </a:cubicBezTo>
                    <a:lnTo>
                      <a:pt x="2984" y="6859"/>
                    </a:lnTo>
                    <a:cubicBezTo>
                      <a:pt x="2984" y="6859"/>
                      <a:pt x="2984" y="6859"/>
                      <a:pt x="2984" y="6859"/>
                    </a:cubicBezTo>
                    <a:cubicBezTo>
                      <a:pt x="2986" y="6859"/>
                      <a:pt x="2986" y="6862"/>
                      <a:pt x="2986" y="6865"/>
                    </a:cubicBezTo>
                    <a:cubicBezTo>
                      <a:pt x="2986" y="6879"/>
                      <a:pt x="2996" y="6901"/>
                      <a:pt x="2993" y="6927"/>
                    </a:cubicBezTo>
                    <a:cubicBezTo>
                      <a:pt x="3030" y="6905"/>
                      <a:pt x="3099" y="6861"/>
                      <a:pt x="3121" y="6861"/>
                    </a:cubicBezTo>
                    <a:cubicBezTo>
                      <a:pt x="3124" y="6859"/>
                      <a:pt x="3126" y="6858"/>
                      <a:pt x="3127" y="6858"/>
                    </a:cubicBezTo>
                    <a:cubicBezTo>
                      <a:pt x="3129" y="6858"/>
                      <a:pt x="3125" y="6865"/>
                      <a:pt x="3125" y="6868"/>
                    </a:cubicBezTo>
                    <a:cubicBezTo>
                      <a:pt x="3121" y="6883"/>
                      <a:pt x="3089" y="6912"/>
                      <a:pt x="3081" y="6934"/>
                    </a:cubicBezTo>
                    <a:cubicBezTo>
                      <a:pt x="3111" y="6938"/>
                      <a:pt x="3070" y="6989"/>
                      <a:pt x="3067" y="7022"/>
                    </a:cubicBezTo>
                    <a:cubicBezTo>
                      <a:pt x="3084" y="7033"/>
                      <a:pt x="3045" y="7088"/>
                      <a:pt x="3040" y="7114"/>
                    </a:cubicBezTo>
                    <a:cubicBezTo>
                      <a:pt x="3451" y="6799"/>
                      <a:pt x="3818" y="6369"/>
                      <a:pt x="4203" y="6003"/>
                    </a:cubicBezTo>
                    <a:lnTo>
                      <a:pt x="4199" y="6003"/>
                    </a:lnTo>
                    <a:cubicBezTo>
                      <a:pt x="4202" y="6000"/>
                      <a:pt x="4204" y="5997"/>
                      <a:pt x="4207" y="5995"/>
                    </a:cubicBezTo>
                    <a:lnTo>
                      <a:pt x="4207" y="5995"/>
                    </a:lnTo>
                    <a:cubicBezTo>
                      <a:pt x="4206" y="5995"/>
                      <a:pt x="4206" y="5995"/>
                      <a:pt x="4206" y="5995"/>
                    </a:cubicBezTo>
                    <a:cubicBezTo>
                      <a:pt x="4218" y="5984"/>
                      <a:pt x="4233" y="5973"/>
                      <a:pt x="4240" y="5962"/>
                    </a:cubicBezTo>
                    <a:lnTo>
                      <a:pt x="4240" y="5962"/>
                    </a:lnTo>
                    <a:cubicBezTo>
                      <a:pt x="4240" y="5966"/>
                      <a:pt x="4236" y="5966"/>
                      <a:pt x="4236" y="5969"/>
                    </a:cubicBezTo>
                    <a:cubicBezTo>
                      <a:pt x="4245" y="5960"/>
                      <a:pt x="4283" y="5919"/>
                      <a:pt x="4283" y="5919"/>
                    </a:cubicBezTo>
                    <a:lnTo>
                      <a:pt x="4283" y="5919"/>
                    </a:lnTo>
                    <a:cubicBezTo>
                      <a:pt x="4283" y="5919"/>
                      <a:pt x="4283" y="5919"/>
                      <a:pt x="4283" y="5919"/>
                    </a:cubicBezTo>
                    <a:lnTo>
                      <a:pt x="4283" y="5919"/>
                    </a:lnTo>
                    <a:cubicBezTo>
                      <a:pt x="4293" y="5909"/>
                      <a:pt x="4303" y="5903"/>
                      <a:pt x="4313" y="5893"/>
                    </a:cubicBezTo>
                    <a:lnTo>
                      <a:pt x="4313" y="5893"/>
                    </a:lnTo>
                    <a:cubicBezTo>
                      <a:pt x="4302" y="5900"/>
                      <a:pt x="4299" y="5907"/>
                      <a:pt x="4291" y="5911"/>
                    </a:cubicBezTo>
                    <a:cubicBezTo>
                      <a:pt x="4419" y="5768"/>
                      <a:pt x="4558" y="5636"/>
                      <a:pt x="4690" y="5493"/>
                    </a:cubicBezTo>
                    <a:lnTo>
                      <a:pt x="4690" y="5493"/>
                    </a:lnTo>
                    <a:cubicBezTo>
                      <a:pt x="4702" y="6912"/>
                      <a:pt x="4687" y="8324"/>
                      <a:pt x="4698" y="9739"/>
                    </a:cubicBezTo>
                    <a:cubicBezTo>
                      <a:pt x="4700" y="9736"/>
                      <a:pt x="4702" y="9734"/>
                      <a:pt x="4703" y="9734"/>
                    </a:cubicBezTo>
                    <a:cubicBezTo>
                      <a:pt x="4712" y="9734"/>
                      <a:pt x="4710" y="9784"/>
                      <a:pt x="4717" y="9791"/>
                    </a:cubicBezTo>
                    <a:cubicBezTo>
                      <a:pt x="4718" y="9785"/>
                      <a:pt x="4720" y="9782"/>
                      <a:pt x="4721" y="9782"/>
                    </a:cubicBezTo>
                    <a:cubicBezTo>
                      <a:pt x="4723" y="9782"/>
                      <a:pt x="4725" y="9787"/>
                      <a:pt x="4727" y="9794"/>
                    </a:cubicBezTo>
                    <a:cubicBezTo>
                      <a:pt x="4727" y="9791"/>
                      <a:pt x="4727" y="9787"/>
                      <a:pt x="4731" y="9783"/>
                    </a:cubicBezTo>
                    <a:cubicBezTo>
                      <a:pt x="4731" y="9790"/>
                      <a:pt x="4732" y="9793"/>
                      <a:pt x="4733" y="9793"/>
                    </a:cubicBezTo>
                    <a:cubicBezTo>
                      <a:pt x="4741" y="9793"/>
                      <a:pt x="4767" y="9710"/>
                      <a:pt x="4783" y="9691"/>
                    </a:cubicBezTo>
                    <a:lnTo>
                      <a:pt x="4783" y="9710"/>
                    </a:lnTo>
                    <a:cubicBezTo>
                      <a:pt x="4786" y="9662"/>
                      <a:pt x="4800" y="9677"/>
                      <a:pt x="4812" y="9662"/>
                    </a:cubicBezTo>
                    <a:cubicBezTo>
                      <a:pt x="4817" y="9648"/>
                      <a:pt x="4821" y="9614"/>
                      <a:pt x="4826" y="9614"/>
                    </a:cubicBezTo>
                    <a:cubicBezTo>
                      <a:pt x="4827" y="9614"/>
                      <a:pt x="4829" y="9617"/>
                      <a:pt x="4830" y="9622"/>
                    </a:cubicBezTo>
                    <a:cubicBezTo>
                      <a:pt x="4834" y="9609"/>
                      <a:pt x="4836" y="9602"/>
                      <a:pt x="4839" y="9602"/>
                    </a:cubicBezTo>
                    <a:cubicBezTo>
                      <a:pt x="4842" y="9602"/>
                      <a:pt x="4845" y="9610"/>
                      <a:pt x="4849" y="9629"/>
                    </a:cubicBezTo>
                    <a:lnTo>
                      <a:pt x="4849" y="9615"/>
                    </a:lnTo>
                    <a:cubicBezTo>
                      <a:pt x="4852" y="9645"/>
                      <a:pt x="4874" y="9713"/>
                      <a:pt x="4891" y="9713"/>
                    </a:cubicBezTo>
                    <a:cubicBezTo>
                      <a:pt x="4894" y="9713"/>
                      <a:pt x="4897" y="9710"/>
                      <a:pt x="4900" y="9703"/>
                    </a:cubicBezTo>
                    <a:lnTo>
                      <a:pt x="4900" y="9717"/>
                    </a:lnTo>
                    <a:cubicBezTo>
                      <a:pt x="4902" y="9707"/>
                      <a:pt x="4905" y="9703"/>
                      <a:pt x="4908" y="9703"/>
                    </a:cubicBezTo>
                    <a:cubicBezTo>
                      <a:pt x="4912" y="9703"/>
                      <a:pt x="4916" y="9714"/>
                      <a:pt x="4918" y="9732"/>
                    </a:cubicBezTo>
                    <a:cubicBezTo>
                      <a:pt x="4918" y="9703"/>
                      <a:pt x="4921" y="9691"/>
                      <a:pt x="4924" y="9691"/>
                    </a:cubicBezTo>
                    <a:cubicBezTo>
                      <a:pt x="4928" y="9691"/>
                      <a:pt x="4932" y="9710"/>
                      <a:pt x="4932" y="9739"/>
                    </a:cubicBezTo>
                    <a:cubicBezTo>
                      <a:pt x="4937" y="9728"/>
                      <a:pt x="4937" y="9728"/>
                      <a:pt x="4937" y="9721"/>
                    </a:cubicBezTo>
                    <a:cubicBezTo>
                      <a:pt x="4937" y="9725"/>
                      <a:pt x="4937" y="9726"/>
                      <a:pt x="4937" y="9726"/>
                    </a:cubicBezTo>
                    <a:cubicBezTo>
                      <a:pt x="4938" y="9726"/>
                      <a:pt x="4939" y="9719"/>
                      <a:pt x="4940" y="9719"/>
                    </a:cubicBezTo>
                    <a:cubicBezTo>
                      <a:pt x="4940" y="9719"/>
                      <a:pt x="4940" y="9720"/>
                      <a:pt x="4940" y="9721"/>
                    </a:cubicBezTo>
                    <a:cubicBezTo>
                      <a:pt x="4942" y="9716"/>
                      <a:pt x="4944" y="9713"/>
                      <a:pt x="4945" y="9713"/>
                    </a:cubicBezTo>
                    <a:cubicBezTo>
                      <a:pt x="4950" y="9713"/>
                      <a:pt x="4951" y="9756"/>
                      <a:pt x="4953" y="9756"/>
                    </a:cubicBezTo>
                    <a:cubicBezTo>
                      <a:pt x="4954" y="9756"/>
                      <a:pt x="4954" y="9756"/>
                      <a:pt x="4954" y="9754"/>
                    </a:cubicBezTo>
                    <a:cubicBezTo>
                      <a:pt x="4954" y="9757"/>
                      <a:pt x="4954" y="9758"/>
                      <a:pt x="4954" y="9758"/>
                    </a:cubicBezTo>
                    <a:cubicBezTo>
                      <a:pt x="4955" y="9758"/>
                      <a:pt x="4955" y="9750"/>
                      <a:pt x="4958" y="9750"/>
                    </a:cubicBezTo>
                    <a:cubicBezTo>
                      <a:pt x="4958" y="9750"/>
                      <a:pt x="4958" y="9750"/>
                      <a:pt x="4959" y="9750"/>
                    </a:cubicBezTo>
                    <a:cubicBezTo>
                      <a:pt x="4966" y="9772"/>
                      <a:pt x="4966" y="9757"/>
                      <a:pt x="4966" y="9783"/>
                    </a:cubicBezTo>
                    <a:cubicBezTo>
                      <a:pt x="4970" y="9749"/>
                      <a:pt x="4982" y="9720"/>
                      <a:pt x="4990" y="9720"/>
                    </a:cubicBezTo>
                    <a:cubicBezTo>
                      <a:pt x="4996" y="9720"/>
                      <a:pt x="4999" y="9731"/>
                      <a:pt x="4999" y="9758"/>
                    </a:cubicBezTo>
                    <a:lnTo>
                      <a:pt x="4999" y="9758"/>
                    </a:lnTo>
                    <a:cubicBezTo>
                      <a:pt x="5000" y="9744"/>
                      <a:pt x="5003" y="9736"/>
                      <a:pt x="5006" y="9736"/>
                    </a:cubicBezTo>
                    <a:cubicBezTo>
                      <a:pt x="5009" y="9736"/>
                      <a:pt x="5012" y="9747"/>
                      <a:pt x="5010" y="9772"/>
                    </a:cubicBezTo>
                    <a:cubicBezTo>
                      <a:pt x="5012" y="9751"/>
                      <a:pt x="5023" y="9706"/>
                      <a:pt x="5030" y="9706"/>
                    </a:cubicBezTo>
                    <a:cubicBezTo>
                      <a:pt x="5032" y="9706"/>
                      <a:pt x="5034" y="9712"/>
                      <a:pt x="5035" y="9728"/>
                    </a:cubicBezTo>
                    <a:cubicBezTo>
                      <a:pt x="5035" y="9677"/>
                      <a:pt x="5049" y="9643"/>
                      <a:pt x="5062" y="9643"/>
                    </a:cubicBezTo>
                    <a:cubicBezTo>
                      <a:pt x="5071" y="9643"/>
                      <a:pt x="5080" y="9661"/>
                      <a:pt x="5083" y="9703"/>
                    </a:cubicBezTo>
                    <a:cubicBezTo>
                      <a:pt x="5084" y="9693"/>
                      <a:pt x="5085" y="9689"/>
                      <a:pt x="5086" y="9689"/>
                    </a:cubicBezTo>
                    <a:cubicBezTo>
                      <a:pt x="5091" y="9689"/>
                      <a:pt x="5099" y="9737"/>
                      <a:pt x="5101" y="9754"/>
                    </a:cubicBezTo>
                    <a:cubicBezTo>
                      <a:pt x="5103" y="9703"/>
                      <a:pt x="5107" y="9688"/>
                      <a:pt x="5110" y="9688"/>
                    </a:cubicBezTo>
                    <a:cubicBezTo>
                      <a:pt x="5115" y="9688"/>
                      <a:pt x="5121" y="9731"/>
                      <a:pt x="5123" y="9731"/>
                    </a:cubicBezTo>
                    <a:cubicBezTo>
                      <a:pt x="5124" y="9731"/>
                      <a:pt x="5124" y="9724"/>
                      <a:pt x="5123" y="9703"/>
                    </a:cubicBezTo>
                    <a:cubicBezTo>
                      <a:pt x="5123" y="9678"/>
                      <a:pt x="5135" y="9616"/>
                      <a:pt x="5143" y="9616"/>
                    </a:cubicBezTo>
                    <a:cubicBezTo>
                      <a:pt x="5146" y="9616"/>
                      <a:pt x="5148" y="9624"/>
                      <a:pt x="5149" y="9644"/>
                    </a:cubicBezTo>
                    <a:cubicBezTo>
                      <a:pt x="5226" y="8397"/>
                      <a:pt x="5160" y="6839"/>
                      <a:pt x="5179" y="5482"/>
                    </a:cubicBezTo>
                    <a:lnTo>
                      <a:pt x="5179" y="5482"/>
                    </a:lnTo>
                    <a:cubicBezTo>
                      <a:pt x="5717" y="6014"/>
                      <a:pt x="6242" y="6557"/>
                      <a:pt x="6785" y="7081"/>
                    </a:cubicBezTo>
                    <a:cubicBezTo>
                      <a:pt x="6785" y="7077"/>
                      <a:pt x="6786" y="7075"/>
                      <a:pt x="6789" y="7075"/>
                    </a:cubicBezTo>
                    <a:cubicBezTo>
                      <a:pt x="6796" y="7075"/>
                      <a:pt x="6812" y="7092"/>
                      <a:pt x="6817" y="7092"/>
                    </a:cubicBezTo>
                    <a:cubicBezTo>
                      <a:pt x="6817" y="7086"/>
                      <a:pt x="6819" y="7083"/>
                      <a:pt x="6823" y="7083"/>
                    </a:cubicBezTo>
                    <a:cubicBezTo>
                      <a:pt x="6825" y="7083"/>
                      <a:pt x="6827" y="7084"/>
                      <a:pt x="6829" y="7085"/>
                    </a:cubicBezTo>
                    <a:cubicBezTo>
                      <a:pt x="6829" y="7085"/>
                      <a:pt x="6829" y="7083"/>
                      <a:pt x="6828" y="7082"/>
                    </a:cubicBezTo>
                    <a:lnTo>
                      <a:pt x="6828" y="7082"/>
                    </a:lnTo>
                    <a:cubicBezTo>
                      <a:pt x="6828" y="7082"/>
                      <a:pt x="6828" y="7082"/>
                      <a:pt x="6828" y="7082"/>
                    </a:cubicBezTo>
                    <a:cubicBezTo>
                      <a:pt x="6840" y="7082"/>
                      <a:pt x="6821" y="7024"/>
                      <a:pt x="6824" y="7004"/>
                    </a:cubicBezTo>
                    <a:lnTo>
                      <a:pt x="6824" y="7004"/>
                    </a:lnTo>
                    <a:cubicBezTo>
                      <a:pt x="6829" y="7007"/>
                      <a:pt x="6829" y="7007"/>
                      <a:pt x="6832" y="7011"/>
                    </a:cubicBezTo>
                    <a:cubicBezTo>
                      <a:pt x="6814" y="6989"/>
                      <a:pt x="6832" y="6985"/>
                      <a:pt x="6836" y="6971"/>
                    </a:cubicBezTo>
                    <a:cubicBezTo>
                      <a:pt x="6827" y="6947"/>
                      <a:pt x="6818" y="6926"/>
                      <a:pt x="6830" y="6926"/>
                    </a:cubicBezTo>
                    <a:cubicBezTo>
                      <a:pt x="6833" y="6926"/>
                      <a:pt x="6837" y="6927"/>
                      <a:pt x="6843" y="6931"/>
                    </a:cubicBezTo>
                    <a:cubicBezTo>
                      <a:pt x="6843" y="6927"/>
                      <a:pt x="6843" y="6927"/>
                      <a:pt x="6839" y="6923"/>
                    </a:cubicBezTo>
                    <a:lnTo>
                      <a:pt x="6839" y="6923"/>
                    </a:lnTo>
                    <a:cubicBezTo>
                      <a:pt x="6852" y="6931"/>
                      <a:pt x="6876" y="6940"/>
                      <a:pt x="6893" y="6940"/>
                    </a:cubicBezTo>
                    <a:cubicBezTo>
                      <a:pt x="6905" y="6940"/>
                      <a:pt x="6914" y="6936"/>
                      <a:pt x="6913" y="6924"/>
                    </a:cubicBezTo>
                    <a:lnTo>
                      <a:pt x="6913" y="6924"/>
                    </a:lnTo>
                    <a:cubicBezTo>
                      <a:pt x="6913" y="6927"/>
                      <a:pt x="6917" y="6927"/>
                      <a:pt x="6920" y="6931"/>
                    </a:cubicBezTo>
                    <a:cubicBezTo>
                      <a:pt x="6916" y="6922"/>
                      <a:pt x="6918" y="6918"/>
                      <a:pt x="6923" y="6918"/>
                    </a:cubicBezTo>
                    <a:cubicBezTo>
                      <a:pt x="6927" y="6918"/>
                      <a:pt x="6933" y="6920"/>
                      <a:pt x="6939" y="6923"/>
                    </a:cubicBezTo>
                    <a:cubicBezTo>
                      <a:pt x="6924" y="6908"/>
                      <a:pt x="6922" y="6901"/>
                      <a:pt x="6928" y="6901"/>
                    </a:cubicBezTo>
                    <a:cubicBezTo>
                      <a:pt x="6932" y="6901"/>
                      <a:pt x="6942" y="6906"/>
                      <a:pt x="6953" y="6916"/>
                    </a:cubicBezTo>
                    <a:lnTo>
                      <a:pt x="6946" y="6909"/>
                    </a:lnTo>
                    <a:lnTo>
                      <a:pt x="6946" y="6909"/>
                    </a:lnTo>
                    <a:cubicBezTo>
                      <a:pt x="6947" y="6909"/>
                      <a:pt x="6948" y="6909"/>
                      <a:pt x="6948" y="6909"/>
                    </a:cubicBezTo>
                    <a:cubicBezTo>
                      <a:pt x="6951" y="6909"/>
                      <a:pt x="6946" y="6901"/>
                      <a:pt x="6949" y="6901"/>
                    </a:cubicBezTo>
                    <a:cubicBezTo>
                      <a:pt x="6947" y="6898"/>
                      <a:pt x="6947" y="6897"/>
                      <a:pt x="6948" y="6897"/>
                    </a:cubicBezTo>
                    <a:cubicBezTo>
                      <a:pt x="6952" y="6897"/>
                      <a:pt x="6971" y="6910"/>
                      <a:pt x="6972" y="6910"/>
                    </a:cubicBezTo>
                    <a:cubicBezTo>
                      <a:pt x="6972" y="6910"/>
                      <a:pt x="6972" y="6909"/>
                      <a:pt x="6971" y="6909"/>
                    </a:cubicBezTo>
                    <a:lnTo>
                      <a:pt x="6971" y="6909"/>
                    </a:lnTo>
                    <a:cubicBezTo>
                      <a:pt x="6973" y="6909"/>
                      <a:pt x="6974" y="6909"/>
                      <a:pt x="6974" y="6909"/>
                    </a:cubicBezTo>
                    <a:cubicBezTo>
                      <a:pt x="6976" y="6909"/>
                      <a:pt x="6972" y="6904"/>
                      <a:pt x="6975" y="6901"/>
                    </a:cubicBezTo>
                    <a:lnTo>
                      <a:pt x="6975" y="6901"/>
                    </a:lnTo>
                    <a:cubicBezTo>
                      <a:pt x="6986" y="6909"/>
                      <a:pt x="6983" y="6901"/>
                      <a:pt x="6993" y="6912"/>
                    </a:cubicBezTo>
                    <a:cubicBezTo>
                      <a:pt x="6980" y="6894"/>
                      <a:pt x="6977" y="6867"/>
                      <a:pt x="6987" y="6867"/>
                    </a:cubicBezTo>
                    <a:cubicBezTo>
                      <a:pt x="6992" y="6867"/>
                      <a:pt x="6999" y="6871"/>
                      <a:pt x="7008" y="6883"/>
                    </a:cubicBezTo>
                    <a:cubicBezTo>
                      <a:pt x="6999" y="6872"/>
                      <a:pt x="6998" y="6863"/>
                      <a:pt x="7003" y="6863"/>
                    </a:cubicBezTo>
                    <a:cubicBezTo>
                      <a:pt x="7006" y="6863"/>
                      <a:pt x="7012" y="6867"/>
                      <a:pt x="7019" y="6875"/>
                    </a:cubicBezTo>
                    <a:cubicBezTo>
                      <a:pt x="7010" y="6864"/>
                      <a:pt x="6996" y="6834"/>
                      <a:pt x="7006" y="6834"/>
                    </a:cubicBezTo>
                    <a:cubicBezTo>
                      <a:pt x="7008" y="6834"/>
                      <a:pt x="7011" y="6836"/>
                      <a:pt x="7015" y="6839"/>
                    </a:cubicBezTo>
                    <a:cubicBezTo>
                      <a:pt x="6989" y="6810"/>
                      <a:pt x="6993" y="6780"/>
                      <a:pt x="7012" y="6780"/>
                    </a:cubicBezTo>
                    <a:cubicBezTo>
                      <a:pt x="7020" y="6780"/>
                      <a:pt x="7030" y="6785"/>
                      <a:pt x="7041" y="6795"/>
                    </a:cubicBezTo>
                    <a:cubicBezTo>
                      <a:pt x="7037" y="6789"/>
                      <a:pt x="7037" y="6787"/>
                      <a:pt x="7040" y="6787"/>
                    </a:cubicBezTo>
                    <a:cubicBezTo>
                      <a:pt x="7047" y="6787"/>
                      <a:pt x="7066" y="6798"/>
                      <a:pt x="7074" y="6806"/>
                    </a:cubicBezTo>
                    <a:cubicBezTo>
                      <a:pt x="7056" y="6783"/>
                      <a:pt x="7052" y="6771"/>
                      <a:pt x="7060" y="6771"/>
                    </a:cubicBezTo>
                    <a:cubicBezTo>
                      <a:pt x="7065" y="6771"/>
                      <a:pt x="7075" y="6775"/>
                      <a:pt x="7088" y="6783"/>
                    </a:cubicBezTo>
                    <a:lnTo>
                      <a:pt x="7088" y="6783"/>
                    </a:lnTo>
                    <a:cubicBezTo>
                      <a:pt x="7066" y="6770"/>
                      <a:pt x="7035" y="6718"/>
                      <a:pt x="7049" y="6718"/>
                    </a:cubicBezTo>
                    <a:cubicBezTo>
                      <a:pt x="7052" y="6718"/>
                      <a:pt x="7056" y="6720"/>
                      <a:pt x="7063" y="6725"/>
                    </a:cubicBezTo>
                    <a:cubicBezTo>
                      <a:pt x="6667" y="6215"/>
                      <a:pt x="6018" y="5661"/>
                      <a:pt x="5526" y="5145"/>
                    </a:cubicBezTo>
                    <a:cubicBezTo>
                      <a:pt x="5560" y="5145"/>
                      <a:pt x="5582" y="5140"/>
                      <a:pt x="5611" y="5140"/>
                    </a:cubicBezTo>
                    <a:lnTo>
                      <a:pt x="5592" y="5140"/>
                    </a:lnTo>
                    <a:cubicBezTo>
                      <a:pt x="6264" y="5126"/>
                      <a:pt x="6946" y="5130"/>
                      <a:pt x="7617" y="5123"/>
                    </a:cubicBezTo>
                    <a:cubicBezTo>
                      <a:pt x="7571" y="5120"/>
                      <a:pt x="7528" y="5119"/>
                      <a:pt x="7485" y="5119"/>
                    </a:cubicBezTo>
                    <a:cubicBezTo>
                      <a:pt x="7443" y="5119"/>
                      <a:pt x="7400" y="5120"/>
                      <a:pt x="7357" y="5120"/>
                    </a:cubicBezTo>
                    <a:cubicBezTo>
                      <a:pt x="7328" y="5120"/>
                      <a:pt x="7299" y="5120"/>
                      <a:pt x="7269" y="5118"/>
                    </a:cubicBezTo>
                    <a:cubicBezTo>
                      <a:pt x="7434" y="5114"/>
                      <a:pt x="7600" y="5112"/>
                      <a:pt x="7767" y="5112"/>
                    </a:cubicBezTo>
                    <a:cubicBezTo>
                      <a:pt x="7981" y="5112"/>
                      <a:pt x="8195" y="5115"/>
                      <a:pt x="8410" y="5115"/>
                    </a:cubicBezTo>
                    <a:cubicBezTo>
                      <a:pt x="8644" y="5115"/>
                      <a:pt x="8878" y="5112"/>
                      <a:pt x="9109" y="5101"/>
                    </a:cubicBezTo>
                    <a:cubicBezTo>
                      <a:pt x="9197" y="5086"/>
                      <a:pt x="9329" y="5089"/>
                      <a:pt x="9395" y="5060"/>
                    </a:cubicBezTo>
                    <a:cubicBezTo>
                      <a:pt x="9392" y="5057"/>
                      <a:pt x="9403" y="5052"/>
                      <a:pt x="9417" y="5049"/>
                    </a:cubicBezTo>
                    <a:cubicBezTo>
                      <a:pt x="9395" y="5045"/>
                      <a:pt x="9410" y="5023"/>
                      <a:pt x="9363" y="5023"/>
                    </a:cubicBezTo>
                    <a:lnTo>
                      <a:pt x="9366" y="5020"/>
                    </a:lnTo>
                    <a:cubicBezTo>
                      <a:pt x="9355" y="5020"/>
                      <a:pt x="9341" y="5020"/>
                      <a:pt x="9337" y="5016"/>
                    </a:cubicBezTo>
                    <a:cubicBezTo>
                      <a:pt x="9206" y="5014"/>
                      <a:pt x="9295" y="5001"/>
                      <a:pt x="9387" y="5001"/>
                    </a:cubicBezTo>
                    <a:cubicBezTo>
                      <a:pt x="9431" y="5001"/>
                      <a:pt x="9477" y="5004"/>
                      <a:pt x="9498" y="5013"/>
                    </a:cubicBezTo>
                    <a:cubicBezTo>
                      <a:pt x="9465" y="5013"/>
                      <a:pt x="9520" y="5013"/>
                      <a:pt x="9520" y="5016"/>
                    </a:cubicBezTo>
                    <a:lnTo>
                      <a:pt x="9509" y="5016"/>
                    </a:lnTo>
                    <a:cubicBezTo>
                      <a:pt x="9528" y="5016"/>
                      <a:pt x="9544" y="5022"/>
                      <a:pt x="9561" y="5025"/>
                    </a:cubicBezTo>
                    <a:lnTo>
                      <a:pt x="9561" y="5025"/>
                    </a:lnTo>
                    <a:cubicBezTo>
                      <a:pt x="9558" y="5025"/>
                      <a:pt x="9556" y="5025"/>
                      <a:pt x="9553" y="5025"/>
                    </a:cubicBezTo>
                    <a:lnTo>
                      <a:pt x="9553" y="5025"/>
                    </a:lnTo>
                    <a:cubicBezTo>
                      <a:pt x="9558" y="5026"/>
                      <a:pt x="9562" y="5027"/>
                      <a:pt x="9568" y="5027"/>
                    </a:cubicBezTo>
                    <a:cubicBezTo>
                      <a:pt x="9565" y="5027"/>
                      <a:pt x="9563" y="5026"/>
                      <a:pt x="9561" y="5025"/>
                    </a:cubicBezTo>
                    <a:lnTo>
                      <a:pt x="9561" y="5025"/>
                    </a:lnTo>
                    <a:cubicBezTo>
                      <a:pt x="9584" y="5027"/>
                      <a:pt x="9614" y="5029"/>
                      <a:pt x="9634" y="5035"/>
                    </a:cubicBezTo>
                    <a:cubicBezTo>
                      <a:pt x="9646" y="5038"/>
                      <a:pt x="9661" y="5041"/>
                      <a:pt x="9665" y="5041"/>
                    </a:cubicBezTo>
                    <a:cubicBezTo>
                      <a:pt x="9670" y="5041"/>
                      <a:pt x="9664" y="5038"/>
                      <a:pt x="9634" y="5030"/>
                    </a:cubicBezTo>
                    <a:cubicBezTo>
                      <a:pt x="9676" y="5027"/>
                      <a:pt x="9533" y="5017"/>
                      <a:pt x="9601" y="5013"/>
                    </a:cubicBezTo>
                    <a:lnTo>
                      <a:pt x="9601" y="5013"/>
                    </a:lnTo>
                    <a:cubicBezTo>
                      <a:pt x="9600" y="5013"/>
                      <a:pt x="9598" y="5013"/>
                      <a:pt x="9597" y="5013"/>
                    </a:cubicBezTo>
                    <a:cubicBezTo>
                      <a:pt x="9556" y="5013"/>
                      <a:pt x="9519" y="5001"/>
                      <a:pt x="9480" y="4998"/>
                    </a:cubicBezTo>
                    <a:cubicBezTo>
                      <a:pt x="9465" y="4991"/>
                      <a:pt x="9513" y="4986"/>
                      <a:pt x="9480" y="4983"/>
                    </a:cubicBezTo>
                    <a:cubicBezTo>
                      <a:pt x="9311" y="4954"/>
                      <a:pt x="9509" y="4942"/>
                      <a:pt x="9579" y="4903"/>
                    </a:cubicBezTo>
                    <a:cubicBezTo>
                      <a:pt x="9568" y="4898"/>
                      <a:pt x="9583" y="4888"/>
                      <a:pt x="9593" y="4888"/>
                    </a:cubicBezTo>
                    <a:cubicBezTo>
                      <a:pt x="9612" y="4873"/>
                      <a:pt x="9627" y="4854"/>
                      <a:pt x="9659" y="4837"/>
                    </a:cubicBezTo>
                    <a:cubicBezTo>
                      <a:pt x="9586" y="4825"/>
                      <a:pt x="9447" y="4807"/>
                      <a:pt x="9429" y="4793"/>
                    </a:cubicBezTo>
                    <a:cubicBezTo>
                      <a:pt x="9407" y="4788"/>
                      <a:pt x="9421" y="4788"/>
                      <a:pt x="9429" y="4785"/>
                    </a:cubicBezTo>
                    <a:cubicBezTo>
                      <a:pt x="9458" y="4774"/>
                      <a:pt x="9527" y="4778"/>
                      <a:pt x="9561" y="4766"/>
                    </a:cubicBezTo>
                    <a:cubicBezTo>
                      <a:pt x="9542" y="4737"/>
                      <a:pt x="9649" y="4737"/>
                      <a:pt x="9685" y="4715"/>
                    </a:cubicBezTo>
                    <a:cubicBezTo>
                      <a:pt x="9693" y="4690"/>
                      <a:pt x="9795" y="4686"/>
                      <a:pt x="9828" y="4668"/>
                    </a:cubicBezTo>
                    <a:lnTo>
                      <a:pt x="9810" y="4668"/>
                    </a:lnTo>
                    <a:cubicBezTo>
                      <a:pt x="9409" y="4638"/>
                      <a:pt x="8996" y="4631"/>
                      <a:pt x="8580" y="4631"/>
                    </a:cubicBezTo>
                    <a:cubicBezTo>
                      <a:pt x="8203" y="4631"/>
                      <a:pt x="7823" y="4636"/>
                      <a:pt x="7447" y="4636"/>
                    </a:cubicBezTo>
                    <a:cubicBezTo>
                      <a:pt x="7332" y="4636"/>
                      <a:pt x="7217" y="4636"/>
                      <a:pt x="7103" y="4634"/>
                    </a:cubicBezTo>
                    <a:lnTo>
                      <a:pt x="6890" y="4634"/>
                    </a:lnTo>
                    <a:cubicBezTo>
                      <a:pt x="6428" y="4646"/>
                      <a:pt x="5963" y="4646"/>
                      <a:pt x="5497" y="4656"/>
                    </a:cubicBezTo>
                    <a:cubicBezTo>
                      <a:pt x="6029" y="4114"/>
                      <a:pt x="6575" y="3586"/>
                      <a:pt x="7103" y="3040"/>
                    </a:cubicBezTo>
                    <a:lnTo>
                      <a:pt x="7103" y="3040"/>
                    </a:lnTo>
                    <a:cubicBezTo>
                      <a:pt x="7102" y="3040"/>
                      <a:pt x="7101" y="3040"/>
                      <a:pt x="7100" y="3040"/>
                    </a:cubicBezTo>
                    <a:cubicBezTo>
                      <a:pt x="7089" y="3040"/>
                      <a:pt x="7115" y="3017"/>
                      <a:pt x="7115" y="3006"/>
                    </a:cubicBezTo>
                    <a:lnTo>
                      <a:pt x="7115" y="3006"/>
                    </a:lnTo>
                    <a:cubicBezTo>
                      <a:pt x="7112" y="3007"/>
                      <a:pt x="7110" y="3008"/>
                      <a:pt x="7108" y="3008"/>
                    </a:cubicBezTo>
                    <a:cubicBezTo>
                      <a:pt x="7104" y="3008"/>
                      <a:pt x="7104" y="3004"/>
                      <a:pt x="7107" y="2996"/>
                    </a:cubicBezTo>
                    <a:lnTo>
                      <a:pt x="7107" y="2996"/>
                    </a:lnTo>
                    <a:cubicBezTo>
                      <a:pt x="7103" y="2999"/>
                      <a:pt x="7103" y="2999"/>
                      <a:pt x="7100" y="2999"/>
                    </a:cubicBezTo>
                    <a:cubicBezTo>
                      <a:pt x="7103" y="2994"/>
                      <a:pt x="7100" y="2992"/>
                      <a:pt x="7095" y="2992"/>
                    </a:cubicBezTo>
                    <a:cubicBezTo>
                      <a:pt x="7081" y="2992"/>
                      <a:pt x="7049" y="3003"/>
                      <a:pt x="7032" y="3003"/>
                    </a:cubicBezTo>
                    <a:cubicBezTo>
                      <a:pt x="7030" y="3003"/>
                      <a:pt x="7028" y="3003"/>
                      <a:pt x="7027" y="3003"/>
                    </a:cubicBezTo>
                    <a:cubicBezTo>
                      <a:pt x="7029" y="3001"/>
                      <a:pt x="7029" y="3000"/>
                      <a:pt x="7030" y="2998"/>
                    </a:cubicBezTo>
                    <a:lnTo>
                      <a:pt x="7030" y="2998"/>
                    </a:lnTo>
                    <a:cubicBezTo>
                      <a:pt x="7024" y="3002"/>
                      <a:pt x="7020" y="3003"/>
                      <a:pt x="7016" y="3003"/>
                    </a:cubicBezTo>
                    <a:cubicBezTo>
                      <a:pt x="7006" y="3003"/>
                      <a:pt x="7002" y="2992"/>
                      <a:pt x="6993" y="2992"/>
                    </a:cubicBezTo>
                    <a:cubicBezTo>
                      <a:pt x="6979" y="2998"/>
                      <a:pt x="6964" y="3003"/>
                      <a:pt x="6955" y="3003"/>
                    </a:cubicBezTo>
                    <a:cubicBezTo>
                      <a:pt x="6947" y="3003"/>
                      <a:pt x="6944" y="2998"/>
                      <a:pt x="6953" y="2981"/>
                    </a:cubicBezTo>
                    <a:lnTo>
                      <a:pt x="6953" y="2981"/>
                    </a:lnTo>
                    <a:cubicBezTo>
                      <a:pt x="6949" y="2984"/>
                      <a:pt x="6949" y="2984"/>
                      <a:pt x="6946" y="2989"/>
                    </a:cubicBezTo>
                    <a:cubicBezTo>
                      <a:pt x="6960" y="2968"/>
                      <a:pt x="6970" y="2914"/>
                      <a:pt x="6950" y="2914"/>
                    </a:cubicBezTo>
                    <a:cubicBezTo>
                      <a:pt x="6949" y="2914"/>
                      <a:pt x="6947" y="2914"/>
                      <a:pt x="6946" y="2915"/>
                    </a:cubicBezTo>
                    <a:cubicBezTo>
                      <a:pt x="6949" y="2911"/>
                      <a:pt x="6949" y="2911"/>
                      <a:pt x="6949" y="2908"/>
                    </a:cubicBezTo>
                    <a:lnTo>
                      <a:pt x="6949" y="2908"/>
                    </a:lnTo>
                    <a:cubicBezTo>
                      <a:pt x="6947" y="2908"/>
                      <a:pt x="6945" y="2909"/>
                      <a:pt x="6943" y="2909"/>
                    </a:cubicBezTo>
                    <a:cubicBezTo>
                      <a:pt x="6936" y="2909"/>
                      <a:pt x="6940" y="2902"/>
                      <a:pt x="6946" y="2889"/>
                    </a:cubicBezTo>
                    <a:lnTo>
                      <a:pt x="6946" y="2889"/>
                    </a:lnTo>
                    <a:cubicBezTo>
                      <a:pt x="6937" y="2899"/>
                      <a:pt x="6930" y="2903"/>
                      <a:pt x="6927" y="2903"/>
                    </a:cubicBezTo>
                    <a:cubicBezTo>
                      <a:pt x="6921" y="2903"/>
                      <a:pt x="6925" y="2891"/>
                      <a:pt x="6939" y="2874"/>
                    </a:cubicBezTo>
                    <a:lnTo>
                      <a:pt x="6939" y="2874"/>
                    </a:lnTo>
                    <a:cubicBezTo>
                      <a:pt x="6931" y="2879"/>
                      <a:pt x="6931" y="2879"/>
                      <a:pt x="6927" y="2882"/>
                    </a:cubicBezTo>
                    <a:cubicBezTo>
                      <a:pt x="6930" y="2878"/>
                      <a:pt x="6930" y="2877"/>
                      <a:pt x="6930" y="2877"/>
                    </a:cubicBezTo>
                    <a:lnTo>
                      <a:pt x="6930" y="2877"/>
                    </a:lnTo>
                    <a:cubicBezTo>
                      <a:pt x="6929" y="2877"/>
                      <a:pt x="6926" y="2879"/>
                      <a:pt x="6924" y="2879"/>
                    </a:cubicBezTo>
                    <a:cubicBezTo>
                      <a:pt x="6924" y="2879"/>
                      <a:pt x="6924" y="2879"/>
                      <a:pt x="6924" y="2879"/>
                    </a:cubicBezTo>
                    <a:cubicBezTo>
                      <a:pt x="6922" y="2879"/>
                      <a:pt x="6921" y="2880"/>
                      <a:pt x="6920" y="2880"/>
                    </a:cubicBezTo>
                    <a:cubicBezTo>
                      <a:pt x="6911" y="2880"/>
                      <a:pt x="6936" y="2852"/>
                      <a:pt x="6932" y="2852"/>
                    </a:cubicBezTo>
                    <a:cubicBezTo>
                      <a:pt x="6932" y="2852"/>
                      <a:pt x="6931" y="2852"/>
                      <a:pt x="6931" y="2852"/>
                    </a:cubicBezTo>
                    <a:cubicBezTo>
                      <a:pt x="6932" y="2851"/>
                      <a:pt x="6932" y="2851"/>
                      <a:pt x="6931" y="2851"/>
                    </a:cubicBezTo>
                    <a:cubicBezTo>
                      <a:pt x="6929" y="2851"/>
                      <a:pt x="6924" y="2852"/>
                      <a:pt x="6924" y="2852"/>
                    </a:cubicBezTo>
                    <a:cubicBezTo>
                      <a:pt x="6931" y="2842"/>
                      <a:pt x="6924" y="2845"/>
                      <a:pt x="6931" y="2835"/>
                    </a:cubicBezTo>
                    <a:lnTo>
                      <a:pt x="6931" y="2835"/>
                    </a:lnTo>
                    <a:cubicBezTo>
                      <a:pt x="6922" y="2842"/>
                      <a:pt x="6909" y="2846"/>
                      <a:pt x="6900" y="2846"/>
                    </a:cubicBezTo>
                    <a:cubicBezTo>
                      <a:pt x="6888" y="2846"/>
                      <a:pt x="6882" y="2838"/>
                      <a:pt x="6902" y="2820"/>
                    </a:cubicBezTo>
                    <a:lnTo>
                      <a:pt x="6902" y="2820"/>
                    </a:lnTo>
                    <a:cubicBezTo>
                      <a:pt x="6896" y="2824"/>
                      <a:pt x="6891" y="2827"/>
                      <a:pt x="6888" y="2827"/>
                    </a:cubicBezTo>
                    <a:cubicBezTo>
                      <a:pt x="6882" y="2827"/>
                      <a:pt x="6883" y="2818"/>
                      <a:pt x="6898" y="2805"/>
                    </a:cubicBezTo>
                    <a:lnTo>
                      <a:pt x="6898" y="2805"/>
                    </a:lnTo>
                    <a:cubicBezTo>
                      <a:pt x="6887" y="2814"/>
                      <a:pt x="6868" y="2823"/>
                      <a:pt x="6860" y="2823"/>
                    </a:cubicBezTo>
                    <a:cubicBezTo>
                      <a:pt x="6854" y="2823"/>
                      <a:pt x="6853" y="2819"/>
                      <a:pt x="6861" y="2808"/>
                    </a:cubicBezTo>
                    <a:lnTo>
                      <a:pt x="6861" y="2808"/>
                    </a:lnTo>
                    <a:cubicBezTo>
                      <a:pt x="6846" y="2822"/>
                      <a:pt x="6831" y="2828"/>
                      <a:pt x="6820" y="2828"/>
                    </a:cubicBezTo>
                    <a:cubicBezTo>
                      <a:pt x="6802" y="2828"/>
                      <a:pt x="6794" y="2810"/>
                      <a:pt x="6817" y="2783"/>
                    </a:cubicBezTo>
                    <a:lnTo>
                      <a:pt x="6817" y="2783"/>
                    </a:lnTo>
                    <a:cubicBezTo>
                      <a:pt x="6814" y="2785"/>
                      <a:pt x="6811" y="2787"/>
                      <a:pt x="6810" y="2787"/>
                    </a:cubicBezTo>
                    <a:cubicBezTo>
                      <a:pt x="6803" y="2787"/>
                      <a:pt x="6819" y="2762"/>
                      <a:pt x="6824" y="2750"/>
                    </a:cubicBezTo>
                    <a:lnTo>
                      <a:pt x="6824" y="2750"/>
                    </a:lnTo>
                    <a:cubicBezTo>
                      <a:pt x="6809" y="2764"/>
                      <a:pt x="6798" y="2771"/>
                      <a:pt x="6794" y="2771"/>
                    </a:cubicBezTo>
                    <a:cubicBezTo>
                      <a:pt x="6788" y="2771"/>
                      <a:pt x="6792" y="2760"/>
                      <a:pt x="6806" y="2740"/>
                    </a:cubicBezTo>
                    <a:lnTo>
                      <a:pt x="6806" y="2740"/>
                    </a:lnTo>
                    <a:cubicBezTo>
                      <a:pt x="6795" y="2755"/>
                      <a:pt x="6756" y="2780"/>
                      <a:pt x="6744" y="2780"/>
                    </a:cubicBezTo>
                    <a:cubicBezTo>
                      <a:pt x="6738" y="2780"/>
                      <a:pt x="6738" y="2774"/>
                      <a:pt x="6748" y="2761"/>
                    </a:cubicBezTo>
                    <a:lnTo>
                      <a:pt x="6748" y="2761"/>
                    </a:lnTo>
                    <a:cubicBezTo>
                      <a:pt x="6238" y="3160"/>
                      <a:pt x="5685" y="3806"/>
                      <a:pt x="5164" y="4297"/>
                    </a:cubicBezTo>
                    <a:lnTo>
                      <a:pt x="5164" y="4235"/>
                    </a:lnTo>
                    <a:cubicBezTo>
                      <a:pt x="5149" y="3561"/>
                      <a:pt x="5152" y="2882"/>
                      <a:pt x="5145" y="2211"/>
                    </a:cubicBezTo>
                    <a:cubicBezTo>
                      <a:pt x="5138" y="2329"/>
                      <a:pt x="5145" y="2439"/>
                      <a:pt x="5142" y="2559"/>
                    </a:cubicBezTo>
                    <a:cubicBezTo>
                      <a:pt x="5123" y="1947"/>
                      <a:pt x="5152" y="1327"/>
                      <a:pt x="5123" y="718"/>
                    </a:cubicBezTo>
                    <a:cubicBezTo>
                      <a:pt x="5105" y="630"/>
                      <a:pt x="5113" y="495"/>
                      <a:pt x="5083" y="432"/>
                    </a:cubicBezTo>
                    <a:cubicBezTo>
                      <a:pt x="5079" y="432"/>
                      <a:pt x="5076" y="422"/>
                      <a:pt x="5072" y="407"/>
                    </a:cubicBezTo>
                    <a:cubicBezTo>
                      <a:pt x="5069" y="429"/>
                      <a:pt x="5047" y="415"/>
                      <a:pt x="5042" y="466"/>
                    </a:cubicBezTo>
                    <a:lnTo>
                      <a:pt x="5042" y="462"/>
                    </a:lnTo>
                    <a:cubicBezTo>
                      <a:pt x="5042" y="469"/>
                      <a:pt x="5042" y="488"/>
                      <a:pt x="5039" y="491"/>
                    </a:cubicBezTo>
                    <a:cubicBezTo>
                      <a:pt x="5038" y="537"/>
                      <a:pt x="5036" y="555"/>
                      <a:pt x="5033" y="555"/>
                    </a:cubicBezTo>
                    <a:cubicBezTo>
                      <a:pt x="5026" y="555"/>
                      <a:pt x="5016" y="377"/>
                      <a:pt x="5035" y="330"/>
                    </a:cubicBezTo>
                    <a:cubicBezTo>
                      <a:pt x="5035" y="337"/>
                      <a:pt x="5035" y="340"/>
                      <a:pt x="5035" y="340"/>
                    </a:cubicBezTo>
                    <a:cubicBezTo>
                      <a:pt x="5035" y="340"/>
                      <a:pt x="5036" y="305"/>
                      <a:pt x="5039" y="305"/>
                    </a:cubicBezTo>
                    <a:lnTo>
                      <a:pt x="5039" y="319"/>
                    </a:lnTo>
                    <a:cubicBezTo>
                      <a:pt x="5039" y="293"/>
                      <a:pt x="5047" y="275"/>
                      <a:pt x="5047" y="256"/>
                    </a:cubicBezTo>
                    <a:cubicBezTo>
                      <a:pt x="5047" y="255"/>
                      <a:pt x="5048" y="255"/>
                      <a:pt x="5048" y="255"/>
                    </a:cubicBezTo>
                    <a:lnTo>
                      <a:pt x="5048" y="255"/>
                    </a:lnTo>
                    <a:cubicBezTo>
                      <a:pt x="5049" y="255"/>
                      <a:pt x="5047" y="261"/>
                      <a:pt x="5047" y="261"/>
                    </a:cubicBezTo>
                    <a:lnTo>
                      <a:pt x="5047" y="286"/>
                    </a:lnTo>
                    <a:cubicBezTo>
                      <a:pt x="5050" y="261"/>
                      <a:pt x="5050" y="220"/>
                      <a:pt x="5057" y="190"/>
                    </a:cubicBezTo>
                    <a:cubicBezTo>
                      <a:pt x="5061" y="175"/>
                      <a:pt x="5065" y="159"/>
                      <a:pt x="5064" y="159"/>
                    </a:cubicBezTo>
                    <a:lnTo>
                      <a:pt x="5064" y="159"/>
                    </a:lnTo>
                    <a:cubicBezTo>
                      <a:pt x="5063" y="159"/>
                      <a:pt x="5060" y="168"/>
                      <a:pt x="5054" y="195"/>
                    </a:cubicBezTo>
                    <a:cubicBezTo>
                      <a:pt x="5053" y="188"/>
                      <a:pt x="5053" y="185"/>
                      <a:pt x="5052" y="185"/>
                    </a:cubicBezTo>
                    <a:cubicBezTo>
                      <a:pt x="5049" y="185"/>
                      <a:pt x="5043" y="245"/>
                      <a:pt x="5039" y="245"/>
                    </a:cubicBezTo>
                    <a:cubicBezTo>
                      <a:pt x="5038" y="245"/>
                      <a:pt x="5037" y="240"/>
                      <a:pt x="5036" y="227"/>
                    </a:cubicBezTo>
                    <a:lnTo>
                      <a:pt x="5036" y="227"/>
                    </a:lnTo>
                    <a:cubicBezTo>
                      <a:pt x="5037" y="270"/>
                      <a:pt x="5024" y="307"/>
                      <a:pt x="5020" y="344"/>
                    </a:cubicBezTo>
                    <a:cubicBezTo>
                      <a:pt x="5019" y="346"/>
                      <a:pt x="5018" y="347"/>
                      <a:pt x="5016" y="347"/>
                    </a:cubicBezTo>
                    <a:cubicBezTo>
                      <a:pt x="5012" y="347"/>
                      <a:pt x="5010" y="332"/>
                      <a:pt x="5009" y="332"/>
                    </a:cubicBezTo>
                    <a:cubicBezTo>
                      <a:pt x="5008" y="332"/>
                      <a:pt x="5007" y="335"/>
                      <a:pt x="5006" y="344"/>
                    </a:cubicBezTo>
                    <a:cubicBezTo>
                      <a:pt x="4998" y="393"/>
                      <a:pt x="4991" y="411"/>
                      <a:pt x="4984" y="411"/>
                    </a:cubicBezTo>
                    <a:cubicBezTo>
                      <a:pt x="4967" y="411"/>
                      <a:pt x="4953" y="299"/>
                      <a:pt x="4922" y="249"/>
                    </a:cubicBezTo>
                    <a:cubicBezTo>
                      <a:pt x="4922" y="250"/>
                      <a:pt x="4921" y="251"/>
                      <a:pt x="4921" y="251"/>
                    </a:cubicBezTo>
                    <a:cubicBezTo>
                      <a:pt x="4918" y="251"/>
                      <a:pt x="4910" y="241"/>
                      <a:pt x="4910" y="234"/>
                    </a:cubicBezTo>
                    <a:lnTo>
                      <a:pt x="4910" y="231"/>
                    </a:lnTo>
                    <a:cubicBezTo>
                      <a:pt x="4893" y="217"/>
                      <a:pt x="4874" y="202"/>
                      <a:pt x="4859" y="165"/>
                    </a:cubicBezTo>
                    <a:cubicBezTo>
                      <a:pt x="4844" y="239"/>
                      <a:pt x="4830" y="378"/>
                      <a:pt x="4815" y="400"/>
                    </a:cubicBezTo>
                    <a:cubicBezTo>
                      <a:pt x="4814" y="407"/>
                      <a:pt x="4813" y="409"/>
                      <a:pt x="4811" y="409"/>
                    </a:cubicBezTo>
                    <a:cubicBezTo>
                      <a:pt x="4810" y="409"/>
                      <a:pt x="4808" y="403"/>
                      <a:pt x="4808" y="396"/>
                    </a:cubicBezTo>
                    <a:cubicBezTo>
                      <a:pt x="4797" y="371"/>
                      <a:pt x="4800" y="300"/>
                      <a:pt x="4790" y="264"/>
                    </a:cubicBezTo>
                    <a:cubicBezTo>
                      <a:pt x="4787" y="266"/>
                      <a:pt x="4785" y="267"/>
                      <a:pt x="4782" y="267"/>
                    </a:cubicBezTo>
                    <a:cubicBezTo>
                      <a:pt x="4761" y="267"/>
                      <a:pt x="4759" y="176"/>
                      <a:pt x="4739" y="139"/>
                    </a:cubicBezTo>
                    <a:cubicBezTo>
                      <a:pt x="4709" y="136"/>
                      <a:pt x="4705" y="29"/>
                      <a:pt x="46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39"/>
              <p:cNvSpPr/>
              <p:nvPr/>
            </p:nvSpPr>
            <p:spPr>
              <a:xfrm>
                <a:off x="2868969" y="2790318"/>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39"/>
              <p:cNvSpPr/>
              <p:nvPr/>
            </p:nvSpPr>
            <p:spPr>
              <a:xfrm>
                <a:off x="2399335" y="2771323"/>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39"/>
              <p:cNvSpPr/>
              <p:nvPr/>
            </p:nvSpPr>
            <p:spPr>
              <a:xfrm>
                <a:off x="2825256" y="2767193"/>
                <a:ext cx="354" cy="59"/>
              </a:xfrm>
              <a:custGeom>
                <a:avLst/>
                <a:gdLst/>
                <a:ahLst/>
                <a:cxnLst/>
                <a:rect l="l" t="t" r="r" b="b"/>
                <a:pathLst>
                  <a:path w="6" h="1" extrusionOk="0">
                    <a:moveTo>
                      <a:pt x="5" y="0"/>
                    </a:move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39"/>
              <p:cNvSpPr/>
              <p:nvPr/>
            </p:nvSpPr>
            <p:spPr>
              <a:xfrm>
                <a:off x="2717537" y="2767193"/>
                <a:ext cx="295" cy="59"/>
              </a:xfrm>
              <a:custGeom>
                <a:avLst/>
                <a:gdLst/>
                <a:ahLst/>
                <a:cxnLst/>
                <a:rect l="l" t="t" r="r" b="b"/>
                <a:pathLst>
                  <a:path w="5" h="1" extrusionOk="0">
                    <a:moveTo>
                      <a:pt x="0" y="0"/>
                    </a:moveTo>
                    <a:lnTo>
                      <a:pt x="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39"/>
              <p:cNvSpPr/>
              <p:nvPr/>
            </p:nvSpPr>
            <p:spPr>
              <a:xfrm>
                <a:off x="2383584" y="2798990"/>
                <a:ext cx="236" cy="59"/>
              </a:xfrm>
              <a:custGeom>
                <a:avLst/>
                <a:gdLst/>
                <a:ahLst/>
                <a:cxnLst/>
                <a:rect l="l" t="t" r="r" b="b"/>
                <a:pathLst>
                  <a:path w="4" h="1" extrusionOk="0">
                    <a:moveTo>
                      <a:pt x="0" y="1"/>
                    </a:moveTo>
                    <a:lnTo>
                      <a:pt x="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39"/>
              <p:cNvSpPr/>
              <p:nvPr/>
            </p:nvSpPr>
            <p:spPr>
              <a:xfrm>
                <a:off x="2668692" y="2873025"/>
                <a:ext cx="59" cy="0"/>
              </a:xfrm>
              <a:custGeom>
                <a:avLst/>
                <a:gdLst/>
                <a:ahLst/>
                <a:cxnLst/>
                <a:rect l="l" t="t" r="r" b="b"/>
                <a:pathLst>
                  <a:path w="1" extrusionOk="0">
                    <a:moveTo>
                      <a:pt x="0" y="0"/>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39"/>
              <p:cNvSpPr/>
              <p:nvPr/>
            </p:nvSpPr>
            <p:spPr>
              <a:xfrm>
                <a:off x="2485699" y="2663368"/>
                <a:ext cx="236" cy="59"/>
              </a:xfrm>
              <a:custGeom>
                <a:avLst/>
                <a:gdLst/>
                <a:ahLst/>
                <a:cxnLst/>
                <a:rect l="l" t="t" r="r" b="b"/>
                <a:pathLst>
                  <a:path w="4" h="1" extrusionOk="0">
                    <a:moveTo>
                      <a:pt x="0" y="0"/>
                    </a:moveTo>
                    <a:lnTo>
                      <a:pt x="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39"/>
              <p:cNvSpPr/>
              <p:nvPr/>
            </p:nvSpPr>
            <p:spPr>
              <a:xfrm>
                <a:off x="2487587" y="2697996"/>
                <a:ext cx="295" cy="59"/>
              </a:xfrm>
              <a:custGeom>
                <a:avLst/>
                <a:gdLst/>
                <a:ahLst/>
                <a:cxnLst/>
                <a:rect l="l" t="t" r="r" b="b"/>
                <a:pathLst>
                  <a:path w="5" h="1" extrusionOk="0">
                    <a:moveTo>
                      <a:pt x="4" y="0"/>
                    </a:move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39"/>
              <p:cNvSpPr/>
              <p:nvPr/>
            </p:nvSpPr>
            <p:spPr>
              <a:xfrm>
                <a:off x="2532598" y="2742771"/>
                <a:ext cx="295" cy="295"/>
              </a:xfrm>
              <a:custGeom>
                <a:avLst/>
                <a:gdLst/>
                <a:ahLst/>
                <a:cxnLst/>
                <a:rect l="l" t="t" r="r" b="b"/>
                <a:pathLst>
                  <a:path w="5" h="5" extrusionOk="0">
                    <a:moveTo>
                      <a:pt x="1" y="1"/>
                    </a:moveTo>
                    <a:lnTo>
                      <a:pt x="1" y="4"/>
                    </a:lnTo>
                    <a:cubicBezTo>
                      <a:pt x="4" y="4"/>
                      <a:pt x="1" y="4"/>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39"/>
              <p:cNvSpPr/>
              <p:nvPr/>
            </p:nvSpPr>
            <p:spPr>
              <a:xfrm>
                <a:off x="2694648" y="2859987"/>
                <a:ext cx="59" cy="59"/>
              </a:xfrm>
              <a:custGeom>
                <a:avLst/>
                <a:gdLst/>
                <a:ahLst/>
                <a:cxnLst/>
                <a:rect l="l" t="t" r="r" b="b"/>
                <a:pathLst>
                  <a:path w="1" h="1" extrusionOk="0">
                    <a:moveTo>
                      <a:pt x="0" y="1"/>
                    </a:move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39"/>
              <p:cNvSpPr/>
              <p:nvPr/>
            </p:nvSpPr>
            <p:spPr>
              <a:xfrm>
                <a:off x="2475494" y="2892256"/>
                <a:ext cx="59" cy="59"/>
              </a:xfrm>
              <a:custGeom>
                <a:avLst/>
                <a:gdLst/>
                <a:ahLst/>
                <a:cxnLst/>
                <a:rect l="l" t="t" r="r" b="b"/>
                <a:pathLst>
                  <a:path w="1" h="1" extrusionOk="0">
                    <a:moveTo>
                      <a:pt x="1" y="1"/>
                    </a:move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39"/>
              <p:cNvSpPr/>
              <p:nvPr/>
            </p:nvSpPr>
            <p:spPr>
              <a:xfrm>
                <a:off x="2684856" y="2709440"/>
                <a:ext cx="59" cy="59"/>
              </a:xfrm>
              <a:custGeom>
                <a:avLst/>
                <a:gdLst/>
                <a:ahLst/>
                <a:cxnLst/>
                <a:rect l="l" t="t" r="r" b="b"/>
                <a:pathLst>
                  <a:path w="1" h="1" extrusionOk="0">
                    <a:moveTo>
                      <a:pt x="1" y="1"/>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39"/>
              <p:cNvSpPr/>
              <p:nvPr/>
            </p:nvSpPr>
            <p:spPr>
              <a:xfrm>
                <a:off x="2509886" y="2890309"/>
                <a:ext cx="295" cy="59"/>
              </a:xfrm>
              <a:custGeom>
                <a:avLst/>
                <a:gdLst/>
                <a:ahLst/>
                <a:cxnLst/>
                <a:rect l="l" t="t" r="r" b="b"/>
                <a:pathLst>
                  <a:path w="5" h="1" extrusionOk="0">
                    <a:moveTo>
                      <a:pt x="0" y="0"/>
                    </a:moveTo>
                    <a:lnTo>
                      <a:pt x="0" y="0"/>
                    </a:lnTo>
                    <a:cubicBezTo>
                      <a:pt x="5" y="0"/>
                      <a:pt x="5"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39"/>
              <p:cNvSpPr/>
              <p:nvPr/>
            </p:nvSpPr>
            <p:spPr>
              <a:xfrm>
                <a:off x="2554897" y="2845298"/>
                <a:ext cx="236" cy="59"/>
              </a:xfrm>
              <a:custGeom>
                <a:avLst/>
                <a:gdLst/>
                <a:ahLst/>
                <a:cxnLst/>
                <a:rect l="l" t="t" r="r" b="b"/>
                <a:pathLst>
                  <a:path w="4" h="1" extrusionOk="0">
                    <a:moveTo>
                      <a:pt x="0" y="1"/>
                    </a:moveTo>
                    <a:lnTo>
                      <a:pt x="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39"/>
              <p:cNvSpPr/>
              <p:nvPr/>
            </p:nvSpPr>
            <p:spPr>
              <a:xfrm>
                <a:off x="2671877" y="2683307"/>
                <a:ext cx="295" cy="236"/>
              </a:xfrm>
              <a:custGeom>
                <a:avLst/>
                <a:gdLst/>
                <a:ahLst/>
                <a:cxnLst/>
                <a:rect l="l" t="t" r="r" b="b"/>
                <a:pathLst>
                  <a:path w="5" h="4" extrusionOk="0">
                    <a:moveTo>
                      <a:pt x="4" y="0"/>
                    </a:moveTo>
                    <a:lnTo>
                      <a:pt x="4" y="0"/>
                    </a:lnTo>
                    <a:cubicBezTo>
                      <a:pt x="4" y="0"/>
                      <a:pt x="1" y="4"/>
                      <a:pt x="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39" name="Google Shape;3939;p39"/>
            <p:cNvSpPr/>
            <p:nvPr/>
          </p:nvSpPr>
          <p:spPr>
            <a:xfrm rot="-1384069">
              <a:off x="7055332" y="-644235"/>
              <a:ext cx="1552986" cy="1621294"/>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a:extLst>
              <a:ext uri="{FF2B5EF4-FFF2-40B4-BE49-F238E27FC236}">
                <a16:creationId xmlns:a16="http://schemas.microsoft.com/office/drawing/2014/main" id="{02D80CF6-9669-443E-BB66-11571CC08B19}"/>
              </a:ext>
            </a:extLst>
          </p:cNvPr>
          <p:cNvPicPr>
            <a:picLocks noChangeAspect="1"/>
          </p:cNvPicPr>
          <p:nvPr/>
        </p:nvPicPr>
        <p:blipFill>
          <a:blip r:embed="rId3"/>
          <a:stretch>
            <a:fillRect/>
          </a:stretch>
        </p:blipFill>
        <p:spPr>
          <a:xfrm>
            <a:off x="353869" y="-394266"/>
            <a:ext cx="1552766" cy="1547806"/>
          </a:xfrm>
          <a:prstGeom prst="rect">
            <a:avLst/>
          </a:prstGeom>
        </p:spPr>
      </p:pic>
      <p:pic>
        <p:nvPicPr>
          <p:cNvPr id="5" name="Picture 4">
            <a:extLst>
              <a:ext uri="{FF2B5EF4-FFF2-40B4-BE49-F238E27FC236}">
                <a16:creationId xmlns:a16="http://schemas.microsoft.com/office/drawing/2014/main" id="{F8708E00-8872-4DE7-A377-A509709DFA00}"/>
              </a:ext>
            </a:extLst>
          </p:cNvPr>
          <p:cNvPicPr>
            <a:picLocks noChangeAspect="1"/>
          </p:cNvPicPr>
          <p:nvPr/>
        </p:nvPicPr>
        <p:blipFill>
          <a:blip r:embed="rId4"/>
          <a:stretch>
            <a:fillRect/>
          </a:stretch>
        </p:blipFill>
        <p:spPr>
          <a:xfrm>
            <a:off x="4283442" y="-354245"/>
            <a:ext cx="2035647" cy="1921087"/>
          </a:xfrm>
          <a:prstGeom prst="rect">
            <a:avLst/>
          </a:prstGeom>
        </p:spPr>
      </p:pic>
      <p:sp>
        <p:nvSpPr>
          <p:cNvPr id="3" name="TextBox 2">
            <a:extLst>
              <a:ext uri="{FF2B5EF4-FFF2-40B4-BE49-F238E27FC236}">
                <a16:creationId xmlns:a16="http://schemas.microsoft.com/office/drawing/2014/main" id="{5EEF13CC-B715-47C5-81BD-A728B09FDB59}"/>
              </a:ext>
            </a:extLst>
          </p:cNvPr>
          <p:cNvSpPr txBox="1"/>
          <p:nvPr/>
        </p:nvSpPr>
        <p:spPr>
          <a:xfrm flipH="1">
            <a:off x="8863859" y="-2431"/>
            <a:ext cx="308079" cy="307777"/>
          </a:xfrm>
          <a:prstGeom prst="rect">
            <a:avLst/>
          </a:prstGeom>
          <a:noFill/>
        </p:spPr>
        <p:txBody>
          <a:bodyPr wrap="square" rtlCol="0">
            <a:spAutoFit/>
          </a:bodyPr>
          <a:lstStyle/>
          <a:p>
            <a:r>
              <a:rPr lang="en-US" b="1" dirty="0">
                <a:solidFill>
                  <a:srgbClr val="FF0000"/>
                </a:solidFill>
                <a:latin typeface="Arial Black" panose="020B0A04020102020204" pitchFamily="34" charset="0"/>
              </a:rPr>
              <a:t>1</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97"/>
        <p:cNvGrpSpPr/>
        <p:nvPr/>
      </p:nvGrpSpPr>
      <p:grpSpPr>
        <a:xfrm>
          <a:off x="0" y="0"/>
          <a:ext cx="0" cy="0"/>
          <a:chOff x="0" y="0"/>
          <a:chExt cx="0" cy="0"/>
        </a:xfrm>
      </p:grpSpPr>
      <p:grpSp>
        <p:nvGrpSpPr>
          <p:cNvPr id="5198" name="Google Shape;5198;p65"/>
          <p:cNvGrpSpPr/>
          <p:nvPr/>
        </p:nvGrpSpPr>
        <p:grpSpPr>
          <a:xfrm>
            <a:off x="4171966" y="2144264"/>
            <a:ext cx="800063" cy="758169"/>
            <a:chOff x="3456291" y="2144264"/>
            <a:chExt cx="800063" cy="758169"/>
          </a:xfrm>
        </p:grpSpPr>
        <p:sp>
          <p:nvSpPr>
            <p:cNvPr id="5199" name="Google Shape;5199;p65"/>
            <p:cNvSpPr/>
            <p:nvPr/>
          </p:nvSpPr>
          <p:spPr>
            <a:xfrm>
              <a:off x="3456291" y="2144264"/>
              <a:ext cx="800063" cy="758169"/>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00" name="Google Shape;5200;p65"/>
            <p:cNvGrpSpPr/>
            <p:nvPr/>
          </p:nvGrpSpPr>
          <p:grpSpPr>
            <a:xfrm>
              <a:off x="3629247" y="2296432"/>
              <a:ext cx="484799" cy="453843"/>
              <a:chOff x="785900" y="3192986"/>
              <a:chExt cx="414075" cy="387635"/>
            </a:xfrm>
          </p:grpSpPr>
          <p:sp>
            <p:nvSpPr>
              <p:cNvPr id="5201" name="Google Shape;5201;p65"/>
              <p:cNvSpPr/>
              <p:nvPr/>
            </p:nvSpPr>
            <p:spPr>
              <a:xfrm>
                <a:off x="936213" y="3333091"/>
                <a:ext cx="113416" cy="123269"/>
              </a:xfrm>
              <a:custGeom>
                <a:avLst/>
                <a:gdLst/>
                <a:ahLst/>
                <a:cxnLst/>
                <a:rect l="l" t="t" r="r" b="b"/>
                <a:pathLst>
                  <a:path w="3200" h="3478" extrusionOk="0">
                    <a:moveTo>
                      <a:pt x="1600" y="344"/>
                    </a:moveTo>
                    <a:cubicBezTo>
                      <a:pt x="1964" y="344"/>
                      <a:pt x="2259" y="637"/>
                      <a:pt x="2259" y="1000"/>
                    </a:cubicBezTo>
                    <a:cubicBezTo>
                      <a:pt x="2259" y="1364"/>
                      <a:pt x="1964" y="1660"/>
                      <a:pt x="1600" y="1660"/>
                    </a:cubicBezTo>
                    <a:cubicBezTo>
                      <a:pt x="1237" y="1660"/>
                      <a:pt x="940" y="1364"/>
                      <a:pt x="940" y="1000"/>
                    </a:cubicBezTo>
                    <a:cubicBezTo>
                      <a:pt x="940" y="637"/>
                      <a:pt x="1237" y="344"/>
                      <a:pt x="1600" y="344"/>
                    </a:cubicBezTo>
                    <a:close/>
                    <a:moveTo>
                      <a:pt x="1600" y="0"/>
                    </a:moveTo>
                    <a:cubicBezTo>
                      <a:pt x="1049" y="0"/>
                      <a:pt x="600" y="450"/>
                      <a:pt x="600" y="1000"/>
                    </a:cubicBezTo>
                    <a:cubicBezTo>
                      <a:pt x="600" y="1255"/>
                      <a:pt x="693" y="1487"/>
                      <a:pt x="847" y="1664"/>
                    </a:cubicBezTo>
                    <a:cubicBezTo>
                      <a:pt x="375" y="1693"/>
                      <a:pt x="1" y="2087"/>
                      <a:pt x="1" y="2570"/>
                    </a:cubicBezTo>
                    <a:lnTo>
                      <a:pt x="1" y="3304"/>
                    </a:lnTo>
                    <a:cubicBezTo>
                      <a:pt x="1" y="3402"/>
                      <a:pt x="75" y="3477"/>
                      <a:pt x="169" y="3477"/>
                    </a:cubicBezTo>
                    <a:lnTo>
                      <a:pt x="570" y="3477"/>
                    </a:lnTo>
                    <a:cubicBezTo>
                      <a:pt x="663" y="3477"/>
                      <a:pt x="743" y="3402"/>
                      <a:pt x="743" y="3304"/>
                    </a:cubicBezTo>
                    <a:cubicBezTo>
                      <a:pt x="743" y="3211"/>
                      <a:pt x="663" y="3135"/>
                      <a:pt x="570" y="3135"/>
                    </a:cubicBezTo>
                    <a:lnTo>
                      <a:pt x="342" y="3135"/>
                    </a:lnTo>
                    <a:lnTo>
                      <a:pt x="342" y="2570"/>
                    </a:lnTo>
                    <a:cubicBezTo>
                      <a:pt x="342" y="2255"/>
                      <a:pt x="596" y="2001"/>
                      <a:pt x="907" y="2001"/>
                    </a:cubicBezTo>
                    <a:lnTo>
                      <a:pt x="2289" y="2001"/>
                    </a:lnTo>
                    <a:cubicBezTo>
                      <a:pt x="2604" y="2001"/>
                      <a:pt x="2859" y="2255"/>
                      <a:pt x="2859" y="2570"/>
                    </a:cubicBezTo>
                    <a:lnTo>
                      <a:pt x="2859" y="3135"/>
                    </a:lnTo>
                    <a:lnTo>
                      <a:pt x="1367" y="3135"/>
                    </a:lnTo>
                    <a:cubicBezTo>
                      <a:pt x="1274" y="3135"/>
                      <a:pt x="1199" y="3211"/>
                      <a:pt x="1199" y="3304"/>
                    </a:cubicBezTo>
                    <a:cubicBezTo>
                      <a:pt x="1199" y="3402"/>
                      <a:pt x="1274" y="3477"/>
                      <a:pt x="1367" y="3477"/>
                    </a:cubicBezTo>
                    <a:lnTo>
                      <a:pt x="3027" y="3477"/>
                    </a:lnTo>
                    <a:cubicBezTo>
                      <a:pt x="3121" y="3477"/>
                      <a:pt x="3200" y="3402"/>
                      <a:pt x="3200" y="3304"/>
                    </a:cubicBezTo>
                    <a:lnTo>
                      <a:pt x="3200" y="2570"/>
                    </a:lnTo>
                    <a:cubicBezTo>
                      <a:pt x="3200" y="2087"/>
                      <a:pt x="2825" y="1693"/>
                      <a:pt x="2349" y="1664"/>
                    </a:cubicBezTo>
                    <a:cubicBezTo>
                      <a:pt x="2507" y="1487"/>
                      <a:pt x="2600" y="1255"/>
                      <a:pt x="2600" y="1000"/>
                    </a:cubicBezTo>
                    <a:cubicBezTo>
                      <a:pt x="2600" y="450"/>
                      <a:pt x="2151" y="0"/>
                      <a:pt x="160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2" name="Google Shape;5202;p65"/>
              <p:cNvSpPr/>
              <p:nvPr/>
            </p:nvSpPr>
            <p:spPr>
              <a:xfrm>
                <a:off x="785900" y="3192986"/>
                <a:ext cx="414075" cy="387635"/>
              </a:xfrm>
              <a:custGeom>
                <a:avLst/>
                <a:gdLst/>
                <a:ahLst/>
                <a:cxnLst/>
                <a:rect l="l" t="t" r="r" b="b"/>
                <a:pathLst>
                  <a:path w="11683" h="10937" extrusionOk="0">
                    <a:moveTo>
                      <a:pt x="1278" y="345"/>
                    </a:moveTo>
                    <a:cubicBezTo>
                      <a:pt x="1589" y="345"/>
                      <a:pt x="1844" y="597"/>
                      <a:pt x="1844" y="911"/>
                    </a:cubicBezTo>
                    <a:cubicBezTo>
                      <a:pt x="1844" y="1221"/>
                      <a:pt x="1589" y="1477"/>
                      <a:pt x="1278" y="1477"/>
                    </a:cubicBezTo>
                    <a:cubicBezTo>
                      <a:pt x="967" y="1477"/>
                      <a:pt x="713" y="1221"/>
                      <a:pt x="713" y="911"/>
                    </a:cubicBezTo>
                    <a:cubicBezTo>
                      <a:pt x="713" y="597"/>
                      <a:pt x="967" y="345"/>
                      <a:pt x="1278" y="345"/>
                    </a:cubicBezTo>
                    <a:close/>
                    <a:moveTo>
                      <a:pt x="10405" y="345"/>
                    </a:moveTo>
                    <a:cubicBezTo>
                      <a:pt x="10716" y="345"/>
                      <a:pt x="10970" y="597"/>
                      <a:pt x="10970" y="911"/>
                    </a:cubicBezTo>
                    <a:cubicBezTo>
                      <a:pt x="10970" y="1221"/>
                      <a:pt x="10716" y="1477"/>
                      <a:pt x="10405" y="1477"/>
                    </a:cubicBezTo>
                    <a:cubicBezTo>
                      <a:pt x="10090" y="1477"/>
                      <a:pt x="9839" y="1221"/>
                      <a:pt x="9839" y="911"/>
                    </a:cubicBezTo>
                    <a:cubicBezTo>
                      <a:pt x="9839" y="597"/>
                      <a:pt x="10090" y="345"/>
                      <a:pt x="10405" y="345"/>
                    </a:cubicBezTo>
                    <a:close/>
                    <a:moveTo>
                      <a:pt x="1922" y="1818"/>
                    </a:moveTo>
                    <a:cubicBezTo>
                      <a:pt x="2084" y="1818"/>
                      <a:pt x="2211" y="1949"/>
                      <a:pt x="2211" y="2110"/>
                    </a:cubicBezTo>
                    <a:lnTo>
                      <a:pt x="2211" y="2582"/>
                    </a:lnTo>
                    <a:lnTo>
                      <a:pt x="341" y="2582"/>
                    </a:lnTo>
                    <a:lnTo>
                      <a:pt x="341" y="2110"/>
                    </a:lnTo>
                    <a:cubicBezTo>
                      <a:pt x="341" y="1949"/>
                      <a:pt x="472" y="1818"/>
                      <a:pt x="633" y="1818"/>
                    </a:cubicBezTo>
                    <a:close/>
                    <a:moveTo>
                      <a:pt x="2428" y="2926"/>
                    </a:moveTo>
                    <a:cubicBezTo>
                      <a:pt x="2866" y="2926"/>
                      <a:pt x="3226" y="3282"/>
                      <a:pt x="3226" y="3721"/>
                    </a:cubicBezTo>
                    <a:cubicBezTo>
                      <a:pt x="3226" y="4159"/>
                      <a:pt x="2866" y="4519"/>
                      <a:pt x="2428" y="4519"/>
                    </a:cubicBezTo>
                    <a:cubicBezTo>
                      <a:pt x="1989" y="4519"/>
                      <a:pt x="1630" y="4159"/>
                      <a:pt x="1630" y="3721"/>
                    </a:cubicBezTo>
                    <a:cubicBezTo>
                      <a:pt x="1630" y="3282"/>
                      <a:pt x="1989" y="2926"/>
                      <a:pt x="2428" y="2926"/>
                    </a:cubicBezTo>
                    <a:close/>
                    <a:moveTo>
                      <a:pt x="9255" y="2926"/>
                    </a:moveTo>
                    <a:cubicBezTo>
                      <a:pt x="9692" y="2926"/>
                      <a:pt x="10048" y="3282"/>
                      <a:pt x="10048" y="3721"/>
                    </a:cubicBezTo>
                    <a:cubicBezTo>
                      <a:pt x="10048" y="4159"/>
                      <a:pt x="9692" y="4519"/>
                      <a:pt x="9255" y="4519"/>
                    </a:cubicBezTo>
                    <a:cubicBezTo>
                      <a:pt x="8812" y="4519"/>
                      <a:pt x="8456" y="4159"/>
                      <a:pt x="8456" y="3721"/>
                    </a:cubicBezTo>
                    <a:cubicBezTo>
                      <a:pt x="8456" y="3282"/>
                      <a:pt x="8812" y="2926"/>
                      <a:pt x="9255" y="2926"/>
                    </a:cubicBezTo>
                    <a:close/>
                    <a:moveTo>
                      <a:pt x="2428" y="6864"/>
                    </a:moveTo>
                    <a:cubicBezTo>
                      <a:pt x="2866" y="6864"/>
                      <a:pt x="3226" y="7223"/>
                      <a:pt x="3226" y="7662"/>
                    </a:cubicBezTo>
                    <a:cubicBezTo>
                      <a:pt x="3226" y="8100"/>
                      <a:pt x="2866" y="8460"/>
                      <a:pt x="2428" y="8460"/>
                    </a:cubicBezTo>
                    <a:cubicBezTo>
                      <a:pt x="1989" y="8460"/>
                      <a:pt x="1630" y="8100"/>
                      <a:pt x="1630" y="7662"/>
                    </a:cubicBezTo>
                    <a:cubicBezTo>
                      <a:pt x="1630" y="7223"/>
                      <a:pt x="1989" y="6864"/>
                      <a:pt x="2428" y="6864"/>
                    </a:cubicBezTo>
                    <a:close/>
                    <a:moveTo>
                      <a:pt x="9255" y="6864"/>
                    </a:moveTo>
                    <a:cubicBezTo>
                      <a:pt x="9692" y="6864"/>
                      <a:pt x="10048" y="7223"/>
                      <a:pt x="10048" y="7662"/>
                    </a:cubicBezTo>
                    <a:cubicBezTo>
                      <a:pt x="10048" y="8100"/>
                      <a:pt x="9692" y="8460"/>
                      <a:pt x="9255" y="8460"/>
                    </a:cubicBezTo>
                    <a:cubicBezTo>
                      <a:pt x="8812" y="8460"/>
                      <a:pt x="8456" y="8100"/>
                      <a:pt x="8456" y="7662"/>
                    </a:cubicBezTo>
                    <a:cubicBezTo>
                      <a:pt x="8456" y="7223"/>
                      <a:pt x="8812" y="6864"/>
                      <a:pt x="9255" y="6864"/>
                    </a:cubicBezTo>
                    <a:close/>
                    <a:moveTo>
                      <a:pt x="5841" y="2889"/>
                    </a:moveTo>
                    <a:cubicBezTo>
                      <a:pt x="7384" y="2889"/>
                      <a:pt x="8643" y="4148"/>
                      <a:pt x="8643" y="5691"/>
                    </a:cubicBezTo>
                    <a:cubicBezTo>
                      <a:pt x="8643" y="7235"/>
                      <a:pt x="7384" y="8494"/>
                      <a:pt x="5841" y="8494"/>
                    </a:cubicBezTo>
                    <a:cubicBezTo>
                      <a:pt x="4294" y="8494"/>
                      <a:pt x="3039" y="7235"/>
                      <a:pt x="3039" y="5691"/>
                    </a:cubicBezTo>
                    <a:cubicBezTo>
                      <a:pt x="3039" y="4148"/>
                      <a:pt x="4294" y="2889"/>
                      <a:pt x="5841" y="2889"/>
                    </a:cubicBezTo>
                    <a:close/>
                    <a:moveTo>
                      <a:pt x="1278" y="8355"/>
                    </a:moveTo>
                    <a:cubicBezTo>
                      <a:pt x="1589" y="8355"/>
                      <a:pt x="1844" y="8610"/>
                      <a:pt x="1844" y="8921"/>
                    </a:cubicBezTo>
                    <a:cubicBezTo>
                      <a:pt x="1844" y="9232"/>
                      <a:pt x="1589" y="9486"/>
                      <a:pt x="1278" y="9486"/>
                    </a:cubicBezTo>
                    <a:cubicBezTo>
                      <a:pt x="967" y="9486"/>
                      <a:pt x="713" y="9232"/>
                      <a:pt x="713" y="8921"/>
                    </a:cubicBezTo>
                    <a:cubicBezTo>
                      <a:pt x="713" y="8610"/>
                      <a:pt x="967" y="8355"/>
                      <a:pt x="1278" y="8355"/>
                    </a:cubicBezTo>
                    <a:close/>
                    <a:moveTo>
                      <a:pt x="10405" y="8355"/>
                    </a:moveTo>
                    <a:cubicBezTo>
                      <a:pt x="10716" y="8355"/>
                      <a:pt x="10970" y="8610"/>
                      <a:pt x="10970" y="8921"/>
                    </a:cubicBezTo>
                    <a:cubicBezTo>
                      <a:pt x="10970" y="9232"/>
                      <a:pt x="10716" y="9486"/>
                      <a:pt x="10405" y="9486"/>
                    </a:cubicBezTo>
                    <a:cubicBezTo>
                      <a:pt x="10090" y="9486"/>
                      <a:pt x="9839" y="9232"/>
                      <a:pt x="9839" y="8921"/>
                    </a:cubicBezTo>
                    <a:cubicBezTo>
                      <a:pt x="9839" y="8610"/>
                      <a:pt x="10090" y="8355"/>
                      <a:pt x="10405" y="8355"/>
                    </a:cubicBezTo>
                    <a:close/>
                    <a:moveTo>
                      <a:pt x="11048" y="9831"/>
                    </a:moveTo>
                    <a:cubicBezTo>
                      <a:pt x="11210" y="9831"/>
                      <a:pt x="11337" y="9959"/>
                      <a:pt x="11337" y="10119"/>
                    </a:cubicBezTo>
                    <a:lnTo>
                      <a:pt x="11337" y="10595"/>
                    </a:lnTo>
                    <a:lnTo>
                      <a:pt x="9468" y="10595"/>
                    </a:lnTo>
                    <a:lnTo>
                      <a:pt x="9468" y="10119"/>
                    </a:lnTo>
                    <a:cubicBezTo>
                      <a:pt x="9468" y="9959"/>
                      <a:pt x="9599" y="9831"/>
                      <a:pt x="9756" y="9831"/>
                    </a:cubicBezTo>
                    <a:close/>
                    <a:moveTo>
                      <a:pt x="1278" y="0"/>
                    </a:moveTo>
                    <a:cubicBezTo>
                      <a:pt x="775" y="0"/>
                      <a:pt x="367" y="409"/>
                      <a:pt x="367" y="911"/>
                    </a:cubicBezTo>
                    <a:cubicBezTo>
                      <a:pt x="367" y="1124"/>
                      <a:pt x="446" y="1323"/>
                      <a:pt x="570" y="1480"/>
                    </a:cubicBezTo>
                    <a:cubicBezTo>
                      <a:pt x="251" y="1510"/>
                      <a:pt x="0" y="1780"/>
                      <a:pt x="0" y="2110"/>
                    </a:cubicBezTo>
                    <a:lnTo>
                      <a:pt x="0" y="2754"/>
                    </a:lnTo>
                    <a:cubicBezTo>
                      <a:pt x="0" y="2848"/>
                      <a:pt x="75" y="2923"/>
                      <a:pt x="173" y="2923"/>
                    </a:cubicBezTo>
                    <a:lnTo>
                      <a:pt x="1615" y="2923"/>
                    </a:lnTo>
                    <a:cubicBezTo>
                      <a:pt x="1413" y="3129"/>
                      <a:pt x="1289" y="3410"/>
                      <a:pt x="1289" y="3721"/>
                    </a:cubicBezTo>
                    <a:cubicBezTo>
                      <a:pt x="1289" y="4350"/>
                      <a:pt x="1799" y="4859"/>
                      <a:pt x="2428" y="4859"/>
                    </a:cubicBezTo>
                    <a:cubicBezTo>
                      <a:pt x="2570" y="4859"/>
                      <a:pt x="2705" y="4833"/>
                      <a:pt x="2829" y="4788"/>
                    </a:cubicBezTo>
                    <a:lnTo>
                      <a:pt x="2829" y="4788"/>
                    </a:lnTo>
                    <a:cubicBezTo>
                      <a:pt x="2743" y="5073"/>
                      <a:pt x="2698" y="5376"/>
                      <a:pt x="2698" y="5691"/>
                    </a:cubicBezTo>
                    <a:cubicBezTo>
                      <a:pt x="2698" y="6006"/>
                      <a:pt x="2743" y="6310"/>
                      <a:pt x="2829" y="6598"/>
                    </a:cubicBezTo>
                    <a:cubicBezTo>
                      <a:pt x="2705" y="6549"/>
                      <a:pt x="2570" y="6523"/>
                      <a:pt x="2428" y="6523"/>
                    </a:cubicBezTo>
                    <a:cubicBezTo>
                      <a:pt x="1799" y="6523"/>
                      <a:pt x="1289" y="7033"/>
                      <a:pt x="1289" y="7662"/>
                    </a:cubicBezTo>
                    <a:cubicBezTo>
                      <a:pt x="1289" y="7785"/>
                      <a:pt x="1308" y="7906"/>
                      <a:pt x="1346" y="8015"/>
                    </a:cubicBezTo>
                    <a:lnTo>
                      <a:pt x="1278" y="8015"/>
                    </a:lnTo>
                    <a:cubicBezTo>
                      <a:pt x="775" y="8015"/>
                      <a:pt x="367" y="8419"/>
                      <a:pt x="367" y="8921"/>
                    </a:cubicBezTo>
                    <a:cubicBezTo>
                      <a:pt x="367" y="9139"/>
                      <a:pt x="446" y="9336"/>
                      <a:pt x="570" y="9490"/>
                    </a:cubicBezTo>
                    <a:cubicBezTo>
                      <a:pt x="251" y="9521"/>
                      <a:pt x="0" y="9794"/>
                      <a:pt x="0" y="10119"/>
                    </a:cubicBezTo>
                    <a:lnTo>
                      <a:pt x="0" y="10764"/>
                    </a:lnTo>
                    <a:cubicBezTo>
                      <a:pt x="0" y="10858"/>
                      <a:pt x="75" y="10937"/>
                      <a:pt x="173" y="10937"/>
                    </a:cubicBezTo>
                    <a:lnTo>
                      <a:pt x="775" y="10937"/>
                    </a:lnTo>
                    <a:cubicBezTo>
                      <a:pt x="870" y="10937"/>
                      <a:pt x="948" y="10858"/>
                      <a:pt x="948" y="10764"/>
                    </a:cubicBezTo>
                    <a:cubicBezTo>
                      <a:pt x="948" y="10671"/>
                      <a:pt x="870" y="10595"/>
                      <a:pt x="775" y="10595"/>
                    </a:cubicBezTo>
                    <a:lnTo>
                      <a:pt x="341" y="10595"/>
                    </a:lnTo>
                    <a:lnTo>
                      <a:pt x="341" y="10119"/>
                    </a:lnTo>
                    <a:cubicBezTo>
                      <a:pt x="341" y="9959"/>
                      <a:pt x="472" y="9831"/>
                      <a:pt x="633" y="9831"/>
                    </a:cubicBezTo>
                    <a:lnTo>
                      <a:pt x="1922" y="9831"/>
                    </a:lnTo>
                    <a:cubicBezTo>
                      <a:pt x="2084" y="9831"/>
                      <a:pt x="2214" y="9959"/>
                      <a:pt x="2214" y="10119"/>
                    </a:cubicBezTo>
                    <a:lnTo>
                      <a:pt x="2214" y="10595"/>
                    </a:lnTo>
                    <a:lnTo>
                      <a:pt x="1574" y="10595"/>
                    </a:lnTo>
                    <a:cubicBezTo>
                      <a:pt x="1480" y="10595"/>
                      <a:pt x="1405" y="10671"/>
                      <a:pt x="1405" y="10764"/>
                    </a:cubicBezTo>
                    <a:cubicBezTo>
                      <a:pt x="1405" y="10858"/>
                      <a:pt x="1480" y="10937"/>
                      <a:pt x="1574" y="10937"/>
                    </a:cubicBezTo>
                    <a:lnTo>
                      <a:pt x="2383" y="10937"/>
                    </a:lnTo>
                    <a:cubicBezTo>
                      <a:pt x="2477" y="10937"/>
                      <a:pt x="2556" y="10858"/>
                      <a:pt x="2556" y="10764"/>
                    </a:cubicBezTo>
                    <a:lnTo>
                      <a:pt x="2556" y="10119"/>
                    </a:lnTo>
                    <a:cubicBezTo>
                      <a:pt x="2556" y="9794"/>
                      <a:pt x="2304" y="9521"/>
                      <a:pt x="1986" y="9490"/>
                    </a:cubicBezTo>
                    <a:cubicBezTo>
                      <a:pt x="2110" y="9336"/>
                      <a:pt x="2184" y="9139"/>
                      <a:pt x="2184" y="8921"/>
                    </a:cubicBezTo>
                    <a:cubicBezTo>
                      <a:pt x="2184" y="8872"/>
                      <a:pt x="2181" y="8819"/>
                      <a:pt x="2174" y="8771"/>
                    </a:cubicBezTo>
                    <a:lnTo>
                      <a:pt x="2174" y="8771"/>
                    </a:lnTo>
                    <a:cubicBezTo>
                      <a:pt x="2255" y="8790"/>
                      <a:pt x="2342" y="8801"/>
                      <a:pt x="2428" y="8801"/>
                    </a:cubicBezTo>
                    <a:cubicBezTo>
                      <a:pt x="2994" y="8801"/>
                      <a:pt x="3466" y="8385"/>
                      <a:pt x="3552" y="7846"/>
                    </a:cubicBezTo>
                    <a:cubicBezTo>
                      <a:pt x="4125" y="8456"/>
                      <a:pt x="4939" y="8835"/>
                      <a:pt x="5841" y="8835"/>
                    </a:cubicBezTo>
                    <a:cubicBezTo>
                      <a:pt x="6740" y="8835"/>
                      <a:pt x="7557" y="8456"/>
                      <a:pt x="8131" y="7846"/>
                    </a:cubicBezTo>
                    <a:cubicBezTo>
                      <a:pt x="8216" y="8385"/>
                      <a:pt x="8688" y="8801"/>
                      <a:pt x="9255" y="8801"/>
                    </a:cubicBezTo>
                    <a:cubicBezTo>
                      <a:pt x="9340" y="8801"/>
                      <a:pt x="9426" y="8790"/>
                      <a:pt x="9509" y="8771"/>
                    </a:cubicBezTo>
                    <a:lnTo>
                      <a:pt x="9509" y="8771"/>
                    </a:lnTo>
                    <a:cubicBezTo>
                      <a:pt x="9497" y="8819"/>
                      <a:pt x="9494" y="8872"/>
                      <a:pt x="9494" y="8921"/>
                    </a:cubicBezTo>
                    <a:cubicBezTo>
                      <a:pt x="9494" y="9139"/>
                      <a:pt x="9569" y="9333"/>
                      <a:pt x="9696" y="9490"/>
                    </a:cubicBezTo>
                    <a:cubicBezTo>
                      <a:pt x="9378" y="9521"/>
                      <a:pt x="9127" y="9794"/>
                      <a:pt x="9127" y="10119"/>
                    </a:cubicBezTo>
                    <a:lnTo>
                      <a:pt x="9127" y="10764"/>
                    </a:lnTo>
                    <a:cubicBezTo>
                      <a:pt x="9127" y="10858"/>
                      <a:pt x="9201" y="10937"/>
                      <a:pt x="9295" y="10937"/>
                    </a:cubicBezTo>
                    <a:lnTo>
                      <a:pt x="11510" y="10937"/>
                    </a:lnTo>
                    <a:cubicBezTo>
                      <a:pt x="11603" y="10937"/>
                      <a:pt x="11682" y="10858"/>
                      <a:pt x="11682" y="10764"/>
                    </a:cubicBezTo>
                    <a:lnTo>
                      <a:pt x="11682" y="10119"/>
                    </a:lnTo>
                    <a:cubicBezTo>
                      <a:pt x="11682" y="9794"/>
                      <a:pt x="11430" y="9521"/>
                      <a:pt x="11109" y="9490"/>
                    </a:cubicBezTo>
                    <a:cubicBezTo>
                      <a:pt x="11236" y="9333"/>
                      <a:pt x="11311" y="9139"/>
                      <a:pt x="11311" y="8921"/>
                    </a:cubicBezTo>
                    <a:cubicBezTo>
                      <a:pt x="11311" y="8419"/>
                      <a:pt x="10903" y="8015"/>
                      <a:pt x="10405" y="8015"/>
                    </a:cubicBezTo>
                    <a:lnTo>
                      <a:pt x="10337" y="8015"/>
                    </a:lnTo>
                    <a:cubicBezTo>
                      <a:pt x="10370" y="7906"/>
                      <a:pt x="10393" y="7785"/>
                      <a:pt x="10393" y="7662"/>
                    </a:cubicBezTo>
                    <a:cubicBezTo>
                      <a:pt x="10393" y="7033"/>
                      <a:pt x="9879" y="6523"/>
                      <a:pt x="9255" y="6523"/>
                    </a:cubicBezTo>
                    <a:cubicBezTo>
                      <a:pt x="9112" y="6523"/>
                      <a:pt x="8977" y="6549"/>
                      <a:pt x="8850" y="6598"/>
                    </a:cubicBezTo>
                    <a:cubicBezTo>
                      <a:pt x="8935" y="6310"/>
                      <a:pt x="8985" y="6006"/>
                      <a:pt x="8985" y="5691"/>
                    </a:cubicBezTo>
                    <a:cubicBezTo>
                      <a:pt x="8985" y="5376"/>
                      <a:pt x="8935" y="5073"/>
                      <a:pt x="8850" y="4788"/>
                    </a:cubicBezTo>
                    <a:lnTo>
                      <a:pt x="8850" y="4788"/>
                    </a:lnTo>
                    <a:cubicBezTo>
                      <a:pt x="8977" y="4833"/>
                      <a:pt x="9112" y="4859"/>
                      <a:pt x="9255" y="4859"/>
                    </a:cubicBezTo>
                    <a:cubicBezTo>
                      <a:pt x="9879" y="4859"/>
                      <a:pt x="10393" y="4350"/>
                      <a:pt x="10393" y="3721"/>
                    </a:cubicBezTo>
                    <a:cubicBezTo>
                      <a:pt x="10393" y="3410"/>
                      <a:pt x="10266" y="3129"/>
                      <a:pt x="10067" y="2923"/>
                    </a:cubicBezTo>
                    <a:lnTo>
                      <a:pt x="10307" y="2923"/>
                    </a:lnTo>
                    <a:cubicBezTo>
                      <a:pt x="10401" y="2923"/>
                      <a:pt x="10479" y="2848"/>
                      <a:pt x="10479" y="2754"/>
                    </a:cubicBezTo>
                    <a:cubicBezTo>
                      <a:pt x="10479" y="2660"/>
                      <a:pt x="10401" y="2582"/>
                      <a:pt x="10307" y="2582"/>
                    </a:cubicBezTo>
                    <a:lnTo>
                      <a:pt x="9468" y="2582"/>
                    </a:lnTo>
                    <a:lnTo>
                      <a:pt x="9468" y="2110"/>
                    </a:lnTo>
                    <a:cubicBezTo>
                      <a:pt x="9468" y="1949"/>
                      <a:pt x="9599" y="1818"/>
                      <a:pt x="9756" y="1818"/>
                    </a:cubicBezTo>
                    <a:lnTo>
                      <a:pt x="11048" y="1818"/>
                    </a:lnTo>
                    <a:cubicBezTo>
                      <a:pt x="11210" y="1818"/>
                      <a:pt x="11337" y="1949"/>
                      <a:pt x="11337" y="2110"/>
                    </a:cubicBezTo>
                    <a:lnTo>
                      <a:pt x="11337" y="2582"/>
                    </a:lnTo>
                    <a:lnTo>
                      <a:pt x="11105" y="2582"/>
                    </a:lnTo>
                    <a:cubicBezTo>
                      <a:pt x="11011" y="2582"/>
                      <a:pt x="10932" y="2660"/>
                      <a:pt x="10932" y="2754"/>
                    </a:cubicBezTo>
                    <a:cubicBezTo>
                      <a:pt x="10932" y="2848"/>
                      <a:pt x="11011" y="2923"/>
                      <a:pt x="11105" y="2923"/>
                    </a:cubicBezTo>
                    <a:lnTo>
                      <a:pt x="11510" y="2923"/>
                    </a:lnTo>
                    <a:cubicBezTo>
                      <a:pt x="11603" y="2923"/>
                      <a:pt x="11682" y="2848"/>
                      <a:pt x="11682" y="2754"/>
                    </a:cubicBezTo>
                    <a:lnTo>
                      <a:pt x="11682" y="2110"/>
                    </a:lnTo>
                    <a:cubicBezTo>
                      <a:pt x="11682" y="1780"/>
                      <a:pt x="11430" y="1510"/>
                      <a:pt x="11109" y="1480"/>
                    </a:cubicBezTo>
                    <a:cubicBezTo>
                      <a:pt x="11236" y="1323"/>
                      <a:pt x="11311" y="1124"/>
                      <a:pt x="11311" y="911"/>
                    </a:cubicBezTo>
                    <a:cubicBezTo>
                      <a:pt x="11311" y="409"/>
                      <a:pt x="10903" y="0"/>
                      <a:pt x="10405" y="0"/>
                    </a:cubicBezTo>
                    <a:cubicBezTo>
                      <a:pt x="9902" y="0"/>
                      <a:pt x="9494" y="409"/>
                      <a:pt x="9494" y="911"/>
                    </a:cubicBezTo>
                    <a:cubicBezTo>
                      <a:pt x="9494" y="1124"/>
                      <a:pt x="9569" y="1323"/>
                      <a:pt x="9696" y="1480"/>
                    </a:cubicBezTo>
                    <a:cubicBezTo>
                      <a:pt x="9378" y="1510"/>
                      <a:pt x="9127" y="1780"/>
                      <a:pt x="9127" y="2110"/>
                    </a:cubicBezTo>
                    <a:lnTo>
                      <a:pt x="9127" y="2589"/>
                    </a:lnTo>
                    <a:cubicBezTo>
                      <a:pt x="8617" y="2646"/>
                      <a:pt x="8209" y="3039"/>
                      <a:pt x="8131" y="3537"/>
                    </a:cubicBezTo>
                    <a:cubicBezTo>
                      <a:pt x="7557" y="2930"/>
                      <a:pt x="6740" y="2548"/>
                      <a:pt x="5841" y="2548"/>
                    </a:cubicBezTo>
                    <a:cubicBezTo>
                      <a:pt x="4939" y="2548"/>
                      <a:pt x="4125" y="2930"/>
                      <a:pt x="3552" y="3537"/>
                    </a:cubicBezTo>
                    <a:cubicBezTo>
                      <a:pt x="3469" y="3039"/>
                      <a:pt x="3061" y="2646"/>
                      <a:pt x="2556" y="2589"/>
                    </a:cubicBezTo>
                    <a:lnTo>
                      <a:pt x="2556" y="2110"/>
                    </a:lnTo>
                    <a:cubicBezTo>
                      <a:pt x="2556" y="1780"/>
                      <a:pt x="2304" y="1510"/>
                      <a:pt x="1986" y="1480"/>
                    </a:cubicBezTo>
                    <a:cubicBezTo>
                      <a:pt x="2110" y="1323"/>
                      <a:pt x="2184" y="1124"/>
                      <a:pt x="2184" y="911"/>
                    </a:cubicBezTo>
                    <a:cubicBezTo>
                      <a:pt x="2184" y="409"/>
                      <a:pt x="1780" y="0"/>
                      <a:pt x="127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3" name="Google Shape;5203;p65"/>
              <p:cNvSpPr/>
              <p:nvPr/>
            </p:nvSpPr>
            <p:spPr>
              <a:xfrm>
                <a:off x="859444" y="3452639"/>
                <a:ext cx="25022" cy="23746"/>
              </a:xfrm>
              <a:custGeom>
                <a:avLst/>
                <a:gdLst/>
                <a:ahLst/>
                <a:cxnLst/>
                <a:rect l="l" t="t" r="r" b="b"/>
                <a:pathLst>
                  <a:path w="706" h="670" extrusionOk="0">
                    <a:moveTo>
                      <a:pt x="190" y="0"/>
                    </a:moveTo>
                    <a:cubicBezTo>
                      <a:pt x="146" y="0"/>
                      <a:pt x="102" y="17"/>
                      <a:pt x="68" y="51"/>
                    </a:cubicBezTo>
                    <a:cubicBezTo>
                      <a:pt x="1" y="118"/>
                      <a:pt x="1" y="227"/>
                      <a:pt x="68" y="295"/>
                    </a:cubicBezTo>
                    <a:lnTo>
                      <a:pt x="109" y="336"/>
                    </a:lnTo>
                    <a:lnTo>
                      <a:pt x="68" y="377"/>
                    </a:lnTo>
                    <a:cubicBezTo>
                      <a:pt x="1" y="445"/>
                      <a:pt x="1" y="554"/>
                      <a:pt x="68" y="621"/>
                    </a:cubicBezTo>
                    <a:cubicBezTo>
                      <a:pt x="102" y="654"/>
                      <a:pt x="147" y="670"/>
                      <a:pt x="189" y="670"/>
                    </a:cubicBezTo>
                    <a:cubicBezTo>
                      <a:pt x="234" y="670"/>
                      <a:pt x="278" y="654"/>
                      <a:pt x="312" y="621"/>
                    </a:cubicBezTo>
                    <a:lnTo>
                      <a:pt x="353" y="580"/>
                    </a:lnTo>
                    <a:lnTo>
                      <a:pt x="394" y="621"/>
                    </a:lnTo>
                    <a:cubicBezTo>
                      <a:pt x="428" y="654"/>
                      <a:pt x="473" y="670"/>
                      <a:pt x="514" y="670"/>
                    </a:cubicBezTo>
                    <a:cubicBezTo>
                      <a:pt x="559" y="670"/>
                      <a:pt x="604" y="654"/>
                      <a:pt x="638" y="621"/>
                    </a:cubicBezTo>
                    <a:cubicBezTo>
                      <a:pt x="706" y="554"/>
                      <a:pt x="706" y="445"/>
                      <a:pt x="638" y="377"/>
                    </a:cubicBezTo>
                    <a:lnTo>
                      <a:pt x="593" y="336"/>
                    </a:lnTo>
                    <a:lnTo>
                      <a:pt x="638" y="295"/>
                    </a:lnTo>
                    <a:cubicBezTo>
                      <a:pt x="706" y="227"/>
                      <a:pt x="706" y="118"/>
                      <a:pt x="638" y="51"/>
                    </a:cubicBezTo>
                    <a:cubicBezTo>
                      <a:pt x="604" y="17"/>
                      <a:pt x="560" y="0"/>
                      <a:pt x="516" y="0"/>
                    </a:cubicBezTo>
                    <a:cubicBezTo>
                      <a:pt x="472" y="0"/>
                      <a:pt x="428" y="17"/>
                      <a:pt x="394" y="51"/>
                    </a:cubicBezTo>
                    <a:lnTo>
                      <a:pt x="353" y="92"/>
                    </a:lnTo>
                    <a:lnTo>
                      <a:pt x="312" y="51"/>
                    </a:lnTo>
                    <a:cubicBezTo>
                      <a:pt x="278" y="17"/>
                      <a:pt x="234" y="0"/>
                      <a:pt x="1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4" name="Google Shape;5204;p65"/>
              <p:cNvSpPr/>
              <p:nvPr/>
            </p:nvSpPr>
            <p:spPr>
              <a:xfrm>
                <a:off x="859444" y="3313066"/>
                <a:ext cx="25022" cy="23605"/>
              </a:xfrm>
              <a:custGeom>
                <a:avLst/>
                <a:gdLst/>
                <a:ahLst/>
                <a:cxnLst/>
                <a:rect l="l" t="t" r="r" b="b"/>
                <a:pathLst>
                  <a:path w="706" h="666" extrusionOk="0">
                    <a:moveTo>
                      <a:pt x="190" y="0"/>
                    </a:moveTo>
                    <a:cubicBezTo>
                      <a:pt x="146" y="0"/>
                      <a:pt x="102" y="16"/>
                      <a:pt x="68" y="48"/>
                    </a:cubicBezTo>
                    <a:cubicBezTo>
                      <a:pt x="1" y="115"/>
                      <a:pt x="1" y="224"/>
                      <a:pt x="68" y="292"/>
                    </a:cubicBezTo>
                    <a:lnTo>
                      <a:pt x="109" y="333"/>
                    </a:lnTo>
                    <a:lnTo>
                      <a:pt x="68" y="374"/>
                    </a:lnTo>
                    <a:cubicBezTo>
                      <a:pt x="1" y="441"/>
                      <a:pt x="1" y="550"/>
                      <a:pt x="68" y="617"/>
                    </a:cubicBezTo>
                    <a:cubicBezTo>
                      <a:pt x="102" y="651"/>
                      <a:pt x="147" y="666"/>
                      <a:pt x="189" y="666"/>
                    </a:cubicBezTo>
                    <a:cubicBezTo>
                      <a:pt x="234" y="666"/>
                      <a:pt x="278" y="651"/>
                      <a:pt x="312" y="617"/>
                    </a:cubicBezTo>
                    <a:lnTo>
                      <a:pt x="353" y="576"/>
                    </a:lnTo>
                    <a:lnTo>
                      <a:pt x="394" y="617"/>
                    </a:lnTo>
                    <a:cubicBezTo>
                      <a:pt x="428" y="651"/>
                      <a:pt x="473" y="666"/>
                      <a:pt x="514" y="666"/>
                    </a:cubicBezTo>
                    <a:cubicBezTo>
                      <a:pt x="559" y="666"/>
                      <a:pt x="604" y="651"/>
                      <a:pt x="638" y="617"/>
                    </a:cubicBezTo>
                    <a:cubicBezTo>
                      <a:pt x="706" y="550"/>
                      <a:pt x="706" y="441"/>
                      <a:pt x="638" y="374"/>
                    </a:cubicBezTo>
                    <a:lnTo>
                      <a:pt x="593" y="333"/>
                    </a:lnTo>
                    <a:lnTo>
                      <a:pt x="638" y="292"/>
                    </a:lnTo>
                    <a:cubicBezTo>
                      <a:pt x="706" y="224"/>
                      <a:pt x="706" y="115"/>
                      <a:pt x="638" y="48"/>
                    </a:cubicBezTo>
                    <a:cubicBezTo>
                      <a:pt x="604" y="16"/>
                      <a:pt x="560" y="0"/>
                      <a:pt x="516" y="0"/>
                    </a:cubicBezTo>
                    <a:cubicBezTo>
                      <a:pt x="472" y="0"/>
                      <a:pt x="428" y="16"/>
                      <a:pt x="394" y="48"/>
                    </a:cubicBezTo>
                    <a:lnTo>
                      <a:pt x="353" y="93"/>
                    </a:lnTo>
                    <a:lnTo>
                      <a:pt x="312" y="48"/>
                    </a:lnTo>
                    <a:cubicBezTo>
                      <a:pt x="278" y="16"/>
                      <a:pt x="234" y="0"/>
                      <a:pt x="1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5" name="Google Shape;5205;p65"/>
              <p:cNvSpPr/>
              <p:nvPr/>
            </p:nvSpPr>
            <p:spPr>
              <a:xfrm>
                <a:off x="1101411" y="3452639"/>
                <a:ext cx="24845" cy="23746"/>
              </a:xfrm>
              <a:custGeom>
                <a:avLst/>
                <a:gdLst/>
                <a:ahLst/>
                <a:cxnLst/>
                <a:rect l="l" t="t" r="r" b="b"/>
                <a:pathLst>
                  <a:path w="701" h="670" extrusionOk="0">
                    <a:moveTo>
                      <a:pt x="189" y="0"/>
                    </a:moveTo>
                    <a:cubicBezTo>
                      <a:pt x="145" y="0"/>
                      <a:pt x="101" y="17"/>
                      <a:pt x="67" y="51"/>
                    </a:cubicBezTo>
                    <a:cubicBezTo>
                      <a:pt x="0" y="118"/>
                      <a:pt x="0" y="227"/>
                      <a:pt x="67" y="295"/>
                    </a:cubicBezTo>
                    <a:lnTo>
                      <a:pt x="109" y="336"/>
                    </a:lnTo>
                    <a:lnTo>
                      <a:pt x="67" y="377"/>
                    </a:lnTo>
                    <a:cubicBezTo>
                      <a:pt x="0" y="445"/>
                      <a:pt x="0" y="554"/>
                      <a:pt x="67" y="621"/>
                    </a:cubicBezTo>
                    <a:cubicBezTo>
                      <a:pt x="101" y="654"/>
                      <a:pt x="146" y="670"/>
                      <a:pt x="187" y="670"/>
                    </a:cubicBezTo>
                    <a:cubicBezTo>
                      <a:pt x="232" y="670"/>
                      <a:pt x="277" y="654"/>
                      <a:pt x="308" y="621"/>
                    </a:cubicBezTo>
                    <a:lnTo>
                      <a:pt x="353" y="580"/>
                    </a:lnTo>
                    <a:lnTo>
                      <a:pt x="393" y="621"/>
                    </a:lnTo>
                    <a:cubicBezTo>
                      <a:pt x="427" y="654"/>
                      <a:pt x="472" y="670"/>
                      <a:pt x="513" y="670"/>
                    </a:cubicBezTo>
                    <a:cubicBezTo>
                      <a:pt x="558" y="670"/>
                      <a:pt x="603" y="654"/>
                      <a:pt x="633" y="621"/>
                    </a:cubicBezTo>
                    <a:cubicBezTo>
                      <a:pt x="700" y="554"/>
                      <a:pt x="700" y="445"/>
                      <a:pt x="633" y="377"/>
                    </a:cubicBezTo>
                    <a:lnTo>
                      <a:pt x="592" y="336"/>
                    </a:lnTo>
                    <a:lnTo>
                      <a:pt x="633" y="295"/>
                    </a:lnTo>
                    <a:cubicBezTo>
                      <a:pt x="700" y="227"/>
                      <a:pt x="700" y="118"/>
                      <a:pt x="633" y="51"/>
                    </a:cubicBezTo>
                    <a:cubicBezTo>
                      <a:pt x="601" y="17"/>
                      <a:pt x="558" y="0"/>
                      <a:pt x="514" y="0"/>
                    </a:cubicBezTo>
                    <a:cubicBezTo>
                      <a:pt x="471" y="0"/>
                      <a:pt x="427" y="17"/>
                      <a:pt x="393" y="51"/>
                    </a:cubicBezTo>
                    <a:lnTo>
                      <a:pt x="353" y="92"/>
                    </a:lnTo>
                    <a:lnTo>
                      <a:pt x="308" y="51"/>
                    </a:lnTo>
                    <a:cubicBezTo>
                      <a:pt x="276" y="17"/>
                      <a:pt x="232" y="0"/>
                      <a:pt x="1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6" name="Google Shape;5206;p65"/>
              <p:cNvSpPr/>
              <p:nvPr/>
            </p:nvSpPr>
            <p:spPr>
              <a:xfrm>
                <a:off x="1101411" y="3313066"/>
                <a:ext cx="24845" cy="23605"/>
              </a:xfrm>
              <a:custGeom>
                <a:avLst/>
                <a:gdLst/>
                <a:ahLst/>
                <a:cxnLst/>
                <a:rect l="l" t="t" r="r" b="b"/>
                <a:pathLst>
                  <a:path w="701" h="666" extrusionOk="0">
                    <a:moveTo>
                      <a:pt x="189" y="0"/>
                    </a:moveTo>
                    <a:cubicBezTo>
                      <a:pt x="145" y="0"/>
                      <a:pt x="101" y="16"/>
                      <a:pt x="67" y="48"/>
                    </a:cubicBezTo>
                    <a:cubicBezTo>
                      <a:pt x="0" y="115"/>
                      <a:pt x="0" y="224"/>
                      <a:pt x="67" y="292"/>
                    </a:cubicBezTo>
                    <a:lnTo>
                      <a:pt x="109" y="333"/>
                    </a:lnTo>
                    <a:lnTo>
                      <a:pt x="67" y="374"/>
                    </a:lnTo>
                    <a:cubicBezTo>
                      <a:pt x="0" y="441"/>
                      <a:pt x="0" y="550"/>
                      <a:pt x="67" y="617"/>
                    </a:cubicBezTo>
                    <a:cubicBezTo>
                      <a:pt x="101" y="651"/>
                      <a:pt x="146" y="666"/>
                      <a:pt x="187" y="666"/>
                    </a:cubicBezTo>
                    <a:cubicBezTo>
                      <a:pt x="232" y="666"/>
                      <a:pt x="277" y="651"/>
                      <a:pt x="308" y="617"/>
                    </a:cubicBezTo>
                    <a:lnTo>
                      <a:pt x="353" y="576"/>
                    </a:lnTo>
                    <a:lnTo>
                      <a:pt x="393" y="617"/>
                    </a:lnTo>
                    <a:cubicBezTo>
                      <a:pt x="427" y="651"/>
                      <a:pt x="472" y="666"/>
                      <a:pt x="513" y="666"/>
                    </a:cubicBezTo>
                    <a:cubicBezTo>
                      <a:pt x="558" y="666"/>
                      <a:pt x="603" y="651"/>
                      <a:pt x="633" y="617"/>
                    </a:cubicBezTo>
                    <a:cubicBezTo>
                      <a:pt x="700" y="550"/>
                      <a:pt x="700" y="441"/>
                      <a:pt x="633" y="374"/>
                    </a:cubicBezTo>
                    <a:lnTo>
                      <a:pt x="592" y="333"/>
                    </a:lnTo>
                    <a:lnTo>
                      <a:pt x="633" y="292"/>
                    </a:lnTo>
                    <a:cubicBezTo>
                      <a:pt x="700" y="224"/>
                      <a:pt x="700" y="115"/>
                      <a:pt x="633" y="48"/>
                    </a:cubicBezTo>
                    <a:cubicBezTo>
                      <a:pt x="601" y="16"/>
                      <a:pt x="558" y="0"/>
                      <a:pt x="514" y="0"/>
                    </a:cubicBezTo>
                    <a:cubicBezTo>
                      <a:pt x="471" y="0"/>
                      <a:pt x="427" y="16"/>
                      <a:pt x="393" y="48"/>
                    </a:cubicBezTo>
                    <a:lnTo>
                      <a:pt x="353" y="93"/>
                    </a:lnTo>
                    <a:lnTo>
                      <a:pt x="308" y="48"/>
                    </a:lnTo>
                    <a:cubicBezTo>
                      <a:pt x="276" y="16"/>
                      <a:pt x="232" y="0"/>
                      <a:pt x="1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07" name="Google Shape;5207;p65"/>
          <p:cNvGrpSpPr/>
          <p:nvPr/>
        </p:nvGrpSpPr>
        <p:grpSpPr>
          <a:xfrm>
            <a:off x="1435666" y="2645714"/>
            <a:ext cx="800063" cy="758169"/>
            <a:chOff x="719991" y="2645714"/>
            <a:chExt cx="800063" cy="758169"/>
          </a:xfrm>
        </p:grpSpPr>
        <p:sp>
          <p:nvSpPr>
            <p:cNvPr id="5208" name="Google Shape;5208;p65"/>
            <p:cNvSpPr/>
            <p:nvPr/>
          </p:nvSpPr>
          <p:spPr>
            <a:xfrm>
              <a:off x="719991" y="2645714"/>
              <a:ext cx="800063" cy="758169"/>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09" name="Google Shape;5209;p65"/>
            <p:cNvGrpSpPr/>
            <p:nvPr/>
          </p:nvGrpSpPr>
          <p:grpSpPr>
            <a:xfrm>
              <a:off x="998207" y="2782396"/>
              <a:ext cx="243623" cy="484799"/>
              <a:chOff x="1611963" y="1643255"/>
              <a:chExt cx="208083" cy="414075"/>
            </a:xfrm>
          </p:grpSpPr>
          <p:sp>
            <p:nvSpPr>
              <p:cNvPr id="5210" name="Google Shape;5210;p65"/>
              <p:cNvSpPr/>
              <p:nvPr/>
            </p:nvSpPr>
            <p:spPr>
              <a:xfrm>
                <a:off x="1696919" y="1674338"/>
                <a:ext cx="12157" cy="28460"/>
              </a:xfrm>
              <a:custGeom>
                <a:avLst/>
                <a:gdLst/>
                <a:ahLst/>
                <a:cxnLst/>
                <a:rect l="l" t="t" r="r" b="b"/>
                <a:pathLst>
                  <a:path w="343" h="803" extrusionOk="0">
                    <a:moveTo>
                      <a:pt x="170" y="0"/>
                    </a:moveTo>
                    <a:cubicBezTo>
                      <a:pt x="76" y="0"/>
                      <a:pt x="1" y="75"/>
                      <a:pt x="1" y="173"/>
                    </a:cubicBezTo>
                    <a:lnTo>
                      <a:pt x="1" y="633"/>
                    </a:lnTo>
                    <a:cubicBezTo>
                      <a:pt x="1" y="727"/>
                      <a:pt x="76" y="802"/>
                      <a:pt x="170" y="802"/>
                    </a:cubicBezTo>
                    <a:cubicBezTo>
                      <a:pt x="267" y="802"/>
                      <a:pt x="342" y="727"/>
                      <a:pt x="342" y="633"/>
                    </a:cubicBezTo>
                    <a:lnTo>
                      <a:pt x="342" y="173"/>
                    </a:lnTo>
                    <a:cubicBezTo>
                      <a:pt x="342" y="75"/>
                      <a:pt x="267" y="0"/>
                      <a:pt x="1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1" name="Google Shape;5211;p65"/>
              <p:cNvSpPr/>
              <p:nvPr/>
            </p:nvSpPr>
            <p:spPr>
              <a:xfrm>
                <a:off x="1722969" y="1674338"/>
                <a:ext cx="12228" cy="28460"/>
              </a:xfrm>
              <a:custGeom>
                <a:avLst/>
                <a:gdLst/>
                <a:ahLst/>
                <a:cxnLst/>
                <a:rect l="l" t="t" r="r" b="b"/>
                <a:pathLst>
                  <a:path w="345" h="803" extrusionOk="0">
                    <a:moveTo>
                      <a:pt x="173" y="0"/>
                    </a:moveTo>
                    <a:cubicBezTo>
                      <a:pt x="79" y="0"/>
                      <a:pt x="0" y="75"/>
                      <a:pt x="0" y="173"/>
                    </a:cubicBezTo>
                    <a:lnTo>
                      <a:pt x="0" y="633"/>
                    </a:lnTo>
                    <a:cubicBezTo>
                      <a:pt x="0" y="727"/>
                      <a:pt x="79" y="802"/>
                      <a:pt x="173" y="802"/>
                    </a:cubicBezTo>
                    <a:cubicBezTo>
                      <a:pt x="266" y="802"/>
                      <a:pt x="345" y="727"/>
                      <a:pt x="345" y="633"/>
                    </a:cubicBezTo>
                    <a:lnTo>
                      <a:pt x="345" y="173"/>
                    </a:lnTo>
                    <a:cubicBezTo>
                      <a:pt x="345" y="75"/>
                      <a:pt x="266" y="0"/>
                      <a:pt x="1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2" name="Google Shape;5212;p65"/>
              <p:cNvSpPr/>
              <p:nvPr/>
            </p:nvSpPr>
            <p:spPr>
              <a:xfrm>
                <a:off x="1749126" y="1674338"/>
                <a:ext cx="12228" cy="28460"/>
              </a:xfrm>
              <a:custGeom>
                <a:avLst/>
                <a:gdLst/>
                <a:ahLst/>
                <a:cxnLst/>
                <a:rect l="l" t="t" r="r" b="b"/>
                <a:pathLst>
                  <a:path w="345" h="803" extrusionOk="0">
                    <a:moveTo>
                      <a:pt x="173" y="0"/>
                    </a:moveTo>
                    <a:cubicBezTo>
                      <a:pt x="79" y="0"/>
                      <a:pt x="0" y="75"/>
                      <a:pt x="0" y="173"/>
                    </a:cubicBezTo>
                    <a:lnTo>
                      <a:pt x="0" y="633"/>
                    </a:lnTo>
                    <a:cubicBezTo>
                      <a:pt x="0" y="727"/>
                      <a:pt x="79" y="802"/>
                      <a:pt x="173" y="802"/>
                    </a:cubicBezTo>
                    <a:cubicBezTo>
                      <a:pt x="267" y="802"/>
                      <a:pt x="345" y="727"/>
                      <a:pt x="345" y="633"/>
                    </a:cubicBezTo>
                    <a:lnTo>
                      <a:pt x="345" y="173"/>
                    </a:lnTo>
                    <a:cubicBezTo>
                      <a:pt x="345" y="75"/>
                      <a:pt x="267" y="0"/>
                      <a:pt x="1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3" name="Google Shape;5213;p65"/>
              <p:cNvSpPr/>
              <p:nvPr/>
            </p:nvSpPr>
            <p:spPr>
              <a:xfrm>
                <a:off x="1670798" y="1674338"/>
                <a:ext cx="12121" cy="28460"/>
              </a:xfrm>
              <a:custGeom>
                <a:avLst/>
                <a:gdLst/>
                <a:ahLst/>
                <a:cxnLst/>
                <a:rect l="l" t="t" r="r" b="b"/>
                <a:pathLst>
                  <a:path w="342" h="803" extrusionOk="0">
                    <a:moveTo>
                      <a:pt x="168" y="0"/>
                    </a:moveTo>
                    <a:cubicBezTo>
                      <a:pt x="75" y="0"/>
                      <a:pt x="0" y="75"/>
                      <a:pt x="0" y="173"/>
                    </a:cubicBezTo>
                    <a:lnTo>
                      <a:pt x="0" y="633"/>
                    </a:lnTo>
                    <a:cubicBezTo>
                      <a:pt x="0" y="727"/>
                      <a:pt x="75" y="802"/>
                      <a:pt x="168" y="802"/>
                    </a:cubicBezTo>
                    <a:cubicBezTo>
                      <a:pt x="266" y="802"/>
                      <a:pt x="341" y="727"/>
                      <a:pt x="341" y="633"/>
                    </a:cubicBezTo>
                    <a:lnTo>
                      <a:pt x="341" y="173"/>
                    </a:lnTo>
                    <a:cubicBezTo>
                      <a:pt x="341" y="75"/>
                      <a:pt x="266" y="0"/>
                      <a:pt x="1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4" name="Google Shape;5214;p65"/>
              <p:cNvSpPr/>
              <p:nvPr/>
            </p:nvSpPr>
            <p:spPr>
              <a:xfrm>
                <a:off x="1611963" y="1643255"/>
                <a:ext cx="208083" cy="414075"/>
              </a:xfrm>
              <a:custGeom>
                <a:avLst/>
                <a:gdLst/>
                <a:ahLst/>
                <a:cxnLst/>
                <a:rect l="l" t="t" r="r" b="b"/>
                <a:pathLst>
                  <a:path w="5871" h="11683" extrusionOk="0">
                    <a:moveTo>
                      <a:pt x="1094" y="0"/>
                    </a:moveTo>
                    <a:cubicBezTo>
                      <a:pt x="746" y="0"/>
                      <a:pt x="461" y="285"/>
                      <a:pt x="461" y="633"/>
                    </a:cubicBezTo>
                    <a:lnTo>
                      <a:pt x="461" y="881"/>
                    </a:lnTo>
                    <a:cubicBezTo>
                      <a:pt x="461" y="974"/>
                      <a:pt x="536" y="1050"/>
                      <a:pt x="633" y="1050"/>
                    </a:cubicBezTo>
                    <a:cubicBezTo>
                      <a:pt x="727" y="1050"/>
                      <a:pt x="802" y="974"/>
                      <a:pt x="802" y="881"/>
                    </a:cubicBezTo>
                    <a:lnTo>
                      <a:pt x="802" y="633"/>
                    </a:lnTo>
                    <a:cubicBezTo>
                      <a:pt x="802" y="472"/>
                      <a:pt x="933" y="341"/>
                      <a:pt x="1094" y="341"/>
                    </a:cubicBezTo>
                    <a:lnTo>
                      <a:pt x="4780" y="341"/>
                    </a:lnTo>
                    <a:cubicBezTo>
                      <a:pt x="4938" y="341"/>
                      <a:pt x="5069" y="472"/>
                      <a:pt x="5069" y="633"/>
                    </a:cubicBezTo>
                    <a:lnTo>
                      <a:pt x="5069" y="1922"/>
                    </a:lnTo>
                    <a:cubicBezTo>
                      <a:pt x="5069" y="2084"/>
                      <a:pt x="4938" y="2214"/>
                      <a:pt x="4780" y="2214"/>
                    </a:cubicBezTo>
                    <a:lnTo>
                      <a:pt x="1094" y="2214"/>
                    </a:lnTo>
                    <a:cubicBezTo>
                      <a:pt x="933" y="2214"/>
                      <a:pt x="802" y="2084"/>
                      <a:pt x="802" y="1922"/>
                    </a:cubicBezTo>
                    <a:lnTo>
                      <a:pt x="802" y="1679"/>
                    </a:lnTo>
                    <a:cubicBezTo>
                      <a:pt x="802" y="1581"/>
                      <a:pt x="727" y="1506"/>
                      <a:pt x="633" y="1506"/>
                    </a:cubicBezTo>
                    <a:cubicBezTo>
                      <a:pt x="536" y="1506"/>
                      <a:pt x="461" y="1581"/>
                      <a:pt x="461" y="1679"/>
                    </a:cubicBezTo>
                    <a:lnTo>
                      <a:pt x="461" y="1922"/>
                    </a:lnTo>
                    <a:cubicBezTo>
                      <a:pt x="461" y="2031"/>
                      <a:pt x="487" y="2132"/>
                      <a:pt x="536" y="2222"/>
                    </a:cubicBezTo>
                    <a:cubicBezTo>
                      <a:pt x="232" y="2267"/>
                      <a:pt x="0" y="2529"/>
                      <a:pt x="0" y="2843"/>
                    </a:cubicBezTo>
                    <a:lnTo>
                      <a:pt x="0" y="11048"/>
                    </a:lnTo>
                    <a:cubicBezTo>
                      <a:pt x="0" y="11397"/>
                      <a:pt x="285" y="11682"/>
                      <a:pt x="633" y="11682"/>
                    </a:cubicBezTo>
                    <a:lnTo>
                      <a:pt x="5242" y="11682"/>
                    </a:lnTo>
                    <a:cubicBezTo>
                      <a:pt x="5590" y="11682"/>
                      <a:pt x="5871" y="11397"/>
                      <a:pt x="5871" y="11048"/>
                    </a:cubicBezTo>
                    <a:lnTo>
                      <a:pt x="5871" y="4159"/>
                    </a:lnTo>
                    <a:cubicBezTo>
                      <a:pt x="5871" y="4062"/>
                      <a:pt x="5796" y="3986"/>
                      <a:pt x="5702" y="3986"/>
                    </a:cubicBezTo>
                    <a:cubicBezTo>
                      <a:pt x="5608" y="3986"/>
                      <a:pt x="5530" y="4062"/>
                      <a:pt x="5530" y="4159"/>
                    </a:cubicBezTo>
                    <a:lnTo>
                      <a:pt x="5530" y="11048"/>
                    </a:lnTo>
                    <a:cubicBezTo>
                      <a:pt x="5530" y="11210"/>
                      <a:pt x="5399" y="11337"/>
                      <a:pt x="5242" y="11337"/>
                    </a:cubicBezTo>
                    <a:lnTo>
                      <a:pt x="633" y="11337"/>
                    </a:lnTo>
                    <a:cubicBezTo>
                      <a:pt x="472" y="11337"/>
                      <a:pt x="341" y="11210"/>
                      <a:pt x="341" y="11048"/>
                    </a:cubicBezTo>
                    <a:lnTo>
                      <a:pt x="341" y="2843"/>
                    </a:lnTo>
                    <a:cubicBezTo>
                      <a:pt x="341" y="2686"/>
                      <a:pt x="472" y="2556"/>
                      <a:pt x="633" y="2556"/>
                    </a:cubicBezTo>
                    <a:lnTo>
                      <a:pt x="5242" y="2556"/>
                    </a:lnTo>
                    <a:cubicBezTo>
                      <a:pt x="5399" y="2556"/>
                      <a:pt x="5530" y="2686"/>
                      <a:pt x="5530" y="2843"/>
                    </a:cubicBezTo>
                    <a:lnTo>
                      <a:pt x="5530" y="3360"/>
                    </a:lnTo>
                    <a:cubicBezTo>
                      <a:pt x="5530" y="3455"/>
                      <a:pt x="5608" y="3530"/>
                      <a:pt x="5702" y="3530"/>
                    </a:cubicBezTo>
                    <a:cubicBezTo>
                      <a:pt x="5796" y="3530"/>
                      <a:pt x="5871" y="3455"/>
                      <a:pt x="5871" y="3360"/>
                    </a:cubicBezTo>
                    <a:lnTo>
                      <a:pt x="5871" y="2843"/>
                    </a:lnTo>
                    <a:cubicBezTo>
                      <a:pt x="5871" y="2529"/>
                      <a:pt x="5639" y="2267"/>
                      <a:pt x="5339" y="2222"/>
                    </a:cubicBezTo>
                    <a:cubicBezTo>
                      <a:pt x="5384" y="2132"/>
                      <a:pt x="5414" y="2031"/>
                      <a:pt x="5414" y="1922"/>
                    </a:cubicBezTo>
                    <a:lnTo>
                      <a:pt x="5414" y="633"/>
                    </a:lnTo>
                    <a:cubicBezTo>
                      <a:pt x="5414" y="285"/>
                      <a:pt x="5129" y="0"/>
                      <a:pt x="478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5" name="Google Shape;5215;p65"/>
              <p:cNvSpPr/>
              <p:nvPr/>
            </p:nvSpPr>
            <p:spPr>
              <a:xfrm>
                <a:off x="1689369" y="1782119"/>
                <a:ext cx="47174" cy="40688"/>
              </a:xfrm>
              <a:custGeom>
                <a:avLst/>
                <a:gdLst/>
                <a:ahLst/>
                <a:cxnLst/>
                <a:rect l="l" t="t" r="r" b="b"/>
                <a:pathLst>
                  <a:path w="1331" h="1148" extrusionOk="0">
                    <a:moveTo>
                      <a:pt x="1020" y="0"/>
                    </a:moveTo>
                    <a:cubicBezTo>
                      <a:pt x="972" y="0"/>
                      <a:pt x="923" y="22"/>
                      <a:pt x="888" y="61"/>
                    </a:cubicBezTo>
                    <a:cubicBezTo>
                      <a:pt x="829" y="132"/>
                      <a:pt x="839" y="241"/>
                      <a:pt x="910" y="301"/>
                    </a:cubicBezTo>
                    <a:cubicBezTo>
                      <a:pt x="918" y="308"/>
                      <a:pt x="926" y="316"/>
                      <a:pt x="933" y="327"/>
                    </a:cubicBezTo>
                    <a:cubicBezTo>
                      <a:pt x="971" y="364"/>
                      <a:pt x="990" y="421"/>
                      <a:pt x="990" y="485"/>
                    </a:cubicBezTo>
                    <a:cubicBezTo>
                      <a:pt x="990" y="661"/>
                      <a:pt x="843" y="807"/>
                      <a:pt x="668" y="807"/>
                    </a:cubicBezTo>
                    <a:cubicBezTo>
                      <a:pt x="488" y="807"/>
                      <a:pt x="341" y="661"/>
                      <a:pt x="341" y="485"/>
                    </a:cubicBezTo>
                    <a:cubicBezTo>
                      <a:pt x="341" y="417"/>
                      <a:pt x="360" y="357"/>
                      <a:pt x="398" y="301"/>
                    </a:cubicBezTo>
                    <a:cubicBezTo>
                      <a:pt x="450" y="226"/>
                      <a:pt x="431" y="117"/>
                      <a:pt x="353" y="65"/>
                    </a:cubicBezTo>
                    <a:cubicBezTo>
                      <a:pt x="323" y="45"/>
                      <a:pt x="289" y="35"/>
                      <a:pt x="255" y="35"/>
                    </a:cubicBezTo>
                    <a:cubicBezTo>
                      <a:pt x="199" y="35"/>
                      <a:pt x="145" y="61"/>
                      <a:pt x="113" y="110"/>
                    </a:cubicBezTo>
                    <a:cubicBezTo>
                      <a:pt x="38" y="222"/>
                      <a:pt x="0" y="350"/>
                      <a:pt x="0" y="485"/>
                    </a:cubicBezTo>
                    <a:cubicBezTo>
                      <a:pt x="0" y="851"/>
                      <a:pt x="300" y="1147"/>
                      <a:pt x="668" y="1147"/>
                    </a:cubicBezTo>
                    <a:cubicBezTo>
                      <a:pt x="1034" y="1147"/>
                      <a:pt x="1330" y="851"/>
                      <a:pt x="1330" y="485"/>
                    </a:cubicBezTo>
                    <a:cubicBezTo>
                      <a:pt x="1330" y="334"/>
                      <a:pt x="1282" y="203"/>
                      <a:pt x="1192" y="99"/>
                    </a:cubicBezTo>
                    <a:cubicBezTo>
                      <a:pt x="1173" y="76"/>
                      <a:pt x="1150" y="58"/>
                      <a:pt x="1132" y="42"/>
                    </a:cubicBezTo>
                    <a:cubicBezTo>
                      <a:pt x="1098" y="14"/>
                      <a:pt x="1059" y="0"/>
                      <a:pt x="10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6" name="Google Shape;5216;p65"/>
              <p:cNvSpPr/>
              <p:nvPr/>
            </p:nvSpPr>
            <p:spPr>
              <a:xfrm>
                <a:off x="1688554" y="1906523"/>
                <a:ext cx="47989" cy="37002"/>
              </a:xfrm>
              <a:custGeom>
                <a:avLst/>
                <a:gdLst/>
                <a:ahLst/>
                <a:cxnLst/>
                <a:rect l="l" t="t" r="r" b="b"/>
                <a:pathLst>
                  <a:path w="1354" h="1044" extrusionOk="0">
                    <a:moveTo>
                      <a:pt x="197" y="0"/>
                    </a:moveTo>
                    <a:cubicBezTo>
                      <a:pt x="125" y="0"/>
                      <a:pt x="59" y="45"/>
                      <a:pt x="34" y="114"/>
                    </a:cubicBezTo>
                    <a:cubicBezTo>
                      <a:pt x="5" y="203"/>
                      <a:pt x="53" y="301"/>
                      <a:pt x="143" y="331"/>
                    </a:cubicBezTo>
                    <a:lnTo>
                      <a:pt x="698" y="515"/>
                    </a:lnTo>
                    <a:lnTo>
                      <a:pt x="139" y="710"/>
                    </a:lnTo>
                    <a:cubicBezTo>
                      <a:pt x="50" y="743"/>
                      <a:pt x="1" y="841"/>
                      <a:pt x="34" y="931"/>
                    </a:cubicBezTo>
                    <a:cubicBezTo>
                      <a:pt x="57" y="998"/>
                      <a:pt x="124" y="1043"/>
                      <a:pt x="196" y="1043"/>
                    </a:cubicBezTo>
                    <a:cubicBezTo>
                      <a:pt x="214" y="1043"/>
                      <a:pt x="233" y="1040"/>
                      <a:pt x="252" y="1035"/>
                    </a:cubicBezTo>
                    <a:lnTo>
                      <a:pt x="1226" y="694"/>
                    </a:lnTo>
                    <a:cubicBezTo>
                      <a:pt x="1305" y="668"/>
                      <a:pt x="1353" y="594"/>
                      <a:pt x="1353" y="511"/>
                    </a:cubicBezTo>
                    <a:cubicBezTo>
                      <a:pt x="1353" y="428"/>
                      <a:pt x="1301" y="357"/>
                      <a:pt x="1222" y="331"/>
                    </a:cubicBezTo>
                    <a:lnTo>
                      <a:pt x="252" y="9"/>
                    </a:lnTo>
                    <a:cubicBezTo>
                      <a:pt x="234" y="3"/>
                      <a:pt x="215" y="0"/>
                      <a:pt x="1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7" name="Google Shape;5217;p65"/>
              <p:cNvSpPr/>
              <p:nvPr/>
            </p:nvSpPr>
            <p:spPr>
              <a:xfrm>
                <a:off x="1691744" y="1842797"/>
                <a:ext cx="44799" cy="26511"/>
              </a:xfrm>
              <a:custGeom>
                <a:avLst/>
                <a:gdLst/>
                <a:ahLst/>
                <a:cxnLst/>
                <a:rect l="l" t="t" r="r" b="b"/>
                <a:pathLst>
                  <a:path w="1264" h="748" extrusionOk="0">
                    <a:moveTo>
                      <a:pt x="413" y="1"/>
                    </a:moveTo>
                    <a:cubicBezTo>
                      <a:pt x="316" y="1"/>
                      <a:pt x="241" y="76"/>
                      <a:pt x="241" y="170"/>
                    </a:cubicBezTo>
                    <a:lnTo>
                      <a:pt x="241" y="203"/>
                    </a:lnTo>
                    <a:lnTo>
                      <a:pt x="174" y="203"/>
                    </a:lnTo>
                    <a:cubicBezTo>
                      <a:pt x="76" y="203"/>
                      <a:pt x="1" y="279"/>
                      <a:pt x="1" y="372"/>
                    </a:cubicBezTo>
                    <a:cubicBezTo>
                      <a:pt x="1" y="469"/>
                      <a:pt x="76" y="545"/>
                      <a:pt x="174" y="545"/>
                    </a:cubicBezTo>
                    <a:lnTo>
                      <a:pt x="241" y="545"/>
                    </a:lnTo>
                    <a:lnTo>
                      <a:pt x="241" y="575"/>
                    </a:lnTo>
                    <a:cubicBezTo>
                      <a:pt x="241" y="672"/>
                      <a:pt x="316" y="747"/>
                      <a:pt x="413" y="747"/>
                    </a:cubicBezTo>
                    <a:cubicBezTo>
                      <a:pt x="506" y="747"/>
                      <a:pt x="582" y="672"/>
                      <a:pt x="582" y="575"/>
                    </a:cubicBezTo>
                    <a:lnTo>
                      <a:pt x="582" y="545"/>
                    </a:lnTo>
                    <a:lnTo>
                      <a:pt x="1095" y="545"/>
                    </a:lnTo>
                    <a:cubicBezTo>
                      <a:pt x="1189" y="545"/>
                      <a:pt x="1263" y="469"/>
                      <a:pt x="1263" y="372"/>
                    </a:cubicBezTo>
                    <a:cubicBezTo>
                      <a:pt x="1263" y="279"/>
                      <a:pt x="1189" y="203"/>
                      <a:pt x="1095" y="203"/>
                    </a:cubicBezTo>
                    <a:lnTo>
                      <a:pt x="582" y="203"/>
                    </a:lnTo>
                    <a:lnTo>
                      <a:pt x="582" y="170"/>
                    </a:lnTo>
                    <a:cubicBezTo>
                      <a:pt x="582" y="76"/>
                      <a:pt x="506" y="1"/>
                      <a:pt x="4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8" name="Google Shape;5218;p65"/>
              <p:cNvSpPr/>
              <p:nvPr/>
            </p:nvSpPr>
            <p:spPr>
              <a:xfrm>
                <a:off x="1699612" y="1881855"/>
                <a:ext cx="36931" cy="12121"/>
              </a:xfrm>
              <a:custGeom>
                <a:avLst/>
                <a:gdLst/>
                <a:ahLst/>
                <a:cxnLst/>
                <a:rect l="l" t="t" r="r" b="b"/>
                <a:pathLst>
                  <a:path w="1042" h="342" extrusionOk="0">
                    <a:moveTo>
                      <a:pt x="172" y="0"/>
                    </a:moveTo>
                    <a:cubicBezTo>
                      <a:pt x="78" y="0"/>
                      <a:pt x="0" y="76"/>
                      <a:pt x="0" y="169"/>
                    </a:cubicBezTo>
                    <a:cubicBezTo>
                      <a:pt x="0" y="266"/>
                      <a:pt x="78" y="342"/>
                      <a:pt x="172" y="342"/>
                    </a:cubicBezTo>
                    <a:lnTo>
                      <a:pt x="873" y="342"/>
                    </a:lnTo>
                    <a:cubicBezTo>
                      <a:pt x="967" y="342"/>
                      <a:pt x="1041" y="266"/>
                      <a:pt x="1041" y="169"/>
                    </a:cubicBezTo>
                    <a:cubicBezTo>
                      <a:pt x="1041" y="76"/>
                      <a:pt x="967" y="0"/>
                      <a:pt x="8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9" name="Google Shape;5219;p65"/>
              <p:cNvSpPr/>
              <p:nvPr/>
            </p:nvSpPr>
            <p:spPr>
              <a:xfrm>
                <a:off x="1728392" y="1829435"/>
                <a:ext cx="8258" cy="8116"/>
              </a:xfrm>
              <a:custGeom>
                <a:avLst/>
                <a:gdLst/>
                <a:ahLst/>
                <a:cxnLst/>
                <a:rect l="l" t="t" r="r" b="b"/>
                <a:pathLst>
                  <a:path w="233" h="229" extrusionOk="0">
                    <a:moveTo>
                      <a:pt x="117" y="0"/>
                    </a:moveTo>
                    <a:cubicBezTo>
                      <a:pt x="53" y="0"/>
                      <a:pt x="1" y="52"/>
                      <a:pt x="1" y="116"/>
                    </a:cubicBezTo>
                    <a:cubicBezTo>
                      <a:pt x="1" y="180"/>
                      <a:pt x="53" y="229"/>
                      <a:pt x="117" y="229"/>
                    </a:cubicBezTo>
                    <a:cubicBezTo>
                      <a:pt x="181" y="229"/>
                      <a:pt x="233" y="180"/>
                      <a:pt x="233" y="116"/>
                    </a:cubicBezTo>
                    <a:cubicBezTo>
                      <a:pt x="233" y="52"/>
                      <a:pt x="181" y="0"/>
                      <a:pt x="11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0" name="Google Shape;5220;p65"/>
              <p:cNvSpPr/>
              <p:nvPr/>
            </p:nvSpPr>
            <p:spPr>
              <a:xfrm>
                <a:off x="1662539" y="1747740"/>
                <a:ext cx="106930" cy="283398"/>
              </a:xfrm>
              <a:custGeom>
                <a:avLst/>
                <a:gdLst/>
                <a:ahLst/>
                <a:cxnLst/>
                <a:rect l="l" t="t" r="r" b="b"/>
                <a:pathLst>
                  <a:path w="3017" h="7996" extrusionOk="0">
                    <a:moveTo>
                      <a:pt x="633" y="1"/>
                    </a:moveTo>
                    <a:cubicBezTo>
                      <a:pt x="285" y="1"/>
                      <a:pt x="0" y="286"/>
                      <a:pt x="0" y="634"/>
                    </a:cubicBezTo>
                    <a:lnTo>
                      <a:pt x="0" y="5950"/>
                    </a:lnTo>
                    <a:cubicBezTo>
                      <a:pt x="0" y="6044"/>
                      <a:pt x="79" y="6122"/>
                      <a:pt x="173" y="6122"/>
                    </a:cubicBezTo>
                    <a:cubicBezTo>
                      <a:pt x="267" y="6122"/>
                      <a:pt x="346" y="6044"/>
                      <a:pt x="346" y="5950"/>
                    </a:cubicBezTo>
                    <a:lnTo>
                      <a:pt x="346" y="634"/>
                    </a:lnTo>
                    <a:cubicBezTo>
                      <a:pt x="346" y="473"/>
                      <a:pt x="472" y="345"/>
                      <a:pt x="633" y="345"/>
                    </a:cubicBezTo>
                    <a:lnTo>
                      <a:pt x="2383" y="345"/>
                    </a:lnTo>
                    <a:cubicBezTo>
                      <a:pt x="2544" y="345"/>
                      <a:pt x="2675" y="473"/>
                      <a:pt x="2675" y="634"/>
                    </a:cubicBezTo>
                    <a:lnTo>
                      <a:pt x="2675" y="7363"/>
                    </a:lnTo>
                    <a:cubicBezTo>
                      <a:pt x="2675" y="7524"/>
                      <a:pt x="2544" y="7655"/>
                      <a:pt x="2383" y="7655"/>
                    </a:cubicBezTo>
                    <a:lnTo>
                      <a:pt x="633" y="7655"/>
                    </a:lnTo>
                    <a:cubicBezTo>
                      <a:pt x="472" y="7655"/>
                      <a:pt x="346" y="7524"/>
                      <a:pt x="346" y="7363"/>
                    </a:cubicBezTo>
                    <a:lnTo>
                      <a:pt x="346" y="6748"/>
                    </a:lnTo>
                    <a:cubicBezTo>
                      <a:pt x="346" y="6654"/>
                      <a:pt x="267" y="6576"/>
                      <a:pt x="173" y="6576"/>
                    </a:cubicBezTo>
                    <a:cubicBezTo>
                      <a:pt x="79" y="6576"/>
                      <a:pt x="0" y="6654"/>
                      <a:pt x="0" y="6748"/>
                    </a:cubicBezTo>
                    <a:lnTo>
                      <a:pt x="0" y="7363"/>
                    </a:lnTo>
                    <a:cubicBezTo>
                      <a:pt x="0" y="7711"/>
                      <a:pt x="285" y="7996"/>
                      <a:pt x="633" y="7996"/>
                    </a:cubicBezTo>
                    <a:lnTo>
                      <a:pt x="2383" y="7996"/>
                    </a:lnTo>
                    <a:cubicBezTo>
                      <a:pt x="2732" y="7996"/>
                      <a:pt x="3016" y="7711"/>
                      <a:pt x="3016" y="7363"/>
                    </a:cubicBezTo>
                    <a:lnTo>
                      <a:pt x="3016" y="634"/>
                    </a:lnTo>
                    <a:cubicBezTo>
                      <a:pt x="3016" y="286"/>
                      <a:pt x="2732" y="1"/>
                      <a:pt x="23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1" name="Google Shape;5221;p65"/>
              <p:cNvSpPr/>
              <p:nvPr/>
            </p:nvSpPr>
            <p:spPr>
              <a:xfrm>
                <a:off x="1688696" y="1966705"/>
                <a:ext cx="54617" cy="38278"/>
              </a:xfrm>
              <a:custGeom>
                <a:avLst/>
                <a:gdLst/>
                <a:ahLst/>
                <a:cxnLst/>
                <a:rect l="l" t="t" r="r" b="b"/>
                <a:pathLst>
                  <a:path w="1541" h="1080" extrusionOk="0">
                    <a:moveTo>
                      <a:pt x="1199" y="342"/>
                    </a:moveTo>
                    <a:lnTo>
                      <a:pt x="1199" y="739"/>
                    </a:lnTo>
                    <a:lnTo>
                      <a:pt x="341" y="739"/>
                    </a:lnTo>
                    <a:lnTo>
                      <a:pt x="341" y="342"/>
                    </a:lnTo>
                    <a:close/>
                    <a:moveTo>
                      <a:pt x="173" y="1"/>
                    </a:moveTo>
                    <a:cubicBezTo>
                      <a:pt x="80" y="1"/>
                      <a:pt x="1" y="75"/>
                      <a:pt x="1" y="173"/>
                    </a:cubicBezTo>
                    <a:lnTo>
                      <a:pt x="1" y="907"/>
                    </a:lnTo>
                    <a:cubicBezTo>
                      <a:pt x="1" y="1005"/>
                      <a:pt x="80" y="1080"/>
                      <a:pt x="173" y="1080"/>
                    </a:cubicBezTo>
                    <a:lnTo>
                      <a:pt x="1372" y="1080"/>
                    </a:lnTo>
                    <a:cubicBezTo>
                      <a:pt x="1465" y="1080"/>
                      <a:pt x="1541" y="1005"/>
                      <a:pt x="1541" y="907"/>
                    </a:cubicBezTo>
                    <a:lnTo>
                      <a:pt x="1541" y="173"/>
                    </a:lnTo>
                    <a:cubicBezTo>
                      <a:pt x="1541" y="75"/>
                      <a:pt x="1465" y="1"/>
                      <a:pt x="137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22" name="Google Shape;5222;p65"/>
          <p:cNvGrpSpPr/>
          <p:nvPr/>
        </p:nvGrpSpPr>
        <p:grpSpPr>
          <a:xfrm>
            <a:off x="6908266" y="1636539"/>
            <a:ext cx="800063" cy="758169"/>
            <a:chOff x="6192591" y="1636539"/>
            <a:chExt cx="800063" cy="758169"/>
          </a:xfrm>
        </p:grpSpPr>
        <p:sp>
          <p:nvSpPr>
            <p:cNvPr id="5223" name="Google Shape;5223;p65"/>
            <p:cNvSpPr/>
            <p:nvPr/>
          </p:nvSpPr>
          <p:spPr>
            <a:xfrm>
              <a:off x="6192591" y="1636539"/>
              <a:ext cx="800063" cy="758169"/>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4" name="Google Shape;5224;p65"/>
            <p:cNvGrpSpPr/>
            <p:nvPr/>
          </p:nvGrpSpPr>
          <p:grpSpPr>
            <a:xfrm>
              <a:off x="6350245" y="1773224"/>
              <a:ext cx="484758" cy="484799"/>
              <a:chOff x="5670397" y="804681"/>
              <a:chExt cx="414040" cy="414075"/>
            </a:xfrm>
          </p:grpSpPr>
          <p:sp>
            <p:nvSpPr>
              <p:cNvPr id="5225" name="Google Shape;5225;p65"/>
              <p:cNvSpPr/>
              <p:nvPr/>
            </p:nvSpPr>
            <p:spPr>
              <a:xfrm>
                <a:off x="5719379" y="1139615"/>
                <a:ext cx="77619" cy="12086"/>
              </a:xfrm>
              <a:custGeom>
                <a:avLst/>
                <a:gdLst/>
                <a:ahLst/>
                <a:cxnLst/>
                <a:rect l="l" t="t" r="r" b="b"/>
                <a:pathLst>
                  <a:path w="2190" h="341" extrusionOk="0">
                    <a:moveTo>
                      <a:pt x="173" y="0"/>
                    </a:moveTo>
                    <a:cubicBezTo>
                      <a:pt x="80" y="0"/>
                      <a:pt x="1" y="75"/>
                      <a:pt x="1" y="172"/>
                    </a:cubicBezTo>
                    <a:cubicBezTo>
                      <a:pt x="1" y="266"/>
                      <a:pt x="80" y="341"/>
                      <a:pt x="173" y="341"/>
                    </a:cubicBezTo>
                    <a:lnTo>
                      <a:pt x="2017" y="341"/>
                    </a:lnTo>
                    <a:cubicBezTo>
                      <a:pt x="2110" y="341"/>
                      <a:pt x="2189" y="266"/>
                      <a:pt x="2189" y="172"/>
                    </a:cubicBezTo>
                    <a:cubicBezTo>
                      <a:pt x="2189" y="75"/>
                      <a:pt x="2110" y="0"/>
                      <a:pt x="20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6" name="Google Shape;5226;p65"/>
              <p:cNvSpPr/>
              <p:nvPr/>
            </p:nvSpPr>
            <p:spPr>
              <a:xfrm>
                <a:off x="5696589" y="1061109"/>
                <a:ext cx="123234" cy="64434"/>
              </a:xfrm>
              <a:custGeom>
                <a:avLst/>
                <a:gdLst/>
                <a:ahLst/>
                <a:cxnLst/>
                <a:rect l="l" t="t" r="r" b="b"/>
                <a:pathLst>
                  <a:path w="3477" h="1818" extrusionOk="0">
                    <a:moveTo>
                      <a:pt x="3075" y="346"/>
                    </a:moveTo>
                    <a:cubicBezTo>
                      <a:pt x="3109" y="346"/>
                      <a:pt x="3135" y="372"/>
                      <a:pt x="3135" y="405"/>
                    </a:cubicBezTo>
                    <a:lnTo>
                      <a:pt x="3135" y="1417"/>
                    </a:lnTo>
                    <a:cubicBezTo>
                      <a:pt x="3135" y="1451"/>
                      <a:pt x="3109" y="1477"/>
                      <a:pt x="3075" y="1477"/>
                    </a:cubicBezTo>
                    <a:lnTo>
                      <a:pt x="400" y="1477"/>
                    </a:lnTo>
                    <a:cubicBezTo>
                      <a:pt x="371" y="1477"/>
                      <a:pt x="344" y="1451"/>
                      <a:pt x="344" y="1417"/>
                    </a:cubicBezTo>
                    <a:lnTo>
                      <a:pt x="344" y="405"/>
                    </a:lnTo>
                    <a:cubicBezTo>
                      <a:pt x="344" y="372"/>
                      <a:pt x="371" y="346"/>
                      <a:pt x="400" y="346"/>
                    </a:cubicBezTo>
                    <a:close/>
                    <a:moveTo>
                      <a:pt x="400" y="0"/>
                    </a:moveTo>
                    <a:cubicBezTo>
                      <a:pt x="180" y="0"/>
                      <a:pt x="0" y="180"/>
                      <a:pt x="0" y="405"/>
                    </a:cubicBezTo>
                    <a:lnTo>
                      <a:pt x="0" y="1417"/>
                    </a:lnTo>
                    <a:cubicBezTo>
                      <a:pt x="0" y="1638"/>
                      <a:pt x="180" y="1818"/>
                      <a:pt x="400" y="1818"/>
                    </a:cubicBezTo>
                    <a:lnTo>
                      <a:pt x="3075" y="1818"/>
                    </a:lnTo>
                    <a:cubicBezTo>
                      <a:pt x="3296" y="1818"/>
                      <a:pt x="3476" y="1638"/>
                      <a:pt x="3476" y="1417"/>
                    </a:cubicBezTo>
                    <a:lnTo>
                      <a:pt x="3476" y="405"/>
                    </a:lnTo>
                    <a:cubicBezTo>
                      <a:pt x="3476" y="180"/>
                      <a:pt x="3296" y="0"/>
                      <a:pt x="3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7" name="Google Shape;5227;p65"/>
              <p:cNvSpPr/>
              <p:nvPr/>
            </p:nvSpPr>
            <p:spPr>
              <a:xfrm>
                <a:off x="5765206" y="912533"/>
                <a:ext cx="12121" cy="28425"/>
              </a:xfrm>
              <a:custGeom>
                <a:avLst/>
                <a:gdLst/>
                <a:ahLst/>
                <a:cxnLst/>
                <a:rect l="l" t="t" r="r" b="b"/>
                <a:pathLst>
                  <a:path w="342" h="802" extrusionOk="0">
                    <a:moveTo>
                      <a:pt x="173" y="1"/>
                    </a:moveTo>
                    <a:cubicBezTo>
                      <a:pt x="75" y="1"/>
                      <a:pt x="1" y="75"/>
                      <a:pt x="1" y="172"/>
                    </a:cubicBezTo>
                    <a:lnTo>
                      <a:pt x="1" y="634"/>
                    </a:lnTo>
                    <a:cubicBezTo>
                      <a:pt x="1" y="727"/>
                      <a:pt x="75" y="802"/>
                      <a:pt x="173" y="802"/>
                    </a:cubicBezTo>
                    <a:cubicBezTo>
                      <a:pt x="267" y="802"/>
                      <a:pt x="342" y="727"/>
                      <a:pt x="342" y="634"/>
                    </a:cubicBezTo>
                    <a:lnTo>
                      <a:pt x="342" y="172"/>
                    </a:lnTo>
                    <a:cubicBezTo>
                      <a:pt x="342" y="75"/>
                      <a:pt x="267" y="1"/>
                      <a:pt x="1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8" name="Google Shape;5228;p65"/>
              <p:cNvSpPr/>
              <p:nvPr/>
            </p:nvSpPr>
            <p:spPr>
              <a:xfrm>
                <a:off x="5791398" y="912533"/>
                <a:ext cx="12086" cy="28425"/>
              </a:xfrm>
              <a:custGeom>
                <a:avLst/>
                <a:gdLst/>
                <a:ahLst/>
                <a:cxnLst/>
                <a:rect l="l" t="t" r="r" b="b"/>
                <a:pathLst>
                  <a:path w="341" h="802" extrusionOk="0">
                    <a:moveTo>
                      <a:pt x="168" y="1"/>
                    </a:moveTo>
                    <a:cubicBezTo>
                      <a:pt x="75" y="1"/>
                      <a:pt x="0" y="75"/>
                      <a:pt x="0" y="172"/>
                    </a:cubicBezTo>
                    <a:lnTo>
                      <a:pt x="0" y="634"/>
                    </a:lnTo>
                    <a:cubicBezTo>
                      <a:pt x="0" y="727"/>
                      <a:pt x="75" y="802"/>
                      <a:pt x="168" y="802"/>
                    </a:cubicBezTo>
                    <a:cubicBezTo>
                      <a:pt x="265" y="802"/>
                      <a:pt x="341" y="727"/>
                      <a:pt x="341" y="634"/>
                    </a:cubicBezTo>
                    <a:lnTo>
                      <a:pt x="341" y="172"/>
                    </a:lnTo>
                    <a:cubicBezTo>
                      <a:pt x="341" y="75"/>
                      <a:pt x="265" y="1"/>
                      <a:pt x="1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9" name="Google Shape;5229;p65"/>
              <p:cNvSpPr/>
              <p:nvPr/>
            </p:nvSpPr>
            <p:spPr>
              <a:xfrm>
                <a:off x="5739049" y="912533"/>
                <a:ext cx="12121" cy="28425"/>
              </a:xfrm>
              <a:custGeom>
                <a:avLst/>
                <a:gdLst/>
                <a:ahLst/>
                <a:cxnLst/>
                <a:rect l="l" t="t" r="r" b="b"/>
                <a:pathLst>
                  <a:path w="342" h="802" extrusionOk="0">
                    <a:moveTo>
                      <a:pt x="173" y="1"/>
                    </a:moveTo>
                    <a:cubicBezTo>
                      <a:pt x="79" y="1"/>
                      <a:pt x="1" y="75"/>
                      <a:pt x="1" y="172"/>
                    </a:cubicBezTo>
                    <a:lnTo>
                      <a:pt x="1" y="634"/>
                    </a:lnTo>
                    <a:cubicBezTo>
                      <a:pt x="1" y="727"/>
                      <a:pt x="79" y="802"/>
                      <a:pt x="173" y="802"/>
                    </a:cubicBezTo>
                    <a:cubicBezTo>
                      <a:pt x="267" y="802"/>
                      <a:pt x="341" y="727"/>
                      <a:pt x="341" y="634"/>
                    </a:cubicBezTo>
                    <a:lnTo>
                      <a:pt x="341" y="172"/>
                    </a:lnTo>
                    <a:cubicBezTo>
                      <a:pt x="341" y="75"/>
                      <a:pt x="267" y="1"/>
                      <a:pt x="1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0" name="Google Shape;5230;p65"/>
              <p:cNvSpPr/>
              <p:nvPr/>
            </p:nvSpPr>
            <p:spPr>
              <a:xfrm>
                <a:off x="5712893" y="912533"/>
                <a:ext cx="12228" cy="28425"/>
              </a:xfrm>
              <a:custGeom>
                <a:avLst/>
                <a:gdLst/>
                <a:ahLst/>
                <a:cxnLst/>
                <a:rect l="l" t="t" r="r" b="b"/>
                <a:pathLst>
                  <a:path w="345" h="802" extrusionOk="0">
                    <a:moveTo>
                      <a:pt x="173" y="1"/>
                    </a:moveTo>
                    <a:cubicBezTo>
                      <a:pt x="80" y="1"/>
                      <a:pt x="0" y="75"/>
                      <a:pt x="0" y="172"/>
                    </a:cubicBezTo>
                    <a:lnTo>
                      <a:pt x="0" y="634"/>
                    </a:lnTo>
                    <a:cubicBezTo>
                      <a:pt x="0" y="727"/>
                      <a:pt x="80" y="802"/>
                      <a:pt x="173" y="802"/>
                    </a:cubicBezTo>
                    <a:cubicBezTo>
                      <a:pt x="267" y="802"/>
                      <a:pt x="345" y="727"/>
                      <a:pt x="345" y="634"/>
                    </a:cubicBezTo>
                    <a:lnTo>
                      <a:pt x="345" y="172"/>
                    </a:lnTo>
                    <a:cubicBezTo>
                      <a:pt x="345" y="75"/>
                      <a:pt x="267" y="1"/>
                      <a:pt x="1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1" name="Google Shape;5231;p65"/>
              <p:cNvSpPr/>
              <p:nvPr/>
            </p:nvSpPr>
            <p:spPr>
              <a:xfrm>
                <a:off x="5670397" y="804681"/>
                <a:ext cx="175582" cy="414075"/>
              </a:xfrm>
              <a:custGeom>
                <a:avLst/>
                <a:gdLst/>
                <a:ahLst/>
                <a:cxnLst/>
                <a:rect l="l" t="t" r="r" b="b"/>
                <a:pathLst>
                  <a:path w="4954" h="11683" extrusionOk="0">
                    <a:moveTo>
                      <a:pt x="2477" y="343"/>
                    </a:moveTo>
                    <a:cubicBezTo>
                      <a:pt x="2792" y="343"/>
                      <a:pt x="3043" y="597"/>
                      <a:pt x="3043" y="908"/>
                    </a:cubicBezTo>
                    <a:lnTo>
                      <a:pt x="3043" y="2305"/>
                    </a:lnTo>
                    <a:lnTo>
                      <a:pt x="1912" y="2305"/>
                    </a:lnTo>
                    <a:lnTo>
                      <a:pt x="1912" y="908"/>
                    </a:lnTo>
                    <a:cubicBezTo>
                      <a:pt x="1912" y="597"/>
                      <a:pt x="2166" y="343"/>
                      <a:pt x="2477" y="343"/>
                    </a:cubicBezTo>
                    <a:close/>
                    <a:moveTo>
                      <a:pt x="3859" y="2646"/>
                    </a:moveTo>
                    <a:cubicBezTo>
                      <a:pt x="4021" y="2646"/>
                      <a:pt x="4151" y="2777"/>
                      <a:pt x="4151" y="2938"/>
                    </a:cubicBezTo>
                    <a:lnTo>
                      <a:pt x="4151" y="3950"/>
                    </a:lnTo>
                    <a:cubicBezTo>
                      <a:pt x="4151" y="4111"/>
                      <a:pt x="4021" y="4242"/>
                      <a:pt x="3859" y="4242"/>
                    </a:cubicBezTo>
                    <a:lnTo>
                      <a:pt x="2170" y="4242"/>
                    </a:lnTo>
                    <a:cubicBezTo>
                      <a:pt x="2076" y="4242"/>
                      <a:pt x="1998" y="4317"/>
                      <a:pt x="1998" y="4411"/>
                    </a:cubicBezTo>
                    <a:cubicBezTo>
                      <a:pt x="1998" y="4508"/>
                      <a:pt x="2076" y="4583"/>
                      <a:pt x="2170" y="4583"/>
                    </a:cubicBezTo>
                    <a:lnTo>
                      <a:pt x="3691" y="4583"/>
                    </a:lnTo>
                    <a:lnTo>
                      <a:pt x="3691" y="4868"/>
                    </a:lnTo>
                    <a:cubicBezTo>
                      <a:pt x="3691" y="5036"/>
                      <a:pt x="3755" y="5193"/>
                      <a:pt x="3874" y="5314"/>
                    </a:cubicBezTo>
                    <a:lnTo>
                      <a:pt x="4391" y="5831"/>
                    </a:lnTo>
                    <a:cubicBezTo>
                      <a:pt x="4533" y="5973"/>
                      <a:pt x="4613" y="6160"/>
                      <a:pt x="4613" y="6362"/>
                    </a:cubicBezTo>
                    <a:lnTo>
                      <a:pt x="4613" y="6502"/>
                    </a:lnTo>
                    <a:lnTo>
                      <a:pt x="345" y="6502"/>
                    </a:lnTo>
                    <a:lnTo>
                      <a:pt x="345" y="6362"/>
                    </a:lnTo>
                    <a:cubicBezTo>
                      <a:pt x="345" y="6160"/>
                      <a:pt x="424" y="5973"/>
                      <a:pt x="563" y="5831"/>
                    </a:cubicBezTo>
                    <a:lnTo>
                      <a:pt x="1080" y="5314"/>
                    </a:lnTo>
                    <a:cubicBezTo>
                      <a:pt x="1199" y="5193"/>
                      <a:pt x="1267" y="5036"/>
                      <a:pt x="1267" y="4868"/>
                    </a:cubicBezTo>
                    <a:lnTo>
                      <a:pt x="1267" y="4583"/>
                    </a:lnTo>
                    <a:lnTo>
                      <a:pt x="1372" y="4583"/>
                    </a:lnTo>
                    <a:cubicBezTo>
                      <a:pt x="1466" y="4583"/>
                      <a:pt x="1544" y="4508"/>
                      <a:pt x="1544" y="4411"/>
                    </a:cubicBezTo>
                    <a:cubicBezTo>
                      <a:pt x="1544" y="4317"/>
                      <a:pt x="1466" y="4242"/>
                      <a:pt x="1372" y="4242"/>
                    </a:cubicBezTo>
                    <a:lnTo>
                      <a:pt x="1094" y="4242"/>
                    </a:lnTo>
                    <a:cubicBezTo>
                      <a:pt x="933" y="4242"/>
                      <a:pt x="806" y="4111"/>
                      <a:pt x="806" y="3950"/>
                    </a:cubicBezTo>
                    <a:lnTo>
                      <a:pt x="806" y="2938"/>
                    </a:lnTo>
                    <a:cubicBezTo>
                      <a:pt x="806" y="2777"/>
                      <a:pt x="933" y="2646"/>
                      <a:pt x="1094" y="2646"/>
                    </a:cubicBezTo>
                    <a:close/>
                    <a:moveTo>
                      <a:pt x="4613" y="6843"/>
                    </a:moveTo>
                    <a:lnTo>
                      <a:pt x="4613" y="10188"/>
                    </a:lnTo>
                    <a:lnTo>
                      <a:pt x="3983" y="10188"/>
                    </a:lnTo>
                    <a:cubicBezTo>
                      <a:pt x="3890" y="10188"/>
                      <a:pt x="3811" y="10263"/>
                      <a:pt x="3811" y="10356"/>
                    </a:cubicBezTo>
                    <a:cubicBezTo>
                      <a:pt x="3811" y="10454"/>
                      <a:pt x="3890" y="10529"/>
                      <a:pt x="3983" y="10529"/>
                    </a:cubicBezTo>
                    <a:lnTo>
                      <a:pt x="4613" y="10529"/>
                    </a:lnTo>
                    <a:lnTo>
                      <a:pt x="4613" y="11050"/>
                    </a:lnTo>
                    <a:cubicBezTo>
                      <a:pt x="4613" y="11211"/>
                      <a:pt x="4481" y="11338"/>
                      <a:pt x="4320" y="11338"/>
                    </a:cubicBezTo>
                    <a:lnTo>
                      <a:pt x="634" y="11338"/>
                    </a:lnTo>
                    <a:cubicBezTo>
                      <a:pt x="473" y="11338"/>
                      <a:pt x="345" y="11211"/>
                      <a:pt x="345" y="11050"/>
                    </a:cubicBezTo>
                    <a:lnTo>
                      <a:pt x="345" y="10529"/>
                    </a:lnTo>
                    <a:lnTo>
                      <a:pt x="3185" y="10529"/>
                    </a:lnTo>
                    <a:cubicBezTo>
                      <a:pt x="3279" y="10529"/>
                      <a:pt x="3357" y="10454"/>
                      <a:pt x="3357" y="10356"/>
                    </a:cubicBezTo>
                    <a:cubicBezTo>
                      <a:pt x="3357" y="10263"/>
                      <a:pt x="3279" y="10188"/>
                      <a:pt x="3185" y="10188"/>
                    </a:cubicBezTo>
                    <a:lnTo>
                      <a:pt x="345" y="10188"/>
                    </a:lnTo>
                    <a:lnTo>
                      <a:pt x="345" y="6843"/>
                    </a:lnTo>
                    <a:close/>
                    <a:moveTo>
                      <a:pt x="2477" y="1"/>
                    </a:moveTo>
                    <a:cubicBezTo>
                      <a:pt x="1975" y="1"/>
                      <a:pt x="1571" y="410"/>
                      <a:pt x="1571" y="908"/>
                    </a:cubicBezTo>
                    <a:lnTo>
                      <a:pt x="1571" y="2305"/>
                    </a:lnTo>
                    <a:lnTo>
                      <a:pt x="1094" y="2305"/>
                    </a:lnTo>
                    <a:cubicBezTo>
                      <a:pt x="746" y="2305"/>
                      <a:pt x="461" y="2590"/>
                      <a:pt x="461" y="2938"/>
                    </a:cubicBezTo>
                    <a:lnTo>
                      <a:pt x="461" y="3950"/>
                    </a:lnTo>
                    <a:cubicBezTo>
                      <a:pt x="461" y="4242"/>
                      <a:pt x="660" y="4486"/>
                      <a:pt x="922" y="4560"/>
                    </a:cubicBezTo>
                    <a:lnTo>
                      <a:pt x="922" y="4868"/>
                    </a:lnTo>
                    <a:cubicBezTo>
                      <a:pt x="922" y="4943"/>
                      <a:pt x="892" y="5018"/>
                      <a:pt x="840" y="5070"/>
                    </a:cubicBezTo>
                    <a:lnTo>
                      <a:pt x="323" y="5587"/>
                    </a:lnTo>
                    <a:cubicBezTo>
                      <a:pt x="117" y="5793"/>
                      <a:pt x="1" y="6070"/>
                      <a:pt x="1" y="6362"/>
                    </a:cubicBezTo>
                    <a:lnTo>
                      <a:pt x="1" y="11050"/>
                    </a:lnTo>
                    <a:cubicBezTo>
                      <a:pt x="1" y="11398"/>
                      <a:pt x="285" y="11683"/>
                      <a:pt x="634" y="11683"/>
                    </a:cubicBezTo>
                    <a:lnTo>
                      <a:pt x="4320" y="11683"/>
                    </a:lnTo>
                    <a:cubicBezTo>
                      <a:pt x="4668" y="11683"/>
                      <a:pt x="4953" y="11398"/>
                      <a:pt x="4953" y="11050"/>
                    </a:cubicBezTo>
                    <a:lnTo>
                      <a:pt x="4953" y="6362"/>
                    </a:lnTo>
                    <a:cubicBezTo>
                      <a:pt x="4953" y="6070"/>
                      <a:pt x="4841" y="5793"/>
                      <a:pt x="4635" y="5587"/>
                    </a:cubicBezTo>
                    <a:lnTo>
                      <a:pt x="4118" y="5070"/>
                    </a:lnTo>
                    <a:cubicBezTo>
                      <a:pt x="4061" y="5018"/>
                      <a:pt x="4032" y="4943"/>
                      <a:pt x="4032" y="4868"/>
                    </a:cubicBezTo>
                    <a:lnTo>
                      <a:pt x="4032" y="4560"/>
                    </a:lnTo>
                    <a:cubicBezTo>
                      <a:pt x="4298" y="4486"/>
                      <a:pt x="4493" y="4242"/>
                      <a:pt x="4493" y="3950"/>
                    </a:cubicBezTo>
                    <a:lnTo>
                      <a:pt x="4493" y="2938"/>
                    </a:lnTo>
                    <a:cubicBezTo>
                      <a:pt x="4493" y="2590"/>
                      <a:pt x="4208" y="2305"/>
                      <a:pt x="3859" y="2305"/>
                    </a:cubicBezTo>
                    <a:lnTo>
                      <a:pt x="3387" y="2305"/>
                    </a:lnTo>
                    <a:lnTo>
                      <a:pt x="3387" y="908"/>
                    </a:lnTo>
                    <a:cubicBezTo>
                      <a:pt x="3387" y="410"/>
                      <a:pt x="2979" y="1"/>
                      <a:pt x="24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2" name="Google Shape;5232;p65"/>
              <p:cNvSpPr/>
              <p:nvPr/>
            </p:nvSpPr>
            <p:spPr>
              <a:xfrm>
                <a:off x="5843180" y="804681"/>
                <a:ext cx="241257" cy="263763"/>
              </a:xfrm>
              <a:custGeom>
                <a:avLst/>
                <a:gdLst/>
                <a:ahLst/>
                <a:cxnLst/>
                <a:rect l="l" t="t" r="r" b="b"/>
                <a:pathLst>
                  <a:path w="6807" h="7442" extrusionOk="0">
                    <a:moveTo>
                      <a:pt x="3360" y="1"/>
                    </a:moveTo>
                    <a:cubicBezTo>
                      <a:pt x="2480" y="16"/>
                      <a:pt x="1648" y="365"/>
                      <a:pt x="1019" y="990"/>
                    </a:cubicBezTo>
                    <a:cubicBezTo>
                      <a:pt x="390" y="1616"/>
                      <a:pt x="33" y="2447"/>
                      <a:pt x="15" y="3324"/>
                    </a:cubicBezTo>
                    <a:cubicBezTo>
                      <a:pt x="0" y="3927"/>
                      <a:pt x="146" y="4524"/>
                      <a:pt x="438" y="5044"/>
                    </a:cubicBezTo>
                    <a:cubicBezTo>
                      <a:pt x="711" y="5542"/>
                      <a:pt x="1112" y="5966"/>
                      <a:pt x="1592" y="6269"/>
                    </a:cubicBezTo>
                    <a:lnTo>
                      <a:pt x="1296" y="7041"/>
                    </a:lnTo>
                    <a:cubicBezTo>
                      <a:pt x="1254" y="7154"/>
                      <a:pt x="1281" y="7273"/>
                      <a:pt x="1363" y="7356"/>
                    </a:cubicBezTo>
                    <a:cubicBezTo>
                      <a:pt x="1420" y="7412"/>
                      <a:pt x="1495" y="7441"/>
                      <a:pt x="1569" y="7441"/>
                    </a:cubicBezTo>
                    <a:cubicBezTo>
                      <a:pt x="1603" y="7441"/>
                      <a:pt x="1641" y="7434"/>
                      <a:pt x="1674" y="7419"/>
                    </a:cubicBezTo>
                    <a:cubicBezTo>
                      <a:pt x="1929" y="7322"/>
                      <a:pt x="2326" y="7172"/>
                      <a:pt x="2671" y="7037"/>
                    </a:cubicBezTo>
                    <a:lnTo>
                      <a:pt x="3255" y="6816"/>
                    </a:lnTo>
                    <a:cubicBezTo>
                      <a:pt x="3289" y="6801"/>
                      <a:pt x="3323" y="6798"/>
                      <a:pt x="3357" y="6798"/>
                    </a:cubicBezTo>
                    <a:lnTo>
                      <a:pt x="3409" y="6798"/>
                    </a:lnTo>
                    <a:cubicBezTo>
                      <a:pt x="3855" y="6798"/>
                      <a:pt x="4286" y="6711"/>
                      <a:pt x="4694" y="6547"/>
                    </a:cubicBezTo>
                    <a:cubicBezTo>
                      <a:pt x="4780" y="6509"/>
                      <a:pt x="4821" y="6412"/>
                      <a:pt x="4788" y="6322"/>
                    </a:cubicBezTo>
                    <a:cubicBezTo>
                      <a:pt x="4759" y="6256"/>
                      <a:pt x="4695" y="6216"/>
                      <a:pt x="4627" y="6216"/>
                    </a:cubicBezTo>
                    <a:cubicBezTo>
                      <a:pt x="4606" y="6216"/>
                      <a:pt x="4584" y="6220"/>
                      <a:pt x="4563" y="6228"/>
                    </a:cubicBezTo>
                    <a:cubicBezTo>
                      <a:pt x="4196" y="6378"/>
                      <a:pt x="3810" y="6457"/>
                      <a:pt x="3409" y="6457"/>
                    </a:cubicBezTo>
                    <a:cubicBezTo>
                      <a:pt x="3394" y="6457"/>
                      <a:pt x="3379" y="6457"/>
                      <a:pt x="3364" y="6452"/>
                    </a:cubicBezTo>
                    <a:cubicBezTo>
                      <a:pt x="3286" y="6452"/>
                      <a:pt x="3207" y="6468"/>
                      <a:pt x="3132" y="6494"/>
                    </a:cubicBezTo>
                    <a:lnTo>
                      <a:pt x="2547" y="6718"/>
                    </a:lnTo>
                    <a:cubicBezTo>
                      <a:pt x="2248" y="6834"/>
                      <a:pt x="1906" y="6966"/>
                      <a:pt x="1656" y="7059"/>
                    </a:cubicBezTo>
                    <a:lnTo>
                      <a:pt x="1922" y="6367"/>
                    </a:lnTo>
                    <a:cubicBezTo>
                      <a:pt x="1974" y="6228"/>
                      <a:pt x="1922" y="6075"/>
                      <a:pt x="1798" y="5996"/>
                    </a:cubicBezTo>
                    <a:cubicBezTo>
                      <a:pt x="1356" y="5722"/>
                      <a:pt x="989" y="5336"/>
                      <a:pt x="737" y="4879"/>
                    </a:cubicBezTo>
                    <a:cubicBezTo>
                      <a:pt x="476" y="4411"/>
                      <a:pt x="345" y="3875"/>
                      <a:pt x="355" y="3332"/>
                    </a:cubicBezTo>
                    <a:cubicBezTo>
                      <a:pt x="371" y="2541"/>
                      <a:pt x="693" y="1796"/>
                      <a:pt x="1259" y="1234"/>
                    </a:cubicBezTo>
                    <a:cubicBezTo>
                      <a:pt x="1828" y="672"/>
                      <a:pt x="2574" y="357"/>
                      <a:pt x="3368" y="346"/>
                    </a:cubicBezTo>
                    <a:cubicBezTo>
                      <a:pt x="3382" y="346"/>
                      <a:pt x="3397" y="346"/>
                      <a:pt x="3412" y="346"/>
                    </a:cubicBezTo>
                    <a:cubicBezTo>
                      <a:pt x="4220" y="346"/>
                      <a:pt x="4979" y="656"/>
                      <a:pt x="5556" y="1223"/>
                    </a:cubicBezTo>
                    <a:cubicBezTo>
                      <a:pt x="6141" y="1804"/>
                      <a:pt x="6466" y="2575"/>
                      <a:pt x="6466" y="3400"/>
                    </a:cubicBezTo>
                    <a:cubicBezTo>
                      <a:pt x="6466" y="3894"/>
                      <a:pt x="6350" y="4362"/>
                      <a:pt x="6125" y="4801"/>
                    </a:cubicBezTo>
                    <a:cubicBezTo>
                      <a:pt x="5912" y="5212"/>
                      <a:pt x="5601" y="5580"/>
                      <a:pt x="5222" y="5861"/>
                    </a:cubicBezTo>
                    <a:cubicBezTo>
                      <a:pt x="5148" y="5913"/>
                      <a:pt x="5129" y="6022"/>
                      <a:pt x="5185" y="6097"/>
                    </a:cubicBezTo>
                    <a:cubicBezTo>
                      <a:pt x="5218" y="6144"/>
                      <a:pt x="5271" y="6168"/>
                      <a:pt x="5323" y="6168"/>
                    </a:cubicBezTo>
                    <a:cubicBezTo>
                      <a:pt x="5359" y="6168"/>
                      <a:pt x="5395" y="6157"/>
                      <a:pt x="5425" y="6134"/>
                    </a:cubicBezTo>
                    <a:cubicBezTo>
                      <a:pt x="5845" y="5823"/>
                      <a:pt x="6193" y="5418"/>
                      <a:pt x="6433" y="4954"/>
                    </a:cubicBezTo>
                    <a:cubicBezTo>
                      <a:pt x="6676" y="4479"/>
                      <a:pt x="6807" y="3939"/>
                      <a:pt x="6807" y="3400"/>
                    </a:cubicBezTo>
                    <a:cubicBezTo>
                      <a:pt x="6807" y="2482"/>
                      <a:pt x="6447" y="1624"/>
                      <a:pt x="5795" y="979"/>
                    </a:cubicBezTo>
                    <a:cubicBezTo>
                      <a:pt x="5155" y="350"/>
                      <a:pt x="4308" y="1"/>
                      <a:pt x="34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3" name="Google Shape;5233;p65"/>
              <p:cNvSpPr/>
              <p:nvPr/>
            </p:nvSpPr>
            <p:spPr>
              <a:xfrm>
                <a:off x="5882060" y="838706"/>
                <a:ext cx="164028" cy="171861"/>
              </a:xfrm>
              <a:custGeom>
                <a:avLst/>
                <a:gdLst/>
                <a:ahLst/>
                <a:cxnLst/>
                <a:rect l="l" t="t" r="r" b="b"/>
                <a:pathLst>
                  <a:path w="4628" h="4849" extrusionOk="0">
                    <a:moveTo>
                      <a:pt x="2312" y="424"/>
                    </a:moveTo>
                    <a:cubicBezTo>
                      <a:pt x="2500" y="641"/>
                      <a:pt x="2832" y="1113"/>
                      <a:pt x="2832" y="1645"/>
                    </a:cubicBezTo>
                    <a:cubicBezTo>
                      <a:pt x="2832" y="1690"/>
                      <a:pt x="2829" y="1735"/>
                      <a:pt x="2825" y="1780"/>
                    </a:cubicBezTo>
                    <a:cubicBezTo>
                      <a:pt x="2818" y="1847"/>
                      <a:pt x="2855" y="1915"/>
                      <a:pt x="2915" y="1949"/>
                    </a:cubicBezTo>
                    <a:cubicBezTo>
                      <a:pt x="2940" y="1963"/>
                      <a:pt x="2968" y="1969"/>
                      <a:pt x="2995" y="1969"/>
                    </a:cubicBezTo>
                    <a:cubicBezTo>
                      <a:pt x="3034" y="1969"/>
                      <a:pt x="3072" y="1956"/>
                      <a:pt x="3102" y="1930"/>
                    </a:cubicBezTo>
                    <a:cubicBezTo>
                      <a:pt x="3455" y="1648"/>
                      <a:pt x="3916" y="1585"/>
                      <a:pt x="4174" y="1570"/>
                    </a:cubicBezTo>
                    <a:lnTo>
                      <a:pt x="4174" y="1570"/>
                    </a:lnTo>
                    <a:cubicBezTo>
                      <a:pt x="4114" y="1825"/>
                      <a:pt x="3961" y="2282"/>
                      <a:pt x="3608" y="2575"/>
                    </a:cubicBezTo>
                    <a:cubicBezTo>
                      <a:pt x="3605" y="2578"/>
                      <a:pt x="3601" y="2578"/>
                      <a:pt x="3601" y="2582"/>
                    </a:cubicBezTo>
                    <a:cubicBezTo>
                      <a:pt x="3548" y="2623"/>
                      <a:pt x="3526" y="2687"/>
                      <a:pt x="3541" y="2750"/>
                    </a:cubicBezTo>
                    <a:cubicBezTo>
                      <a:pt x="3556" y="2814"/>
                      <a:pt x="3601" y="2862"/>
                      <a:pt x="3664" y="2881"/>
                    </a:cubicBezTo>
                    <a:cubicBezTo>
                      <a:pt x="3875" y="2934"/>
                      <a:pt x="4054" y="3039"/>
                      <a:pt x="4178" y="3121"/>
                    </a:cubicBezTo>
                    <a:cubicBezTo>
                      <a:pt x="4028" y="3222"/>
                      <a:pt x="3792" y="3353"/>
                      <a:pt x="3526" y="3387"/>
                    </a:cubicBezTo>
                    <a:cubicBezTo>
                      <a:pt x="3470" y="3398"/>
                      <a:pt x="3417" y="3432"/>
                      <a:pt x="3394" y="3484"/>
                    </a:cubicBezTo>
                    <a:cubicBezTo>
                      <a:pt x="3368" y="3541"/>
                      <a:pt x="3372" y="3600"/>
                      <a:pt x="3406" y="3649"/>
                    </a:cubicBezTo>
                    <a:cubicBezTo>
                      <a:pt x="3481" y="3773"/>
                      <a:pt x="3529" y="3904"/>
                      <a:pt x="3560" y="4005"/>
                    </a:cubicBezTo>
                    <a:cubicBezTo>
                      <a:pt x="3531" y="4007"/>
                      <a:pt x="3498" y="4008"/>
                      <a:pt x="3464" y="4008"/>
                    </a:cubicBezTo>
                    <a:cubicBezTo>
                      <a:pt x="3289" y="4008"/>
                      <a:pt x="3061" y="3977"/>
                      <a:pt x="2886" y="3851"/>
                    </a:cubicBezTo>
                    <a:cubicBezTo>
                      <a:pt x="2578" y="3635"/>
                      <a:pt x="2495" y="3177"/>
                      <a:pt x="2485" y="3110"/>
                    </a:cubicBezTo>
                    <a:lnTo>
                      <a:pt x="2485" y="3061"/>
                    </a:lnTo>
                    <a:lnTo>
                      <a:pt x="2832" y="2713"/>
                    </a:lnTo>
                    <a:cubicBezTo>
                      <a:pt x="2900" y="2649"/>
                      <a:pt x="2900" y="2540"/>
                      <a:pt x="2832" y="2473"/>
                    </a:cubicBezTo>
                    <a:cubicBezTo>
                      <a:pt x="2799" y="2439"/>
                      <a:pt x="2755" y="2422"/>
                      <a:pt x="2711" y="2422"/>
                    </a:cubicBezTo>
                    <a:cubicBezTo>
                      <a:pt x="2667" y="2422"/>
                      <a:pt x="2623" y="2439"/>
                      <a:pt x="2590" y="2473"/>
                    </a:cubicBezTo>
                    <a:lnTo>
                      <a:pt x="2485" y="2578"/>
                    </a:lnTo>
                    <a:lnTo>
                      <a:pt x="2485" y="2308"/>
                    </a:lnTo>
                    <a:cubicBezTo>
                      <a:pt x="2485" y="2215"/>
                      <a:pt x="2405" y="2136"/>
                      <a:pt x="2312" y="2136"/>
                    </a:cubicBezTo>
                    <a:cubicBezTo>
                      <a:pt x="2218" y="2136"/>
                      <a:pt x="2144" y="2215"/>
                      <a:pt x="2144" y="2308"/>
                    </a:cubicBezTo>
                    <a:lnTo>
                      <a:pt x="2144" y="2578"/>
                    </a:lnTo>
                    <a:lnTo>
                      <a:pt x="2035" y="2473"/>
                    </a:lnTo>
                    <a:cubicBezTo>
                      <a:pt x="2001" y="2439"/>
                      <a:pt x="1958" y="2422"/>
                      <a:pt x="1915" y="2422"/>
                    </a:cubicBezTo>
                    <a:cubicBezTo>
                      <a:pt x="1872" y="2422"/>
                      <a:pt x="1829" y="2439"/>
                      <a:pt x="1795" y="2473"/>
                    </a:cubicBezTo>
                    <a:cubicBezTo>
                      <a:pt x="1727" y="2540"/>
                      <a:pt x="1727" y="2649"/>
                      <a:pt x="1795" y="2713"/>
                    </a:cubicBezTo>
                    <a:lnTo>
                      <a:pt x="2144" y="3061"/>
                    </a:lnTo>
                    <a:lnTo>
                      <a:pt x="2144" y="3110"/>
                    </a:lnTo>
                    <a:cubicBezTo>
                      <a:pt x="2132" y="3177"/>
                      <a:pt x="2050" y="3635"/>
                      <a:pt x="1739" y="3851"/>
                    </a:cubicBezTo>
                    <a:cubicBezTo>
                      <a:pt x="1563" y="3977"/>
                      <a:pt x="1335" y="4008"/>
                      <a:pt x="1163" y="4008"/>
                    </a:cubicBezTo>
                    <a:cubicBezTo>
                      <a:pt x="1129" y="4008"/>
                      <a:pt x="1097" y="4007"/>
                      <a:pt x="1068" y="4005"/>
                    </a:cubicBezTo>
                    <a:cubicBezTo>
                      <a:pt x="1094" y="3904"/>
                      <a:pt x="1143" y="3773"/>
                      <a:pt x="1222" y="3649"/>
                    </a:cubicBezTo>
                    <a:cubicBezTo>
                      <a:pt x="1252" y="3600"/>
                      <a:pt x="1255" y="3541"/>
                      <a:pt x="1233" y="3484"/>
                    </a:cubicBezTo>
                    <a:cubicBezTo>
                      <a:pt x="1207" y="3432"/>
                      <a:pt x="1158" y="3398"/>
                      <a:pt x="1102" y="3387"/>
                    </a:cubicBezTo>
                    <a:cubicBezTo>
                      <a:pt x="832" y="3353"/>
                      <a:pt x="596" y="3222"/>
                      <a:pt x="450" y="3121"/>
                    </a:cubicBezTo>
                    <a:cubicBezTo>
                      <a:pt x="570" y="3039"/>
                      <a:pt x="754" y="2934"/>
                      <a:pt x="960" y="2881"/>
                    </a:cubicBezTo>
                    <a:cubicBezTo>
                      <a:pt x="1023" y="2862"/>
                      <a:pt x="1072" y="2814"/>
                      <a:pt x="1087" y="2750"/>
                    </a:cubicBezTo>
                    <a:cubicBezTo>
                      <a:pt x="1098" y="2687"/>
                      <a:pt x="1076" y="2623"/>
                      <a:pt x="1027" y="2582"/>
                    </a:cubicBezTo>
                    <a:cubicBezTo>
                      <a:pt x="1023" y="2578"/>
                      <a:pt x="1020" y="2578"/>
                      <a:pt x="1020" y="2575"/>
                    </a:cubicBezTo>
                    <a:lnTo>
                      <a:pt x="1016" y="2575"/>
                    </a:lnTo>
                    <a:cubicBezTo>
                      <a:pt x="664" y="2282"/>
                      <a:pt x="514" y="1825"/>
                      <a:pt x="450" y="1570"/>
                    </a:cubicBezTo>
                    <a:lnTo>
                      <a:pt x="450" y="1570"/>
                    </a:lnTo>
                    <a:cubicBezTo>
                      <a:pt x="709" y="1585"/>
                      <a:pt x="1174" y="1648"/>
                      <a:pt x="1522" y="1930"/>
                    </a:cubicBezTo>
                    <a:cubicBezTo>
                      <a:pt x="1555" y="1956"/>
                      <a:pt x="1594" y="1969"/>
                      <a:pt x="1633" y="1969"/>
                    </a:cubicBezTo>
                    <a:cubicBezTo>
                      <a:pt x="1660" y="1969"/>
                      <a:pt x="1688" y="1963"/>
                      <a:pt x="1713" y="1949"/>
                    </a:cubicBezTo>
                    <a:cubicBezTo>
                      <a:pt x="1772" y="1915"/>
                      <a:pt x="1807" y="1847"/>
                      <a:pt x="1798" y="1780"/>
                    </a:cubicBezTo>
                    <a:cubicBezTo>
                      <a:pt x="1795" y="1735"/>
                      <a:pt x="1791" y="1690"/>
                      <a:pt x="1791" y="1645"/>
                    </a:cubicBezTo>
                    <a:cubicBezTo>
                      <a:pt x="1791" y="1113"/>
                      <a:pt x="2128" y="641"/>
                      <a:pt x="2312" y="424"/>
                    </a:cubicBezTo>
                    <a:close/>
                    <a:moveTo>
                      <a:pt x="2313" y="0"/>
                    </a:moveTo>
                    <a:cubicBezTo>
                      <a:pt x="2270" y="0"/>
                      <a:pt x="2228" y="15"/>
                      <a:pt x="2196" y="45"/>
                    </a:cubicBezTo>
                    <a:cubicBezTo>
                      <a:pt x="2166" y="75"/>
                      <a:pt x="1537" y="682"/>
                      <a:pt x="1458" y="1484"/>
                    </a:cubicBezTo>
                    <a:cubicBezTo>
                      <a:pt x="1027" y="1256"/>
                      <a:pt x="560" y="1226"/>
                      <a:pt x="348" y="1226"/>
                    </a:cubicBezTo>
                    <a:cubicBezTo>
                      <a:pt x="282" y="1226"/>
                      <a:pt x="240" y="1229"/>
                      <a:pt x="233" y="1229"/>
                    </a:cubicBezTo>
                    <a:cubicBezTo>
                      <a:pt x="184" y="1233"/>
                      <a:pt x="143" y="1255"/>
                      <a:pt x="113" y="1289"/>
                    </a:cubicBezTo>
                    <a:cubicBezTo>
                      <a:pt x="83" y="1327"/>
                      <a:pt x="68" y="1371"/>
                      <a:pt x="76" y="1416"/>
                    </a:cubicBezTo>
                    <a:cubicBezTo>
                      <a:pt x="79" y="1451"/>
                      <a:pt x="157" y="2132"/>
                      <a:pt x="603" y="2646"/>
                    </a:cubicBezTo>
                    <a:cubicBezTo>
                      <a:pt x="278" y="2788"/>
                      <a:pt x="64" y="2986"/>
                      <a:pt x="53" y="2994"/>
                    </a:cubicBezTo>
                    <a:cubicBezTo>
                      <a:pt x="19" y="3028"/>
                      <a:pt x="0" y="3073"/>
                      <a:pt x="0" y="3121"/>
                    </a:cubicBezTo>
                    <a:cubicBezTo>
                      <a:pt x="0" y="3166"/>
                      <a:pt x="19" y="3215"/>
                      <a:pt x="53" y="3244"/>
                    </a:cubicBezTo>
                    <a:cubicBezTo>
                      <a:pt x="68" y="3260"/>
                      <a:pt x="379" y="3548"/>
                      <a:pt x="821" y="3680"/>
                    </a:cubicBezTo>
                    <a:cubicBezTo>
                      <a:pt x="719" y="3912"/>
                      <a:pt x="693" y="4121"/>
                      <a:pt x="690" y="4129"/>
                    </a:cubicBezTo>
                    <a:cubicBezTo>
                      <a:pt x="679" y="4219"/>
                      <a:pt x="738" y="4301"/>
                      <a:pt x="825" y="4320"/>
                    </a:cubicBezTo>
                    <a:cubicBezTo>
                      <a:pt x="836" y="4321"/>
                      <a:pt x="972" y="4349"/>
                      <a:pt x="1160" y="4349"/>
                    </a:cubicBezTo>
                    <a:cubicBezTo>
                      <a:pt x="1386" y="4349"/>
                      <a:pt x="1688" y="4309"/>
                      <a:pt x="1938" y="4133"/>
                    </a:cubicBezTo>
                    <a:cubicBezTo>
                      <a:pt x="2016" y="4076"/>
                      <a:pt x="2083" y="4009"/>
                      <a:pt x="2144" y="3941"/>
                    </a:cubicBezTo>
                    <a:lnTo>
                      <a:pt x="2144" y="4676"/>
                    </a:lnTo>
                    <a:cubicBezTo>
                      <a:pt x="2144" y="4769"/>
                      <a:pt x="2218" y="4849"/>
                      <a:pt x="2312" y="4849"/>
                    </a:cubicBezTo>
                    <a:cubicBezTo>
                      <a:pt x="2405" y="4849"/>
                      <a:pt x="2485" y="4769"/>
                      <a:pt x="2485" y="4676"/>
                    </a:cubicBezTo>
                    <a:lnTo>
                      <a:pt x="2485" y="3941"/>
                    </a:lnTo>
                    <a:cubicBezTo>
                      <a:pt x="2540" y="4009"/>
                      <a:pt x="2608" y="4076"/>
                      <a:pt x="2687" y="4133"/>
                    </a:cubicBezTo>
                    <a:cubicBezTo>
                      <a:pt x="2938" y="4309"/>
                      <a:pt x="3237" y="4350"/>
                      <a:pt x="3466" y="4350"/>
                    </a:cubicBezTo>
                    <a:cubicBezTo>
                      <a:pt x="3653" y="4350"/>
                      <a:pt x="3788" y="4320"/>
                      <a:pt x="3804" y="4320"/>
                    </a:cubicBezTo>
                    <a:cubicBezTo>
                      <a:pt x="3889" y="4301"/>
                      <a:pt x="3946" y="4219"/>
                      <a:pt x="3934" y="4129"/>
                    </a:cubicBezTo>
                    <a:cubicBezTo>
                      <a:pt x="3934" y="4121"/>
                      <a:pt x="3908" y="3912"/>
                      <a:pt x="3804" y="3680"/>
                    </a:cubicBezTo>
                    <a:cubicBezTo>
                      <a:pt x="4245" y="3548"/>
                      <a:pt x="4556" y="3260"/>
                      <a:pt x="4571" y="3244"/>
                    </a:cubicBezTo>
                    <a:cubicBezTo>
                      <a:pt x="4605" y="3215"/>
                      <a:pt x="4627" y="3166"/>
                      <a:pt x="4627" y="3121"/>
                    </a:cubicBezTo>
                    <a:cubicBezTo>
                      <a:pt x="4627" y="3073"/>
                      <a:pt x="4605" y="3028"/>
                      <a:pt x="4571" y="2994"/>
                    </a:cubicBezTo>
                    <a:cubicBezTo>
                      <a:pt x="4560" y="2986"/>
                      <a:pt x="4347" y="2788"/>
                      <a:pt x="4024" y="2646"/>
                    </a:cubicBezTo>
                    <a:cubicBezTo>
                      <a:pt x="4466" y="2132"/>
                      <a:pt x="4549" y="1451"/>
                      <a:pt x="4553" y="1416"/>
                    </a:cubicBezTo>
                    <a:cubicBezTo>
                      <a:pt x="4556" y="1371"/>
                      <a:pt x="4541" y="1327"/>
                      <a:pt x="4515" y="1289"/>
                    </a:cubicBezTo>
                    <a:cubicBezTo>
                      <a:pt x="4485" y="1255"/>
                      <a:pt x="4440" y="1233"/>
                      <a:pt x="4395" y="1229"/>
                    </a:cubicBezTo>
                    <a:cubicBezTo>
                      <a:pt x="4387" y="1229"/>
                      <a:pt x="4345" y="1226"/>
                      <a:pt x="4278" y="1226"/>
                    </a:cubicBezTo>
                    <a:cubicBezTo>
                      <a:pt x="4065" y="1226"/>
                      <a:pt x="3600" y="1256"/>
                      <a:pt x="3166" y="1484"/>
                    </a:cubicBezTo>
                    <a:cubicBezTo>
                      <a:pt x="3088" y="682"/>
                      <a:pt x="2458" y="75"/>
                      <a:pt x="2432" y="45"/>
                    </a:cubicBezTo>
                    <a:cubicBezTo>
                      <a:pt x="2399" y="15"/>
                      <a:pt x="2355" y="0"/>
                      <a:pt x="2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234" name="Google Shape;5234;p65"/>
          <p:cNvSpPr txBox="1">
            <a:spLocks noGrp="1"/>
          </p:cNvSpPr>
          <p:nvPr>
            <p:ph type="title"/>
          </p:nvPr>
        </p:nvSpPr>
        <p:spPr>
          <a:xfrm>
            <a:off x="287079" y="3494650"/>
            <a:ext cx="2902687"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P</a:t>
            </a:r>
            <a:r>
              <a:rPr lang="en" dirty="0"/>
              <a:t>sychopharmacolgic agents </a:t>
            </a:r>
            <a:endParaRPr dirty="0"/>
          </a:p>
        </p:txBody>
      </p:sp>
      <p:sp>
        <p:nvSpPr>
          <p:cNvPr id="5235" name="Google Shape;5235;p65"/>
          <p:cNvSpPr txBox="1">
            <a:spLocks noGrp="1"/>
          </p:cNvSpPr>
          <p:nvPr>
            <p:ph type="subTitle" idx="1"/>
          </p:nvPr>
        </p:nvSpPr>
        <p:spPr>
          <a:xfrm>
            <a:off x="687855" y="4113117"/>
            <a:ext cx="22314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5236" name="Google Shape;5236;p65"/>
          <p:cNvSpPr txBox="1">
            <a:spLocks noGrp="1"/>
          </p:cNvSpPr>
          <p:nvPr>
            <p:ph type="title" idx="2"/>
          </p:nvPr>
        </p:nvSpPr>
        <p:spPr>
          <a:xfrm>
            <a:off x="3456304" y="2980250"/>
            <a:ext cx="2231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Talk therapy</a:t>
            </a:r>
            <a:endParaRPr dirty="0"/>
          </a:p>
        </p:txBody>
      </p:sp>
      <p:sp>
        <p:nvSpPr>
          <p:cNvPr id="5237" name="Google Shape;5237;p65"/>
          <p:cNvSpPr txBox="1">
            <a:spLocks noGrp="1"/>
          </p:cNvSpPr>
          <p:nvPr>
            <p:ph type="subTitle" idx="3"/>
          </p:nvPr>
        </p:nvSpPr>
        <p:spPr>
          <a:xfrm>
            <a:off x="3456304" y="3414375"/>
            <a:ext cx="22314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5238" name="Google Shape;5238;p65"/>
          <p:cNvSpPr txBox="1">
            <a:spLocks noGrp="1"/>
          </p:cNvSpPr>
          <p:nvPr>
            <p:ph type="title" idx="4"/>
          </p:nvPr>
        </p:nvSpPr>
        <p:spPr>
          <a:xfrm>
            <a:off x="6192608" y="2484950"/>
            <a:ext cx="2231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Herbal treatment</a:t>
            </a:r>
            <a:endParaRPr/>
          </a:p>
        </p:txBody>
      </p:sp>
      <p:sp>
        <p:nvSpPr>
          <p:cNvPr id="5239" name="Google Shape;5239;p65"/>
          <p:cNvSpPr txBox="1">
            <a:spLocks noGrp="1"/>
          </p:cNvSpPr>
          <p:nvPr>
            <p:ph type="subTitle" idx="5"/>
          </p:nvPr>
        </p:nvSpPr>
        <p:spPr>
          <a:xfrm>
            <a:off x="6192608" y="2919075"/>
            <a:ext cx="22314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5240" name="Google Shape;5240;p65"/>
          <p:cNvSpPr txBox="1">
            <a:spLocks noGrp="1"/>
          </p:cNvSpPr>
          <p:nvPr>
            <p:ph type="title" idx="6"/>
          </p:nvPr>
        </p:nvSpPr>
        <p:spPr>
          <a:xfrm>
            <a:off x="-1234735" y="285536"/>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accent2"/>
                </a:solidFill>
              </a:rPr>
              <a:t>Management</a:t>
            </a:r>
            <a:endParaRPr dirty="0">
              <a:solidFill>
                <a:schemeClr val="accent2"/>
              </a:solidFill>
            </a:endParaRPr>
          </a:p>
        </p:txBody>
      </p:sp>
      <p:cxnSp>
        <p:nvCxnSpPr>
          <p:cNvPr id="5241" name="Google Shape;5241;p65"/>
          <p:cNvCxnSpPr/>
          <p:nvPr/>
        </p:nvCxnSpPr>
        <p:spPr>
          <a:xfrm rot="10800000" flipH="1">
            <a:off x="2202550" y="2486675"/>
            <a:ext cx="2000700" cy="580500"/>
          </a:xfrm>
          <a:prstGeom prst="bentConnector3">
            <a:avLst>
              <a:gd name="adj1" fmla="val 50000"/>
            </a:avLst>
          </a:prstGeom>
          <a:noFill/>
          <a:ln w="19050" cap="flat" cmpd="sng">
            <a:solidFill>
              <a:schemeClr val="lt2"/>
            </a:solidFill>
            <a:prstDash val="solid"/>
            <a:round/>
            <a:headEnd type="oval" w="med" len="med"/>
            <a:tailEnd type="oval" w="med" len="med"/>
          </a:ln>
        </p:spPr>
      </p:cxnSp>
      <p:cxnSp>
        <p:nvCxnSpPr>
          <p:cNvPr id="5242" name="Google Shape;5242;p65"/>
          <p:cNvCxnSpPr/>
          <p:nvPr/>
        </p:nvCxnSpPr>
        <p:spPr>
          <a:xfrm rot="10800000" flipH="1">
            <a:off x="4953092" y="1904450"/>
            <a:ext cx="2000700" cy="580500"/>
          </a:xfrm>
          <a:prstGeom prst="bentConnector3">
            <a:avLst>
              <a:gd name="adj1" fmla="val 50000"/>
            </a:avLst>
          </a:prstGeom>
          <a:noFill/>
          <a:ln w="19050" cap="flat" cmpd="sng">
            <a:solidFill>
              <a:schemeClr val="lt2"/>
            </a:solidFill>
            <a:prstDash val="solid"/>
            <a:round/>
            <a:headEnd type="oval" w="med" len="med"/>
            <a:tailEnd type="oval" w="med" len="med"/>
          </a:ln>
        </p:spPr>
      </p:cxnSp>
      <p:sp>
        <p:nvSpPr>
          <p:cNvPr id="2" name="TextBox 1">
            <a:extLst>
              <a:ext uri="{FF2B5EF4-FFF2-40B4-BE49-F238E27FC236}">
                <a16:creationId xmlns:a16="http://schemas.microsoft.com/office/drawing/2014/main" id="{10A26901-2E78-42BC-BAD8-B4D63EB62F78}"/>
              </a:ext>
            </a:extLst>
          </p:cNvPr>
          <p:cNvSpPr txBox="1"/>
          <p:nvPr/>
        </p:nvSpPr>
        <p:spPr>
          <a:xfrm>
            <a:off x="8795176" y="0"/>
            <a:ext cx="451692"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10</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810"/>
        <p:cNvGrpSpPr/>
        <p:nvPr/>
      </p:nvGrpSpPr>
      <p:grpSpPr>
        <a:xfrm>
          <a:off x="0" y="0"/>
          <a:ext cx="0" cy="0"/>
          <a:chOff x="0" y="0"/>
          <a:chExt cx="0" cy="0"/>
        </a:xfrm>
      </p:grpSpPr>
      <p:sp>
        <p:nvSpPr>
          <p:cNvPr id="4811" name="Google Shape;4811;p5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2"/>
                </a:solidFill>
              </a:rPr>
              <a:t>Prevention</a:t>
            </a:r>
            <a:r>
              <a:rPr lang="en-US" dirty="0"/>
              <a:t> </a:t>
            </a:r>
            <a:endParaRPr dirty="0"/>
          </a:p>
        </p:txBody>
      </p:sp>
      <p:sp>
        <p:nvSpPr>
          <p:cNvPr id="3" name="TextBox 2">
            <a:extLst>
              <a:ext uri="{FF2B5EF4-FFF2-40B4-BE49-F238E27FC236}">
                <a16:creationId xmlns:a16="http://schemas.microsoft.com/office/drawing/2014/main" id="{B3CA9D5E-CE51-4FC9-B56F-024FAD25CCEE}"/>
              </a:ext>
            </a:extLst>
          </p:cNvPr>
          <p:cNvSpPr txBox="1"/>
          <p:nvPr/>
        </p:nvSpPr>
        <p:spPr>
          <a:xfrm>
            <a:off x="1807535" y="1593765"/>
            <a:ext cx="5528930" cy="400110"/>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tx1"/>
                </a:solidFill>
                <a:effectLst/>
                <a:latin typeface="+mn-lt"/>
                <a:ea typeface="Times New Roman" panose="02020603050405020304" pitchFamily="18" charset="0"/>
                <a:cs typeface="Times New Roman" panose="02020603050405020304" pitchFamily="18" charset="0"/>
              </a:rPr>
              <a:t>Pay </a:t>
            </a:r>
            <a:r>
              <a:rPr lang="en-US" sz="2000" dirty="0">
                <a:solidFill>
                  <a:schemeClr val="tx1"/>
                </a:solidFill>
                <a:effectLst/>
                <a:latin typeface="+mn-lt"/>
                <a:ea typeface="Times New Roman" panose="02020603050405020304" pitchFamily="18" charset="0"/>
                <a:cs typeface="Times New Roman" panose="02020603050405020304" pitchFamily="18" charset="0"/>
              </a:rPr>
              <a:t>attention</a:t>
            </a:r>
            <a:r>
              <a:rPr lang="en-US" sz="1800" dirty="0">
                <a:solidFill>
                  <a:schemeClr val="tx1"/>
                </a:solidFill>
                <a:effectLst/>
                <a:latin typeface="+mn-lt"/>
                <a:ea typeface="Times New Roman" panose="02020603050405020304" pitchFamily="18" charset="0"/>
                <a:cs typeface="Times New Roman" panose="02020603050405020304" pitchFamily="18" charset="0"/>
              </a:rPr>
              <a:t> to warning signs. </a:t>
            </a:r>
            <a:r>
              <a:rPr lang="en-US" dirty="0">
                <a:solidFill>
                  <a:schemeClr val="tx1"/>
                </a:solidFill>
                <a:latin typeface="+mn-lt"/>
              </a:rPr>
              <a:t> </a:t>
            </a:r>
          </a:p>
        </p:txBody>
      </p:sp>
      <p:sp>
        <p:nvSpPr>
          <p:cNvPr id="2" name="TextBox 1">
            <a:extLst>
              <a:ext uri="{FF2B5EF4-FFF2-40B4-BE49-F238E27FC236}">
                <a16:creationId xmlns:a16="http://schemas.microsoft.com/office/drawing/2014/main" id="{6E60AAEB-E974-4C22-99FA-93534B8CF91D}"/>
              </a:ext>
            </a:extLst>
          </p:cNvPr>
          <p:cNvSpPr txBox="1"/>
          <p:nvPr/>
        </p:nvSpPr>
        <p:spPr>
          <a:xfrm>
            <a:off x="1807534" y="2160291"/>
            <a:ext cx="3072809"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rgbClr val="111111"/>
                </a:solidFill>
                <a:effectLst/>
                <a:latin typeface="+mn-lt"/>
                <a:ea typeface="Times New Roman" panose="02020603050405020304" pitchFamily="18" charset="0"/>
                <a:cs typeface="Times New Roman" panose="02020603050405020304" pitchFamily="18" charset="0"/>
              </a:rPr>
              <a:t>Get routine medical care.</a:t>
            </a:r>
            <a:endParaRPr lang="en-US" dirty="0">
              <a:latin typeface="+mn-lt"/>
            </a:endParaRPr>
          </a:p>
        </p:txBody>
      </p:sp>
      <p:sp>
        <p:nvSpPr>
          <p:cNvPr id="4" name="TextBox 3">
            <a:extLst>
              <a:ext uri="{FF2B5EF4-FFF2-40B4-BE49-F238E27FC236}">
                <a16:creationId xmlns:a16="http://schemas.microsoft.com/office/drawing/2014/main" id="{1AC744F0-613F-4556-8D3C-E5BF8BE74622}"/>
              </a:ext>
            </a:extLst>
          </p:cNvPr>
          <p:cNvSpPr txBox="1"/>
          <p:nvPr/>
        </p:nvSpPr>
        <p:spPr>
          <a:xfrm>
            <a:off x="1807534" y="2716185"/>
            <a:ext cx="3285461"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rgbClr val="111111"/>
                </a:solidFill>
                <a:effectLst/>
                <a:latin typeface="+mn-lt"/>
                <a:ea typeface="Times New Roman" panose="02020603050405020304" pitchFamily="18" charset="0"/>
                <a:cs typeface="Times New Roman" panose="02020603050405020304" pitchFamily="18" charset="0"/>
              </a:rPr>
              <a:t>Get help when you need it.</a:t>
            </a:r>
            <a:endParaRPr lang="en-US" dirty="0">
              <a:latin typeface="+mn-lt"/>
            </a:endParaRPr>
          </a:p>
        </p:txBody>
      </p:sp>
      <p:sp>
        <p:nvSpPr>
          <p:cNvPr id="5" name="TextBox 4">
            <a:extLst>
              <a:ext uri="{FF2B5EF4-FFF2-40B4-BE49-F238E27FC236}">
                <a16:creationId xmlns:a16="http://schemas.microsoft.com/office/drawing/2014/main" id="{6F4D0C3D-A28A-43D9-8012-E4CE92FF98C5}"/>
              </a:ext>
            </a:extLst>
          </p:cNvPr>
          <p:cNvSpPr txBox="1"/>
          <p:nvPr/>
        </p:nvSpPr>
        <p:spPr>
          <a:xfrm>
            <a:off x="1807534" y="3272079"/>
            <a:ext cx="3285461"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111111"/>
                </a:solidFill>
                <a:effectLst/>
                <a:latin typeface="+mn-lt"/>
                <a:ea typeface="Times New Roman" panose="02020603050405020304" pitchFamily="18" charset="0"/>
                <a:cs typeface="Times New Roman" panose="02020603050405020304" pitchFamily="18" charset="0"/>
              </a:rPr>
              <a:t>Take good care of yourself.</a:t>
            </a:r>
            <a:endParaRPr lang="en-US" sz="1200" dirty="0">
              <a:latin typeface="+mn-lt"/>
            </a:endParaRPr>
          </a:p>
        </p:txBody>
      </p:sp>
      <p:pic>
        <p:nvPicPr>
          <p:cNvPr id="6" name="Picture 5">
            <a:extLst>
              <a:ext uri="{FF2B5EF4-FFF2-40B4-BE49-F238E27FC236}">
                <a16:creationId xmlns:a16="http://schemas.microsoft.com/office/drawing/2014/main" id="{01E3C4AD-11C5-4D50-8EE1-F1C2D5F17448}"/>
              </a:ext>
            </a:extLst>
          </p:cNvPr>
          <p:cNvPicPr>
            <a:picLocks noChangeAspect="1"/>
          </p:cNvPicPr>
          <p:nvPr/>
        </p:nvPicPr>
        <p:blipFill>
          <a:blip r:embed="rId3"/>
          <a:stretch>
            <a:fillRect/>
          </a:stretch>
        </p:blipFill>
        <p:spPr>
          <a:xfrm>
            <a:off x="5022747" y="2373498"/>
            <a:ext cx="4121253" cy="2798307"/>
          </a:xfrm>
          <a:prstGeom prst="rect">
            <a:avLst/>
          </a:prstGeom>
        </p:spPr>
      </p:pic>
      <p:sp>
        <p:nvSpPr>
          <p:cNvPr id="7" name="TextBox 6">
            <a:extLst>
              <a:ext uri="{FF2B5EF4-FFF2-40B4-BE49-F238E27FC236}">
                <a16:creationId xmlns:a16="http://schemas.microsoft.com/office/drawing/2014/main" id="{D51834FA-A79E-4452-91D2-F5B25ACF44B8}"/>
              </a:ext>
            </a:extLst>
          </p:cNvPr>
          <p:cNvSpPr txBox="1"/>
          <p:nvPr/>
        </p:nvSpPr>
        <p:spPr>
          <a:xfrm>
            <a:off x="8714342" y="0"/>
            <a:ext cx="429658"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11</a:t>
            </a:r>
          </a:p>
        </p:txBody>
      </p:sp>
    </p:spTree>
    <p:extLst>
      <p:ext uri="{BB962C8B-B14F-4D97-AF65-F5344CB8AC3E}">
        <p14:creationId xmlns:p14="http://schemas.microsoft.com/office/powerpoint/2010/main" val="529976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42"/>
        <p:cNvGrpSpPr/>
        <p:nvPr/>
      </p:nvGrpSpPr>
      <p:grpSpPr>
        <a:xfrm>
          <a:off x="0" y="0"/>
          <a:ext cx="0" cy="0"/>
          <a:chOff x="0" y="0"/>
          <a:chExt cx="0" cy="0"/>
        </a:xfrm>
      </p:grpSpPr>
      <p:sp>
        <p:nvSpPr>
          <p:cNvPr id="4943" name="Google Shape;4943;p58"/>
          <p:cNvSpPr txBox="1">
            <a:spLocks noGrp="1"/>
          </p:cNvSpPr>
          <p:nvPr>
            <p:ph type="title"/>
          </p:nvPr>
        </p:nvSpPr>
        <p:spPr>
          <a:xfrm>
            <a:off x="3433395" y="3314608"/>
            <a:ext cx="4295055" cy="531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—DWAYNE”</a:t>
            </a:r>
            <a:r>
              <a:rPr lang="en" dirty="0">
                <a:solidFill>
                  <a:srgbClr val="FF0000"/>
                </a:solidFill>
              </a:rPr>
              <a:t>THE ROCK</a:t>
            </a:r>
            <a:r>
              <a:rPr lang="en" dirty="0"/>
              <a:t>”JOHNSON</a:t>
            </a:r>
            <a:endParaRPr dirty="0"/>
          </a:p>
        </p:txBody>
      </p:sp>
      <p:sp>
        <p:nvSpPr>
          <p:cNvPr id="4944" name="Google Shape;4944;p58"/>
          <p:cNvSpPr txBox="1">
            <a:spLocks noGrp="1"/>
          </p:cNvSpPr>
          <p:nvPr>
            <p:ph type="subTitle" idx="1"/>
          </p:nvPr>
        </p:nvSpPr>
        <p:spPr>
          <a:xfrm>
            <a:off x="2882801" y="935665"/>
            <a:ext cx="5592589" cy="231553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mn-lt"/>
              </a:rPr>
              <a:t>“WITH DEPRESSION, ONE OF THE MOST IMPORTANT THINGS YOU COULD REALIZE IS THAT YOUR’E NOT ALONE…</a:t>
            </a:r>
          </a:p>
          <a:p>
            <a:pPr marL="0" lvl="0" indent="0" algn="l" rtl="0">
              <a:spcBef>
                <a:spcPts val="0"/>
              </a:spcBef>
              <a:spcAft>
                <a:spcPts val="0"/>
              </a:spcAft>
              <a:buNone/>
            </a:pPr>
            <a:r>
              <a:rPr lang="en" sz="1800" dirty="0">
                <a:latin typeface="+mn-lt"/>
              </a:rPr>
              <a:t>YOUR’E NOT THE FIRST ONE TO GO THROGH IT;</a:t>
            </a:r>
          </a:p>
          <a:p>
            <a:pPr marL="0" lvl="0" indent="0" algn="l" rtl="0">
              <a:spcBef>
                <a:spcPts val="0"/>
              </a:spcBef>
              <a:spcAft>
                <a:spcPts val="0"/>
              </a:spcAft>
              <a:buNone/>
            </a:pPr>
            <a:r>
              <a:rPr lang="en" sz="1800" dirty="0">
                <a:latin typeface="+mn-lt"/>
              </a:rPr>
              <a:t>YOUR’E NOT GOING TO BE THE LAST ONE TO GO THROUGH IT.”</a:t>
            </a:r>
            <a:endParaRPr sz="1800" dirty="0">
              <a:latin typeface="+mn-lt"/>
            </a:endParaRPr>
          </a:p>
        </p:txBody>
      </p:sp>
      <p:grpSp>
        <p:nvGrpSpPr>
          <p:cNvPr id="4945" name="Google Shape;4945;p58"/>
          <p:cNvGrpSpPr/>
          <p:nvPr/>
        </p:nvGrpSpPr>
        <p:grpSpPr>
          <a:xfrm flipH="1">
            <a:off x="28" y="1381078"/>
            <a:ext cx="3413527" cy="3762364"/>
            <a:chOff x="4723475" y="1238050"/>
            <a:chExt cx="858684" cy="946435"/>
          </a:xfrm>
        </p:grpSpPr>
        <p:sp>
          <p:nvSpPr>
            <p:cNvPr id="4946" name="Google Shape;4946;p58"/>
            <p:cNvSpPr/>
            <p:nvPr/>
          </p:nvSpPr>
          <p:spPr>
            <a:xfrm>
              <a:off x="5076309" y="1238050"/>
              <a:ext cx="497273" cy="497273"/>
            </a:xfrm>
            <a:custGeom>
              <a:avLst/>
              <a:gdLst/>
              <a:ahLst/>
              <a:cxnLst/>
              <a:rect l="l" t="t" r="r" b="b"/>
              <a:pathLst>
                <a:path w="27657" h="27657" extrusionOk="0">
                  <a:moveTo>
                    <a:pt x="10419" y="0"/>
                  </a:moveTo>
                  <a:cubicBezTo>
                    <a:pt x="9681" y="0"/>
                    <a:pt x="9087" y="594"/>
                    <a:pt x="9087" y="1328"/>
                  </a:cubicBezTo>
                  <a:lnTo>
                    <a:pt x="9087" y="9087"/>
                  </a:lnTo>
                  <a:lnTo>
                    <a:pt x="1332" y="9087"/>
                  </a:lnTo>
                  <a:cubicBezTo>
                    <a:pt x="595" y="9087"/>
                    <a:pt x="0" y="9681"/>
                    <a:pt x="0" y="10418"/>
                  </a:cubicBezTo>
                  <a:lnTo>
                    <a:pt x="0" y="17239"/>
                  </a:lnTo>
                  <a:cubicBezTo>
                    <a:pt x="0" y="17972"/>
                    <a:pt x="595" y="18566"/>
                    <a:pt x="1332" y="18566"/>
                  </a:cubicBezTo>
                  <a:lnTo>
                    <a:pt x="9087" y="18566"/>
                  </a:lnTo>
                  <a:lnTo>
                    <a:pt x="9087" y="26326"/>
                  </a:lnTo>
                  <a:cubicBezTo>
                    <a:pt x="9087" y="27059"/>
                    <a:pt x="9681" y="27656"/>
                    <a:pt x="10419" y="27656"/>
                  </a:cubicBezTo>
                  <a:lnTo>
                    <a:pt x="17239" y="27656"/>
                  </a:lnTo>
                  <a:cubicBezTo>
                    <a:pt x="17972" y="27656"/>
                    <a:pt x="18570" y="27059"/>
                    <a:pt x="18570" y="26326"/>
                  </a:cubicBezTo>
                  <a:lnTo>
                    <a:pt x="18570" y="18566"/>
                  </a:lnTo>
                  <a:lnTo>
                    <a:pt x="26326" y="18566"/>
                  </a:lnTo>
                  <a:cubicBezTo>
                    <a:pt x="27059" y="18566"/>
                    <a:pt x="27657" y="17972"/>
                    <a:pt x="27657" y="17239"/>
                  </a:cubicBezTo>
                  <a:lnTo>
                    <a:pt x="27657" y="10418"/>
                  </a:lnTo>
                  <a:cubicBezTo>
                    <a:pt x="27657" y="9681"/>
                    <a:pt x="27059" y="9087"/>
                    <a:pt x="26326" y="9087"/>
                  </a:cubicBezTo>
                  <a:lnTo>
                    <a:pt x="18570" y="9087"/>
                  </a:lnTo>
                  <a:lnTo>
                    <a:pt x="18570" y="1328"/>
                  </a:lnTo>
                  <a:cubicBezTo>
                    <a:pt x="18570" y="594"/>
                    <a:pt x="17972" y="0"/>
                    <a:pt x="172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7" name="Google Shape;4947;p58"/>
            <p:cNvSpPr/>
            <p:nvPr/>
          </p:nvSpPr>
          <p:spPr>
            <a:xfrm>
              <a:off x="4776009" y="1708484"/>
              <a:ext cx="638775" cy="473503"/>
            </a:xfrm>
            <a:custGeom>
              <a:avLst/>
              <a:gdLst/>
              <a:ahLst/>
              <a:cxnLst/>
              <a:rect l="l" t="t" r="r" b="b"/>
              <a:pathLst>
                <a:path w="35527" h="26335" extrusionOk="0">
                  <a:moveTo>
                    <a:pt x="11713" y="1"/>
                  </a:moveTo>
                  <a:cubicBezTo>
                    <a:pt x="8757" y="1"/>
                    <a:pt x="5830" y="1903"/>
                    <a:pt x="5227" y="4079"/>
                  </a:cubicBezTo>
                  <a:lnTo>
                    <a:pt x="1" y="26210"/>
                  </a:lnTo>
                  <a:lnTo>
                    <a:pt x="11244" y="26210"/>
                  </a:lnTo>
                  <a:lnTo>
                    <a:pt x="12374" y="16639"/>
                  </a:lnTo>
                  <a:lnTo>
                    <a:pt x="16407" y="26122"/>
                  </a:lnTo>
                  <a:cubicBezTo>
                    <a:pt x="16407" y="26122"/>
                    <a:pt x="25262" y="26335"/>
                    <a:pt x="32593" y="26335"/>
                  </a:cubicBezTo>
                  <a:cubicBezTo>
                    <a:pt x="33785" y="24578"/>
                    <a:pt x="35526" y="20449"/>
                    <a:pt x="35159" y="16060"/>
                  </a:cubicBezTo>
                  <a:lnTo>
                    <a:pt x="35159" y="16060"/>
                  </a:lnTo>
                  <a:cubicBezTo>
                    <a:pt x="28361" y="16847"/>
                    <a:pt x="25391" y="17603"/>
                    <a:pt x="25391" y="17603"/>
                  </a:cubicBezTo>
                  <a:lnTo>
                    <a:pt x="17140" y="3287"/>
                  </a:lnTo>
                  <a:cubicBezTo>
                    <a:pt x="15826" y="915"/>
                    <a:pt x="13762" y="1"/>
                    <a:pt x="117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8" name="Google Shape;4948;p58"/>
            <p:cNvSpPr/>
            <p:nvPr/>
          </p:nvSpPr>
          <p:spPr>
            <a:xfrm>
              <a:off x="4776009" y="1708484"/>
              <a:ext cx="638775" cy="473503"/>
            </a:xfrm>
            <a:custGeom>
              <a:avLst/>
              <a:gdLst/>
              <a:ahLst/>
              <a:cxnLst/>
              <a:rect l="l" t="t" r="r" b="b"/>
              <a:pathLst>
                <a:path w="35527" h="26335" extrusionOk="0">
                  <a:moveTo>
                    <a:pt x="11713" y="1"/>
                  </a:moveTo>
                  <a:cubicBezTo>
                    <a:pt x="8757" y="1"/>
                    <a:pt x="5830" y="1903"/>
                    <a:pt x="5227" y="4079"/>
                  </a:cubicBezTo>
                  <a:lnTo>
                    <a:pt x="1" y="26210"/>
                  </a:lnTo>
                  <a:lnTo>
                    <a:pt x="11244" y="26210"/>
                  </a:lnTo>
                  <a:lnTo>
                    <a:pt x="12374" y="16639"/>
                  </a:lnTo>
                  <a:lnTo>
                    <a:pt x="16407" y="26122"/>
                  </a:lnTo>
                  <a:cubicBezTo>
                    <a:pt x="16407" y="26122"/>
                    <a:pt x="25262" y="26335"/>
                    <a:pt x="32593" y="26335"/>
                  </a:cubicBezTo>
                  <a:cubicBezTo>
                    <a:pt x="33785" y="24578"/>
                    <a:pt x="35526" y="20449"/>
                    <a:pt x="35159" y="16060"/>
                  </a:cubicBezTo>
                  <a:lnTo>
                    <a:pt x="35159" y="16060"/>
                  </a:lnTo>
                  <a:cubicBezTo>
                    <a:pt x="28361" y="16847"/>
                    <a:pt x="25391" y="17603"/>
                    <a:pt x="25391" y="17603"/>
                  </a:cubicBezTo>
                  <a:lnTo>
                    <a:pt x="17140" y="3287"/>
                  </a:lnTo>
                  <a:cubicBezTo>
                    <a:pt x="15826" y="915"/>
                    <a:pt x="13762" y="1"/>
                    <a:pt x="11713" y="1"/>
                  </a:cubicBez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9" name="Google Shape;4949;p58"/>
            <p:cNvSpPr/>
            <p:nvPr/>
          </p:nvSpPr>
          <p:spPr>
            <a:xfrm>
              <a:off x="4903928" y="1549119"/>
              <a:ext cx="213423" cy="195155"/>
            </a:xfrm>
            <a:custGeom>
              <a:avLst/>
              <a:gdLst/>
              <a:ahLst/>
              <a:cxnLst/>
              <a:rect l="l" t="t" r="r" b="b"/>
              <a:pathLst>
                <a:path w="11870" h="10854" extrusionOk="0">
                  <a:moveTo>
                    <a:pt x="5763" y="0"/>
                  </a:moveTo>
                  <a:cubicBezTo>
                    <a:pt x="4592" y="0"/>
                    <a:pt x="3354" y="352"/>
                    <a:pt x="2372" y="1261"/>
                  </a:cubicBezTo>
                  <a:cubicBezTo>
                    <a:pt x="2372" y="1261"/>
                    <a:pt x="0" y="3545"/>
                    <a:pt x="1668" y="6882"/>
                  </a:cubicBezTo>
                  <a:cubicBezTo>
                    <a:pt x="2696" y="8939"/>
                    <a:pt x="3743" y="10853"/>
                    <a:pt x="5655" y="10853"/>
                  </a:cubicBezTo>
                  <a:cubicBezTo>
                    <a:pt x="6402" y="10853"/>
                    <a:pt x="7281" y="10561"/>
                    <a:pt x="8342" y="9870"/>
                  </a:cubicBezTo>
                  <a:cubicBezTo>
                    <a:pt x="11870" y="7572"/>
                    <a:pt x="10187" y="2929"/>
                    <a:pt x="9398" y="1525"/>
                  </a:cubicBezTo>
                  <a:cubicBezTo>
                    <a:pt x="8935" y="702"/>
                    <a:pt x="7417" y="0"/>
                    <a:pt x="5763" y="0"/>
                  </a:cubicBezTo>
                  <a:close/>
                </a:path>
              </a:pathLst>
            </a:custGeom>
            <a:solidFill>
              <a:srgbClr val="DF97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0" name="Google Shape;4950;p58"/>
            <p:cNvSpPr/>
            <p:nvPr/>
          </p:nvSpPr>
          <p:spPr>
            <a:xfrm>
              <a:off x="4878003" y="1521612"/>
              <a:ext cx="422314" cy="263407"/>
            </a:xfrm>
            <a:custGeom>
              <a:avLst/>
              <a:gdLst/>
              <a:ahLst/>
              <a:cxnLst/>
              <a:rect l="l" t="t" r="r" b="b"/>
              <a:pathLst>
                <a:path w="23488" h="14650" extrusionOk="0">
                  <a:moveTo>
                    <a:pt x="8280" y="0"/>
                  </a:moveTo>
                  <a:cubicBezTo>
                    <a:pt x="7393" y="0"/>
                    <a:pt x="6539" y="270"/>
                    <a:pt x="5681" y="844"/>
                  </a:cubicBezTo>
                  <a:cubicBezTo>
                    <a:pt x="1" y="1944"/>
                    <a:pt x="1016" y="7961"/>
                    <a:pt x="2494" y="9028"/>
                  </a:cubicBezTo>
                  <a:lnTo>
                    <a:pt x="5659" y="6480"/>
                  </a:lnTo>
                  <a:cubicBezTo>
                    <a:pt x="7359" y="13118"/>
                    <a:pt x="8915" y="14276"/>
                    <a:pt x="9350" y="14276"/>
                  </a:cubicBezTo>
                  <a:cubicBezTo>
                    <a:pt x="9387" y="14276"/>
                    <a:pt x="9416" y="14267"/>
                    <a:pt x="9436" y="14253"/>
                  </a:cubicBezTo>
                  <a:lnTo>
                    <a:pt x="19006" y="10960"/>
                  </a:lnTo>
                  <a:lnTo>
                    <a:pt x="23488" y="14649"/>
                  </a:lnTo>
                  <a:cubicBezTo>
                    <a:pt x="23488" y="14649"/>
                    <a:pt x="20202" y="8118"/>
                    <a:pt x="17602" y="5779"/>
                  </a:cubicBezTo>
                  <a:cubicBezTo>
                    <a:pt x="13610" y="2189"/>
                    <a:pt x="10807" y="0"/>
                    <a:pt x="82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1" name="Google Shape;4951;p58"/>
            <p:cNvSpPr/>
            <p:nvPr/>
          </p:nvSpPr>
          <p:spPr>
            <a:xfrm>
              <a:off x="5057072" y="1680760"/>
              <a:ext cx="356903" cy="357083"/>
            </a:xfrm>
            <a:custGeom>
              <a:avLst/>
              <a:gdLst/>
              <a:ahLst/>
              <a:cxnLst/>
              <a:rect l="l" t="t" r="r" b="b"/>
              <a:pathLst>
                <a:path w="19850" h="19860" extrusionOk="0">
                  <a:moveTo>
                    <a:pt x="10103" y="0"/>
                  </a:moveTo>
                  <a:lnTo>
                    <a:pt x="352" y="2636"/>
                  </a:lnTo>
                  <a:lnTo>
                    <a:pt x="0" y="19145"/>
                  </a:lnTo>
                  <a:cubicBezTo>
                    <a:pt x="0" y="19145"/>
                    <a:pt x="2885" y="19860"/>
                    <a:pt x="7286" y="19860"/>
                  </a:cubicBezTo>
                  <a:cubicBezTo>
                    <a:pt x="10754" y="19860"/>
                    <a:pt x="15165" y="19416"/>
                    <a:pt x="19849" y="17829"/>
                  </a:cubicBezTo>
                  <a:cubicBezTo>
                    <a:pt x="19178" y="14063"/>
                    <a:pt x="15625" y="7419"/>
                    <a:pt x="13993" y="4506"/>
                  </a:cubicBezTo>
                  <a:cubicBezTo>
                    <a:pt x="13476" y="3582"/>
                    <a:pt x="12834" y="2732"/>
                    <a:pt x="12083" y="1984"/>
                  </a:cubicBezTo>
                  <a:lnTo>
                    <a:pt x="101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2" name="Google Shape;4952;p58"/>
            <p:cNvSpPr/>
            <p:nvPr/>
          </p:nvSpPr>
          <p:spPr>
            <a:xfrm>
              <a:off x="5057072" y="1680760"/>
              <a:ext cx="356903" cy="357083"/>
            </a:xfrm>
            <a:custGeom>
              <a:avLst/>
              <a:gdLst/>
              <a:ahLst/>
              <a:cxnLst/>
              <a:rect l="l" t="t" r="r" b="b"/>
              <a:pathLst>
                <a:path w="19850" h="19860" extrusionOk="0">
                  <a:moveTo>
                    <a:pt x="10103" y="0"/>
                  </a:moveTo>
                  <a:lnTo>
                    <a:pt x="352" y="2636"/>
                  </a:lnTo>
                  <a:lnTo>
                    <a:pt x="0" y="19145"/>
                  </a:lnTo>
                  <a:cubicBezTo>
                    <a:pt x="0" y="19145"/>
                    <a:pt x="2885" y="19860"/>
                    <a:pt x="7286" y="19860"/>
                  </a:cubicBezTo>
                  <a:cubicBezTo>
                    <a:pt x="10754" y="19860"/>
                    <a:pt x="15165" y="19416"/>
                    <a:pt x="19849" y="17829"/>
                  </a:cubicBezTo>
                  <a:cubicBezTo>
                    <a:pt x="19178" y="14063"/>
                    <a:pt x="15625" y="7419"/>
                    <a:pt x="13993" y="4506"/>
                  </a:cubicBezTo>
                  <a:cubicBezTo>
                    <a:pt x="13476" y="3582"/>
                    <a:pt x="12834" y="2732"/>
                    <a:pt x="12083" y="1984"/>
                  </a:cubicBezTo>
                  <a:lnTo>
                    <a:pt x="10103"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3" name="Google Shape;4953;p58"/>
            <p:cNvSpPr/>
            <p:nvPr/>
          </p:nvSpPr>
          <p:spPr>
            <a:xfrm>
              <a:off x="5087060" y="1795986"/>
              <a:ext cx="172968" cy="163474"/>
            </a:xfrm>
            <a:custGeom>
              <a:avLst/>
              <a:gdLst/>
              <a:ahLst/>
              <a:cxnLst/>
              <a:rect l="l" t="t" r="r" b="b"/>
              <a:pathLst>
                <a:path w="9620" h="9092" extrusionOk="0">
                  <a:moveTo>
                    <a:pt x="9619" y="1"/>
                  </a:moveTo>
                  <a:lnTo>
                    <a:pt x="1" y="5270"/>
                  </a:lnTo>
                  <a:lnTo>
                    <a:pt x="2109" y="9091"/>
                  </a:lnTo>
                  <a:lnTo>
                    <a:pt x="96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4" name="Google Shape;4954;p58"/>
            <p:cNvSpPr/>
            <p:nvPr/>
          </p:nvSpPr>
          <p:spPr>
            <a:xfrm>
              <a:off x="4741274" y="1721123"/>
              <a:ext cx="672650" cy="463363"/>
            </a:xfrm>
            <a:custGeom>
              <a:avLst/>
              <a:gdLst/>
              <a:ahLst/>
              <a:cxnLst/>
              <a:rect l="l" t="t" r="r" b="b"/>
              <a:pathLst>
                <a:path w="37411" h="25771" extrusionOk="0">
                  <a:moveTo>
                    <a:pt x="10961" y="0"/>
                  </a:moveTo>
                  <a:cubicBezTo>
                    <a:pt x="8172" y="0"/>
                    <a:pt x="5410" y="1903"/>
                    <a:pt x="4840" y="4077"/>
                  </a:cubicBezTo>
                  <a:lnTo>
                    <a:pt x="0" y="25507"/>
                  </a:lnTo>
                  <a:lnTo>
                    <a:pt x="10671" y="25507"/>
                  </a:lnTo>
                  <a:lnTo>
                    <a:pt x="11584" y="16636"/>
                  </a:lnTo>
                  <a:lnTo>
                    <a:pt x="15303" y="25595"/>
                  </a:lnTo>
                  <a:cubicBezTo>
                    <a:pt x="15303" y="25595"/>
                    <a:pt x="28390" y="25771"/>
                    <a:pt x="35306" y="25771"/>
                  </a:cubicBezTo>
                  <a:cubicBezTo>
                    <a:pt x="36431" y="24014"/>
                    <a:pt x="37411" y="20065"/>
                    <a:pt x="37062" y="15672"/>
                  </a:cubicBezTo>
                  <a:lnTo>
                    <a:pt x="37062" y="15672"/>
                  </a:lnTo>
                  <a:cubicBezTo>
                    <a:pt x="32324" y="16965"/>
                    <a:pt x="26391" y="17082"/>
                    <a:pt x="24387" y="17082"/>
                  </a:cubicBezTo>
                  <a:cubicBezTo>
                    <a:pt x="23940" y="17082"/>
                    <a:pt x="23689" y="17076"/>
                    <a:pt x="23689" y="17076"/>
                  </a:cubicBezTo>
                  <a:lnTo>
                    <a:pt x="16080" y="3288"/>
                  </a:lnTo>
                  <a:cubicBezTo>
                    <a:pt x="14841" y="915"/>
                    <a:pt x="12894" y="0"/>
                    <a:pt x="1096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5" name="Google Shape;4955;p58"/>
            <p:cNvSpPr/>
            <p:nvPr/>
          </p:nvSpPr>
          <p:spPr>
            <a:xfrm>
              <a:off x="5167156" y="2007615"/>
              <a:ext cx="223132" cy="53706"/>
            </a:xfrm>
            <a:custGeom>
              <a:avLst/>
              <a:gdLst/>
              <a:ahLst/>
              <a:cxnLst/>
              <a:rect l="l" t="t" r="r" b="b"/>
              <a:pathLst>
                <a:path w="12410" h="2987" extrusionOk="0">
                  <a:moveTo>
                    <a:pt x="12410" y="1"/>
                  </a:moveTo>
                  <a:lnTo>
                    <a:pt x="12410" y="1"/>
                  </a:lnTo>
                  <a:cubicBezTo>
                    <a:pt x="6396" y="987"/>
                    <a:pt x="1" y="1141"/>
                    <a:pt x="1" y="1141"/>
                  </a:cubicBezTo>
                  <a:lnTo>
                    <a:pt x="1079" y="2986"/>
                  </a:lnTo>
                  <a:lnTo>
                    <a:pt x="124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6" name="Google Shape;4956;p58"/>
            <p:cNvSpPr/>
            <p:nvPr/>
          </p:nvSpPr>
          <p:spPr>
            <a:xfrm>
              <a:off x="4777663" y="1732413"/>
              <a:ext cx="103475" cy="125824"/>
            </a:xfrm>
            <a:custGeom>
              <a:avLst/>
              <a:gdLst/>
              <a:ahLst/>
              <a:cxnLst/>
              <a:rect l="l" t="t" r="r" b="b"/>
              <a:pathLst>
                <a:path w="5755" h="6998" extrusionOk="0">
                  <a:moveTo>
                    <a:pt x="3860" y="0"/>
                  </a:moveTo>
                  <a:cubicBezTo>
                    <a:pt x="3696" y="0"/>
                    <a:pt x="3532" y="51"/>
                    <a:pt x="3393" y="152"/>
                  </a:cubicBezTo>
                  <a:lnTo>
                    <a:pt x="2596" y="717"/>
                  </a:lnTo>
                  <a:cubicBezTo>
                    <a:pt x="2168" y="1025"/>
                    <a:pt x="1823" y="1440"/>
                    <a:pt x="1596" y="1916"/>
                  </a:cubicBezTo>
                  <a:lnTo>
                    <a:pt x="489" y="4260"/>
                  </a:lnTo>
                  <a:cubicBezTo>
                    <a:pt x="0" y="5290"/>
                    <a:pt x="506" y="6514"/>
                    <a:pt x="1577" y="6903"/>
                  </a:cubicBezTo>
                  <a:lnTo>
                    <a:pt x="3095" y="6995"/>
                  </a:lnTo>
                  <a:cubicBezTo>
                    <a:pt x="3129" y="6997"/>
                    <a:pt x="3162" y="6998"/>
                    <a:pt x="3194" y="6998"/>
                  </a:cubicBezTo>
                  <a:cubicBezTo>
                    <a:pt x="4036" y="6998"/>
                    <a:pt x="4757" y="6375"/>
                    <a:pt x="4867" y="5528"/>
                  </a:cubicBezTo>
                  <a:lnTo>
                    <a:pt x="4937" y="5000"/>
                  </a:lnTo>
                  <a:lnTo>
                    <a:pt x="4940" y="5000"/>
                  </a:lnTo>
                  <a:cubicBezTo>
                    <a:pt x="5402" y="4949"/>
                    <a:pt x="5754" y="4556"/>
                    <a:pt x="5754" y="4091"/>
                  </a:cubicBezTo>
                  <a:cubicBezTo>
                    <a:pt x="5754" y="3757"/>
                    <a:pt x="5567" y="3449"/>
                    <a:pt x="5274" y="3288"/>
                  </a:cubicBezTo>
                  <a:lnTo>
                    <a:pt x="3393" y="2276"/>
                  </a:lnTo>
                  <a:lnTo>
                    <a:pt x="4390" y="1432"/>
                  </a:lnTo>
                  <a:cubicBezTo>
                    <a:pt x="4801" y="1080"/>
                    <a:pt x="4760" y="435"/>
                    <a:pt x="4313" y="137"/>
                  </a:cubicBezTo>
                  <a:cubicBezTo>
                    <a:pt x="4175" y="46"/>
                    <a:pt x="4017" y="0"/>
                    <a:pt x="3860" y="0"/>
                  </a:cubicBezTo>
                  <a:close/>
                </a:path>
              </a:pathLst>
            </a:custGeom>
            <a:solidFill>
              <a:srgbClr val="DC8B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7" name="Google Shape;4957;p58"/>
            <p:cNvSpPr/>
            <p:nvPr/>
          </p:nvSpPr>
          <p:spPr>
            <a:xfrm>
              <a:off x="4826062" y="1792445"/>
              <a:ext cx="42738" cy="31843"/>
            </a:xfrm>
            <a:custGeom>
              <a:avLst/>
              <a:gdLst/>
              <a:ahLst/>
              <a:cxnLst/>
              <a:rect l="l" t="t" r="r" b="b"/>
              <a:pathLst>
                <a:path w="2377" h="1771" extrusionOk="0">
                  <a:moveTo>
                    <a:pt x="127" y="0"/>
                  </a:moveTo>
                  <a:cubicBezTo>
                    <a:pt x="92" y="0"/>
                    <a:pt x="59" y="16"/>
                    <a:pt x="36" y="44"/>
                  </a:cubicBezTo>
                  <a:cubicBezTo>
                    <a:pt x="0" y="95"/>
                    <a:pt x="11" y="165"/>
                    <a:pt x="58" y="202"/>
                  </a:cubicBezTo>
                  <a:lnTo>
                    <a:pt x="2182" y="1749"/>
                  </a:lnTo>
                  <a:cubicBezTo>
                    <a:pt x="2204" y="1764"/>
                    <a:pt x="2226" y="1771"/>
                    <a:pt x="2248" y="1771"/>
                  </a:cubicBezTo>
                  <a:cubicBezTo>
                    <a:pt x="2285" y="1771"/>
                    <a:pt x="2318" y="1757"/>
                    <a:pt x="2340" y="1727"/>
                  </a:cubicBezTo>
                  <a:cubicBezTo>
                    <a:pt x="2377" y="1676"/>
                    <a:pt x="2365" y="1606"/>
                    <a:pt x="2314" y="1569"/>
                  </a:cubicBezTo>
                  <a:lnTo>
                    <a:pt x="195" y="22"/>
                  </a:lnTo>
                  <a:cubicBezTo>
                    <a:pt x="174" y="7"/>
                    <a:pt x="150" y="0"/>
                    <a:pt x="1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8" name="Google Shape;4958;p58"/>
            <p:cNvSpPr/>
            <p:nvPr/>
          </p:nvSpPr>
          <p:spPr>
            <a:xfrm>
              <a:off x="4814196" y="1813732"/>
              <a:ext cx="42792" cy="31915"/>
            </a:xfrm>
            <a:custGeom>
              <a:avLst/>
              <a:gdLst/>
              <a:ahLst/>
              <a:cxnLst/>
              <a:rect l="l" t="t" r="r" b="b"/>
              <a:pathLst>
                <a:path w="2380" h="1775" extrusionOk="0">
                  <a:moveTo>
                    <a:pt x="128" y="1"/>
                  </a:moveTo>
                  <a:cubicBezTo>
                    <a:pt x="93" y="1"/>
                    <a:pt x="59" y="17"/>
                    <a:pt x="36" y="48"/>
                  </a:cubicBezTo>
                  <a:cubicBezTo>
                    <a:pt x="0" y="96"/>
                    <a:pt x="11" y="169"/>
                    <a:pt x="63" y="206"/>
                  </a:cubicBezTo>
                  <a:lnTo>
                    <a:pt x="2182" y="1753"/>
                  </a:lnTo>
                  <a:cubicBezTo>
                    <a:pt x="2204" y="1768"/>
                    <a:pt x="2226" y="1775"/>
                    <a:pt x="2251" y="1775"/>
                  </a:cubicBezTo>
                  <a:cubicBezTo>
                    <a:pt x="2285" y="1775"/>
                    <a:pt x="2318" y="1757"/>
                    <a:pt x="2343" y="1727"/>
                  </a:cubicBezTo>
                  <a:cubicBezTo>
                    <a:pt x="2380" y="1676"/>
                    <a:pt x="2369" y="1607"/>
                    <a:pt x="2318" y="1570"/>
                  </a:cubicBezTo>
                  <a:lnTo>
                    <a:pt x="195" y="23"/>
                  </a:lnTo>
                  <a:cubicBezTo>
                    <a:pt x="174" y="8"/>
                    <a:pt x="151" y="1"/>
                    <a:pt x="1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9" name="Google Shape;4959;p58"/>
            <p:cNvSpPr/>
            <p:nvPr/>
          </p:nvSpPr>
          <p:spPr>
            <a:xfrm>
              <a:off x="4723475" y="1775023"/>
              <a:ext cx="392647" cy="231007"/>
            </a:xfrm>
            <a:custGeom>
              <a:avLst/>
              <a:gdLst/>
              <a:ahLst/>
              <a:cxnLst/>
              <a:rect l="l" t="t" r="r" b="b"/>
              <a:pathLst>
                <a:path w="21838" h="12848" extrusionOk="0">
                  <a:moveTo>
                    <a:pt x="16333" y="1"/>
                  </a:moveTo>
                  <a:lnTo>
                    <a:pt x="2747" y="4856"/>
                  </a:lnTo>
                  <a:cubicBezTo>
                    <a:pt x="2747" y="4856"/>
                    <a:pt x="737" y="5938"/>
                    <a:pt x="367" y="7562"/>
                  </a:cubicBezTo>
                  <a:cubicBezTo>
                    <a:pt x="1" y="9167"/>
                    <a:pt x="444" y="12848"/>
                    <a:pt x="3935" y="12848"/>
                  </a:cubicBezTo>
                  <a:cubicBezTo>
                    <a:pt x="3977" y="12848"/>
                    <a:pt x="4020" y="12847"/>
                    <a:pt x="4063" y="12846"/>
                  </a:cubicBezTo>
                  <a:cubicBezTo>
                    <a:pt x="7672" y="12755"/>
                    <a:pt x="21837" y="6608"/>
                    <a:pt x="21837" y="6608"/>
                  </a:cubicBezTo>
                  <a:lnTo>
                    <a:pt x="16333" y="1"/>
                  </a:lnTo>
                  <a:close/>
                </a:path>
              </a:pathLst>
            </a:custGeom>
            <a:solidFill>
              <a:srgbClr val="DF97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0" name="Google Shape;4960;p58"/>
            <p:cNvSpPr/>
            <p:nvPr/>
          </p:nvSpPr>
          <p:spPr>
            <a:xfrm>
              <a:off x="5017123" y="1775023"/>
              <a:ext cx="53419" cy="160759"/>
            </a:xfrm>
            <a:custGeom>
              <a:avLst/>
              <a:gdLst/>
              <a:ahLst/>
              <a:cxnLst/>
              <a:rect l="l" t="t" r="r" b="b"/>
              <a:pathLst>
                <a:path w="2971" h="8941" extrusionOk="0">
                  <a:moveTo>
                    <a:pt x="0" y="1"/>
                  </a:moveTo>
                  <a:lnTo>
                    <a:pt x="70" y="8941"/>
                  </a:lnTo>
                  <a:lnTo>
                    <a:pt x="2970" y="8020"/>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1" name="Google Shape;4961;p58"/>
            <p:cNvSpPr/>
            <p:nvPr/>
          </p:nvSpPr>
          <p:spPr>
            <a:xfrm>
              <a:off x="5000636" y="1686442"/>
              <a:ext cx="273638" cy="249167"/>
            </a:xfrm>
            <a:custGeom>
              <a:avLst/>
              <a:gdLst/>
              <a:ahLst/>
              <a:cxnLst/>
              <a:rect l="l" t="t" r="r" b="b"/>
              <a:pathLst>
                <a:path w="15219" h="13858" extrusionOk="0">
                  <a:moveTo>
                    <a:pt x="9610" y="0"/>
                  </a:moveTo>
                  <a:cubicBezTo>
                    <a:pt x="8753" y="0"/>
                    <a:pt x="7867" y="205"/>
                    <a:pt x="7030" y="634"/>
                  </a:cubicBezTo>
                  <a:lnTo>
                    <a:pt x="0" y="3904"/>
                  </a:lnTo>
                  <a:lnTo>
                    <a:pt x="4016" y="13857"/>
                  </a:lnTo>
                  <a:lnTo>
                    <a:pt x="11771" y="9438"/>
                  </a:lnTo>
                  <a:cubicBezTo>
                    <a:pt x="14327" y="7817"/>
                    <a:pt x="15218" y="4583"/>
                    <a:pt x="13758" y="2229"/>
                  </a:cubicBezTo>
                  <a:cubicBezTo>
                    <a:pt x="12865" y="789"/>
                    <a:pt x="11291" y="0"/>
                    <a:pt x="96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2" name="Google Shape;4962;p58"/>
            <p:cNvSpPr/>
            <p:nvPr/>
          </p:nvSpPr>
          <p:spPr>
            <a:xfrm>
              <a:off x="5068327" y="1263112"/>
              <a:ext cx="513832" cy="495906"/>
            </a:xfrm>
            <a:custGeom>
              <a:avLst/>
              <a:gdLst/>
              <a:ahLst/>
              <a:cxnLst/>
              <a:rect l="l" t="t" r="r" b="b"/>
              <a:pathLst>
                <a:path w="28578" h="27581" extrusionOk="0">
                  <a:moveTo>
                    <a:pt x="28314" y="0"/>
                  </a:moveTo>
                  <a:lnTo>
                    <a:pt x="7764" y="19321"/>
                  </a:lnTo>
                  <a:lnTo>
                    <a:pt x="2425" y="21411"/>
                  </a:lnTo>
                  <a:cubicBezTo>
                    <a:pt x="1952" y="21594"/>
                    <a:pt x="1545" y="21914"/>
                    <a:pt x="1251" y="22324"/>
                  </a:cubicBezTo>
                  <a:lnTo>
                    <a:pt x="576" y="23270"/>
                  </a:lnTo>
                  <a:cubicBezTo>
                    <a:pt x="170" y="23835"/>
                    <a:pt x="1" y="24536"/>
                    <a:pt x="100" y="25225"/>
                  </a:cubicBezTo>
                  <a:lnTo>
                    <a:pt x="210" y="25995"/>
                  </a:lnTo>
                  <a:lnTo>
                    <a:pt x="1615" y="25470"/>
                  </a:lnTo>
                  <a:lnTo>
                    <a:pt x="2843" y="23891"/>
                  </a:lnTo>
                  <a:lnTo>
                    <a:pt x="5919" y="23714"/>
                  </a:lnTo>
                  <a:lnTo>
                    <a:pt x="5039" y="25470"/>
                  </a:lnTo>
                  <a:lnTo>
                    <a:pt x="4863" y="25995"/>
                  </a:lnTo>
                  <a:cubicBezTo>
                    <a:pt x="4541" y="26413"/>
                    <a:pt x="4665" y="27018"/>
                    <a:pt x="5127" y="27271"/>
                  </a:cubicBezTo>
                  <a:lnTo>
                    <a:pt x="5501" y="27477"/>
                  </a:lnTo>
                  <a:cubicBezTo>
                    <a:pt x="5630" y="27546"/>
                    <a:pt x="5771" y="27581"/>
                    <a:pt x="5912" y="27581"/>
                  </a:cubicBezTo>
                  <a:cubicBezTo>
                    <a:pt x="6105" y="27581"/>
                    <a:pt x="6296" y="27516"/>
                    <a:pt x="6451" y="27389"/>
                  </a:cubicBezTo>
                  <a:lnTo>
                    <a:pt x="8112" y="25646"/>
                  </a:lnTo>
                  <a:lnTo>
                    <a:pt x="11563" y="24202"/>
                  </a:lnTo>
                  <a:cubicBezTo>
                    <a:pt x="11780" y="24111"/>
                    <a:pt x="11992" y="24004"/>
                    <a:pt x="12193" y="23879"/>
                  </a:cubicBezTo>
                  <a:lnTo>
                    <a:pt x="28578" y="13963"/>
                  </a:lnTo>
                  <a:lnTo>
                    <a:pt x="28314" y="0"/>
                  </a:lnTo>
                  <a:close/>
                </a:path>
              </a:pathLst>
            </a:custGeom>
            <a:solidFill>
              <a:srgbClr val="DA7F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63" name="Google Shape;4963;p58"/>
          <p:cNvGrpSpPr/>
          <p:nvPr/>
        </p:nvGrpSpPr>
        <p:grpSpPr>
          <a:xfrm rot="7254695" flipH="1">
            <a:off x="-567091" y="3942567"/>
            <a:ext cx="1981140" cy="1155007"/>
            <a:chOff x="3864475" y="2225200"/>
            <a:chExt cx="862200" cy="502675"/>
          </a:xfrm>
        </p:grpSpPr>
        <p:sp>
          <p:nvSpPr>
            <p:cNvPr id="4964" name="Google Shape;4964;p58"/>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5" name="Google Shape;4965;p58"/>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6" name="Google Shape;4966;p58"/>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7" name="Google Shape;4967;p58"/>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8" name="Google Shape;4968;p58"/>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9" name="Google Shape;4969;p58"/>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0" name="Google Shape;4970;p58"/>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1" name="Google Shape;4971;p58"/>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2" name="Google Shape;4972;p58"/>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3" name="Google Shape;4973;p58"/>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4" name="Google Shape;4974;p58"/>
          <p:cNvGrpSpPr/>
          <p:nvPr/>
        </p:nvGrpSpPr>
        <p:grpSpPr>
          <a:xfrm rot="8789383" flipH="1">
            <a:off x="-158704" y="4523912"/>
            <a:ext cx="1524230" cy="888620"/>
            <a:chOff x="3864475" y="2225200"/>
            <a:chExt cx="862200" cy="502675"/>
          </a:xfrm>
        </p:grpSpPr>
        <p:sp>
          <p:nvSpPr>
            <p:cNvPr id="4975" name="Google Shape;4975;p58"/>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6" name="Google Shape;4976;p58"/>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7" name="Google Shape;4977;p58"/>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8" name="Google Shape;4978;p58"/>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9" name="Google Shape;4979;p58"/>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0" name="Google Shape;4980;p58"/>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1" name="Google Shape;4981;p58"/>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2" name="Google Shape;4982;p58"/>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3" name="Google Shape;4983;p58"/>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4" name="Google Shape;4984;p58"/>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27EF4AD9-0FFB-4E2C-B3B4-CC426098A56E}"/>
              </a:ext>
            </a:extLst>
          </p:cNvPr>
          <p:cNvSpPr txBox="1"/>
          <p:nvPr/>
        </p:nvSpPr>
        <p:spPr>
          <a:xfrm>
            <a:off x="8713646" y="0"/>
            <a:ext cx="430354"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944">
                                            <p:txEl>
                                              <p:pRg st="0" end="0"/>
                                            </p:txEl>
                                          </p:spTgt>
                                        </p:tgtEl>
                                        <p:attrNameLst>
                                          <p:attrName>style.visibility</p:attrName>
                                        </p:attrNameLst>
                                      </p:cBhvr>
                                      <p:to>
                                        <p:strVal val="visible"/>
                                      </p:to>
                                    </p:set>
                                    <p:animEffect transition="in" filter="fade">
                                      <p:cBhvr>
                                        <p:cTn id="7" dur="1000"/>
                                        <p:tgtEl>
                                          <p:spTgt spid="4944">
                                            <p:txEl>
                                              <p:pRg st="0" end="0"/>
                                            </p:txEl>
                                          </p:spTgt>
                                        </p:tgtEl>
                                      </p:cBhvr>
                                    </p:animEffect>
                                    <p:anim calcmode="lin" valueType="num">
                                      <p:cBhvr>
                                        <p:cTn id="8" dur="1000" fill="hold"/>
                                        <p:tgtEl>
                                          <p:spTgt spid="494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94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944">
                                            <p:txEl>
                                              <p:pRg st="1" end="1"/>
                                            </p:txEl>
                                          </p:spTgt>
                                        </p:tgtEl>
                                        <p:attrNameLst>
                                          <p:attrName>style.visibility</p:attrName>
                                        </p:attrNameLst>
                                      </p:cBhvr>
                                      <p:to>
                                        <p:strVal val="visible"/>
                                      </p:to>
                                    </p:set>
                                    <p:animEffect transition="in" filter="fade">
                                      <p:cBhvr>
                                        <p:cTn id="14" dur="1000"/>
                                        <p:tgtEl>
                                          <p:spTgt spid="4944">
                                            <p:txEl>
                                              <p:pRg st="1" end="1"/>
                                            </p:txEl>
                                          </p:spTgt>
                                        </p:tgtEl>
                                      </p:cBhvr>
                                    </p:animEffect>
                                    <p:anim calcmode="lin" valueType="num">
                                      <p:cBhvr>
                                        <p:cTn id="15" dur="1000" fill="hold"/>
                                        <p:tgtEl>
                                          <p:spTgt spid="494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94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944">
                                            <p:txEl>
                                              <p:pRg st="2" end="2"/>
                                            </p:txEl>
                                          </p:spTgt>
                                        </p:tgtEl>
                                        <p:attrNameLst>
                                          <p:attrName>style.visibility</p:attrName>
                                        </p:attrNameLst>
                                      </p:cBhvr>
                                      <p:to>
                                        <p:strVal val="visible"/>
                                      </p:to>
                                    </p:set>
                                    <p:animEffect transition="in" filter="fade">
                                      <p:cBhvr>
                                        <p:cTn id="21" dur="1000"/>
                                        <p:tgtEl>
                                          <p:spTgt spid="4944">
                                            <p:txEl>
                                              <p:pRg st="2" end="2"/>
                                            </p:txEl>
                                          </p:spTgt>
                                        </p:tgtEl>
                                      </p:cBhvr>
                                    </p:animEffect>
                                    <p:anim calcmode="lin" valueType="num">
                                      <p:cBhvr>
                                        <p:cTn id="22" dur="1000" fill="hold"/>
                                        <p:tgtEl>
                                          <p:spTgt spid="494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94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943"/>
                                        </p:tgtEl>
                                        <p:attrNameLst>
                                          <p:attrName>style.visibility</p:attrName>
                                        </p:attrNameLst>
                                      </p:cBhvr>
                                      <p:to>
                                        <p:strVal val="visible"/>
                                      </p:to>
                                    </p:set>
                                    <p:animEffect transition="in" filter="fade">
                                      <p:cBhvr>
                                        <p:cTn id="28" dur="500"/>
                                        <p:tgtEl>
                                          <p:spTgt spid="49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3" grpId="0"/>
      <p:bldP spid="49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15"/>
        <p:cNvGrpSpPr/>
        <p:nvPr/>
      </p:nvGrpSpPr>
      <p:grpSpPr>
        <a:xfrm>
          <a:off x="0" y="0"/>
          <a:ext cx="0" cy="0"/>
          <a:chOff x="0" y="0"/>
          <a:chExt cx="0" cy="0"/>
        </a:xfrm>
      </p:grpSpPr>
      <p:sp>
        <p:nvSpPr>
          <p:cNvPr id="5316" name="Google Shape;5316;p6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2"/>
                </a:solidFill>
              </a:rPr>
              <a:t>Conclusions</a:t>
            </a:r>
            <a:endParaRPr dirty="0">
              <a:solidFill>
                <a:schemeClr val="accent2"/>
              </a:solidFill>
            </a:endParaRPr>
          </a:p>
        </p:txBody>
      </p:sp>
      <p:sp>
        <p:nvSpPr>
          <p:cNvPr id="5317" name="Google Shape;5317;p68"/>
          <p:cNvSpPr txBox="1">
            <a:spLocks noGrp="1"/>
          </p:cNvSpPr>
          <p:nvPr>
            <p:ph type="body" idx="1"/>
          </p:nvPr>
        </p:nvSpPr>
        <p:spPr>
          <a:xfrm>
            <a:off x="3731687" y="1499191"/>
            <a:ext cx="4691945" cy="3540641"/>
          </a:xfrm>
          <a:prstGeom prst="rect">
            <a:avLst/>
          </a:prstGeom>
        </p:spPr>
        <p:txBody>
          <a:bodyPr spcFirstLastPara="1" wrap="square" lIns="91425" tIns="91425" rIns="91425" bIns="91425" anchor="t" anchorCtr="0">
            <a:noAutofit/>
          </a:bodyPr>
          <a:lstStyle/>
          <a:p>
            <a:pPr marL="0" marR="0">
              <a:lnSpc>
                <a:spcPct val="107000"/>
              </a:lnSpc>
              <a:spcBef>
                <a:spcPts val="0"/>
              </a:spcBef>
              <a:spcAft>
                <a:spcPts val="800"/>
              </a:spcAft>
            </a:pPr>
            <a:r>
              <a:rPr lang="en-US" sz="1800" dirty="0">
                <a:solidFill>
                  <a:srgbClr val="111111"/>
                </a:solidFill>
                <a:effectLst/>
                <a:latin typeface="+mn-lt"/>
                <a:ea typeface="Calibri" panose="020F0502020204030204" pitchFamily="34" charset="0"/>
                <a:cs typeface="Aharoni" panose="02010803020104030203" pitchFamily="2" charset="-79"/>
              </a:rPr>
              <a:t>A mental illness can make you miserable and can cause problems in your daily life, such as at school or work or in relationships. In most cases, symptoms can be managed with a combination of medications and talk therapy (psychotherapy).</a:t>
            </a:r>
            <a:endParaRPr lang="en-US" sz="1800" dirty="0">
              <a:solidFill>
                <a:schemeClr val="tx1"/>
              </a:solidFill>
              <a:effectLst/>
              <a:latin typeface="+mn-lt"/>
              <a:ea typeface="Calibri" panose="020F0502020204030204" pitchFamily="34" charset="0"/>
              <a:cs typeface="Aharoni" panose="02010803020104030203" pitchFamily="2" charset="-79"/>
            </a:endParaRPr>
          </a:p>
          <a:p>
            <a:pPr marL="0" lvl="0" indent="0" algn="l" rtl="0">
              <a:lnSpc>
                <a:spcPct val="100000"/>
              </a:lnSpc>
              <a:spcBef>
                <a:spcPts val="0"/>
              </a:spcBef>
              <a:spcAft>
                <a:spcPts val="0"/>
              </a:spcAft>
              <a:buNone/>
            </a:pPr>
            <a:endParaRPr lang="en-US" dirty="0"/>
          </a:p>
          <a:p>
            <a:pPr marL="0" lvl="0" indent="0" algn="l" rtl="0">
              <a:lnSpc>
                <a:spcPct val="100000"/>
              </a:lnSpc>
              <a:spcBef>
                <a:spcPts val="0"/>
              </a:spcBef>
              <a:spcAft>
                <a:spcPts val="0"/>
              </a:spcAft>
              <a:buNone/>
            </a:pPr>
            <a:endParaRPr lang="en" dirty="0"/>
          </a:p>
        </p:txBody>
      </p:sp>
      <p:grpSp>
        <p:nvGrpSpPr>
          <p:cNvPr id="5318" name="Google Shape;5318;p68"/>
          <p:cNvGrpSpPr/>
          <p:nvPr/>
        </p:nvGrpSpPr>
        <p:grpSpPr>
          <a:xfrm>
            <a:off x="1055132" y="1703996"/>
            <a:ext cx="2603215" cy="2322100"/>
            <a:chOff x="2992712" y="278200"/>
            <a:chExt cx="1037799" cy="925729"/>
          </a:xfrm>
        </p:grpSpPr>
        <p:sp>
          <p:nvSpPr>
            <p:cNvPr id="5319" name="Google Shape;5319;p68"/>
            <p:cNvSpPr/>
            <p:nvPr/>
          </p:nvSpPr>
          <p:spPr>
            <a:xfrm>
              <a:off x="3096973" y="573258"/>
              <a:ext cx="247358" cy="231888"/>
            </a:xfrm>
            <a:custGeom>
              <a:avLst/>
              <a:gdLst/>
              <a:ahLst/>
              <a:cxnLst/>
              <a:rect l="l" t="t" r="r" b="b"/>
              <a:pathLst>
                <a:path w="11065" h="10373" extrusionOk="0">
                  <a:moveTo>
                    <a:pt x="7212" y="0"/>
                  </a:moveTo>
                  <a:cubicBezTo>
                    <a:pt x="5957" y="0"/>
                    <a:pt x="4794" y="904"/>
                    <a:pt x="4794" y="904"/>
                  </a:cubicBezTo>
                  <a:cubicBezTo>
                    <a:pt x="4794" y="904"/>
                    <a:pt x="3827" y="15"/>
                    <a:pt x="2825" y="15"/>
                  </a:cubicBezTo>
                  <a:cubicBezTo>
                    <a:pt x="2042" y="15"/>
                    <a:pt x="1237" y="560"/>
                    <a:pt x="859" y="2503"/>
                  </a:cubicBezTo>
                  <a:cubicBezTo>
                    <a:pt x="1" y="6929"/>
                    <a:pt x="3320" y="10372"/>
                    <a:pt x="3320" y="10372"/>
                  </a:cubicBezTo>
                  <a:cubicBezTo>
                    <a:pt x="3320" y="10372"/>
                    <a:pt x="11064" y="5451"/>
                    <a:pt x="9590" y="1887"/>
                  </a:cubicBezTo>
                  <a:cubicBezTo>
                    <a:pt x="8988" y="431"/>
                    <a:pt x="8078" y="0"/>
                    <a:pt x="72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0" name="Google Shape;5320;p68"/>
            <p:cNvSpPr/>
            <p:nvPr/>
          </p:nvSpPr>
          <p:spPr>
            <a:xfrm>
              <a:off x="3210333" y="585173"/>
              <a:ext cx="43302" cy="366197"/>
            </a:xfrm>
            <a:custGeom>
              <a:avLst/>
              <a:gdLst/>
              <a:ahLst/>
              <a:cxnLst/>
              <a:rect l="l" t="t" r="r" b="b"/>
              <a:pathLst>
                <a:path w="1937" h="16381" extrusionOk="0">
                  <a:moveTo>
                    <a:pt x="349" y="1"/>
                  </a:moveTo>
                  <a:lnTo>
                    <a:pt x="1" y="63"/>
                  </a:lnTo>
                  <a:lnTo>
                    <a:pt x="1589" y="16381"/>
                  </a:lnTo>
                  <a:lnTo>
                    <a:pt x="1937" y="16319"/>
                  </a:lnTo>
                  <a:lnTo>
                    <a:pt x="3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1" name="Google Shape;5321;p68"/>
            <p:cNvSpPr/>
            <p:nvPr/>
          </p:nvSpPr>
          <p:spPr>
            <a:xfrm>
              <a:off x="3091161" y="916512"/>
              <a:ext cx="311360" cy="230793"/>
            </a:xfrm>
            <a:custGeom>
              <a:avLst/>
              <a:gdLst/>
              <a:ahLst/>
              <a:cxnLst/>
              <a:rect l="l" t="t" r="r" b="b"/>
              <a:pathLst>
                <a:path w="13928" h="10324" extrusionOk="0">
                  <a:moveTo>
                    <a:pt x="0" y="1"/>
                  </a:moveTo>
                  <a:lnTo>
                    <a:pt x="2600" y="10323"/>
                  </a:lnTo>
                  <a:lnTo>
                    <a:pt x="11159" y="10323"/>
                  </a:lnTo>
                  <a:lnTo>
                    <a:pt x="1392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2" name="Google Shape;5322;p68"/>
            <p:cNvSpPr/>
            <p:nvPr/>
          </p:nvSpPr>
          <p:spPr>
            <a:xfrm>
              <a:off x="3182792" y="666991"/>
              <a:ext cx="53741" cy="344871"/>
            </a:xfrm>
            <a:custGeom>
              <a:avLst/>
              <a:gdLst/>
              <a:ahLst/>
              <a:cxnLst/>
              <a:rect l="l" t="t" r="r" b="b"/>
              <a:pathLst>
                <a:path w="2404" h="15427" extrusionOk="0">
                  <a:moveTo>
                    <a:pt x="434" y="0"/>
                  </a:moveTo>
                  <a:lnTo>
                    <a:pt x="1" y="59"/>
                  </a:lnTo>
                  <a:lnTo>
                    <a:pt x="1970" y="15427"/>
                  </a:lnTo>
                  <a:lnTo>
                    <a:pt x="2403" y="15372"/>
                  </a:lnTo>
                  <a:lnTo>
                    <a:pt x="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3" name="Google Shape;5323;p68"/>
            <p:cNvSpPr/>
            <p:nvPr/>
          </p:nvSpPr>
          <p:spPr>
            <a:xfrm>
              <a:off x="2992712" y="626328"/>
              <a:ext cx="337918" cy="261196"/>
            </a:xfrm>
            <a:custGeom>
              <a:avLst/>
              <a:gdLst/>
              <a:ahLst/>
              <a:cxnLst/>
              <a:rect l="l" t="t" r="r" b="b"/>
              <a:pathLst>
                <a:path w="15116" h="11684" extrusionOk="0">
                  <a:moveTo>
                    <a:pt x="4500" y="0"/>
                  </a:moveTo>
                  <a:cubicBezTo>
                    <a:pt x="3224" y="0"/>
                    <a:pt x="2167" y="890"/>
                    <a:pt x="1551" y="2010"/>
                  </a:cubicBezTo>
                  <a:cubicBezTo>
                    <a:pt x="19" y="4815"/>
                    <a:pt x="1" y="8805"/>
                    <a:pt x="1343" y="11684"/>
                  </a:cubicBezTo>
                  <a:cubicBezTo>
                    <a:pt x="7122" y="8489"/>
                    <a:pt x="15116" y="3202"/>
                    <a:pt x="7368" y="1728"/>
                  </a:cubicBezTo>
                  <a:cubicBezTo>
                    <a:pt x="6759" y="1611"/>
                    <a:pt x="6047" y="313"/>
                    <a:pt x="5230" y="96"/>
                  </a:cubicBezTo>
                  <a:cubicBezTo>
                    <a:pt x="4980" y="31"/>
                    <a:pt x="4736" y="0"/>
                    <a:pt x="45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4" name="Google Shape;5324;p68"/>
            <p:cNvSpPr/>
            <p:nvPr/>
          </p:nvSpPr>
          <p:spPr>
            <a:xfrm>
              <a:off x="3213776" y="679845"/>
              <a:ext cx="61834" cy="331368"/>
            </a:xfrm>
            <a:custGeom>
              <a:avLst/>
              <a:gdLst/>
              <a:ahLst/>
              <a:cxnLst/>
              <a:rect l="l" t="t" r="r" b="b"/>
              <a:pathLst>
                <a:path w="2766" h="14823" extrusionOk="0">
                  <a:moveTo>
                    <a:pt x="2337" y="1"/>
                  </a:moveTo>
                  <a:lnTo>
                    <a:pt x="1" y="14757"/>
                  </a:lnTo>
                  <a:lnTo>
                    <a:pt x="430" y="14823"/>
                  </a:lnTo>
                  <a:lnTo>
                    <a:pt x="2766" y="71"/>
                  </a:lnTo>
                  <a:lnTo>
                    <a:pt x="2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5" name="Google Shape;5325;p68"/>
            <p:cNvSpPr/>
            <p:nvPr/>
          </p:nvSpPr>
          <p:spPr>
            <a:xfrm>
              <a:off x="3176734" y="623042"/>
              <a:ext cx="239064" cy="242507"/>
            </a:xfrm>
            <a:custGeom>
              <a:avLst/>
              <a:gdLst/>
              <a:ahLst/>
              <a:cxnLst/>
              <a:rect l="l" t="t" r="r" b="b"/>
              <a:pathLst>
                <a:path w="10694" h="10848" extrusionOk="0">
                  <a:moveTo>
                    <a:pt x="6537" y="0"/>
                  </a:moveTo>
                  <a:cubicBezTo>
                    <a:pt x="5302" y="0"/>
                    <a:pt x="4515" y="1170"/>
                    <a:pt x="4320" y="2340"/>
                  </a:cubicBezTo>
                  <a:cubicBezTo>
                    <a:pt x="3869" y="1810"/>
                    <a:pt x="3045" y="1534"/>
                    <a:pt x="2262" y="1534"/>
                  </a:cubicBezTo>
                  <a:cubicBezTo>
                    <a:pt x="2174" y="1534"/>
                    <a:pt x="2086" y="1538"/>
                    <a:pt x="1999" y="1545"/>
                  </a:cubicBezTo>
                  <a:cubicBezTo>
                    <a:pt x="906" y="1633"/>
                    <a:pt x="1" y="2293"/>
                    <a:pt x="488" y="3594"/>
                  </a:cubicBezTo>
                  <a:cubicBezTo>
                    <a:pt x="1226" y="5560"/>
                    <a:pt x="3810" y="7775"/>
                    <a:pt x="10081" y="10848"/>
                  </a:cubicBezTo>
                  <a:cubicBezTo>
                    <a:pt x="10693" y="6176"/>
                    <a:pt x="9094" y="397"/>
                    <a:pt x="6884" y="30"/>
                  </a:cubicBezTo>
                  <a:cubicBezTo>
                    <a:pt x="6764" y="10"/>
                    <a:pt x="6649" y="0"/>
                    <a:pt x="65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6" name="Google Shape;5326;p68"/>
            <p:cNvSpPr/>
            <p:nvPr/>
          </p:nvSpPr>
          <p:spPr>
            <a:xfrm>
              <a:off x="3255266" y="866662"/>
              <a:ext cx="708855" cy="208907"/>
            </a:xfrm>
            <a:custGeom>
              <a:avLst/>
              <a:gdLst/>
              <a:ahLst/>
              <a:cxnLst/>
              <a:rect l="l" t="t" r="r" b="b"/>
              <a:pathLst>
                <a:path w="31709" h="9345" extrusionOk="0">
                  <a:moveTo>
                    <a:pt x="20539" y="1"/>
                  </a:moveTo>
                  <a:lnTo>
                    <a:pt x="12212" y="104"/>
                  </a:lnTo>
                  <a:lnTo>
                    <a:pt x="1347" y="1016"/>
                  </a:lnTo>
                  <a:cubicBezTo>
                    <a:pt x="385" y="1251"/>
                    <a:pt x="1" y="2260"/>
                    <a:pt x="103" y="3247"/>
                  </a:cubicBezTo>
                  <a:lnTo>
                    <a:pt x="737" y="9345"/>
                  </a:lnTo>
                  <a:lnTo>
                    <a:pt x="30594" y="9242"/>
                  </a:lnTo>
                  <a:lnTo>
                    <a:pt x="31709" y="1119"/>
                  </a:lnTo>
                  <a:lnTo>
                    <a:pt x="205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7" name="Google Shape;5327;p68"/>
            <p:cNvSpPr/>
            <p:nvPr/>
          </p:nvSpPr>
          <p:spPr>
            <a:xfrm>
              <a:off x="3423886" y="472282"/>
              <a:ext cx="378336" cy="403530"/>
            </a:xfrm>
            <a:custGeom>
              <a:avLst/>
              <a:gdLst/>
              <a:ahLst/>
              <a:cxnLst/>
              <a:rect l="l" t="t" r="r" b="b"/>
              <a:pathLst>
                <a:path w="16924" h="18051" extrusionOk="0">
                  <a:moveTo>
                    <a:pt x="8650" y="0"/>
                  </a:moveTo>
                  <a:cubicBezTo>
                    <a:pt x="8398" y="0"/>
                    <a:pt x="8146" y="21"/>
                    <a:pt x="7895" y="60"/>
                  </a:cubicBezTo>
                  <a:lnTo>
                    <a:pt x="1" y="1329"/>
                  </a:lnTo>
                  <a:lnTo>
                    <a:pt x="1137" y="2891"/>
                  </a:lnTo>
                  <a:cubicBezTo>
                    <a:pt x="939" y="3262"/>
                    <a:pt x="833" y="3665"/>
                    <a:pt x="851" y="4086"/>
                  </a:cubicBezTo>
                  <a:lnTo>
                    <a:pt x="1453" y="18050"/>
                  </a:lnTo>
                  <a:lnTo>
                    <a:pt x="16278" y="18050"/>
                  </a:lnTo>
                  <a:lnTo>
                    <a:pt x="16773" y="4061"/>
                  </a:lnTo>
                  <a:cubicBezTo>
                    <a:pt x="16802" y="3316"/>
                    <a:pt x="16469" y="2634"/>
                    <a:pt x="15970" y="2110"/>
                  </a:cubicBezTo>
                  <a:lnTo>
                    <a:pt x="16924" y="1230"/>
                  </a:lnTo>
                  <a:lnTo>
                    <a:pt x="9366" y="56"/>
                  </a:lnTo>
                  <a:cubicBezTo>
                    <a:pt x="9128" y="19"/>
                    <a:pt x="8889" y="0"/>
                    <a:pt x="86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8" name="Google Shape;5328;p68"/>
            <p:cNvSpPr/>
            <p:nvPr/>
          </p:nvSpPr>
          <p:spPr>
            <a:xfrm>
              <a:off x="3500205" y="678302"/>
              <a:ext cx="287575" cy="197506"/>
            </a:xfrm>
            <a:custGeom>
              <a:avLst/>
              <a:gdLst/>
              <a:ahLst/>
              <a:cxnLst/>
              <a:rect l="l" t="t" r="r" b="b"/>
              <a:pathLst>
                <a:path w="12864" h="8835" extrusionOk="0">
                  <a:moveTo>
                    <a:pt x="12461" y="0"/>
                  </a:moveTo>
                  <a:lnTo>
                    <a:pt x="1" y="8834"/>
                  </a:lnTo>
                  <a:lnTo>
                    <a:pt x="12864" y="8834"/>
                  </a:lnTo>
                  <a:lnTo>
                    <a:pt x="12461"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9" name="Google Shape;5329;p68"/>
            <p:cNvSpPr/>
            <p:nvPr/>
          </p:nvSpPr>
          <p:spPr>
            <a:xfrm>
              <a:off x="3567671" y="374101"/>
              <a:ext cx="102073" cy="170278"/>
            </a:xfrm>
            <a:custGeom>
              <a:avLst/>
              <a:gdLst/>
              <a:ahLst/>
              <a:cxnLst/>
              <a:rect l="l" t="t" r="r" b="b"/>
              <a:pathLst>
                <a:path w="4566" h="7617" extrusionOk="0">
                  <a:moveTo>
                    <a:pt x="3619" y="1"/>
                  </a:moveTo>
                  <a:lnTo>
                    <a:pt x="778" y="206"/>
                  </a:lnTo>
                  <a:lnTo>
                    <a:pt x="158" y="5226"/>
                  </a:lnTo>
                  <a:cubicBezTo>
                    <a:pt x="0" y="6498"/>
                    <a:pt x="991" y="7617"/>
                    <a:pt x="2270" y="7617"/>
                  </a:cubicBezTo>
                  <a:cubicBezTo>
                    <a:pt x="3572" y="7617"/>
                    <a:pt x="4565" y="6466"/>
                    <a:pt x="4379" y="5178"/>
                  </a:cubicBezTo>
                  <a:lnTo>
                    <a:pt x="3619"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0" name="Google Shape;5330;p68"/>
            <p:cNvSpPr/>
            <p:nvPr/>
          </p:nvSpPr>
          <p:spPr>
            <a:xfrm>
              <a:off x="3208299" y="974142"/>
              <a:ext cx="298082" cy="229787"/>
            </a:xfrm>
            <a:custGeom>
              <a:avLst/>
              <a:gdLst/>
              <a:ahLst/>
              <a:cxnLst/>
              <a:rect l="l" t="t" r="r" b="b"/>
              <a:pathLst>
                <a:path w="13334" h="10279" extrusionOk="0">
                  <a:moveTo>
                    <a:pt x="12959" y="1"/>
                  </a:moveTo>
                  <a:lnTo>
                    <a:pt x="12285" y="70"/>
                  </a:lnTo>
                  <a:lnTo>
                    <a:pt x="6810" y="950"/>
                  </a:lnTo>
                  <a:cubicBezTo>
                    <a:pt x="6271" y="1038"/>
                    <a:pt x="5768" y="1269"/>
                    <a:pt x="5350" y="1625"/>
                  </a:cubicBezTo>
                  <a:lnTo>
                    <a:pt x="154" y="6026"/>
                  </a:lnTo>
                  <a:cubicBezTo>
                    <a:pt x="56" y="6109"/>
                    <a:pt x="0" y="6238"/>
                    <a:pt x="4" y="6370"/>
                  </a:cubicBezTo>
                  <a:lnTo>
                    <a:pt x="37" y="7107"/>
                  </a:lnTo>
                  <a:cubicBezTo>
                    <a:pt x="50" y="7343"/>
                    <a:pt x="245" y="7513"/>
                    <a:pt x="464" y="7513"/>
                  </a:cubicBezTo>
                  <a:cubicBezTo>
                    <a:pt x="510" y="7513"/>
                    <a:pt x="558" y="7505"/>
                    <a:pt x="606" y="7488"/>
                  </a:cubicBezTo>
                  <a:lnTo>
                    <a:pt x="1284" y="7243"/>
                  </a:lnTo>
                  <a:lnTo>
                    <a:pt x="543" y="7759"/>
                  </a:lnTo>
                  <a:cubicBezTo>
                    <a:pt x="308" y="7925"/>
                    <a:pt x="180" y="8196"/>
                    <a:pt x="202" y="8478"/>
                  </a:cubicBezTo>
                  <a:lnTo>
                    <a:pt x="294" y="9549"/>
                  </a:lnTo>
                  <a:cubicBezTo>
                    <a:pt x="330" y="9968"/>
                    <a:pt x="680" y="10278"/>
                    <a:pt x="1084" y="10278"/>
                  </a:cubicBezTo>
                  <a:cubicBezTo>
                    <a:pt x="1133" y="10278"/>
                    <a:pt x="1182" y="10274"/>
                    <a:pt x="1232" y="10264"/>
                  </a:cubicBezTo>
                  <a:lnTo>
                    <a:pt x="13333" y="7991"/>
                  </a:lnTo>
                  <a:lnTo>
                    <a:pt x="12959"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1" name="Google Shape;5331;p68"/>
            <p:cNvSpPr/>
            <p:nvPr/>
          </p:nvSpPr>
          <p:spPr>
            <a:xfrm>
              <a:off x="3241496" y="974142"/>
              <a:ext cx="264884" cy="207007"/>
            </a:xfrm>
            <a:custGeom>
              <a:avLst/>
              <a:gdLst/>
              <a:ahLst/>
              <a:cxnLst/>
              <a:rect l="l" t="t" r="r" b="b"/>
              <a:pathLst>
                <a:path w="11849" h="9260" extrusionOk="0">
                  <a:moveTo>
                    <a:pt x="11474" y="1"/>
                  </a:moveTo>
                  <a:lnTo>
                    <a:pt x="10800" y="70"/>
                  </a:lnTo>
                  <a:lnTo>
                    <a:pt x="5325" y="950"/>
                  </a:lnTo>
                  <a:cubicBezTo>
                    <a:pt x="4786" y="1038"/>
                    <a:pt x="4283" y="1269"/>
                    <a:pt x="3865" y="1625"/>
                  </a:cubicBezTo>
                  <a:lnTo>
                    <a:pt x="23" y="4877"/>
                  </a:lnTo>
                  <a:lnTo>
                    <a:pt x="1" y="4911"/>
                  </a:lnTo>
                  <a:lnTo>
                    <a:pt x="5087" y="9260"/>
                  </a:lnTo>
                  <a:lnTo>
                    <a:pt x="11848" y="7991"/>
                  </a:lnTo>
                  <a:lnTo>
                    <a:pt x="11474"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2" name="Google Shape;5332;p68"/>
            <p:cNvSpPr/>
            <p:nvPr/>
          </p:nvSpPr>
          <p:spPr>
            <a:xfrm>
              <a:off x="3210266" y="1152532"/>
              <a:ext cx="37087" cy="13614"/>
            </a:xfrm>
            <a:custGeom>
              <a:avLst/>
              <a:gdLst/>
              <a:ahLst/>
              <a:cxnLst/>
              <a:rect l="l" t="t" r="r" b="b"/>
              <a:pathLst>
                <a:path w="1659" h="609" extrusionOk="0">
                  <a:moveTo>
                    <a:pt x="1532" y="1"/>
                  </a:moveTo>
                  <a:cubicBezTo>
                    <a:pt x="1514" y="1"/>
                    <a:pt x="1496" y="5"/>
                    <a:pt x="1478" y="14"/>
                  </a:cubicBezTo>
                  <a:cubicBezTo>
                    <a:pt x="1046" y="256"/>
                    <a:pt x="110" y="388"/>
                    <a:pt x="100" y="392"/>
                  </a:cubicBezTo>
                  <a:cubicBezTo>
                    <a:pt x="41" y="400"/>
                    <a:pt x="0" y="454"/>
                    <a:pt x="8" y="513"/>
                  </a:cubicBezTo>
                  <a:cubicBezTo>
                    <a:pt x="15" y="568"/>
                    <a:pt x="63" y="608"/>
                    <a:pt x="114" y="608"/>
                  </a:cubicBezTo>
                  <a:lnTo>
                    <a:pt x="132" y="608"/>
                  </a:lnTo>
                  <a:cubicBezTo>
                    <a:pt x="173" y="601"/>
                    <a:pt x="1115" y="466"/>
                    <a:pt x="1584" y="205"/>
                  </a:cubicBezTo>
                  <a:cubicBezTo>
                    <a:pt x="1640" y="175"/>
                    <a:pt x="1658" y="109"/>
                    <a:pt x="1628" y="58"/>
                  </a:cubicBezTo>
                  <a:cubicBezTo>
                    <a:pt x="1609" y="21"/>
                    <a:pt x="1572" y="1"/>
                    <a:pt x="15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3" name="Google Shape;5333;p68"/>
            <p:cNvSpPr/>
            <p:nvPr/>
          </p:nvSpPr>
          <p:spPr>
            <a:xfrm>
              <a:off x="3212479" y="1167688"/>
              <a:ext cx="37892" cy="13212"/>
            </a:xfrm>
            <a:custGeom>
              <a:avLst/>
              <a:gdLst/>
              <a:ahLst/>
              <a:cxnLst/>
              <a:rect l="l" t="t" r="r" b="b"/>
              <a:pathLst>
                <a:path w="1695" h="591" extrusionOk="0">
                  <a:moveTo>
                    <a:pt x="1570" y="1"/>
                  </a:moveTo>
                  <a:cubicBezTo>
                    <a:pt x="1554" y="1"/>
                    <a:pt x="1538" y="4"/>
                    <a:pt x="1522" y="11"/>
                  </a:cubicBezTo>
                  <a:cubicBezTo>
                    <a:pt x="906" y="304"/>
                    <a:pt x="114" y="370"/>
                    <a:pt x="103" y="374"/>
                  </a:cubicBezTo>
                  <a:cubicBezTo>
                    <a:pt x="45" y="377"/>
                    <a:pt x="1" y="429"/>
                    <a:pt x="4" y="492"/>
                  </a:cubicBezTo>
                  <a:cubicBezTo>
                    <a:pt x="8" y="546"/>
                    <a:pt x="59" y="590"/>
                    <a:pt x="114" y="590"/>
                  </a:cubicBezTo>
                  <a:lnTo>
                    <a:pt x="121" y="590"/>
                  </a:lnTo>
                  <a:cubicBezTo>
                    <a:pt x="158" y="587"/>
                    <a:pt x="961" y="517"/>
                    <a:pt x="1617" y="209"/>
                  </a:cubicBezTo>
                  <a:cubicBezTo>
                    <a:pt x="1669" y="184"/>
                    <a:pt x="1695" y="118"/>
                    <a:pt x="1669" y="62"/>
                  </a:cubicBezTo>
                  <a:cubicBezTo>
                    <a:pt x="1650" y="23"/>
                    <a:pt x="1611" y="1"/>
                    <a:pt x="15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4" name="Google Shape;5334;p68"/>
            <p:cNvSpPr/>
            <p:nvPr/>
          </p:nvSpPr>
          <p:spPr>
            <a:xfrm>
              <a:off x="3215363" y="1183582"/>
              <a:ext cx="34941" cy="11736"/>
            </a:xfrm>
            <a:custGeom>
              <a:avLst/>
              <a:gdLst/>
              <a:ahLst/>
              <a:cxnLst/>
              <a:rect l="l" t="t" r="r" b="b"/>
              <a:pathLst>
                <a:path w="1563" h="525" extrusionOk="0">
                  <a:moveTo>
                    <a:pt x="1444" y="1"/>
                  </a:moveTo>
                  <a:cubicBezTo>
                    <a:pt x="1434" y="1"/>
                    <a:pt x="1425" y="2"/>
                    <a:pt x="1415" y="4"/>
                  </a:cubicBezTo>
                  <a:cubicBezTo>
                    <a:pt x="1012" y="103"/>
                    <a:pt x="106" y="304"/>
                    <a:pt x="95" y="309"/>
                  </a:cubicBezTo>
                  <a:cubicBezTo>
                    <a:pt x="36" y="319"/>
                    <a:pt x="0" y="378"/>
                    <a:pt x="14" y="436"/>
                  </a:cubicBezTo>
                  <a:cubicBezTo>
                    <a:pt x="26" y="488"/>
                    <a:pt x="70" y="524"/>
                    <a:pt x="121" y="524"/>
                  </a:cubicBezTo>
                  <a:cubicBezTo>
                    <a:pt x="128" y="524"/>
                    <a:pt x="136" y="521"/>
                    <a:pt x="143" y="521"/>
                  </a:cubicBezTo>
                  <a:cubicBezTo>
                    <a:pt x="154" y="517"/>
                    <a:pt x="1063" y="316"/>
                    <a:pt x="1466" y="216"/>
                  </a:cubicBezTo>
                  <a:cubicBezTo>
                    <a:pt x="1525" y="202"/>
                    <a:pt x="1562" y="140"/>
                    <a:pt x="1547" y="81"/>
                  </a:cubicBezTo>
                  <a:cubicBezTo>
                    <a:pt x="1535" y="32"/>
                    <a:pt x="1492" y="1"/>
                    <a:pt x="14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5" name="Google Shape;5335;p68"/>
            <p:cNvSpPr/>
            <p:nvPr/>
          </p:nvSpPr>
          <p:spPr>
            <a:xfrm>
              <a:off x="3478879" y="887205"/>
              <a:ext cx="551632" cy="281315"/>
            </a:xfrm>
            <a:custGeom>
              <a:avLst/>
              <a:gdLst/>
              <a:ahLst/>
              <a:cxnLst/>
              <a:rect l="l" t="t" r="r" b="b"/>
              <a:pathLst>
                <a:path w="24676" h="12584" extrusionOk="0">
                  <a:moveTo>
                    <a:pt x="20435" y="0"/>
                  </a:moveTo>
                  <a:cubicBezTo>
                    <a:pt x="20240" y="0"/>
                    <a:pt x="20042" y="14"/>
                    <a:pt x="19843" y="43"/>
                  </a:cubicBezTo>
                  <a:lnTo>
                    <a:pt x="1" y="2918"/>
                  </a:lnTo>
                  <a:lnTo>
                    <a:pt x="449" y="12584"/>
                  </a:lnTo>
                  <a:lnTo>
                    <a:pt x="21127" y="9306"/>
                  </a:lnTo>
                  <a:cubicBezTo>
                    <a:pt x="23190" y="8979"/>
                    <a:pt x="24676" y="7149"/>
                    <a:pt x="24573" y="5063"/>
                  </a:cubicBezTo>
                  <a:lnTo>
                    <a:pt x="24515" y="3890"/>
                  </a:lnTo>
                  <a:cubicBezTo>
                    <a:pt x="24407" y="1681"/>
                    <a:pt x="22578" y="0"/>
                    <a:pt x="204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6" name="Google Shape;5336;p68"/>
            <p:cNvSpPr/>
            <p:nvPr/>
          </p:nvSpPr>
          <p:spPr>
            <a:xfrm>
              <a:off x="3478879" y="922257"/>
              <a:ext cx="544501" cy="246263"/>
            </a:xfrm>
            <a:custGeom>
              <a:avLst/>
              <a:gdLst/>
              <a:ahLst/>
              <a:cxnLst/>
              <a:rect l="l" t="t" r="r" b="b"/>
              <a:pathLst>
                <a:path w="24357" h="11016" extrusionOk="0">
                  <a:moveTo>
                    <a:pt x="9312" y="0"/>
                  </a:moveTo>
                  <a:lnTo>
                    <a:pt x="1" y="1350"/>
                  </a:lnTo>
                  <a:lnTo>
                    <a:pt x="449" y="11016"/>
                  </a:lnTo>
                  <a:lnTo>
                    <a:pt x="21127" y="7738"/>
                  </a:lnTo>
                  <a:cubicBezTo>
                    <a:pt x="22667" y="7492"/>
                    <a:pt x="23880" y="6414"/>
                    <a:pt x="24357" y="5016"/>
                  </a:cubicBezTo>
                  <a:lnTo>
                    <a:pt x="9312"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7" name="Google Shape;5337;p68"/>
            <p:cNvSpPr/>
            <p:nvPr/>
          </p:nvSpPr>
          <p:spPr>
            <a:xfrm>
              <a:off x="3730390" y="974142"/>
              <a:ext cx="298082" cy="229787"/>
            </a:xfrm>
            <a:custGeom>
              <a:avLst/>
              <a:gdLst/>
              <a:ahLst/>
              <a:cxnLst/>
              <a:rect l="l" t="t" r="r" b="b"/>
              <a:pathLst>
                <a:path w="13334" h="10279" extrusionOk="0">
                  <a:moveTo>
                    <a:pt x="371" y="1"/>
                  </a:moveTo>
                  <a:lnTo>
                    <a:pt x="0" y="7991"/>
                  </a:lnTo>
                  <a:lnTo>
                    <a:pt x="12098" y="10264"/>
                  </a:lnTo>
                  <a:cubicBezTo>
                    <a:pt x="12148" y="10274"/>
                    <a:pt x="12198" y="10278"/>
                    <a:pt x="12247" y="10278"/>
                  </a:cubicBezTo>
                  <a:cubicBezTo>
                    <a:pt x="12650" y="10278"/>
                    <a:pt x="13000" y="9968"/>
                    <a:pt x="13036" y="9549"/>
                  </a:cubicBezTo>
                  <a:lnTo>
                    <a:pt x="13128" y="8478"/>
                  </a:lnTo>
                  <a:cubicBezTo>
                    <a:pt x="13150" y="8196"/>
                    <a:pt x="13022" y="7925"/>
                    <a:pt x="12790" y="7759"/>
                  </a:cubicBezTo>
                  <a:lnTo>
                    <a:pt x="12049" y="7243"/>
                  </a:lnTo>
                  <a:lnTo>
                    <a:pt x="12724" y="7488"/>
                  </a:lnTo>
                  <a:cubicBezTo>
                    <a:pt x="12772" y="7505"/>
                    <a:pt x="12820" y="7513"/>
                    <a:pt x="12867" y="7513"/>
                  </a:cubicBezTo>
                  <a:cubicBezTo>
                    <a:pt x="13086" y="7513"/>
                    <a:pt x="13284" y="7343"/>
                    <a:pt x="13293" y="7107"/>
                  </a:cubicBezTo>
                  <a:lnTo>
                    <a:pt x="13326" y="6370"/>
                  </a:lnTo>
                  <a:cubicBezTo>
                    <a:pt x="13333" y="6238"/>
                    <a:pt x="13278" y="6109"/>
                    <a:pt x="13176" y="6026"/>
                  </a:cubicBezTo>
                  <a:lnTo>
                    <a:pt x="7979" y="1625"/>
                  </a:lnTo>
                  <a:cubicBezTo>
                    <a:pt x="7566" y="1269"/>
                    <a:pt x="7059" y="1038"/>
                    <a:pt x="6520" y="950"/>
                  </a:cubicBezTo>
                  <a:lnTo>
                    <a:pt x="1049" y="70"/>
                  </a:lnTo>
                  <a:lnTo>
                    <a:pt x="371" y="1"/>
                  </a:ln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8" name="Google Shape;5338;p68"/>
            <p:cNvSpPr/>
            <p:nvPr/>
          </p:nvSpPr>
          <p:spPr>
            <a:xfrm>
              <a:off x="3730390" y="975707"/>
              <a:ext cx="96730" cy="195919"/>
            </a:xfrm>
            <a:custGeom>
              <a:avLst/>
              <a:gdLst/>
              <a:ahLst/>
              <a:cxnLst/>
              <a:rect l="l" t="t" r="r" b="b"/>
              <a:pathLst>
                <a:path w="4327" h="8764" extrusionOk="0">
                  <a:moveTo>
                    <a:pt x="1049" y="0"/>
                  </a:moveTo>
                  <a:lnTo>
                    <a:pt x="0" y="7921"/>
                  </a:lnTo>
                  <a:lnTo>
                    <a:pt x="4327" y="8764"/>
                  </a:lnTo>
                  <a:lnTo>
                    <a:pt x="1049"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9" name="Google Shape;5339;p68"/>
            <p:cNvSpPr/>
            <p:nvPr/>
          </p:nvSpPr>
          <p:spPr>
            <a:xfrm>
              <a:off x="3206242" y="887205"/>
              <a:ext cx="551654" cy="281315"/>
            </a:xfrm>
            <a:custGeom>
              <a:avLst/>
              <a:gdLst/>
              <a:ahLst/>
              <a:cxnLst/>
              <a:rect l="l" t="t" r="r" b="b"/>
              <a:pathLst>
                <a:path w="24677" h="12584" extrusionOk="0">
                  <a:moveTo>
                    <a:pt x="4241" y="0"/>
                  </a:moveTo>
                  <a:cubicBezTo>
                    <a:pt x="2099" y="0"/>
                    <a:pt x="270" y="1681"/>
                    <a:pt x="158" y="3890"/>
                  </a:cubicBezTo>
                  <a:lnTo>
                    <a:pt x="104" y="5063"/>
                  </a:lnTo>
                  <a:cubicBezTo>
                    <a:pt x="1" y="7149"/>
                    <a:pt x="1486" y="8979"/>
                    <a:pt x="3547" y="9306"/>
                  </a:cubicBezTo>
                  <a:lnTo>
                    <a:pt x="24228" y="12584"/>
                  </a:lnTo>
                  <a:lnTo>
                    <a:pt x="24676" y="2918"/>
                  </a:lnTo>
                  <a:lnTo>
                    <a:pt x="4834" y="43"/>
                  </a:lnTo>
                  <a:cubicBezTo>
                    <a:pt x="4635" y="14"/>
                    <a:pt x="4437" y="0"/>
                    <a:pt x="42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0" name="Google Shape;5340;p68"/>
            <p:cNvSpPr/>
            <p:nvPr/>
          </p:nvSpPr>
          <p:spPr>
            <a:xfrm>
              <a:off x="3988272" y="1152532"/>
              <a:ext cx="37065" cy="13614"/>
            </a:xfrm>
            <a:custGeom>
              <a:avLst/>
              <a:gdLst/>
              <a:ahLst/>
              <a:cxnLst/>
              <a:rect l="l" t="t" r="r" b="b"/>
              <a:pathLst>
                <a:path w="1658" h="609" extrusionOk="0">
                  <a:moveTo>
                    <a:pt x="126" y="1"/>
                  </a:moveTo>
                  <a:cubicBezTo>
                    <a:pt x="87" y="1"/>
                    <a:pt x="50" y="21"/>
                    <a:pt x="29" y="58"/>
                  </a:cubicBezTo>
                  <a:cubicBezTo>
                    <a:pt x="0" y="109"/>
                    <a:pt x="19" y="175"/>
                    <a:pt x="73" y="205"/>
                  </a:cubicBezTo>
                  <a:cubicBezTo>
                    <a:pt x="543" y="466"/>
                    <a:pt x="1486" y="601"/>
                    <a:pt x="1526" y="608"/>
                  </a:cubicBezTo>
                  <a:lnTo>
                    <a:pt x="1544" y="608"/>
                  </a:lnTo>
                  <a:cubicBezTo>
                    <a:pt x="1596" y="608"/>
                    <a:pt x="1643" y="568"/>
                    <a:pt x="1651" y="513"/>
                  </a:cubicBezTo>
                  <a:cubicBezTo>
                    <a:pt x="1658" y="454"/>
                    <a:pt x="1618" y="400"/>
                    <a:pt x="1559" y="392"/>
                  </a:cubicBezTo>
                  <a:cubicBezTo>
                    <a:pt x="1548" y="388"/>
                    <a:pt x="613" y="256"/>
                    <a:pt x="180" y="14"/>
                  </a:cubicBezTo>
                  <a:cubicBezTo>
                    <a:pt x="163" y="5"/>
                    <a:pt x="144"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1" name="Google Shape;5341;p68"/>
            <p:cNvSpPr/>
            <p:nvPr/>
          </p:nvSpPr>
          <p:spPr>
            <a:xfrm>
              <a:off x="3985232" y="1167688"/>
              <a:ext cx="37892" cy="13212"/>
            </a:xfrm>
            <a:custGeom>
              <a:avLst/>
              <a:gdLst/>
              <a:ahLst/>
              <a:cxnLst/>
              <a:rect l="l" t="t" r="r" b="b"/>
              <a:pathLst>
                <a:path w="1695" h="591" extrusionOk="0">
                  <a:moveTo>
                    <a:pt x="125" y="1"/>
                  </a:moveTo>
                  <a:cubicBezTo>
                    <a:pt x="84" y="1"/>
                    <a:pt x="45" y="23"/>
                    <a:pt x="26" y="62"/>
                  </a:cubicBezTo>
                  <a:cubicBezTo>
                    <a:pt x="1" y="118"/>
                    <a:pt x="26" y="184"/>
                    <a:pt x="82" y="209"/>
                  </a:cubicBezTo>
                  <a:cubicBezTo>
                    <a:pt x="734" y="517"/>
                    <a:pt x="1537" y="587"/>
                    <a:pt x="1574" y="590"/>
                  </a:cubicBezTo>
                  <a:lnTo>
                    <a:pt x="1581" y="590"/>
                  </a:lnTo>
                  <a:cubicBezTo>
                    <a:pt x="1640" y="590"/>
                    <a:pt x="1688" y="546"/>
                    <a:pt x="1691" y="492"/>
                  </a:cubicBezTo>
                  <a:cubicBezTo>
                    <a:pt x="1695" y="429"/>
                    <a:pt x="1651" y="377"/>
                    <a:pt x="1592" y="374"/>
                  </a:cubicBezTo>
                  <a:cubicBezTo>
                    <a:pt x="1581" y="370"/>
                    <a:pt x="789" y="304"/>
                    <a:pt x="173" y="11"/>
                  </a:cubicBezTo>
                  <a:cubicBezTo>
                    <a:pt x="158" y="4"/>
                    <a:pt x="14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2" name="Google Shape;5342;p68"/>
            <p:cNvSpPr/>
            <p:nvPr/>
          </p:nvSpPr>
          <p:spPr>
            <a:xfrm>
              <a:off x="3985321" y="1183582"/>
              <a:ext cx="34941" cy="11736"/>
            </a:xfrm>
            <a:custGeom>
              <a:avLst/>
              <a:gdLst/>
              <a:ahLst/>
              <a:cxnLst/>
              <a:rect l="l" t="t" r="r" b="b"/>
              <a:pathLst>
                <a:path w="1563" h="525" extrusionOk="0">
                  <a:moveTo>
                    <a:pt x="120" y="1"/>
                  </a:moveTo>
                  <a:cubicBezTo>
                    <a:pt x="73" y="1"/>
                    <a:pt x="27" y="32"/>
                    <a:pt x="15" y="81"/>
                  </a:cubicBezTo>
                  <a:cubicBezTo>
                    <a:pt x="0" y="140"/>
                    <a:pt x="37" y="202"/>
                    <a:pt x="95" y="216"/>
                  </a:cubicBezTo>
                  <a:cubicBezTo>
                    <a:pt x="499" y="316"/>
                    <a:pt x="1408" y="517"/>
                    <a:pt x="1420" y="521"/>
                  </a:cubicBezTo>
                  <a:cubicBezTo>
                    <a:pt x="1427" y="521"/>
                    <a:pt x="1434" y="524"/>
                    <a:pt x="1442" y="524"/>
                  </a:cubicBezTo>
                  <a:cubicBezTo>
                    <a:pt x="1493" y="524"/>
                    <a:pt x="1537" y="488"/>
                    <a:pt x="1548" y="436"/>
                  </a:cubicBezTo>
                  <a:cubicBezTo>
                    <a:pt x="1562" y="378"/>
                    <a:pt x="1526" y="319"/>
                    <a:pt x="1467" y="309"/>
                  </a:cubicBezTo>
                  <a:cubicBezTo>
                    <a:pt x="1456" y="304"/>
                    <a:pt x="550" y="103"/>
                    <a:pt x="147" y="4"/>
                  </a:cubicBezTo>
                  <a:cubicBezTo>
                    <a:pt x="138" y="2"/>
                    <a:pt x="129" y="1"/>
                    <a:pt x="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3" name="Google Shape;5343;p68"/>
            <p:cNvSpPr/>
            <p:nvPr/>
          </p:nvSpPr>
          <p:spPr>
            <a:xfrm>
              <a:off x="3564564" y="327537"/>
              <a:ext cx="106745" cy="111328"/>
            </a:xfrm>
            <a:custGeom>
              <a:avLst/>
              <a:gdLst/>
              <a:ahLst/>
              <a:cxnLst/>
              <a:rect l="l" t="t" r="r" b="b"/>
              <a:pathLst>
                <a:path w="4775" h="4980" extrusionOk="0">
                  <a:moveTo>
                    <a:pt x="0" y="1"/>
                  </a:moveTo>
                  <a:lnTo>
                    <a:pt x="0" y="2593"/>
                  </a:lnTo>
                  <a:cubicBezTo>
                    <a:pt x="0" y="3910"/>
                    <a:pt x="1071" y="4980"/>
                    <a:pt x="2387" y="4980"/>
                  </a:cubicBezTo>
                  <a:cubicBezTo>
                    <a:pt x="3707" y="4980"/>
                    <a:pt x="4775" y="3910"/>
                    <a:pt x="4775" y="2593"/>
                  </a:cubicBezTo>
                  <a:lnTo>
                    <a:pt x="4775" y="1"/>
                  </a:ln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4" name="Google Shape;5344;p68"/>
            <p:cNvSpPr/>
            <p:nvPr/>
          </p:nvSpPr>
          <p:spPr>
            <a:xfrm>
              <a:off x="3552828" y="350852"/>
              <a:ext cx="17973" cy="38831"/>
            </a:xfrm>
            <a:custGeom>
              <a:avLst/>
              <a:gdLst/>
              <a:ahLst/>
              <a:cxnLst/>
              <a:rect l="l" t="t" r="r" b="b"/>
              <a:pathLst>
                <a:path w="804" h="1737" extrusionOk="0">
                  <a:moveTo>
                    <a:pt x="556" y="1"/>
                  </a:moveTo>
                  <a:cubicBezTo>
                    <a:pt x="336" y="1"/>
                    <a:pt x="0" y="86"/>
                    <a:pt x="23" y="611"/>
                  </a:cubicBezTo>
                  <a:cubicBezTo>
                    <a:pt x="52" y="1393"/>
                    <a:pt x="521" y="1675"/>
                    <a:pt x="804" y="1737"/>
                  </a:cubicBezTo>
                  <a:lnTo>
                    <a:pt x="741" y="21"/>
                  </a:lnTo>
                  <a:cubicBezTo>
                    <a:pt x="741" y="21"/>
                    <a:pt x="662" y="1"/>
                    <a:pt x="556" y="1"/>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5" name="Google Shape;5345;p68"/>
            <p:cNvSpPr/>
            <p:nvPr/>
          </p:nvSpPr>
          <p:spPr>
            <a:xfrm>
              <a:off x="3665048" y="350852"/>
              <a:ext cx="17906" cy="38831"/>
            </a:xfrm>
            <a:custGeom>
              <a:avLst/>
              <a:gdLst/>
              <a:ahLst/>
              <a:cxnLst/>
              <a:rect l="l" t="t" r="r" b="b"/>
              <a:pathLst>
                <a:path w="801" h="1737" extrusionOk="0">
                  <a:moveTo>
                    <a:pt x="247" y="1"/>
                  </a:moveTo>
                  <a:cubicBezTo>
                    <a:pt x="142" y="1"/>
                    <a:pt x="63" y="21"/>
                    <a:pt x="63" y="21"/>
                  </a:cubicBezTo>
                  <a:lnTo>
                    <a:pt x="1" y="1737"/>
                  </a:lnTo>
                  <a:cubicBezTo>
                    <a:pt x="280" y="1675"/>
                    <a:pt x="749" y="1393"/>
                    <a:pt x="778" y="611"/>
                  </a:cubicBezTo>
                  <a:cubicBezTo>
                    <a:pt x="800" y="86"/>
                    <a:pt x="466" y="1"/>
                    <a:pt x="247" y="1"/>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6" name="Google Shape;5346;p68"/>
            <p:cNvSpPr/>
            <p:nvPr/>
          </p:nvSpPr>
          <p:spPr>
            <a:xfrm>
              <a:off x="3556583" y="278200"/>
              <a:ext cx="122103" cy="91432"/>
            </a:xfrm>
            <a:custGeom>
              <a:avLst/>
              <a:gdLst/>
              <a:ahLst/>
              <a:cxnLst/>
              <a:rect l="l" t="t" r="r" b="b"/>
              <a:pathLst>
                <a:path w="5462" h="4090" extrusionOk="0">
                  <a:moveTo>
                    <a:pt x="2822" y="0"/>
                  </a:moveTo>
                  <a:cubicBezTo>
                    <a:pt x="1347" y="0"/>
                    <a:pt x="258" y="608"/>
                    <a:pt x="129" y="1676"/>
                  </a:cubicBezTo>
                  <a:cubicBezTo>
                    <a:pt x="1" y="2743"/>
                    <a:pt x="129" y="3275"/>
                    <a:pt x="129" y="3275"/>
                  </a:cubicBezTo>
                  <a:lnTo>
                    <a:pt x="331" y="3201"/>
                  </a:lnTo>
                  <a:lnTo>
                    <a:pt x="383" y="3986"/>
                  </a:lnTo>
                  <a:cubicBezTo>
                    <a:pt x="383" y="3986"/>
                    <a:pt x="713" y="3099"/>
                    <a:pt x="867" y="2211"/>
                  </a:cubicBezTo>
                  <a:cubicBezTo>
                    <a:pt x="1691" y="2291"/>
                    <a:pt x="2438" y="2315"/>
                    <a:pt x="3042" y="2315"/>
                  </a:cubicBezTo>
                  <a:cubicBezTo>
                    <a:pt x="3964" y="2315"/>
                    <a:pt x="4548" y="2259"/>
                    <a:pt x="4548" y="2259"/>
                  </a:cubicBezTo>
                  <a:cubicBezTo>
                    <a:pt x="4548" y="2259"/>
                    <a:pt x="4699" y="3707"/>
                    <a:pt x="5029" y="4089"/>
                  </a:cubicBezTo>
                  <a:lnTo>
                    <a:pt x="5105" y="3201"/>
                  </a:lnTo>
                  <a:lnTo>
                    <a:pt x="5308" y="3301"/>
                  </a:lnTo>
                  <a:cubicBezTo>
                    <a:pt x="5308" y="3301"/>
                    <a:pt x="5462" y="2464"/>
                    <a:pt x="5308" y="1599"/>
                  </a:cubicBezTo>
                  <a:cubicBezTo>
                    <a:pt x="5157" y="737"/>
                    <a:pt x="4291" y="0"/>
                    <a:pt x="28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7" name="Google Shape;5347;p68"/>
            <p:cNvSpPr/>
            <p:nvPr/>
          </p:nvSpPr>
          <p:spPr>
            <a:xfrm>
              <a:off x="3583744" y="367350"/>
              <a:ext cx="22243" cy="4560"/>
            </a:xfrm>
            <a:custGeom>
              <a:avLst/>
              <a:gdLst/>
              <a:ahLst/>
              <a:cxnLst/>
              <a:rect l="l" t="t" r="r" b="b"/>
              <a:pathLst>
                <a:path w="995" h="204" extrusionOk="0">
                  <a:moveTo>
                    <a:pt x="95" y="0"/>
                  </a:moveTo>
                  <a:cubicBezTo>
                    <a:pt x="54" y="0"/>
                    <a:pt x="21" y="25"/>
                    <a:pt x="11" y="68"/>
                  </a:cubicBezTo>
                  <a:cubicBezTo>
                    <a:pt x="0" y="112"/>
                    <a:pt x="30" y="152"/>
                    <a:pt x="74" y="163"/>
                  </a:cubicBezTo>
                  <a:cubicBezTo>
                    <a:pt x="84" y="167"/>
                    <a:pt x="260" y="203"/>
                    <a:pt x="502" y="203"/>
                  </a:cubicBezTo>
                  <a:cubicBezTo>
                    <a:pt x="631" y="203"/>
                    <a:pt x="774" y="193"/>
                    <a:pt x="920" y="163"/>
                  </a:cubicBezTo>
                  <a:cubicBezTo>
                    <a:pt x="964" y="156"/>
                    <a:pt x="994" y="112"/>
                    <a:pt x="983" y="68"/>
                  </a:cubicBezTo>
                  <a:cubicBezTo>
                    <a:pt x="976" y="28"/>
                    <a:pt x="940" y="1"/>
                    <a:pt x="901" y="1"/>
                  </a:cubicBezTo>
                  <a:cubicBezTo>
                    <a:pt x="896" y="1"/>
                    <a:pt x="892" y="1"/>
                    <a:pt x="888" y="2"/>
                  </a:cubicBezTo>
                  <a:cubicBezTo>
                    <a:pt x="751" y="29"/>
                    <a:pt x="618" y="38"/>
                    <a:pt x="502" y="38"/>
                  </a:cubicBezTo>
                  <a:cubicBezTo>
                    <a:pt x="276" y="38"/>
                    <a:pt x="113" y="4"/>
                    <a:pt x="110" y="2"/>
                  </a:cubicBezTo>
                  <a:cubicBezTo>
                    <a:pt x="105" y="1"/>
                    <a:pt x="100" y="0"/>
                    <a:pt x="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8" name="Google Shape;5348;p68"/>
            <p:cNvSpPr/>
            <p:nvPr/>
          </p:nvSpPr>
          <p:spPr>
            <a:xfrm>
              <a:off x="3628811" y="367350"/>
              <a:ext cx="22154" cy="4560"/>
            </a:xfrm>
            <a:custGeom>
              <a:avLst/>
              <a:gdLst/>
              <a:ahLst/>
              <a:cxnLst/>
              <a:rect l="l" t="t" r="r" b="b"/>
              <a:pathLst>
                <a:path w="991" h="204" extrusionOk="0">
                  <a:moveTo>
                    <a:pt x="93" y="0"/>
                  </a:moveTo>
                  <a:cubicBezTo>
                    <a:pt x="54" y="0"/>
                    <a:pt x="18" y="25"/>
                    <a:pt x="9" y="68"/>
                  </a:cubicBezTo>
                  <a:cubicBezTo>
                    <a:pt x="1" y="112"/>
                    <a:pt x="26" y="152"/>
                    <a:pt x="70" y="163"/>
                  </a:cubicBezTo>
                  <a:cubicBezTo>
                    <a:pt x="82" y="167"/>
                    <a:pt x="258" y="203"/>
                    <a:pt x="503" y="203"/>
                  </a:cubicBezTo>
                  <a:cubicBezTo>
                    <a:pt x="628" y="203"/>
                    <a:pt x="771" y="193"/>
                    <a:pt x="918" y="163"/>
                  </a:cubicBezTo>
                  <a:cubicBezTo>
                    <a:pt x="962" y="156"/>
                    <a:pt x="991" y="112"/>
                    <a:pt x="984" y="68"/>
                  </a:cubicBezTo>
                  <a:cubicBezTo>
                    <a:pt x="973" y="28"/>
                    <a:pt x="937" y="1"/>
                    <a:pt x="898" y="1"/>
                  </a:cubicBezTo>
                  <a:cubicBezTo>
                    <a:pt x="893" y="1"/>
                    <a:pt x="889" y="1"/>
                    <a:pt x="884" y="2"/>
                  </a:cubicBezTo>
                  <a:cubicBezTo>
                    <a:pt x="748" y="29"/>
                    <a:pt x="615" y="38"/>
                    <a:pt x="498" y="38"/>
                  </a:cubicBezTo>
                  <a:cubicBezTo>
                    <a:pt x="273" y="38"/>
                    <a:pt x="110" y="4"/>
                    <a:pt x="107" y="2"/>
                  </a:cubicBezTo>
                  <a:cubicBezTo>
                    <a:pt x="102" y="1"/>
                    <a:pt x="97" y="0"/>
                    <a:pt x="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9" name="Google Shape;5349;p68"/>
            <p:cNvSpPr/>
            <p:nvPr/>
          </p:nvSpPr>
          <p:spPr>
            <a:xfrm>
              <a:off x="3608915" y="366635"/>
              <a:ext cx="17884" cy="33555"/>
            </a:xfrm>
            <a:custGeom>
              <a:avLst/>
              <a:gdLst/>
              <a:ahLst/>
              <a:cxnLst/>
              <a:rect l="l" t="t" r="r" b="b"/>
              <a:pathLst>
                <a:path w="800" h="1501" extrusionOk="0">
                  <a:moveTo>
                    <a:pt x="182" y="1"/>
                  </a:moveTo>
                  <a:cubicBezTo>
                    <a:pt x="142" y="1"/>
                    <a:pt x="106" y="33"/>
                    <a:pt x="102" y="74"/>
                  </a:cubicBezTo>
                  <a:lnTo>
                    <a:pt x="0" y="1413"/>
                  </a:lnTo>
                  <a:cubicBezTo>
                    <a:pt x="0" y="1438"/>
                    <a:pt x="11" y="1464"/>
                    <a:pt x="29" y="1482"/>
                  </a:cubicBezTo>
                  <a:cubicBezTo>
                    <a:pt x="44" y="1493"/>
                    <a:pt x="63" y="1501"/>
                    <a:pt x="80" y="1501"/>
                  </a:cubicBezTo>
                  <a:cubicBezTo>
                    <a:pt x="92" y="1501"/>
                    <a:pt x="99" y="1501"/>
                    <a:pt x="107" y="1497"/>
                  </a:cubicBezTo>
                  <a:lnTo>
                    <a:pt x="733" y="1310"/>
                  </a:lnTo>
                  <a:cubicBezTo>
                    <a:pt x="774" y="1299"/>
                    <a:pt x="799" y="1251"/>
                    <a:pt x="789" y="1207"/>
                  </a:cubicBezTo>
                  <a:cubicBezTo>
                    <a:pt x="776" y="1173"/>
                    <a:pt x="743" y="1150"/>
                    <a:pt x="707" y="1150"/>
                  </a:cubicBezTo>
                  <a:cubicBezTo>
                    <a:pt x="700" y="1150"/>
                    <a:pt x="693" y="1150"/>
                    <a:pt x="686" y="1152"/>
                  </a:cubicBezTo>
                  <a:lnTo>
                    <a:pt x="173" y="1306"/>
                  </a:lnTo>
                  <a:lnTo>
                    <a:pt x="264" y="89"/>
                  </a:lnTo>
                  <a:cubicBezTo>
                    <a:pt x="268" y="41"/>
                    <a:pt x="234" y="5"/>
                    <a:pt x="190" y="1"/>
                  </a:cubicBezTo>
                  <a:cubicBezTo>
                    <a:pt x="188" y="1"/>
                    <a:pt x="185" y="1"/>
                    <a:pt x="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0" name="Google Shape;5350;p68"/>
            <p:cNvSpPr/>
            <p:nvPr/>
          </p:nvSpPr>
          <p:spPr>
            <a:xfrm>
              <a:off x="3602678" y="407946"/>
              <a:ext cx="29106" cy="6751"/>
            </a:xfrm>
            <a:custGeom>
              <a:avLst/>
              <a:gdLst/>
              <a:ahLst/>
              <a:cxnLst/>
              <a:rect l="l" t="t" r="r" b="b"/>
              <a:pathLst>
                <a:path w="1302" h="302" extrusionOk="0">
                  <a:moveTo>
                    <a:pt x="1209" y="1"/>
                  </a:moveTo>
                  <a:cubicBezTo>
                    <a:pt x="1197" y="1"/>
                    <a:pt x="1185" y="3"/>
                    <a:pt x="1173" y="8"/>
                  </a:cubicBezTo>
                  <a:cubicBezTo>
                    <a:pt x="980" y="95"/>
                    <a:pt x="775" y="138"/>
                    <a:pt x="590" y="138"/>
                  </a:cubicBezTo>
                  <a:cubicBezTo>
                    <a:pt x="412" y="138"/>
                    <a:pt x="252" y="98"/>
                    <a:pt x="139" y="19"/>
                  </a:cubicBezTo>
                  <a:cubicBezTo>
                    <a:pt x="125" y="9"/>
                    <a:pt x="108" y="4"/>
                    <a:pt x="92" y="4"/>
                  </a:cubicBezTo>
                  <a:cubicBezTo>
                    <a:pt x="66" y="4"/>
                    <a:pt x="41" y="15"/>
                    <a:pt x="26" y="37"/>
                  </a:cubicBezTo>
                  <a:cubicBezTo>
                    <a:pt x="0" y="74"/>
                    <a:pt x="7" y="125"/>
                    <a:pt x="44" y="151"/>
                  </a:cubicBezTo>
                  <a:cubicBezTo>
                    <a:pt x="183" y="250"/>
                    <a:pt x="378" y="301"/>
                    <a:pt x="591" y="301"/>
                  </a:cubicBezTo>
                  <a:cubicBezTo>
                    <a:pt x="799" y="301"/>
                    <a:pt x="1027" y="250"/>
                    <a:pt x="1244" y="155"/>
                  </a:cubicBezTo>
                  <a:cubicBezTo>
                    <a:pt x="1283" y="137"/>
                    <a:pt x="1302" y="89"/>
                    <a:pt x="1283" y="49"/>
                  </a:cubicBezTo>
                  <a:cubicBezTo>
                    <a:pt x="1271" y="17"/>
                    <a:pt x="1240" y="1"/>
                    <a:pt x="12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1" name="Google Shape;5351;p68"/>
            <p:cNvSpPr/>
            <p:nvPr/>
          </p:nvSpPr>
          <p:spPr>
            <a:xfrm>
              <a:off x="3580368" y="347499"/>
              <a:ext cx="27497" cy="8249"/>
            </a:xfrm>
            <a:custGeom>
              <a:avLst/>
              <a:gdLst/>
              <a:ahLst/>
              <a:cxnLst/>
              <a:rect l="l" t="t" r="r" b="b"/>
              <a:pathLst>
                <a:path w="1230" h="369" extrusionOk="0">
                  <a:moveTo>
                    <a:pt x="562" y="0"/>
                  </a:moveTo>
                  <a:cubicBezTo>
                    <a:pt x="279" y="0"/>
                    <a:pt x="84" y="107"/>
                    <a:pt x="70" y="116"/>
                  </a:cubicBezTo>
                  <a:cubicBezTo>
                    <a:pt x="19" y="142"/>
                    <a:pt x="1" y="211"/>
                    <a:pt x="30" y="263"/>
                  </a:cubicBezTo>
                  <a:cubicBezTo>
                    <a:pt x="48" y="299"/>
                    <a:pt x="87" y="320"/>
                    <a:pt x="126" y="320"/>
                  </a:cubicBezTo>
                  <a:cubicBezTo>
                    <a:pt x="144" y="320"/>
                    <a:pt x="161" y="316"/>
                    <a:pt x="177" y="307"/>
                  </a:cubicBezTo>
                  <a:cubicBezTo>
                    <a:pt x="179" y="304"/>
                    <a:pt x="335" y="219"/>
                    <a:pt x="563" y="219"/>
                  </a:cubicBezTo>
                  <a:cubicBezTo>
                    <a:pt x="704" y="219"/>
                    <a:pt x="872" y="251"/>
                    <a:pt x="1049" y="355"/>
                  </a:cubicBezTo>
                  <a:cubicBezTo>
                    <a:pt x="1068" y="365"/>
                    <a:pt x="1086" y="369"/>
                    <a:pt x="1105" y="369"/>
                  </a:cubicBezTo>
                  <a:cubicBezTo>
                    <a:pt x="1145" y="369"/>
                    <a:pt x="1181" y="351"/>
                    <a:pt x="1200" y="314"/>
                  </a:cubicBezTo>
                  <a:cubicBezTo>
                    <a:pt x="1230" y="263"/>
                    <a:pt x="1211" y="197"/>
                    <a:pt x="1159" y="167"/>
                  </a:cubicBezTo>
                  <a:cubicBezTo>
                    <a:pt x="942" y="40"/>
                    <a:pt x="736" y="0"/>
                    <a:pt x="5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2" name="Google Shape;5352;p68"/>
            <p:cNvSpPr/>
            <p:nvPr/>
          </p:nvSpPr>
          <p:spPr>
            <a:xfrm>
              <a:off x="3624966" y="347499"/>
              <a:ext cx="27564" cy="8249"/>
            </a:xfrm>
            <a:custGeom>
              <a:avLst/>
              <a:gdLst/>
              <a:ahLst/>
              <a:cxnLst/>
              <a:rect l="l" t="t" r="r" b="b"/>
              <a:pathLst>
                <a:path w="1233" h="369" extrusionOk="0">
                  <a:moveTo>
                    <a:pt x="565" y="0"/>
                  </a:moveTo>
                  <a:cubicBezTo>
                    <a:pt x="281" y="0"/>
                    <a:pt x="86" y="107"/>
                    <a:pt x="74" y="116"/>
                  </a:cubicBezTo>
                  <a:cubicBezTo>
                    <a:pt x="19" y="142"/>
                    <a:pt x="0" y="208"/>
                    <a:pt x="30" y="263"/>
                  </a:cubicBezTo>
                  <a:cubicBezTo>
                    <a:pt x="50" y="299"/>
                    <a:pt x="88" y="320"/>
                    <a:pt x="128" y="320"/>
                  </a:cubicBezTo>
                  <a:cubicBezTo>
                    <a:pt x="146" y="320"/>
                    <a:pt x="164" y="316"/>
                    <a:pt x="181" y="307"/>
                  </a:cubicBezTo>
                  <a:cubicBezTo>
                    <a:pt x="189" y="300"/>
                    <a:pt x="342" y="219"/>
                    <a:pt x="565" y="219"/>
                  </a:cubicBezTo>
                  <a:cubicBezTo>
                    <a:pt x="705" y="219"/>
                    <a:pt x="874" y="251"/>
                    <a:pt x="1053" y="355"/>
                  </a:cubicBezTo>
                  <a:cubicBezTo>
                    <a:pt x="1071" y="365"/>
                    <a:pt x="1090" y="369"/>
                    <a:pt x="1108" y="369"/>
                  </a:cubicBezTo>
                  <a:cubicBezTo>
                    <a:pt x="1144" y="369"/>
                    <a:pt x="1181" y="351"/>
                    <a:pt x="1203" y="314"/>
                  </a:cubicBezTo>
                  <a:cubicBezTo>
                    <a:pt x="1232" y="263"/>
                    <a:pt x="1215" y="197"/>
                    <a:pt x="1163" y="167"/>
                  </a:cubicBezTo>
                  <a:cubicBezTo>
                    <a:pt x="945" y="40"/>
                    <a:pt x="739" y="0"/>
                    <a:pt x="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3" name="Google Shape;5353;p68"/>
            <p:cNvSpPr/>
            <p:nvPr/>
          </p:nvSpPr>
          <p:spPr>
            <a:xfrm>
              <a:off x="3314617" y="478542"/>
              <a:ext cx="307761" cy="389536"/>
            </a:xfrm>
            <a:custGeom>
              <a:avLst/>
              <a:gdLst/>
              <a:ahLst/>
              <a:cxnLst/>
              <a:rect l="l" t="t" r="r" b="b"/>
              <a:pathLst>
                <a:path w="13767" h="17425" extrusionOk="0">
                  <a:moveTo>
                    <a:pt x="13245" y="0"/>
                  </a:moveTo>
                  <a:cubicBezTo>
                    <a:pt x="13022" y="0"/>
                    <a:pt x="12827" y="139"/>
                    <a:pt x="12751" y="349"/>
                  </a:cubicBezTo>
                  <a:lnTo>
                    <a:pt x="11302" y="5537"/>
                  </a:lnTo>
                  <a:lnTo>
                    <a:pt x="7305" y="8948"/>
                  </a:lnTo>
                  <a:lnTo>
                    <a:pt x="8486" y="4199"/>
                  </a:lnTo>
                  <a:lnTo>
                    <a:pt x="2799" y="4063"/>
                  </a:lnTo>
                  <a:cubicBezTo>
                    <a:pt x="2799" y="4063"/>
                    <a:pt x="477" y="12468"/>
                    <a:pt x="467" y="12497"/>
                  </a:cubicBezTo>
                  <a:cubicBezTo>
                    <a:pt x="0" y="14184"/>
                    <a:pt x="826" y="16102"/>
                    <a:pt x="2325" y="16985"/>
                  </a:cubicBezTo>
                  <a:cubicBezTo>
                    <a:pt x="2843" y="17290"/>
                    <a:pt x="3355" y="17425"/>
                    <a:pt x="3851" y="17425"/>
                  </a:cubicBezTo>
                  <a:cubicBezTo>
                    <a:pt x="4834" y="17425"/>
                    <a:pt x="5754" y="16899"/>
                    <a:pt x="6539" y="16131"/>
                  </a:cubicBezTo>
                  <a:cubicBezTo>
                    <a:pt x="8684" y="14034"/>
                    <a:pt x="10833" y="11936"/>
                    <a:pt x="12978" y="9835"/>
                  </a:cubicBezTo>
                  <a:cubicBezTo>
                    <a:pt x="13033" y="9780"/>
                    <a:pt x="13088" y="9728"/>
                    <a:pt x="13143" y="9674"/>
                  </a:cubicBezTo>
                  <a:cubicBezTo>
                    <a:pt x="13543" y="9285"/>
                    <a:pt x="13766" y="8753"/>
                    <a:pt x="13766" y="8200"/>
                  </a:cubicBezTo>
                  <a:lnTo>
                    <a:pt x="13766" y="3872"/>
                  </a:lnTo>
                  <a:cubicBezTo>
                    <a:pt x="13744" y="3821"/>
                    <a:pt x="13734" y="3791"/>
                    <a:pt x="13734" y="3791"/>
                  </a:cubicBezTo>
                  <a:lnTo>
                    <a:pt x="13766" y="513"/>
                  </a:lnTo>
                  <a:cubicBezTo>
                    <a:pt x="13759" y="227"/>
                    <a:pt x="13528" y="0"/>
                    <a:pt x="13245" y="0"/>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4" name="Google Shape;5354;p68"/>
            <p:cNvSpPr/>
            <p:nvPr/>
          </p:nvSpPr>
          <p:spPr>
            <a:xfrm>
              <a:off x="3372739" y="672646"/>
              <a:ext cx="109383" cy="80612"/>
            </a:xfrm>
            <a:custGeom>
              <a:avLst/>
              <a:gdLst/>
              <a:ahLst/>
              <a:cxnLst/>
              <a:rect l="l" t="t" r="r" b="b"/>
              <a:pathLst>
                <a:path w="4893" h="3606" extrusionOk="0">
                  <a:moveTo>
                    <a:pt x="866" y="1"/>
                  </a:moveTo>
                  <a:lnTo>
                    <a:pt x="1" y="3605"/>
                  </a:lnTo>
                  <a:lnTo>
                    <a:pt x="4892" y="111"/>
                  </a:lnTo>
                  <a:lnTo>
                    <a:pt x="866"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5" name="Google Shape;5355;p68"/>
            <p:cNvSpPr/>
            <p:nvPr/>
          </p:nvSpPr>
          <p:spPr>
            <a:xfrm>
              <a:off x="3613163" y="478542"/>
              <a:ext cx="307672" cy="389536"/>
            </a:xfrm>
            <a:custGeom>
              <a:avLst/>
              <a:gdLst/>
              <a:ahLst/>
              <a:cxnLst/>
              <a:rect l="l" t="t" r="r" b="b"/>
              <a:pathLst>
                <a:path w="13763" h="17425" extrusionOk="0">
                  <a:moveTo>
                    <a:pt x="521" y="0"/>
                  </a:moveTo>
                  <a:cubicBezTo>
                    <a:pt x="235" y="0"/>
                    <a:pt x="5" y="227"/>
                    <a:pt x="0" y="513"/>
                  </a:cubicBezTo>
                  <a:lnTo>
                    <a:pt x="5" y="965"/>
                  </a:lnTo>
                  <a:lnTo>
                    <a:pt x="52" y="950"/>
                  </a:lnTo>
                  <a:lnTo>
                    <a:pt x="154" y="8376"/>
                  </a:lnTo>
                  <a:cubicBezTo>
                    <a:pt x="162" y="8922"/>
                    <a:pt x="386" y="9446"/>
                    <a:pt x="778" y="9831"/>
                  </a:cubicBezTo>
                  <a:cubicBezTo>
                    <a:pt x="782" y="9831"/>
                    <a:pt x="785" y="9835"/>
                    <a:pt x="785" y="9835"/>
                  </a:cubicBezTo>
                  <a:cubicBezTo>
                    <a:pt x="2934" y="11936"/>
                    <a:pt x="5079" y="14034"/>
                    <a:pt x="7228" y="16131"/>
                  </a:cubicBezTo>
                  <a:cubicBezTo>
                    <a:pt x="8013" y="16899"/>
                    <a:pt x="8932" y="17425"/>
                    <a:pt x="9914" y="17425"/>
                  </a:cubicBezTo>
                  <a:cubicBezTo>
                    <a:pt x="10410" y="17425"/>
                    <a:pt x="10922" y="17290"/>
                    <a:pt x="11441" y="16985"/>
                  </a:cubicBezTo>
                  <a:cubicBezTo>
                    <a:pt x="12942" y="16102"/>
                    <a:pt x="13763" y="14184"/>
                    <a:pt x="13297" y="12497"/>
                  </a:cubicBezTo>
                  <a:cubicBezTo>
                    <a:pt x="13289" y="12468"/>
                    <a:pt x="10965" y="4063"/>
                    <a:pt x="10965" y="4063"/>
                  </a:cubicBezTo>
                  <a:lnTo>
                    <a:pt x="5281" y="4199"/>
                  </a:lnTo>
                  <a:lnTo>
                    <a:pt x="6462" y="8948"/>
                  </a:lnTo>
                  <a:lnTo>
                    <a:pt x="2461" y="5537"/>
                  </a:lnTo>
                  <a:lnTo>
                    <a:pt x="1012" y="349"/>
                  </a:lnTo>
                  <a:cubicBezTo>
                    <a:pt x="939" y="139"/>
                    <a:pt x="741" y="0"/>
                    <a:pt x="521" y="0"/>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6" name="Google Shape;5356;p68"/>
            <p:cNvSpPr/>
            <p:nvPr/>
          </p:nvSpPr>
          <p:spPr>
            <a:xfrm>
              <a:off x="3754309" y="671484"/>
              <a:ext cx="106522" cy="87408"/>
            </a:xfrm>
            <a:custGeom>
              <a:avLst/>
              <a:gdLst/>
              <a:ahLst/>
              <a:cxnLst/>
              <a:rect l="l" t="t" r="r" b="b"/>
              <a:pathLst>
                <a:path w="4765" h="3910" extrusionOk="0">
                  <a:moveTo>
                    <a:pt x="4005" y="1"/>
                  </a:moveTo>
                  <a:lnTo>
                    <a:pt x="1" y="163"/>
                  </a:lnTo>
                  <a:lnTo>
                    <a:pt x="4764" y="3910"/>
                  </a:lnTo>
                  <a:lnTo>
                    <a:pt x="4005"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7" name="Google Shape;5357;p68"/>
            <p:cNvSpPr/>
            <p:nvPr/>
          </p:nvSpPr>
          <p:spPr>
            <a:xfrm>
              <a:off x="3613163" y="499935"/>
              <a:ext cx="8383" cy="177096"/>
            </a:xfrm>
            <a:custGeom>
              <a:avLst/>
              <a:gdLst/>
              <a:ahLst/>
              <a:cxnLst/>
              <a:rect l="l" t="t" r="r" b="b"/>
              <a:pathLst>
                <a:path w="375" h="7922" extrusionOk="0">
                  <a:moveTo>
                    <a:pt x="110" y="1"/>
                  </a:moveTo>
                  <a:cubicBezTo>
                    <a:pt x="49" y="1"/>
                    <a:pt x="0" y="52"/>
                    <a:pt x="5" y="114"/>
                  </a:cubicBezTo>
                  <a:lnTo>
                    <a:pt x="122" y="4665"/>
                  </a:lnTo>
                  <a:lnTo>
                    <a:pt x="154" y="7811"/>
                  </a:lnTo>
                  <a:cubicBezTo>
                    <a:pt x="154" y="7869"/>
                    <a:pt x="206" y="7921"/>
                    <a:pt x="264" y="7921"/>
                  </a:cubicBezTo>
                  <a:cubicBezTo>
                    <a:pt x="327" y="7917"/>
                    <a:pt x="374" y="7869"/>
                    <a:pt x="374" y="7807"/>
                  </a:cubicBezTo>
                  <a:lnTo>
                    <a:pt x="342" y="4660"/>
                  </a:lnTo>
                  <a:lnTo>
                    <a:pt x="220" y="106"/>
                  </a:lnTo>
                  <a:cubicBezTo>
                    <a:pt x="220" y="48"/>
                    <a:pt x="162" y="1"/>
                    <a:pt x="110" y="1"/>
                  </a:cubicBez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8" name="Google Shape;5358;p68"/>
            <p:cNvSpPr/>
            <p:nvPr/>
          </p:nvSpPr>
          <p:spPr>
            <a:xfrm>
              <a:off x="3330757" y="495598"/>
              <a:ext cx="198088" cy="179533"/>
            </a:xfrm>
            <a:custGeom>
              <a:avLst/>
              <a:gdLst/>
              <a:ahLst/>
              <a:cxnLst/>
              <a:rect l="l" t="t" r="r" b="b"/>
              <a:pathLst>
                <a:path w="8861" h="8031" extrusionOk="0">
                  <a:moveTo>
                    <a:pt x="8860" y="0"/>
                  </a:moveTo>
                  <a:lnTo>
                    <a:pt x="5043" y="151"/>
                  </a:lnTo>
                  <a:cubicBezTo>
                    <a:pt x="3275" y="305"/>
                    <a:pt x="2190" y="1265"/>
                    <a:pt x="1703" y="2720"/>
                  </a:cubicBezTo>
                  <a:lnTo>
                    <a:pt x="1" y="7825"/>
                  </a:lnTo>
                  <a:lnTo>
                    <a:pt x="6770" y="8031"/>
                  </a:lnTo>
                  <a:lnTo>
                    <a:pt x="886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9" name="Google Shape;5359;p68"/>
            <p:cNvSpPr/>
            <p:nvPr/>
          </p:nvSpPr>
          <p:spPr>
            <a:xfrm>
              <a:off x="3706113" y="496738"/>
              <a:ext cx="199563" cy="178393"/>
            </a:xfrm>
            <a:custGeom>
              <a:avLst/>
              <a:gdLst/>
              <a:ahLst/>
              <a:cxnLst/>
              <a:rect l="l" t="t" r="r" b="b"/>
              <a:pathLst>
                <a:path w="8927" h="7980" extrusionOk="0">
                  <a:moveTo>
                    <a:pt x="0" y="0"/>
                  </a:moveTo>
                  <a:lnTo>
                    <a:pt x="2157" y="7980"/>
                  </a:lnTo>
                  <a:lnTo>
                    <a:pt x="8926" y="7774"/>
                  </a:lnTo>
                  <a:lnTo>
                    <a:pt x="7225" y="2669"/>
                  </a:lnTo>
                  <a:cubicBezTo>
                    <a:pt x="6741" y="1214"/>
                    <a:pt x="5651" y="254"/>
                    <a:pt x="3888" y="100"/>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0" name="Google Shape;5360;p68"/>
            <p:cNvSpPr/>
            <p:nvPr/>
          </p:nvSpPr>
          <p:spPr>
            <a:xfrm>
              <a:off x="3096973" y="573258"/>
              <a:ext cx="247358" cy="231888"/>
            </a:xfrm>
            <a:custGeom>
              <a:avLst/>
              <a:gdLst/>
              <a:ahLst/>
              <a:cxnLst/>
              <a:rect l="l" t="t" r="r" b="b"/>
              <a:pathLst>
                <a:path w="11065" h="10373" extrusionOk="0">
                  <a:moveTo>
                    <a:pt x="7212" y="0"/>
                  </a:moveTo>
                  <a:cubicBezTo>
                    <a:pt x="5957" y="0"/>
                    <a:pt x="4794" y="904"/>
                    <a:pt x="4794" y="904"/>
                  </a:cubicBezTo>
                  <a:cubicBezTo>
                    <a:pt x="4794" y="904"/>
                    <a:pt x="3827" y="15"/>
                    <a:pt x="2825" y="15"/>
                  </a:cubicBezTo>
                  <a:cubicBezTo>
                    <a:pt x="2042" y="15"/>
                    <a:pt x="1237" y="560"/>
                    <a:pt x="859" y="2503"/>
                  </a:cubicBezTo>
                  <a:cubicBezTo>
                    <a:pt x="1" y="6929"/>
                    <a:pt x="3320" y="10372"/>
                    <a:pt x="3320" y="10372"/>
                  </a:cubicBezTo>
                  <a:cubicBezTo>
                    <a:pt x="3320" y="10372"/>
                    <a:pt x="11064" y="5451"/>
                    <a:pt x="9590" y="1887"/>
                  </a:cubicBezTo>
                  <a:cubicBezTo>
                    <a:pt x="8988" y="431"/>
                    <a:pt x="8078" y="0"/>
                    <a:pt x="7212" y="0"/>
                  </a:cubicBez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667412A1-55E7-4F17-8B01-E43BFFD2D0E9}"/>
              </a:ext>
            </a:extLst>
          </p:cNvPr>
          <p:cNvSpPr txBox="1"/>
          <p:nvPr/>
        </p:nvSpPr>
        <p:spPr>
          <a:xfrm>
            <a:off x="8692308" y="0"/>
            <a:ext cx="451692"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64"/>
        <p:cNvGrpSpPr/>
        <p:nvPr/>
      </p:nvGrpSpPr>
      <p:grpSpPr>
        <a:xfrm>
          <a:off x="0" y="0"/>
          <a:ext cx="0" cy="0"/>
          <a:chOff x="0" y="0"/>
          <a:chExt cx="0" cy="0"/>
        </a:xfrm>
      </p:grpSpPr>
      <p:sp>
        <p:nvSpPr>
          <p:cNvPr id="5365" name="Google Shape;5365;p69"/>
          <p:cNvSpPr txBox="1">
            <a:spLocks noGrp="1"/>
          </p:cNvSpPr>
          <p:nvPr>
            <p:ph type="title"/>
          </p:nvPr>
        </p:nvSpPr>
        <p:spPr>
          <a:xfrm>
            <a:off x="720000" y="386039"/>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2"/>
                </a:solidFill>
              </a:rPr>
              <a:t>References</a:t>
            </a:r>
            <a:endParaRPr dirty="0">
              <a:solidFill>
                <a:schemeClr val="tx2"/>
              </a:solidFill>
            </a:endParaRPr>
          </a:p>
        </p:txBody>
      </p:sp>
      <p:sp>
        <p:nvSpPr>
          <p:cNvPr id="5366" name="Google Shape;5366;p69"/>
          <p:cNvSpPr txBox="1">
            <a:spLocks noGrp="1"/>
          </p:cNvSpPr>
          <p:nvPr>
            <p:ph type="body" idx="1"/>
          </p:nvPr>
        </p:nvSpPr>
        <p:spPr>
          <a:xfrm>
            <a:off x="594154" y="838721"/>
            <a:ext cx="5735753" cy="3575539"/>
          </a:xfrm>
          <a:prstGeom prst="rect">
            <a:avLst/>
          </a:prstGeom>
        </p:spPr>
        <p:txBody>
          <a:bodyPr spcFirstLastPara="1" wrap="square" lIns="91425" tIns="91425" rIns="91425" bIns="91425" anchor="t" anchorCtr="0">
            <a:noAutofit/>
          </a:bodyPr>
          <a:lstStyle/>
          <a:p>
            <a:pPr marL="457200" lvl="0" indent="-317500" algn="l" rtl="0">
              <a:spcBef>
                <a:spcPts val="1000"/>
              </a:spcBef>
              <a:spcAft>
                <a:spcPts val="0"/>
              </a:spcAft>
              <a:buSzPts val="1400"/>
              <a:buChar char="●"/>
            </a:pPr>
            <a:r>
              <a:rPr lang="en-US" sz="1200" b="1" i="0" dirty="0">
                <a:solidFill>
                  <a:srgbClr val="000000"/>
                </a:solidFill>
                <a:effectLst/>
                <a:latin typeface="+mn-lt"/>
              </a:rPr>
              <a:t>Mental Health Disorders in Adolescents. (2022). Retrieved 28 March 2022, from https://www.acog.org/clinical/clinical-guidance/committee-opinion/articles/2017/07/mental-health-disorders-in-adolescents#:~:text=The%20most%20common%20mental%20illnesses,people%20aged%2015%E2%80%9324%20years.</a:t>
            </a:r>
          </a:p>
          <a:p>
            <a:pPr marL="457200" lvl="0" indent="-317500" algn="l" rtl="0">
              <a:spcBef>
                <a:spcPts val="1000"/>
              </a:spcBef>
              <a:spcAft>
                <a:spcPts val="0"/>
              </a:spcAft>
              <a:buSzPts val="1400"/>
              <a:buChar char="●"/>
            </a:pPr>
            <a:r>
              <a:rPr lang="en-US" sz="1200" b="1" i="0" dirty="0">
                <a:solidFill>
                  <a:srgbClr val="000000"/>
                </a:solidFill>
                <a:effectLst/>
                <a:latin typeface="+mn-lt"/>
              </a:rPr>
              <a:t>Mental Health Disorders in Adolescents. (2022). Retrieved 28 March 2022, from </a:t>
            </a:r>
            <a:r>
              <a:rPr lang="en-US" sz="1200" b="1" i="0" dirty="0">
                <a:solidFill>
                  <a:srgbClr val="000000"/>
                </a:solidFill>
                <a:effectLst/>
                <a:latin typeface="+mn-lt"/>
                <a:hlinkClick r:id="rId3"/>
              </a:rPr>
              <a:t>https://www.acog.org/clinical/clinical-guidance/committee-opinion/articles/2017/07/mental-health-disorders-in-adolescents#:~:text=The%20most%20common%20mental%20illnesses,people%20aged%2015%E2%80%9324%20years</a:t>
            </a:r>
            <a:r>
              <a:rPr lang="en-US" sz="1200" b="1" i="0" dirty="0">
                <a:solidFill>
                  <a:srgbClr val="000000"/>
                </a:solidFill>
                <a:effectLst/>
                <a:latin typeface="+mn-lt"/>
              </a:rPr>
              <a:t>.</a:t>
            </a:r>
          </a:p>
          <a:p>
            <a:pPr marL="457200" lvl="0" indent="-317500" algn="l" rtl="0">
              <a:spcBef>
                <a:spcPts val="1000"/>
              </a:spcBef>
              <a:spcAft>
                <a:spcPts val="0"/>
              </a:spcAft>
              <a:buSzPts val="1400"/>
              <a:buChar char="●"/>
            </a:pPr>
            <a:r>
              <a:rPr lang="en-US" sz="1200" b="1" i="0" dirty="0">
                <a:solidFill>
                  <a:srgbClr val="000000"/>
                </a:solidFill>
                <a:effectLst/>
                <a:latin typeface="+mn-lt"/>
              </a:rPr>
              <a:t>Center, P. (2022). Retrieved 28 March 2022, from </a:t>
            </a:r>
            <a:r>
              <a:rPr lang="en-US" sz="1200" b="1" i="0" dirty="0">
                <a:solidFill>
                  <a:srgbClr val="000000"/>
                </a:solidFill>
                <a:effectLst/>
                <a:latin typeface="+mn-lt"/>
                <a:hlinkClick r:id="rId4"/>
              </a:rPr>
              <a:t>https://polaristeen.com/articles/what-causes-mental-illness-adolescence/</a:t>
            </a:r>
            <a:endParaRPr lang="en-US" sz="1200" b="1" i="0" dirty="0">
              <a:solidFill>
                <a:srgbClr val="000000"/>
              </a:solidFill>
              <a:effectLst/>
              <a:latin typeface="+mn-lt"/>
            </a:endParaRPr>
          </a:p>
          <a:p>
            <a:pPr marL="457200" lvl="0" indent="-317500" algn="l" rtl="0">
              <a:spcBef>
                <a:spcPts val="1000"/>
              </a:spcBef>
              <a:spcAft>
                <a:spcPts val="0"/>
              </a:spcAft>
              <a:buSzPts val="1400"/>
              <a:buChar char="●"/>
            </a:pPr>
            <a:r>
              <a:rPr lang="en-US" sz="1200" b="1" i="0" dirty="0">
                <a:solidFill>
                  <a:srgbClr val="000000"/>
                </a:solidFill>
                <a:effectLst/>
                <a:latin typeface="+mn-lt"/>
              </a:rPr>
              <a:t>Mental illness - Symptoms and causes. (2022). Retrieved 28 March 2022, from https://www.mayoclinic.org/diseases-conditions/mental-illness/symptoms-causes/syc-20374968</a:t>
            </a:r>
          </a:p>
          <a:p>
            <a:pPr marL="457200" lvl="0" indent="-317500" algn="l" rtl="0">
              <a:spcBef>
                <a:spcPts val="1000"/>
              </a:spcBef>
              <a:spcAft>
                <a:spcPts val="0"/>
              </a:spcAft>
              <a:buSzPts val="1400"/>
              <a:buChar char="●"/>
            </a:pPr>
            <a:endParaRPr lang="en-US" b="0" i="0" dirty="0">
              <a:solidFill>
                <a:srgbClr val="000000"/>
              </a:solidFill>
              <a:effectLst/>
              <a:latin typeface="Open Sans" panose="020B0604020202020204" pitchFamily="34" charset="0"/>
            </a:endParaRPr>
          </a:p>
        </p:txBody>
      </p:sp>
      <p:grpSp>
        <p:nvGrpSpPr>
          <p:cNvPr id="5367" name="Google Shape;5367;p69"/>
          <p:cNvGrpSpPr/>
          <p:nvPr/>
        </p:nvGrpSpPr>
        <p:grpSpPr>
          <a:xfrm>
            <a:off x="6343443" y="1858290"/>
            <a:ext cx="1895677" cy="1883973"/>
            <a:chOff x="6763677" y="230575"/>
            <a:chExt cx="886659" cy="881185"/>
          </a:xfrm>
        </p:grpSpPr>
        <p:sp>
          <p:nvSpPr>
            <p:cNvPr id="5368" name="Google Shape;5368;p69"/>
            <p:cNvSpPr/>
            <p:nvPr/>
          </p:nvSpPr>
          <p:spPr>
            <a:xfrm>
              <a:off x="7372080" y="705217"/>
              <a:ext cx="212329" cy="353802"/>
            </a:xfrm>
            <a:custGeom>
              <a:avLst/>
              <a:gdLst/>
              <a:ahLst/>
              <a:cxnLst/>
              <a:rect l="l" t="t" r="r" b="b"/>
              <a:pathLst>
                <a:path w="10698" h="17826" extrusionOk="0">
                  <a:moveTo>
                    <a:pt x="1" y="0"/>
                  </a:moveTo>
                  <a:lnTo>
                    <a:pt x="1233" y="17825"/>
                  </a:lnTo>
                  <a:lnTo>
                    <a:pt x="9369" y="17825"/>
                  </a:lnTo>
                  <a:lnTo>
                    <a:pt x="1069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9" name="Google Shape;5369;p69"/>
            <p:cNvSpPr/>
            <p:nvPr/>
          </p:nvSpPr>
          <p:spPr>
            <a:xfrm>
              <a:off x="7452635" y="294023"/>
              <a:ext cx="197701" cy="456354"/>
            </a:xfrm>
            <a:custGeom>
              <a:avLst/>
              <a:gdLst/>
              <a:ahLst/>
              <a:cxnLst/>
              <a:rect l="l" t="t" r="r" b="b"/>
              <a:pathLst>
                <a:path w="9961" h="22993" extrusionOk="0">
                  <a:moveTo>
                    <a:pt x="9960" y="1"/>
                  </a:moveTo>
                  <a:lnTo>
                    <a:pt x="9960" y="1"/>
                  </a:lnTo>
                  <a:cubicBezTo>
                    <a:pt x="3440" y="2212"/>
                    <a:pt x="1" y="21273"/>
                    <a:pt x="1" y="21273"/>
                  </a:cubicBezTo>
                  <a:lnTo>
                    <a:pt x="2091" y="22993"/>
                  </a:lnTo>
                  <a:cubicBezTo>
                    <a:pt x="4130" y="14090"/>
                    <a:pt x="6806" y="6547"/>
                    <a:pt x="99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0" name="Google Shape;5370;p69"/>
            <p:cNvSpPr/>
            <p:nvPr/>
          </p:nvSpPr>
          <p:spPr>
            <a:xfrm>
              <a:off x="7267133" y="289161"/>
              <a:ext cx="207446" cy="470981"/>
            </a:xfrm>
            <a:custGeom>
              <a:avLst/>
              <a:gdLst/>
              <a:ahLst/>
              <a:cxnLst/>
              <a:rect l="l" t="t" r="r" b="b"/>
              <a:pathLst>
                <a:path w="10452" h="23730" extrusionOk="0">
                  <a:moveTo>
                    <a:pt x="1" y="0"/>
                  </a:moveTo>
                  <a:cubicBezTo>
                    <a:pt x="2336" y="4181"/>
                    <a:pt x="8977" y="23730"/>
                    <a:pt x="8977" y="23730"/>
                  </a:cubicBezTo>
                  <a:lnTo>
                    <a:pt x="10451" y="23238"/>
                  </a:lnTo>
                  <a:cubicBezTo>
                    <a:pt x="10451" y="23238"/>
                    <a:pt x="8607" y="8482"/>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1" name="Google Shape;5371;p69"/>
            <p:cNvSpPr/>
            <p:nvPr/>
          </p:nvSpPr>
          <p:spPr>
            <a:xfrm>
              <a:off x="7398931" y="230575"/>
              <a:ext cx="80501" cy="529571"/>
            </a:xfrm>
            <a:custGeom>
              <a:avLst/>
              <a:gdLst/>
              <a:ahLst/>
              <a:cxnLst/>
              <a:rect l="l" t="t" r="r" b="b"/>
              <a:pathLst>
                <a:path w="4056" h="26682" extrusionOk="0">
                  <a:moveTo>
                    <a:pt x="2336" y="1"/>
                  </a:moveTo>
                  <a:cubicBezTo>
                    <a:pt x="1" y="4918"/>
                    <a:pt x="2336" y="26682"/>
                    <a:pt x="2336" y="26682"/>
                  </a:cubicBezTo>
                  <a:lnTo>
                    <a:pt x="3810" y="26190"/>
                  </a:lnTo>
                  <a:cubicBezTo>
                    <a:pt x="3810" y="26190"/>
                    <a:pt x="4056" y="18196"/>
                    <a:pt x="3690" y="11559"/>
                  </a:cubicBezTo>
                  <a:cubicBezTo>
                    <a:pt x="3319" y="4918"/>
                    <a:pt x="2336" y="1"/>
                    <a:pt x="23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2" name="Google Shape;5372;p69"/>
            <p:cNvSpPr/>
            <p:nvPr/>
          </p:nvSpPr>
          <p:spPr>
            <a:xfrm>
              <a:off x="7398931" y="230575"/>
              <a:ext cx="80501" cy="529571"/>
            </a:xfrm>
            <a:custGeom>
              <a:avLst/>
              <a:gdLst/>
              <a:ahLst/>
              <a:cxnLst/>
              <a:rect l="l" t="t" r="r" b="b"/>
              <a:pathLst>
                <a:path w="4056" h="26682" extrusionOk="0">
                  <a:moveTo>
                    <a:pt x="2336" y="1"/>
                  </a:moveTo>
                  <a:cubicBezTo>
                    <a:pt x="1" y="4918"/>
                    <a:pt x="2336" y="26682"/>
                    <a:pt x="2336" y="26682"/>
                  </a:cubicBezTo>
                  <a:lnTo>
                    <a:pt x="3810" y="26190"/>
                  </a:lnTo>
                  <a:cubicBezTo>
                    <a:pt x="3810" y="26190"/>
                    <a:pt x="4056" y="18196"/>
                    <a:pt x="3690" y="11559"/>
                  </a:cubicBezTo>
                  <a:cubicBezTo>
                    <a:pt x="3319" y="4918"/>
                    <a:pt x="2336" y="1"/>
                    <a:pt x="2336" y="1"/>
                  </a:cubicBez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3" name="Google Shape;5373;p69"/>
            <p:cNvSpPr/>
            <p:nvPr/>
          </p:nvSpPr>
          <p:spPr>
            <a:xfrm>
              <a:off x="6848321" y="812327"/>
              <a:ext cx="629344" cy="185475"/>
            </a:xfrm>
            <a:custGeom>
              <a:avLst/>
              <a:gdLst/>
              <a:ahLst/>
              <a:cxnLst/>
              <a:rect l="l" t="t" r="r" b="b"/>
              <a:pathLst>
                <a:path w="31709" h="9345" extrusionOk="0">
                  <a:moveTo>
                    <a:pt x="20539" y="1"/>
                  </a:moveTo>
                  <a:lnTo>
                    <a:pt x="12211" y="104"/>
                  </a:lnTo>
                  <a:lnTo>
                    <a:pt x="1346" y="1016"/>
                  </a:lnTo>
                  <a:cubicBezTo>
                    <a:pt x="386" y="1251"/>
                    <a:pt x="0" y="2260"/>
                    <a:pt x="103" y="3247"/>
                  </a:cubicBezTo>
                  <a:lnTo>
                    <a:pt x="738" y="9345"/>
                  </a:lnTo>
                  <a:lnTo>
                    <a:pt x="30594" y="9242"/>
                  </a:lnTo>
                  <a:lnTo>
                    <a:pt x="31708" y="1119"/>
                  </a:lnTo>
                  <a:lnTo>
                    <a:pt x="205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4" name="Google Shape;5374;p69"/>
            <p:cNvSpPr/>
            <p:nvPr/>
          </p:nvSpPr>
          <p:spPr>
            <a:xfrm>
              <a:off x="7014552" y="462200"/>
              <a:ext cx="316965" cy="358267"/>
            </a:xfrm>
            <a:custGeom>
              <a:avLst/>
              <a:gdLst/>
              <a:ahLst/>
              <a:cxnLst/>
              <a:rect l="l" t="t" r="r" b="b"/>
              <a:pathLst>
                <a:path w="15970" h="18051" extrusionOk="0">
                  <a:moveTo>
                    <a:pt x="7816" y="0"/>
                  </a:moveTo>
                  <a:cubicBezTo>
                    <a:pt x="7564" y="0"/>
                    <a:pt x="7313" y="21"/>
                    <a:pt x="7063" y="60"/>
                  </a:cubicBezTo>
                  <a:lnTo>
                    <a:pt x="539" y="1219"/>
                  </a:lnTo>
                  <a:lnTo>
                    <a:pt x="305" y="2891"/>
                  </a:lnTo>
                  <a:cubicBezTo>
                    <a:pt x="106" y="3262"/>
                    <a:pt x="0" y="3665"/>
                    <a:pt x="18" y="4086"/>
                  </a:cubicBezTo>
                  <a:lnTo>
                    <a:pt x="620" y="18050"/>
                  </a:lnTo>
                  <a:lnTo>
                    <a:pt x="15445" y="18050"/>
                  </a:lnTo>
                  <a:lnTo>
                    <a:pt x="15940" y="4061"/>
                  </a:lnTo>
                  <a:cubicBezTo>
                    <a:pt x="15970" y="3316"/>
                    <a:pt x="15635" y="2634"/>
                    <a:pt x="15137" y="2110"/>
                  </a:cubicBezTo>
                  <a:lnTo>
                    <a:pt x="15415" y="1219"/>
                  </a:lnTo>
                  <a:lnTo>
                    <a:pt x="8533" y="56"/>
                  </a:lnTo>
                  <a:cubicBezTo>
                    <a:pt x="8295" y="19"/>
                    <a:pt x="8056" y="0"/>
                    <a:pt x="7816" y="0"/>
                  </a:cubicBez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5" name="Google Shape;5375;p69"/>
            <p:cNvSpPr/>
            <p:nvPr/>
          </p:nvSpPr>
          <p:spPr>
            <a:xfrm>
              <a:off x="7019990" y="475180"/>
              <a:ext cx="307239" cy="351241"/>
            </a:xfrm>
            <a:custGeom>
              <a:avLst/>
              <a:gdLst/>
              <a:ahLst/>
              <a:cxnLst/>
              <a:rect l="l" t="t" r="r" b="b"/>
              <a:pathLst>
                <a:path w="15480" h="17697" extrusionOk="0">
                  <a:moveTo>
                    <a:pt x="3844" y="0"/>
                  </a:moveTo>
                  <a:lnTo>
                    <a:pt x="2219" y="224"/>
                  </a:lnTo>
                  <a:cubicBezTo>
                    <a:pt x="3077" y="7682"/>
                    <a:pt x="1" y="12126"/>
                    <a:pt x="1" y="12126"/>
                  </a:cubicBezTo>
                  <a:lnTo>
                    <a:pt x="346" y="17396"/>
                  </a:lnTo>
                  <a:lnTo>
                    <a:pt x="7647" y="17689"/>
                  </a:lnTo>
                  <a:lnTo>
                    <a:pt x="7647" y="17696"/>
                  </a:lnTo>
                  <a:lnTo>
                    <a:pt x="7742" y="17693"/>
                  </a:lnTo>
                  <a:lnTo>
                    <a:pt x="7833" y="17696"/>
                  </a:lnTo>
                  <a:lnTo>
                    <a:pt x="7833" y="17689"/>
                  </a:lnTo>
                  <a:lnTo>
                    <a:pt x="15134" y="17396"/>
                  </a:lnTo>
                  <a:lnTo>
                    <a:pt x="15479" y="12126"/>
                  </a:lnTo>
                  <a:cubicBezTo>
                    <a:pt x="15479" y="12126"/>
                    <a:pt x="12402" y="7682"/>
                    <a:pt x="13264" y="224"/>
                  </a:cubicBezTo>
                  <a:lnTo>
                    <a:pt x="11639" y="0"/>
                  </a:lnTo>
                  <a:lnTo>
                    <a:pt x="11639" y="0"/>
                  </a:lnTo>
                  <a:cubicBezTo>
                    <a:pt x="11639" y="0"/>
                    <a:pt x="12006" y="4302"/>
                    <a:pt x="7742" y="4510"/>
                  </a:cubicBezTo>
                  <a:cubicBezTo>
                    <a:pt x="3473" y="4302"/>
                    <a:pt x="3844" y="0"/>
                    <a:pt x="384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6" name="Google Shape;5376;p69"/>
            <p:cNvSpPr/>
            <p:nvPr/>
          </p:nvSpPr>
          <p:spPr>
            <a:xfrm>
              <a:off x="6806624" y="907748"/>
              <a:ext cx="264647" cy="204012"/>
            </a:xfrm>
            <a:custGeom>
              <a:avLst/>
              <a:gdLst/>
              <a:ahLst/>
              <a:cxnLst/>
              <a:rect l="l" t="t" r="r" b="b"/>
              <a:pathLst>
                <a:path w="13334" h="10279" extrusionOk="0">
                  <a:moveTo>
                    <a:pt x="12960" y="1"/>
                  </a:moveTo>
                  <a:lnTo>
                    <a:pt x="12281" y="70"/>
                  </a:lnTo>
                  <a:lnTo>
                    <a:pt x="6810" y="950"/>
                  </a:lnTo>
                  <a:cubicBezTo>
                    <a:pt x="6271" y="1038"/>
                    <a:pt x="5769" y="1269"/>
                    <a:pt x="5351" y="1625"/>
                  </a:cubicBezTo>
                  <a:lnTo>
                    <a:pt x="155" y="6026"/>
                  </a:lnTo>
                  <a:cubicBezTo>
                    <a:pt x="55" y="6109"/>
                    <a:pt x="1" y="6238"/>
                    <a:pt x="4" y="6370"/>
                  </a:cubicBezTo>
                  <a:lnTo>
                    <a:pt x="37" y="7107"/>
                  </a:lnTo>
                  <a:cubicBezTo>
                    <a:pt x="49" y="7343"/>
                    <a:pt x="245" y="7513"/>
                    <a:pt x="463" y="7513"/>
                  </a:cubicBezTo>
                  <a:cubicBezTo>
                    <a:pt x="510" y="7513"/>
                    <a:pt x="558" y="7505"/>
                    <a:pt x="605" y="7488"/>
                  </a:cubicBezTo>
                  <a:lnTo>
                    <a:pt x="1284" y="7243"/>
                  </a:lnTo>
                  <a:lnTo>
                    <a:pt x="539" y="7759"/>
                  </a:lnTo>
                  <a:cubicBezTo>
                    <a:pt x="309" y="7925"/>
                    <a:pt x="180" y="8196"/>
                    <a:pt x="202" y="8478"/>
                  </a:cubicBezTo>
                  <a:lnTo>
                    <a:pt x="294" y="9549"/>
                  </a:lnTo>
                  <a:cubicBezTo>
                    <a:pt x="330" y="9968"/>
                    <a:pt x="681" y="10278"/>
                    <a:pt x="1084" y="10278"/>
                  </a:cubicBezTo>
                  <a:cubicBezTo>
                    <a:pt x="1133" y="10278"/>
                    <a:pt x="1183" y="10274"/>
                    <a:pt x="1233" y="10264"/>
                  </a:cubicBezTo>
                  <a:lnTo>
                    <a:pt x="13334" y="7991"/>
                  </a:lnTo>
                  <a:lnTo>
                    <a:pt x="12960" y="1"/>
                  </a:ln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7" name="Google Shape;5377;p69"/>
            <p:cNvSpPr/>
            <p:nvPr/>
          </p:nvSpPr>
          <p:spPr>
            <a:xfrm>
              <a:off x="6836096" y="907748"/>
              <a:ext cx="235173" cy="183788"/>
            </a:xfrm>
            <a:custGeom>
              <a:avLst/>
              <a:gdLst/>
              <a:ahLst/>
              <a:cxnLst/>
              <a:rect l="l" t="t" r="r" b="b"/>
              <a:pathLst>
                <a:path w="11849" h="9260" extrusionOk="0">
                  <a:moveTo>
                    <a:pt x="11475" y="1"/>
                  </a:moveTo>
                  <a:lnTo>
                    <a:pt x="10796" y="70"/>
                  </a:lnTo>
                  <a:lnTo>
                    <a:pt x="5325" y="950"/>
                  </a:lnTo>
                  <a:cubicBezTo>
                    <a:pt x="4786" y="1038"/>
                    <a:pt x="4284" y="1269"/>
                    <a:pt x="3866" y="1625"/>
                  </a:cubicBezTo>
                  <a:lnTo>
                    <a:pt x="22" y="4877"/>
                  </a:lnTo>
                  <a:lnTo>
                    <a:pt x="0" y="4911"/>
                  </a:lnTo>
                  <a:lnTo>
                    <a:pt x="5086" y="9260"/>
                  </a:lnTo>
                  <a:lnTo>
                    <a:pt x="11849" y="7991"/>
                  </a:lnTo>
                  <a:lnTo>
                    <a:pt x="11475" y="1"/>
                  </a:lnTo>
                  <a:close/>
                </a:path>
              </a:pathLst>
            </a:custGeom>
            <a:solidFill>
              <a:srgbClr val="C47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8" name="Google Shape;5378;p69"/>
            <p:cNvSpPr/>
            <p:nvPr/>
          </p:nvSpPr>
          <p:spPr>
            <a:xfrm>
              <a:off x="6808371" y="1066120"/>
              <a:ext cx="32907" cy="12087"/>
            </a:xfrm>
            <a:custGeom>
              <a:avLst/>
              <a:gdLst/>
              <a:ahLst/>
              <a:cxnLst/>
              <a:rect l="l" t="t" r="r" b="b"/>
              <a:pathLst>
                <a:path w="1658" h="609" extrusionOk="0">
                  <a:moveTo>
                    <a:pt x="1532" y="1"/>
                  </a:moveTo>
                  <a:cubicBezTo>
                    <a:pt x="1514" y="1"/>
                    <a:pt x="1496" y="5"/>
                    <a:pt x="1478" y="14"/>
                  </a:cubicBezTo>
                  <a:cubicBezTo>
                    <a:pt x="1045" y="256"/>
                    <a:pt x="111" y="388"/>
                    <a:pt x="99" y="392"/>
                  </a:cubicBezTo>
                  <a:cubicBezTo>
                    <a:pt x="40" y="400"/>
                    <a:pt x="1" y="454"/>
                    <a:pt x="8" y="513"/>
                  </a:cubicBezTo>
                  <a:cubicBezTo>
                    <a:pt x="15" y="568"/>
                    <a:pt x="62" y="608"/>
                    <a:pt x="114" y="608"/>
                  </a:cubicBezTo>
                  <a:lnTo>
                    <a:pt x="133" y="608"/>
                  </a:lnTo>
                  <a:cubicBezTo>
                    <a:pt x="172" y="601"/>
                    <a:pt x="1115" y="466"/>
                    <a:pt x="1585" y="205"/>
                  </a:cubicBezTo>
                  <a:cubicBezTo>
                    <a:pt x="1639" y="175"/>
                    <a:pt x="1658" y="109"/>
                    <a:pt x="1629" y="58"/>
                  </a:cubicBezTo>
                  <a:cubicBezTo>
                    <a:pt x="1608" y="21"/>
                    <a:pt x="1571" y="1"/>
                    <a:pt x="15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9" name="Google Shape;5379;p69"/>
            <p:cNvSpPr/>
            <p:nvPr/>
          </p:nvSpPr>
          <p:spPr>
            <a:xfrm>
              <a:off x="6810335" y="1079576"/>
              <a:ext cx="33642" cy="11730"/>
            </a:xfrm>
            <a:custGeom>
              <a:avLst/>
              <a:gdLst/>
              <a:ahLst/>
              <a:cxnLst/>
              <a:rect l="l" t="t" r="r" b="b"/>
              <a:pathLst>
                <a:path w="1695" h="591" extrusionOk="0">
                  <a:moveTo>
                    <a:pt x="1570" y="1"/>
                  </a:moveTo>
                  <a:cubicBezTo>
                    <a:pt x="1554" y="1"/>
                    <a:pt x="1537" y="4"/>
                    <a:pt x="1522" y="11"/>
                  </a:cubicBezTo>
                  <a:cubicBezTo>
                    <a:pt x="906" y="304"/>
                    <a:pt x="114" y="370"/>
                    <a:pt x="103" y="374"/>
                  </a:cubicBezTo>
                  <a:cubicBezTo>
                    <a:pt x="44" y="377"/>
                    <a:pt x="0" y="429"/>
                    <a:pt x="4" y="492"/>
                  </a:cubicBezTo>
                  <a:cubicBezTo>
                    <a:pt x="7" y="546"/>
                    <a:pt x="56" y="590"/>
                    <a:pt x="114" y="590"/>
                  </a:cubicBezTo>
                  <a:lnTo>
                    <a:pt x="122" y="590"/>
                  </a:lnTo>
                  <a:cubicBezTo>
                    <a:pt x="158" y="587"/>
                    <a:pt x="961" y="517"/>
                    <a:pt x="1618" y="209"/>
                  </a:cubicBezTo>
                  <a:cubicBezTo>
                    <a:pt x="1669" y="184"/>
                    <a:pt x="1694" y="118"/>
                    <a:pt x="1669" y="62"/>
                  </a:cubicBezTo>
                  <a:cubicBezTo>
                    <a:pt x="1651" y="23"/>
                    <a:pt x="1611" y="1"/>
                    <a:pt x="15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0" name="Google Shape;5380;p69"/>
            <p:cNvSpPr/>
            <p:nvPr/>
          </p:nvSpPr>
          <p:spPr>
            <a:xfrm>
              <a:off x="6812876" y="1093687"/>
              <a:ext cx="31022" cy="10420"/>
            </a:xfrm>
            <a:custGeom>
              <a:avLst/>
              <a:gdLst/>
              <a:ahLst/>
              <a:cxnLst/>
              <a:rect l="l" t="t" r="r" b="b"/>
              <a:pathLst>
                <a:path w="1563" h="525" extrusionOk="0">
                  <a:moveTo>
                    <a:pt x="1443" y="1"/>
                  </a:moveTo>
                  <a:cubicBezTo>
                    <a:pt x="1434" y="1"/>
                    <a:pt x="1425" y="2"/>
                    <a:pt x="1416" y="4"/>
                  </a:cubicBezTo>
                  <a:cubicBezTo>
                    <a:pt x="1013" y="103"/>
                    <a:pt x="107" y="304"/>
                    <a:pt x="96" y="309"/>
                  </a:cubicBezTo>
                  <a:cubicBezTo>
                    <a:pt x="38" y="319"/>
                    <a:pt x="1" y="378"/>
                    <a:pt x="16" y="436"/>
                  </a:cubicBezTo>
                  <a:cubicBezTo>
                    <a:pt x="26" y="488"/>
                    <a:pt x="70" y="524"/>
                    <a:pt x="121" y="524"/>
                  </a:cubicBezTo>
                  <a:cubicBezTo>
                    <a:pt x="129" y="524"/>
                    <a:pt x="136" y="521"/>
                    <a:pt x="143" y="521"/>
                  </a:cubicBezTo>
                  <a:cubicBezTo>
                    <a:pt x="155" y="517"/>
                    <a:pt x="1064" y="316"/>
                    <a:pt x="1468" y="216"/>
                  </a:cubicBezTo>
                  <a:cubicBezTo>
                    <a:pt x="1526" y="202"/>
                    <a:pt x="1563" y="140"/>
                    <a:pt x="1548" y="81"/>
                  </a:cubicBezTo>
                  <a:cubicBezTo>
                    <a:pt x="1536" y="32"/>
                    <a:pt x="1490" y="1"/>
                    <a:pt x="14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1" name="Google Shape;5381;p69"/>
            <p:cNvSpPr/>
            <p:nvPr/>
          </p:nvSpPr>
          <p:spPr>
            <a:xfrm>
              <a:off x="7046861" y="830566"/>
              <a:ext cx="489737" cy="249761"/>
            </a:xfrm>
            <a:custGeom>
              <a:avLst/>
              <a:gdLst/>
              <a:ahLst/>
              <a:cxnLst/>
              <a:rect l="l" t="t" r="r" b="b"/>
              <a:pathLst>
                <a:path w="24675" h="12584" extrusionOk="0">
                  <a:moveTo>
                    <a:pt x="20435" y="0"/>
                  </a:moveTo>
                  <a:cubicBezTo>
                    <a:pt x="20239" y="0"/>
                    <a:pt x="20042" y="14"/>
                    <a:pt x="19842" y="43"/>
                  </a:cubicBezTo>
                  <a:lnTo>
                    <a:pt x="0" y="2918"/>
                  </a:lnTo>
                  <a:lnTo>
                    <a:pt x="444" y="12584"/>
                  </a:lnTo>
                  <a:lnTo>
                    <a:pt x="21125" y="9306"/>
                  </a:lnTo>
                  <a:cubicBezTo>
                    <a:pt x="23190" y="8979"/>
                    <a:pt x="24675" y="7149"/>
                    <a:pt x="24572" y="5063"/>
                  </a:cubicBezTo>
                  <a:lnTo>
                    <a:pt x="24513" y="3890"/>
                  </a:lnTo>
                  <a:cubicBezTo>
                    <a:pt x="24406" y="1681"/>
                    <a:pt x="22577" y="0"/>
                    <a:pt x="204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2" name="Google Shape;5382;p69"/>
            <p:cNvSpPr/>
            <p:nvPr/>
          </p:nvSpPr>
          <p:spPr>
            <a:xfrm>
              <a:off x="7046861" y="861684"/>
              <a:ext cx="483406" cy="218640"/>
            </a:xfrm>
            <a:custGeom>
              <a:avLst/>
              <a:gdLst/>
              <a:ahLst/>
              <a:cxnLst/>
              <a:rect l="l" t="t" r="r" b="b"/>
              <a:pathLst>
                <a:path w="24356" h="11016" extrusionOk="0">
                  <a:moveTo>
                    <a:pt x="9310" y="0"/>
                  </a:moveTo>
                  <a:lnTo>
                    <a:pt x="0" y="1350"/>
                  </a:lnTo>
                  <a:lnTo>
                    <a:pt x="444" y="11016"/>
                  </a:lnTo>
                  <a:lnTo>
                    <a:pt x="21125" y="7738"/>
                  </a:lnTo>
                  <a:cubicBezTo>
                    <a:pt x="22665" y="7492"/>
                    <a:pt x="23879" y="6414"/>
                    <a:pt x="24356" y="5016"/>
                  </a:cubicBezTo>
                  <a:lnTo>
                    <a:pt x="9310"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3" name="Google Shape;5383;p69"/>
            <p:cNvSpPr/>
            <p:nvPr/>
          </p:nvSpPr>
          <p:spPr>
            <a:xfrm>
              <a:off x="7270130" y="907748"/>
              <a:ext cx="264627" cy="204012"/>
            </a:xfrm>
            <a:custGeom>
              <a:avLst/>
              <a:gdLst/>
              <a:ahLst/>
              <a:cxnLst/>
              <a:rect l="l" t="t" r="r" b="b"/>
              <a:pathLst>
                <a:path w="13333" h="10279" extrusionOk="0">
                  <a:moveTo>
                    <a:pt x="371" y="1"/>
                  </a:moveTo>
                  <a:lnTo>
                    <a:pt x="0" y="7991"/>
                  </a:lnTo>
                  <a:lnTo>
                    <a:pt x="12097" y="10264"/>
                  </a:lnTo>
                  <a:cubicBezTo>
                    <a:pt x="12147" y="10274"/>
                    <a:pt x="12197" y="10278"/>
                    <a:pt x="12246" y="10278"/>
                  </a:cubicBezTo>
                  <a:cubicBezTo>
                    <a:pt x="12649" y="10278"/>
                    <a:pt x="13000" y="9968"/>
                    <a:pt x="13036" y="9549"/>
                  </a:cubicBezTo>
                  <a:lnTo>
                    <a:pt x="13128" y="8478"/>
                  </a:lnTo>
                  <a:cubicBezTo>
                    <a:pt x="13150" y="8196"/>
                    <a:pt x="13021" y="7925"/>
                    <a:pt x="12790" y="7759"/>
                  </a:cubicBezTo>
                  <a:lnTo>
                    <a:pt x="12050" y="7243"/>
                  </a:lnTo>
                  <a:lnTo>
                    <a:pt x="12724" y="7488"/>
                  </a:lnTo>
                  <a:cubicBezTo>
                    <a:pt x="12772" y="7505"/>
                    <a:pt x="12820" y="7513"/>
                    <a:pt x="12867" y="7513"/>
                  </a:cubicBezTo>
                  <a:cubicBezTo>
                    <a:pt x="13086" y="7513"/>
                    <a:pt x="13284" y="7343"/>
                    <a:pt x="13293" y="7107"/>
                  </a:cubicBezTo>
                  <a:lnTo>
                    <a:pt x="13326" y="6370"/>
                  </a:lnTo>
                  <a:cubicBezTo>
                    <a:pt x="13333" y="6238"/>
                    <a:pt x="13278" y="6109"/>
                    <a:pt x="13175" y="6026"/>
                  </a:cubicBezTo>
                  <a:lnTo>
                    <a:pt x="7980" y="1625"/>
                  </a:lnTo>
                  <a:cubicBezTo>
                    <a:pt x="7565" y="1269"/>
                    <a:pt x="7059" y="1038"/>
                    <a:pt x="6520" y="950"/>
                  </a:cubicBezTo>
                  <a:lnTo>
                    <a:pt x="1049" y="70"/>
                  </a:lnTo>
                  <a:lnTo>
                    <a:pt x="371"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4" name="Google Shape;5384;p69"/>
            <p:cNvSpPr/>
            <p:nvPr/>
          </p:nvSpPr>
          <p:spPr>
            <a:xfrm>
              <a:off x="7270130" y="909137"/>
              <a:ext cx="85900" cy="173943"/>
            </a:xfrm>
            <a:custGeom>
              <a:avLst/>
              <a:gdLst/>
              <a:ahLst/>
              <a:cxnLst/>
              <a:rect l="l" t="t" r="r" b="b"/>
              <a:pathLst>
                <a:path w="4328" h="8764" extrusionOk="0">
                  <a:moveTo>
                    <a:pt x="1049" y="0"/>
                  </a:moveTo>
                  <a:lnTo>
                    <a:pt x="0" y="7921"/>
                  </a:lnTo>
                  <a:lnTo>
                    <a:pt x="4327" y="8764"/>
                  </a:lnTo>
                  <a:lnTo>
                    <a:pt x="1049" y="0"/>
                  </a:lnTo>
                  <a:close/>
                </a:path>
              </a:pathLst>
            </a:custGeom>
            <a:solidFill>
              <a:srgbClr val="C47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5" name="Google Shape;5385;p69"/>
            <p:cNvSpPr/>
            <p:nvPr/>
          </p:nvSpPr>
          <p:spPr>
            <a:xfrm>
              <a:off x="6804798" y="830566"/>
              <a:ext cx="489757" cy="249761"/>
            </a:xfrm>
            <a:custGeom>
              <a:avLst/>
              <a:gdLst/>
              <a:ahLst/>
              <a:cxnLst/>
              <a:rect l="l" t="t" r="r" b="b"/>
              <a:pathLst>
                <a:path w="24676" h="12584" extrusionOk="0">
                  <a:moveTo>
                    <a:pt x="4241" y="0"/>
                  </a:moveTo>
                  <a:cubicBezTo>
                    <a:pt x="2099" y="0"/>
                    <a:pt x="269" y="1681"/>
                    <a:pt x="159" y="3890"/>
                  </a:cubicBezTo>
                  <a:lnTo>
                    <a:pt x="103" y="5063"/>
                  </a:lnTo>
                  <a:cubicBezTo>
                    <a:pt x="0" y="7149"/>
                    <a:pt x="1486" y="8979"/>
                    <a:pt x="3547" y="9306"/>
                  </a:cubicBezTo>
                  <a:lnTo>
                    <a:pt x="24229" y="12584"/>
                  </a:lnTo>
                  <a:lnTo>
                    <a:pt x="24676" y="2918"/>
                  </a:lnTo>
                  <a:lnTo>
                    <a:pt x="4834" y="43"/>
                  </a:lnTo>
                  <a:cubicBezTo>
                    <a:pt x="4634" y="14"/>
                    <a:pt x="4436" y="0"/>
                    <a:pt x="42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6" name="Google Shape;5386;p69"/>
            <p:cNvSpPr/>
            <p:nvPr/>
          </p:nvSpPr>
          <p:spPr>
            <a:xfrm>
              <a:off x="7499055" y="1066120"/>
              <a:ext cx="32927" cy="12087"/>
            </a:xfrm>
            <a:custGeom>
              <a:avLst/>
              <a:gdLst/>
              <a:ahLst/>
              <a:cxnLst/>
              <a:rect l="l" t="t" r="r" b="b"/>
              <a:pathLst>
                <a:path w="1659" h="609" extrusionOk="0">
                  <a:moveTo>
                    <a:pt x="127" y="1"/>
                  </a:moveTo>
                  <a:cubicBezTo>
                    <a:pt x="88" y="1"/>
                    <a:pt x="51" y="21"/>
                    <a:pt x="31" y="58"/>
                  </a:cubicBezTo>
                  <a:cubicBezTo>
                    <a:pt x="1" y="109"/>
                    <a:pt x="19" y="175"/>
                    <a:pt x="75" y="205"/>
                  </a:cubicBezTo>
                  <a:cubicBezTo>
                    <a:pt x="544" y="466"/>
                    <a:pt x="1486" y="601"/>
                    <a:pt x="1527" y="608"/>
                  </a:cubicBezTo>
                  <a:lnTo>
                    <a:pt x="1545" y="608"/>
                  </a:lnTo>
                  <a:cubicBezTo>
                    <a:pt x="1596" y="608"/>
                    <a:pt x="1644" y="568"/>
                    <a:pt x="1651" y="513"/>
                  </a:cubicBezTo>
                  <a:cubicBezTo>
                    <a:pt x="1659" y="454"/>
                    <a:pt x="1618" y="400"/>
                    <a:pt x="1560" y="392"/>
                  </a:cubicBezTo>
                  <a:cubicBezTo>
                    <a:pt x="1549" y="388"/>
                    <a:pt x="613" y="256"/>
                    <a:pt x="181" y="14"/>
                  </a:cubicBezTo>
                  <a:cubicBezTo>
                    <a:pt x="164" y="5"/>
                    <a:pt x="145" y="1"/>
                    <a:pt x="1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7" name="Google Shape;5387;p69"/>
            <p:cNvSpPr/>
            <p:nvPr/>
          </p:nvSpPr>
          <p:spPr>
            <a:xfrm>
              <a:off x="7496376" y="1079576"/>
              <a:ext cx="33642" cy="11730"/>
            </a:xfrm>
            <a:custGeom>
              <a:avLst/>
              <a:gdLst/>
              <a:ahLst/>
              <a:cxnLst/>
              <a:rect l="l" t="t" r="r" b="b"/>
              <a:pathLst>
                <a:path w="1695" h="591" extrusionOk="0">
                  <a:moveTo>
                    <a:pt x="125" y="1"/>
                  </a:moveTo>
                  <a:cubicBezTo>
                    <a:pt x="84" y="1"/>
                    <a:pt x="45" y="23"/>
                    <a:pt x="26" y="62"/>
                  </a:cubicBezTo>
                  <a:cubicBezTo>
                    <a:pt x="0" y="118"/>
                    <a:pt x="26" y="184"/>
                    <a:pt x="78" y="209"/>
                  </a:cubicBezTo>
                  <a:cubicBezTo>
                    <a:pt x="734" y="517"/>
                    <a:pt x="1537" y="587"/>
                    <a:pt x="1574" y="590"/>
                  </a:cubicBezTo>
                  <a:lnTo>
                    <a:pt x="1581" y="590"/>
                  </a:lnTo>
                  <a:cubicBezTo>
                    <a:pt x="1636" y="590"/>
                    <a:pt x="1684" y="546"/>
                    <a:pt x="1691" y="492"/>
                  </a:cubicBezTo>
                  <a:cubicBezTo>
                    <a:pt x="1695" y="429"/>
                    <a:pt x="1651" y="377"/>
                    <a:pt x="1592" y="374"/>
                  </a:cubicBezTo>
                  <a:cubicBezTo>
                    <a:pt x="1581" y="370"/>
                    <a:pt x="789" y="304"/>
                    <a:pt x="173" y="11"/>
                  </a:cubicBezTo>
                  <a:cubicBezTo>
                    <a:pt x="158" y="4"/>
                    <a:pt x="14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8" name="Google Shape;5388;p69"/>
            <p:cNvSpPr/>
            <p:nvPr/>
          </p:nvSpPr>
          <p:spPr>
            <a:xfrm>
              <a:off x="7496435" y="1093687"/>
              <a:ext cx="31041" cy="10420"/>
            </a:xfrm>
            <a:custGeom>
              <a:avLst/>
              <a:gdLst/>
              <a:ahLst/>
              <a:cxnLst/>
              <a:rect l="l" t="t" r="r" b="b"/>
              <a:pathLst>
                <a:path w="1564" h="525" extrusionOk="0">
                  <a:moveTo>
                    <a:pt x="121" y="1"/>
                  </a:moveTo>
                  <a:cubicBezTo>
                    <a:pt x="74" y="1"/>
                    <a:pt x="28" y="32"/>
                    <a:pt x="16" y="81"/>
                  </a:cubicBezTo>
                  <a:cubicBezTo>
                    <a:pt x="1" y="140"/>
                    <a:pt x="38" y="202"/>
                    <a:pt x="97" y="216"/>
                  </a:cubicBezTo>
                  <a:cubicBezTo>
                    <a:pt x="500" y="316"/>
                    <a:pt x="1409" y="517"/>
                    <a:pt x="1420" y="521"/>
                  </a:cubicBezTo>
                  <a:cubicBezTo>
                    <a:pt x="1427" y="521"/>
                    <a:pt x="1435" y="524"/>
                    <a:pt x="1442" y="524"/>
                  </a:cubicBezTo>
                  <a:cubicBezTo>
                    <a:pt x="1494" y="524"/>
                    <a:pt x="1538" y="488"/>
                    <a:pt x="1549" y="436"/>
                  </a:cubicBezTo>
                  <a:cubicBezTo>
                    <a:pt x="1563" y="378"/>
                    <a:pt x="1527" y="319"/>
                    <a:pt x="1468" y="309"/>
                  </a:cubicBezTo>
                  <a:cubicBezTo>
                    <a:pt x="1457" y="304"/>
                    <a:pt x="551" y="103"/>
                    <a:pt x="148" y="4"/>
                  </a:cubicBezTo>
                  <a:cubicBezTo>
                    <a:pt x="139" y="2"/>
                    <a:pt x="130" y="1"/>
                    <a:pt x="1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9" name="Google Shape;5389;p69"/>
            <p:cNvSpPr/>
            <p:nvPr/>
          </p:nvSpPr>
          <p:spPr>
            <a:xfrm>
              <a:off x="7125650" y="375036"/>
              <a:ext cx="90644" cy="151178"/>
            </a:xfrm>
            <a:custGeom>
              <a:avLst/>
              <a:gdLst/>
              <a:ahLst/>
              <a:cxnLst/>
              <a:rect l="l" t="t" r="r" b="b"/>
              <a:pathLst>
                <a:path w="4567" h="7617" extrusionOk="0">
                  <a:moveTo>
                    <a:pt x="3621" y="1"/>
                  </a:moveTo>
                  <a:lnTo>
                    <a:pt x="779" y="206"/>
                  </a:lnTo>
                  <a:lnTo>
                    <a:pt x="159" y="5226"/>
                  </a:lnTo>
                  <a:cubicBezTo>
                    <a:pt x="1" y="6498"/>
                    <a:pt x="991" y="7617"/>
                    <a:pt x="2271" y="7617"/>
                  </a:cubicBezTo>
                  <a:cubicBezTo>
                    <a:pt x="3573" y="7617"/>
                    <a:pt x="4567" y="6466"/>
                    <a:pt x="4379" y="5178"/>
                  </a:cubicBezTo>
                  <a:lnTo>
                    <a:pt x="3621"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0" name="Google Shape;5390;p69"/>
            <p:cNvSpPr/>
            <p:nvPr/>
          </p:nvSpPr>
          <p:spPr>
            <a:xfrm>
              <a:off x="7132279" y="375036"/>
              <a:ext cx="76810" cy="86912"/>
            </a:xfrm>
            <a:custGeom>
              <a:avLst/>
              <a:gdLst/>
              <a:ahLst/>
              <a:cxnLst/>
              <a:rect l="l" t="t" r="r" b="b"/>
              <a:pathLst>
                <a:path w="3870" h="4379" extrusionOk="0">
                  <a:moveTo>
                    <a:pt x="3287" y="1"/>
                  </a:moveTo>
                  <a:lnTo>
                    <a:pt x="445" y="206"/>
                  </a:lnTo>
                  <a:lnTo>
                    <a:pt x="1" y="3799"/>
                  </a:lnTo>
                  <a:cubicBezTo>
                    <a:pt x="491" y="4110"/>
                    <a:pt x="1158" y="4378"/>
                    <a:pt x="2001" y="4378"/>
                  </a:cubicBezTo>
                  <a:cubicBezTo>
                    <a:pt x="2549" y="4378"/>
                    <a:pt x="3172" y="4265"/>
                    <a:pt x="3869" y="3975"/>
                  </a:cubicBezTo>
                  <a:lnTo>
                    <a:pt x="3287" y="1"/>
                  </a:lnTo>
                  <a:close/>
                </a:path>
              </a:pathLst>
            </a:custGeom>
            <a:solidFill>
              <a:srgbClr val="C47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91" name="Google Shape;5391;p69"/>
            <p:cNvGrpSpPr/>
            <p:nvPr/>
          </p:nvGrpSpPr>
          <p:grpSpPr>
            <a:xfrm>
              <a:off x="7112492" y="333696"/>
              <a:ext cx="115525" cy="98841"/>
              <a:chOff x="7112492" y="333696"/>
              <a:chExt cx="115525" cy="98841"/>
            </a:xfrm>
          </p:grpSpPr>
          <p:sp>
            <p:nvSpPr>
              <p:cNvPr id="5392" name="Google Shape;5392;p69"/>
              <p:cNvSpPr/>
              <p:nvPr/>
            </p:nvSpPr>
            <p:spPr>
              <a:xfrm>
                <a:off x="7122892" y="333696"/>
                <a:ext cx="94792" cy="98841"/>
              </a:xfrm>
              <a:custGeom>
                <a:avLst/>
                <a:gdLst/>
                <a:ahLst/>
                <a:cxnLst/>
                <a:rect l="l" t="t" r="r" b="b"/>
                <a:pathLst>
                  <a:path w="4776" h="4980" extrusionOk="0">
                    <a:moveTo>
                      <a:pt x="1" y="1"/>
                    </a:moveTo>
                    <a:lnTo>
                      <a:pt x="1" y="2593"/>
                    </a:lnTo>
                    <a:cubicBezTo>
                      <a:pt x="1" y="3910"/>
                      <a:pt x="1332" y="4980"/>
                      <a:pt x="2388" y="4980"/>
                    </a:cubicBezTo>
                    <a:cubicBezTo>
                      <a:pt x="3440" y="4980"/>
                      <a:pt x="4775" y="3910"/>
                      <a:pt x="4775" y="2593"/>
                    </a:cubicBezTo>
                    <a:lnTo>
                      <a:pt x="4775"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3" name="Google Shape;5393;p69"/>
              <p:cNvSpPr/>
              <p:nvPr/>
            </p:nvSpPr>
            <p:spPr>
              <a:xfrm>
                <a:off x="7112492" y="354396"/>
                <a:ext cx="15957" cy="34475"/>
              </a:xfrm>
              <a:custGeom>
                <a:avLst/>
                <a:gdLst/>
                <a:ahLst/>
                <a:cxnLst/>
                <a:rect l="l" t="t" r="r" b="b"/>
                <a:pathLst>
                  <a:path w="804" h="1737" extrusionOk="0">
                    <a:moveTo>
                      <a:pt x="557" y="1"/>
                    </a:moveTo>
                    <a:cubicBezTo>
                      <a:pt x="336" y="1"/>
                      <a:pt x="0" y="86"/>
                      <a:pt x="22" y="611"/>
                    </a:cubicBezTo>
                    <a:cubicBezTo>
                      <a:pt x="51" y="1393"/>
                      <a:pt x="521" y="1675"/>
                      <a:pt x="804" y="1737"/>
                    </a:cubicBezTo>
                    <a:lnTo>
                      <a:pt x="741" y="21"/>
                    </a:lnTo>
                    <a:cubicBezTo>
                      <a:pt x="741" y="21"/>
                      <a:pt x="662" y="1"/>
                      <a:pt x="557" y="1"/>
                    </a:cubicBez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4" name="Google Shape;5394;p69"/>
              <p:cNvSpPr/>
              <p:nvPr/>
            </p:nvSpPr>
            <p:spPr>
              <a:xfrm>
                <a:off x="7212120" y="354396"/>
                <a:ext cx="15898" cy="34475"/>
              </a:xfrm>
              <a:custGeom>
                <a:avLst/>
                <a:gdLst/>
                <a:ahLst/>
                <a:cxnLst/>
                <a:rect l="l" t="t" r="r" b="b"/>
                <a:pathLst>
                  <a:path w="801" h="1737" extrusionOk="0">
                    <a:moveTo>
                      <a:pt x="247" y="1"/>
                    </a:moveTo>
                    <a:cubicBezTo>
                      <a:pt x="142" y="1"/>
                      <a:pt x="63" y="21"/>
                      <a:pt x="63" y="21"/>
                    </a:cubicBezTo>
                    <a:lnTo>
                      <a:pt x="0" y="1737"/>
                    </a:lnTo>
                    <a:cubicBezTo>
                      <a:pt x="279" y="1675"/>
                      <a:pt x="748" y="1393"/>
                      <a:pt x="778" y="611"/>
                    </a:cubicBezTo>
                    <a:cubicBezTo>
                      <a:pt x="800" y="86"/>
                      <a:pt x="466" y="1"/>
                      <a:pt x="247" y="1"/>
                    </a:cubicBez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95" name="Google Shape;5395;p69"/>
            <p:cNvSpPr/>
            <p:nvPr/>
          </p:nvSpPr>
          <p:spPr>
            <a:xfrm>
              <a:off x="7139940" y="369042"/>
              <a:ext cx="19728" cy="4049"/>
            </a:xfrm>
            <a:custGeom>
              <a:avLst/>
              <a:gdLst/>
              <a:ahLst/>
              <a:cxnLst/>
              <a:rect l="l" t="t" r="r" b="b"/>
              <a:pathLst>
                <a:path w="994" h="204" extrusionOk="0">
                  <a:moveTo>
                    <a:pt x="96" y="0"/>
                  </a:moveTo>
                  <a:cubicBezTo>
                    <a:pt x="57" y="0"/>
                    <a:pt x="21" y="25"/>
                    <a:pt x="11" y="68"/>
                  </a:cubicBezTo>
                  <a:cubicBezTo>
                    <a:pt x="0" y="112"/>
                    <a:pt x="29" y="152"/>
                    <a:pt x="73" y="163"/>
                  </a:cubicBezTo>
                  <a:cubicBezTo>
                    <a:pt x="84" y="167"/>
                    <a:pt x="261" y="203"/>
                    <a:pt x="503" y="203"/>
                  </a:cubicBezTo>
                  <a:cubicBezTo>
                    <a:pt x="627" y="203"/>
                    <a:pt x="770" y="193"/>
                    <a:pt x="921" y="163"/>
                  </a:cubicBezTo>
                  <a:cubicBezTo>
                    <a:pt x="965" y="156"/>
                    <a:pt x="994" y="112"/>
                    <a:pt x="983" y="68"/>
                  </a:cubicBezTo>
                  <a:cubicBezTo>
                    <a:pt x="976" y="28"/>
                    <a:pt x="940" y="1"/>
                    <a:pt x="900" y="1"/>
                  </a:cubicBezTo>
                  <a:cubicBezTo>
                    <a:pt x="896" y="1"/>
                    <a:pt x="892" y="1"/>
                    <a:pt x="887" y="2"/>
                  </a:cubicBezTo>
                  <a:cubicBezTo>
                    <a:pt x="751" y="29"/>
                    <a:pt x="618" y="38"/>
                    <a:pt x="501" y="38"/>
                  </a:cubicBezTo>
                  <a:cubicBezTo>
                    <a:pt x="276" y="38"/>
                    <a:pt x="112" y="4"/>
                    <a:pt x="110" y="2"/>
                  </a:cubicBezTo>
                  <a:cubicBezTo>
                    <a:pt x="105" y="1"/>
                    <a:pt x="100" y="0"/>
                    <a:pt x="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6" name="Google Shape;5396;p69"/>
            <p:cNvSpPr/>
            <p:nvPr/>
          </p:nvSpPr>
          <p:spPr>
            <a:xfrm>
              <a:off x="7179969" y="369042"/>
              <a:ext cx="19669" cy="4049"/>
            </a:xfrm>
            <a:custGeom>
              <a:avLst/>
              <a:gdLst/>
              <a:ahLst/>
              <a:cxnLst/>
              <a:rect l="l" t="t" r="r" b="b"/>
              <a:pathLst>
                <a:path w="991" h="204" extrusionOk="0">
                  <a:moveTo>
                    <a:pt x="91" y="0"/>
                  </a:moveTo>
                  <a:cubicBezTo>
                    <a:pt x="52" y="0"/>
                    <a:pt x="17" y="25"/>
                    <a:pt x="7" y="68"/>
                  </a:cubicBezTo>
                  <a:cubicBezTo>
                    <a:pt x="0" y="112"/>
                    <a:pt x="26" y="152"/>
                    <a:pt x="70" y="163"/>
                  </a:cubicBezTo>
                  <a:cubicBezTo>
                    <a:pt x="80" y="167"/>
                    <a:pt x="256" y="203"/>
                    <a:pt x="502" y="203"/>
                  </a:cubicBezTo>
                  <a:cubicBezTo>
                    <a:pt x="627" y="203"/>
                    <a:pt x="770" y="193"/>
                    <a:pt x="916" y="163"/>
                  </a:cubicBezTo>
                  <a:cubicBezTo>
                    <a:pt x="960" y="156"/>
                    <a:pt x="990" y="112"/>
                    <a:pt x="982" y="68"/>
                  </a:cubicBezTo>
                  <a:cubicBezTo>
                    <a:pt x="973" y="28"/>
                    <a:pt x="936" y="1"/>
                    <a:pt x="897" y="1"/>
                  </a:cubicBezTo>
                  <a:cubicBezTo>
                    <a:pt x="893" y="1"/>
                    <a:pt x="888" y="1"/>
                    <a:pt x="884" y="2"/>
                  </a:cubicBezTo>
                  <a:cubicBezTo>
                    <a:pt x="748" y="29"/>
                    <a:pt x="614" y="38"/>
                    <a:pt x="498" y="38"/>
                  </a:cubicBezTo>
                  <a:cubicBezTo>
                    <a:pt x="272" y="38"/>
                    <a:pt x="109" y="4"/>
                    <a:pt x="106" y="2"/>
                  </a:cubicBezTo>
                  <a:cubicBezTo>
                    <a:pt x="101" y="1"/>
                    <a:pt x="96" y="0"/>
                    <a:pt x="9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7" name="Google Shape;5397;p69"/>
            <p:cNvSpPr/>
            <p:nvPr/>
          </p:nvSpPr>
          <p:spPr>
            <a:xfrm>
              <a:off x="7162267" y="368407"/>
              <a:ext cx="15878" cy="29791"/>
            </a:xfrm>
            <a:custGeom>
              <a:avLst/>
              <a:gdLst/>
              <a:ahLst/>
              <a:cxnLst/>
              <a:rect l="l" t="t" r="r" b="b"/>
              <a:pathLst>
                <a:path w="800" h="1501" extrusionOk="0">
                  <a:moveTo>
                    <a:pt x="183" y="1"/>
                  </a:moveTo>
                  <a:cubicBezTo>
                    <a:pt x="136" y="1"/>
                    <a:pt x="107" y="33"/>
                    <a:pt x="104" y="74"/>
                  </a:cubicBezTo>
                  <a:lnTo>
                    <a:pt x="1" y="1413"/>
                  </a:lnTo>
                  <a:cubicBezTo>
                    <a:pt x="1" y="1438"/>
                    <a:pt x="12" y="1464"/>
                    <a:pt x="30" y="1482"/>
                  </a:cubicBezTo>
                  <a:cubicBezTo>
                    <a:pt x="45" y="1493"/>
                    <a:pt x="63" y="1501"/>
                    <a:pt x="82" y="1501"/>
                  </a:cubicBezTo>
                  <a:cubicBezTo>
                    <a:pt x="92" y="1501"/>
                    <a:pt x="100" y="1501"/>
                    <a:pt x="107" y="1497"/>
                  </a:cubicBezTo>
                  <a:lnTo>
                    <a:pt x="734" y="1310"/>
                  </a:lnTo>
                  <a:cubicBezTo>
                    <a:pt x="774" y="1299"/>
                    <a:pt x="800" y="1251"/>
                    <a:pt x="789" y="1207"/>
                  </a:cubicBezTo>
                  <a:cubicBezTo>
                    <a:pt x="777" y="1173"/>
                    <a:pt x="743" y="1150"/>
                    <a:pt x="707" y="1150"/>
                  </a:cubicBezTo>
                  <a:cubicBezTo>
                    <a:pt x="700" y="1150"/>
                    <a:pt x="693" y="1150"/>
                    <a:pt x="686" y="1152"/>
                  </a:cubicBezTo>
                  <a:lnTo>
                    <a:pt x="173" y="1306"/>
                  </a:lnTo>
                  <a:lnTo>
                    <a:pt x="265" y="89"/>
                  </a:lnTo>
                  <a:cubicBezTo>
                    <a:pt x="268" y="41"/>
                    <a:pt x="236" y="5"/>
                    <a:pt x="192" y="1"/>
                  </a:cubicBezTo>
                  <a:cubicBezTo>
                    <a:pt x="188" y="1"/>
                    <a:pt x="185" y="1"/>
                    <a:pt x="18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8" name="Google Shape;5398;p69"/>
            <p:cNvSpPr/>
            <p:nvPr/>
          </p:nvSpPr>
          <p:spPr>
            <a:xfrm>
              <a:off x="7156729" y="405083"/>
              <a:ext cx="25881" cy="5994"/>
            </a:xfrm>
            <a:custGeom>
              <a:avLst/>
              <a:gdLst/>
              <a:ahLst/>
              <a:cxnLst/>
              <a:rect l="l" t="t" r="r" b="b"/>
              <a:pathLst>
                <a:path w="1304" h="302" extrusionOk="0">
                  <a:moveTo>
                    <a:pt x="1210" y="1"/>
                  </a:moveTo>
                  <a:cubicBezTo>
                    <a:pt x="1198" y="1"/>
                    <a:pt x="1186" y="3"/>
                    <a:pt x="1175" y="8"/>
                  </a:cubicBezTo>
                  <a:cubicBezTo>
                    <a:pt x="982" y="95"/>
                    <a:pt x="776" y="138"/>
                    <a:pt x="591" y="138"/>
                  </a:cubicBezTo>
                  <a:cubicBezTo>
                    <a:pt x="413" y="138"/>
                    <a:pt x="253" y="98"/>
                    <a:pt x="141" y="19"/>
                  </a:cubicBezTo>
                  <a:cubicBezTo>
                    <a:pt x="126" y="9"/>
                    <a:pt x="109" y="4"/>
                    <a:pt x="93" y="4"/>
                  </a:cubicBezTo>
                  <a:cubicBezTo>
                    <a:pt x="67" y="4"/>
                    <a:pt x="43" y="15"/>
                    <a:pt x="27" y="37"/>
                  </a:cubicBezTo>
                  <a:cubicBezTo>
                    <a:pt x="1" y="74"/>
                    <a:pt x="9" y="125"/>
                    <a:pt x="45" y="151"/>
                  </a:cubicBezTo>
                  <a:cubicBezTo>
                    <a:pt x="185" y="250"/>
                    <a:pt x="379" y="301"/>
                    <a:pt x="591" y="301"/>
                  </a:cubicBezTo>
                  <a:cubicBezTo>
                    <a:pt x="801" y="301"/>
                    <a:pt x="1028" y="250"/>
                    <a:pt x="1244" y="155"/>
                  </a:cubicBezTo>
                  <a:cubicBezTo>
                    <a:pt x="1285" y="137"/>
                    <a:pt x="1303" y="89"/>
                    <a:pt x="1285" y="49"/>
                  </a:cubicBezTo>
                  <a:cubicBezTo>
                    <a:pt x="1271" y="17"/>
                    <a:pt x="1241" y="1"/>
                    <a:pt x="12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9" name="Google Shape;5399;p69"/>
            <p:cNvSpPr/>
            <p:nvPr/>
          </p:nvSpPr>
          <p:spPr>
            <a:xfrm>
              <a:off x="7136943" y="351419"/>
              <a:ext cx="24412" cy="7324"/>
            </a:xfrm>
            <a:custGeom>
              <a:avLst/>
              <a:gdLst/>
              <a:ahLst/>
              <a:cxnLst/>
              <a:rect l="l" t="t" r="r" b="b"/>
              <a:pathLst>
                <a:path w="1230" h="369" extrusionOk="0">
                  <a:moveTo>
                    <a:pt x="562" y="0"/>
                  </a:moveTo>
                  <a:cubicBezTo>
                    <a:pt x="279" y="0"/>
                    <a:pt x="84" y="107"/>
                    <a:pt x="70" y="116"/>
                  </a:cubicBezTo>
                  <a:cubicBezTo>
                    <a:pt x="19" y="142"/>
                    <a:pt x="1" y="208"/>
                    <a:pt x="26" y="263"/>
                  </a:cubicBezTo>
                  <a:cubicBezTo>
                    <a:pt x="47" y="299"/>
                    <a:pt x="87" y="318"/>
                    <a:pt x="127" y="318"/>
                  </a:cubicBezTo>
                  <a:cubicBezTo>
                    <a:pt x="144" y="318"/>
                    <a:pt x="161" y="315"/>
                    <a:pt x="177" y="307"/>
                  </a:cubicBezTo>
                  <a:cubicBezTo>
                    <a:pt x="186" y="300"/>
                    <a:pt x="340" y="219"/>
                    <a:pt x="563" y="219"/>
                  </a:cubicBezTo>
                  <a:cubicBezTo>
                    <a:pt x="704" y="219"/>
                    <a:pt x="872" y="251"/>
                    <a:pt x="1050" y="355"/>
                  </a:cubicBezTo>
                  <a:cubicBezTo>
                    <a:pt x="1068" y="365"/>
                    <a:pt x="1086" y="369"/>
                    <a:pt x="1104" y="369"/>
                  </a:cubicBezTo>
                  <a:cubicBezTo>
                    <a:pt x="1141" y="369"/>
                    <a:pt x="1178" y="351"/>
                    <a:pt x="1200" y="314"/>
                  </a:cubicBezTo>
                  <a:cubicBezTo>
                    <a:pt x="1229" y="263"/>
                    <a:pt x="1211" y="197"/>
                    <a:pt x="1160" y="167"/>
                  </a:cubicBezTo>
                  <a:cubicBezTo>
                    <a:pt x="942" y="40"/>
                    <a:pt x="736" y="0"/>
                    <a:pt x="5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0" name="Google Shape;5400;p69"/>
            <p:cNvSpPr/>
            <p:nvPr/>
          </p:nvSpPr>
          <p:spPr>
            <a:xfrm>
              <a:off x="7176536" y="351419"/>
              <a:ext cx="24472" cy="7324"/>
            </a:xfrm>
            <a:custGeom>
              <a:avLst/>
              <a:gdLst/>
              <a:ahLst/>
              <a:cxnLst/>
              <a:rect l="l" t="t" r="r" b="b"/>
              <a:pathLst>
                <a:path w="1233" h="369" extrusionOk="0">
                  <a:moveTo>
                    <a:pt x="565" y="0"/>
                  </a:moveTo>
                  <a:cubicBezTo>
                    <a:pt x="281" y="0"/>
                    <a:pt x="85" y="107"/>
                    <a:pt x="74" y="116"/>
                  </a:cubicBezTo>
                  <a:cubicBezTo>
                    <a:pt x="19" y="142"/>
                    <a:pt x="1" y="211"/>
                    <a:pt x="30" y="263"/>
                  </a:cubicBezTo>
                  <a:cubicBezTo>
                    <a:pt x="50" y="299"/>
                    <a:pt x="88" y="318"/>
                    <a:pt x="128" y="318"/>
                  </a:cubicBezTo>
                  <a:cubicBezTo>
                    <a:pt x="146" y="318"/>
                    <a:pt x="163" y="315"/>
                    <a:pt x="180" y="307"/>
                  </a:cubicBezTo>
                  <a:cubicBezTo>
                    <a:pt x="182" y="304"/>
                    <a:pt x="338" y="219"/>
                    <a:pt x="567" y="219"/>
                  </a:cubicBezTo>
                  <a:cubicBezTo>
                    <a:pt x="707" y="219"/>
                    <a:pt x="876" y="251"/>
                    <a:pt x="1053" y="355"/>
                  </a:cubicBezTo>
                  <a:cubicBezTo>
                    <a:pt x="1071" y="365"/>
                    <a:pt x="1089" y="369"/>
                    <a:pt x="1108" y="369"/>
                  </a:cubicBezTo>
                  <a:cubicBezTo>
                    <a:pt x="1145" y="369"/>
                    <a:pt x="1181" y="351"/>
                    <a:pt x="1203" y="314"/>
                  </a:cubicBezTo>
                  <a:cubicBezTo>
                    <a:pt x="1233" y="263"/>
                    <a:pt x="1214" y="197"/>
                    <a:pt x="1163" y="167"/>
                  </a:cubicBezTo>
                  <a:cubicBezTo>
                    <a:pt x="946" y="40"/>
                    <a:pt x="739" y="0"/>
                    <a:pt x="5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01" name="Google Shape;5401;p69"/>
            <p:cNvGrpSpPr/>
            <p:nvPr/>
          </p:nvGrpSpPr>
          <p:grpSpPr>
            <a:xfrm>
              <a:off x="7099255" y="247702"/>
              <a:ext cx="139004" cy="187115"/>
              <a:chOff x="7099255" y="247702"/>
              <a:chExt cx="139004" cy="187115"/>
            </a:xfrm>
          </p:grpSpPr>
          <p:sp>
            <p:nvSpPr>
              <p:cNvPr id="5402" name="Google Shape;5402;p69"/>
              <p:cNvSpPr/>
              <p:nvPr/>
            </p:nvSpPr>
            <p:spPr>
              <a:xfrm>
                <a:off x="7112274" y="279337"/>
                <a:ext cx="114877" cy="91735"/>
              </a:xfrm>
              <a:custGeom>
                <a:avLst/>
                <a:gdLst/>
                <a:ahLst/>
                <a:cxnLst/>
                <a:rect l="l" t="t" r="r" b="b"/>
                <a:pathLst>
                  <a:path w="5788" h="4622" extrusionOk="0">
                    <a:moveTo>
                      <a:pt x="3000" y="1"/>
                    </a:moveTo>
                    <a:cubicBezTo>
                      <a:pt x="1526" y="1"/>
                      <a:pt x="407" y="715"/>
                      <a:pt x="180" y="2042"/>
                    </a:cubicBezTo>
                    <a:cubicBezTo>
                      <a:pt x="1" y="3103"/>
                      <a:pt x="309" y="3807"/>
                      <a:pt x="309" y="3807"/>
                    </a:cubicBezTo>
                    <a:lnTo>
                      <a:pt x="510" y="3733"/>
                    </a:lnTo>
                    <a:lnTo>
                      <a:pt x="561" y="4518"/>
                    </a:lnTo>
                    <a:cubicBezTo>
                      <a:pt x="561" y="4518"/>
                      <a:pt x="891" y="3631"/>
                      <a:pt x="1045" y="2743"/>
                    </a:cubicBezTo>
                    <a:cubicBezTo>
                      <a:pt x="1869" y="2823"/>
                      <a:pt x="2617" y="2847"/>
                      <a:pt x="3221" y="2847"/>
                    </a:cubicBezTo>
                    <a:cubicBezTo>
                      <a:pt x="4143" y="2847"/>
                      <a:pt x="4727" y="2791"/>
                      <a:pt x="4727" y="2791"/>
                    </a:cubicBezTo>
                    <a:cubicBezTo>
                      <a:pt x="4727" y="2791"/>
                      <a:pt x="4877" y="4239"/>
                      <a:pt x="5207" y="4621"/>
                    </a:cubicBezTo>
                    <a:lnTo>
                      <a:pt x="5285" y="3733"/>
                    </a:lnTo>
                    <a:lnTo>
                      <a:pt x="5486" y="3833"/>
                    </a:lnTo>
                    <a:cubicBezTo>
                      <a:pt x="5486" y="3833"/>
                      <a:pt x="5787" y="2736"/>
                      <a:pt x="5633" y="1874"/>
                    </a:cubicBezTo>
                    <a:cubicBezTo>
                      <a:pt x="5479" y="1013"/>
                      <a:pt x="4767" y="1"/>
                      <a:pt x="30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3" name="Google Shape;5403;p69"/>
              <p:cNvSpPr/>
              <p:nvPr/>
            </p:nvSpPr>
            <p:spPr>
              <a:xfrm>
                <a:off x="7099255" y="356261"/>
                <a:ext cx="29414" cy="78556"/>
              </a:xfrm>
              <a:custGeom>
                <a:avLst/>
                <a:gdLst/>
                <a:ahLst/>
                <a:cxnLst/>
                <a:rect l="l" t="t" r="r" b="b"/>
                <a:pathLst>
                  <a:path w="1482" h="3958" extrusionOk="0">
                    <a:moveTo>
                      <a:pt x="1481" y="1"/>
                    </a:moveTo>
                    <a:lnTo>
                      <a:pt x="1481" y="1"/>
                    </a:lnTo>
                    <a:cubicBezTo>
                      <a:pt x="366" y="415"/>
                      <a:pt x="0" y="2827"/>
                      <a:pt x="1129" y="3957"/>
                    </a:cubicBezTo>
                    <a:cubicBezTo>
                      <a:pt x="337" y="2450"/>
                      <a:pt x="1481" y="1"/>
                      <a:pt x="14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4" name="Google Shape;5404;p69"/>
              <p:cNvSpPr/>
              <p:nvPr/>
            </p:nvSpPr>
            <p:spPr>
              <a:xfrm>
                <a:off x="7209858" y="357075"/>
                <a:ext cx="28402" cy="68772"/>
              </a:xfrm>
              <a:custGeom>
                <a:avLst/>
                <a:gdLst/>
                <a:ahLst/>
                <a:cxnLst/>
                <a:rect l="l" t="t" r="r" b="b"/>
                <a:pathLst>
                  <a:path w="1431" h="3465" extrusionOk="0">
                    <a:moveTo>
                      <a:pt x="1" y="0"/>
                    </a:moveTo>
                    <a:cubicBezTo>
                      <a:pt x="1" y="0"/>
                      <a:pt x="529" y="1430"/>
                      <a:pt x="488" y="3465"/>
                    </a:cubicBezTo>
                    <a:cubicBezTo>
                      <a:pt x="1431" y="1921"/>
                      <a:pt x="290" y="73"/>
                      <a:pt x="290" y="73"/>
                    </a:cubicBez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5" name="Google Shape;5405;p69"/>
              <p:cNvSpPr/>
              <p:nvPr/>
            </p:nvSpPr>
            <p:spPr>
              <a:xfrm>
                <a:off x="7132140" y="247702"/>
                <a:ext cx="70995" cy="55513"/>
              </a:xfrm>
              <a:custGeom>
                <a:avLst/>
                <a:gdLst/>
                <a:ahLst/>
                <a:cxnLst/>
                <a:rect l="l" t="t" r="r" b="b"/>
                <a:pathLst>
                  <a:path w="3577" h="2797" extrusionOk="0">
                    <a:moveTo>
                      <a:pt x="1889" y="1"/>
                    </a:moveTo>
                    <a:cubicBezTo>
                      <a:pt x="1585" y="1"/>
                      <a:pt x="1252" y="146"/>
                      <a:pt x="903" y="539"/>
                    </a:cubicBezTo>
                    <a:cubicBezTo>
                      <a:pt x="0" y="1558"/>
                      <a:pt x="830" y="2573"/>
                      <a:pt x="830" y="2573"/>
                    </a:cubicBezTo>
                    <a:cubicBezTo>
                      <a:pt x="830" y="2573"/>
                      <a:pt x="1987" y="2797"/>
                      <a:pt x="2642" y="2797"/>
                    </a:cubicBezTo>
                    <a:cubicBezTo>
                      <a:pt x="2839" y="2797"/>
                      <a:pt x="2991" y="2776"/>
                      <a:pt x="3052" y="2724"/>
                    </a:cubicBezTo>
                    <a:cubicBezTo>
                      <a:pt x="3316" y="2497"/>
                      <a:pt x="3576" y="1216"/>
                      <a:pt x="3088" y="688"/>
                    </a:cubicBezTo>
                    <a:cubicBezTo>
                      <a:pt x="2786" y="367"/>
                      <a:pt x="2373" y="1"/>
                      <a:pt x="18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06" name="Google Shape;5406;p69"/>
            <p:cNvSpPr/>
            <p:nvPr/>
          </p:nvSpPr>
          <p:spPr>
            <a:xfrm>
              <a:off x="7282355" y="479605"/>
              <a:ext cx="250376" cy="359637"/>
            </a:xfrm>
            <a:custGeom>
              <a:avLst/>
              <a:gdLst/>
              <a:ahLst/>
              <a:cxnLst/>
              <a:rect l="l" t="t" r="r" b="b"/>
              <a:pathLst>
                <a:path w="12615" h="18120" extrusionOk="0">
                  <a:moveTo>
                    <a:pt x="0" y="1"/>
                  </a:moveTo>
                  <a:lnTo>
                    <a:pt x="953" y="6649"/>
                  </a:lnTo>
                  <a:lnTo>
                    <a:pt x="789" y="6741"/>
                  </a:lnTo>
                  <a:cubicBezTo>
                    <a:pt x="789" y="6741"/>
                    <a:pt x="3051" y="15168"/>
                    <a:pt x="3058" y="15193"/>
                  </a:cubicBezTo>
                  <a:cubicBezTo>
                    <a:pt x="3513" y="16884"/>
                    <a:pt x="5196" y="18119"/>
                    <a:pt x="6934" y="18119"/>
                  </a:cubicBezTo>
                  <a:cubicBezTo>
                    <a:pt x="8728" y="18119"/>
                    <a:pt x="9703" y="16840"/>
                    <a:pt x="10132" y="15248"/>
                  </a:cubicBezTo>
                  <a:cubicBezTo>
                    <a:pt x="10920" y="12351"/>
                    <a:pt x="11705" y="9451"/>
                    <a:pt x="12490" y="6554"/>
                  </a:cubicBezTo>
                  <a:lnTo>
                    <a:pt x="12552" y="6330"/>
                  </a:lnTo>
                  <a:cubicBezTo>
                    <a:pt x="12585" y="6209"/>
                    <a:pt x="12603" y="6084"/>
                    <a:pt x="12614" y="5960"/>
                  </a:cubicBezTo>
                  <a:lnTo>
                    <a:pt x="8577" y="4533"/>
                  </a:lnTo>
                  <a:lnTo>
                    <a:pt x="7151" y="8666"/>
                  </a:lnTo>
                  <a:lnTo>
                    <a:pt x="5732" y="3844"/>
                  </a:lnTo>
                  <a:cubicBezTo>
                    <a:pt x="5174" y="1959"/>
                    <a:pt x="3583" y="562"/>
                    <a:pt x="1640" y="258"/>
                  </a:cubicBezTo>
                  <a:lnTo>
                    <a:pt x="0"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7" name="Google Shape;5407;p69"/>
            <p:cNvSpPr/>
            <p:nvPr/>
          </p:nvSpPr>
          <p:spPr>
            <a:xfrm>
              <a:off x="7451405" y="477303"/>
              <a:ext cx="131311" cy="139171"/>
            </a:xfrm>
            <a:custGeom>
              <a:avLst/>
              <a:gdLst/>
              <a:ahLst/>
              <a:cxnLst/>
              <a:rect l="l" t="t" r="r" b="b"/>
              <a:pathLst>
                <a:path w="6616" h="7012" extrusionOk="0">
                  <a:moveTo>
                    <a:pt x="2975" y="1"/>
                  </a:moveTo>
                  <a:cubicBezTo>
                    <a:pt x="2813" y="1"/>
                    <a:pt x="2669" y="126"/>
                    <a:pt x="2659" y="296"/>
                  </a:cubicBezTo>
                  <a:lnTo>
                    <a:pt x="2655" y="392"/>
                  </a:lnTo>
                  <a:cubicBezTo>
                    <a:pt x="2648" y="543"/>
                    <a:pt x="2747" y="675"/>
                    <a:pt x="2894" y="711"/>
                  </a:cubicBezTo>
                  <a:lnTo>
                    <a:pt x="3202" y="766"/>
                  </a:lnTo>
                  <a:cubicBezTo>
                    <a:pt x="3304" y="780"/>
                    <a:pt x="3378" y="876"/>
                    <a:pt x="3366" y="978"/>
                  </a:cubicBezTo>
                  <a:lnTo>
                    <a:pt x="3326" y="1481"/>
                  </a:lnTo>
                  <a:cubicBezTo>
                    <a:pt x="3315" y="1628"/>
                    <a:pt x="3198" y="1741"/>
                    <a:pt x="3051" y="1745"/>
                  </a:cubicBezTo>
                  <a:lnTo>
                    <a:pt x="2420" y="1763"/>
                  </a:lnTo>
                  <a:cubicBezTo>
                    <a:pt x="2416" y="1763"/>
                    <a:pt x="2411" y="1763"/>
                    <a:pt x="2407" y="1763"/>
                  </a:cubicBezTo>
                  <a:cubicBezTo>
                    <a:pt x="2189" y="1763"/>
                    <a:pt x="2005" y="1601"/>
                    <a:pt x="1980" y="1386"/>
                  </a:cubicBezTo>
                  <a:lnTo>
                    <a:pt x="1933" y="1005"/>
                  </a:lnTo>
                  <a:cubicBezTo>
                    <a:pt x="1922" y="905"/>
                    <a:pt x="1984" y="810"/>
                    <a:pt x="2080" y="780"/>
                  </a:cubicBezTo>
                  <a:lnTo>
                    <a:pt x="2413" y="675"/>
                  </a:lnTo>
                  <a:cubicBezTo>
                    <a:pt x="2567" y="626"/>
                    <a:pt x="2662" y="465"/>
                    <a:pt x="2618" y="301"/>
                  </a:cubicBezTo>
                  <a:cubicBezTo>
                    <a:pt x="2583" y="159"/>
                    <a:pt x="2447" y="71"/>
                    <a:pt x="2305" y="71"/>
                  </a:cubicBezTo>
                  <a:cubicBezTo>
                    <a:pt x="2285" y="71"/>
                    <a:pt x="2264" y="73"/>
                    <a:pt x="2244" y="76"/>
                  </a:cubicBezTo>
                  <a:lnTo>
                    <a:pt x="1918" y="139"/>
                  </a:lnTo>
                  <a:cubicBezTo>
                    <a:pt x="1504" y="220"/>
                    <a:pt x="1174" y="535"/>
                    <a:pt x="1075" y="946"/>
                  </a:cubicBezTo>
                  <a:lnTo>
                    <a:pt x="807" y="2078"/>
                  </a:lnTo>
                  <a:cubicBezTo>
                    <a:pt x="0" y="2479"/>
                    <a:pt x="294" y="3846"/>
                    <a:pt x="294" y="3846"/>
                  </a:cubicBezTo>
                  <a:lnTo>
                    <a:pt x="305" y="3835"/>
                  </a:lnTo>
                  <a:lnTo>
                    <a:pt x="59" y="4649"/>
                  </a:lnTo>
                  <a:lnTo>
                    <a:pt x="3836" y="7011"/>
                  </a:lnTo>
                  <a:lnTo>
                    <a:pt x="4702" y="3923"/>
                  </a:lnTo>
                  <a:lnTo>
                    <a:pt x="6213" y="3278"/>
                  </a:lnTo>
                  <a:cubicBezTo>
                    <a:pt x="6367" y="3212"/>
                    <a:pt x="6447" y="3043"/>
                    <a:pt x="6389" y="2878"/>
                  </a:cubicBezTo>
                  <a:cubicBezTo>
                    <a:pt x="6344" y="2747"/>
                    <a:pt x="6213" y="2669"/>
                    <a:pt x="6076" y="2669"/>
                  </a:cubicBezTo>
                  <a:cubicBezTo>
                    <a:pt x="6052" y="2669"/>
                    <a:pt x="6027" y="2672"/>
                    <a:pt x="6003" y="2677"/>
                  </a:cubicBezTo>
                  <a:lnTo>
                    <a:pt x="4925" y="2904"/>
                  </a:lnTo>
                  <a:lnTo>
                    <a:pt x="6428" y="2071"/>
                  </a:lnTo>
                  <a:cubicBezTo>
                    <a:pt x="6560" y="1998"/>
                    <a:pt x="6616" y="1833"/>
                    <a:pt x="6553" y="1694"/>
                  </a:cubicBezTo>
                  <a:cubicBezTo>
                    <a:pt x="6505" y="1588"/>
                    <a:pt x="6398" y="1525"/>
                    <a:pt x="6289" y="1525"/>
                  </a:cubicBezTo>
                  <a:cubicBezTo>
                    <a:pt x="6250" y="1525"/>
                    <a:pt x="6210" y="1533"/>
                    <a:pt x="6172" y="1550"/>
                  </a:cubicBezTo>
                  <a:lnTo>
                    <a:pt x="4489" y="2281"/>
                  </a:lnTo>
                  <a:lnTo>
                    <a:pt x="4489" y="2281"/>
                  </a:lnTo>
                  <a:lnTo>
                    <a:pt x="5827" y="1291"/>
                  </a:lnTo>
                  <a:cubicBezTo>
                    <a:pt x="5985" y="1188"/>
                    <a:pt x="6044" y="978"/>
                    <a:pt x="5959" y="810"/>
                  </a:cubicBezTo>
                  <a:cubicBezTo>
                    <a:pt x="5892" y="678"/>
                    <a:pt x="5759" y="604"/>
                    <a:pt x="5624" y="604"/>
                  </a:cubicBezTo>
                  <a:cubicBezTo>
                    <a:pt x="5553" y="604"/>
                    <a:pt x="5480" y="624"/>
                    <a:pt x="5416" y="667"/>
                  </a:cubicBezTo>
                  <a:lnTo>
                    <a:pt x="4137" y="1550"/>
                  </a:lnTo>
                  <a:lnTo>
                    <a:pt x="3997" y="575"/>
                  </a:lnTo>
                  <a:cubicBezTo>
                    <a:pt x="3968" y="367"/>
                    <a:pt x="3814" y="198"/>
                    <a:pt x="3608" y="147"/>
                  </a:cubicBezTo>
                  <a:lnTo>
                    <a:pt x="3066" y="14"/>
                  </a:lnTo>
                  <a:cubicBezTo>
                    <a:pt x="3036" y="5"/>
                    <a:pt x="3005" y="1"/>
                    <a:pt x="2975" y="1"/>
                  </a:cubicBez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8" name="Google Shape;5408;p69"/>
            <p:cNvSpPr/>
            <p:nvPr/>
          </p:nvSpPr>
          <p:spPr>
            <a:xfrm>
              <a:off x="7488378" y="535353"/>
              <a:ext cx="48269" cy="18935"/>
            </a:xfrm>
            <a:custGeom>
              <a:avLst/>
              <a:gdLst/>
              <a:ahLst/>
              <a:cxnLst/>
              <a:rect l="l" t="t" r="r" b="b"/>
              <a:pathLst>
                <a:path w="2432" h="954" extrusionOk="0">
                  <a:moveTo>
                    <a:pt x="1564" y="1"/>
                  </a:moveTo>
                  <a:cubicBezTo>
                    <a:pt x="386" y="1"/>
                    <a:pt x="29" y="795"/>
                    <a:pt x="26" y="803"/>
                  </a:cubicBezTo>
                  <a:cubicBezTo>
                    <a:pt x="0" y="859"/>
                    <a:pt x="26" y="921"/>
                    <a:pt x="85" y="947"/>
                  </a:cubicBezTo>
                  <a:cubicBezTo>
                    <a:pt x="95" y="950"/>
                    <a:pt x="110" y="954"/>
                    <a:pt x="125" y="954"/>
                  </a:cubicBezTo>
                  <a:cubicBezTo>
                    <a:pt x="169" y="954"/>
                    <a:pt x="209" y="928"/>
                    <a:pt x="227" y="888"/>
                  </a:cubicBezTo>
                  <a:cubicBezTo>
                    <a:pt x="240" y="858"/>
                    <a:pt x="536" y="219"/>
                    <a:pt x="1555" y="219"/>
                  </a:cubicBezTo>
                  <a:cubicBezTo>
                    <a:pt x="1766" y="219"/>
                    <a:pt x="2008" y="246"/>
                    <a:pt x="2285" y="312"/>
                  </a:cubicBezTo>
                  <a:cubicBezTo>
                    <a:pt x="2294" y="315"/>
                    <a:pt x="2302" y="316"/>
                    <a:pt x="2311" y="316"/>
                  </a:cubicBezTo>
                  <a:cubicBezTo>
                    <a:pt x="2360" y="316"/>
                    <a:pt x="2404" y="281"/>
                    <a:pt x="2417" y="231"/>
                  </a:cubicBezTo>
                  <a:cubicBezTo>
                    <a:pt x="2431" y="173"/>
                    <a:pt x="2395" y="114"/>
                    <a:pt x="2336" y="99"/>
                  </a:cubicBezTo>
                  <a:cubicBezTo>
                    <a:pt x="2046" y="30"/>
                    <a:pt x="1790" y="1"/>
                    <a:pt x="15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9" name="Google Shape;5409;p69"/>
            <p:cNvSpPr/>
            <p:nvPr/>
          </p:nvSpPr>
          <p:spPr>
            <a:xfrm>
              <a:off x="7517631" y="515586"/>
              <a:ext cx="16176" cy="24532"/>
            </a:xfrm>
            <a:custGeom>
              <a:avLst/>
              <a:gdLst/>
              <a:ahLst/>
              <a:cxnLst/>
              <a:rect l="l" t="t" r="r" b="b"/>
              <a:pathLst>
                <a:path w="815" h="1236" extrusionOk="0">
                  <a:moveTo>
                    <a:pt x="119" y="1"/>
                  </a:moveTo>
                  <a:cubicBezTo>
                    <a:pt x="89" y="1"/>
                    <a:pt x="59" y="14"/>
                    <a:pt x="37" y="39"/>
                  </a:cubicBezTo>
                  <a:cubicBezTo>
                    <a:pt x="0" y="83"/>
                    <a:pt x="4" y="154"/>
                    <a:pt x="48" y="193"/>
                  </a:cubicBezTo>
                  <a:cubicBezTo>
                    <a:pt x="55" y="198"/>
                    <a:pt x="550" y="638"/>
                    <a:pt x="359" y="1085"/>
                  </a:cubicBezTo>
                  <a:cubicBezTo>
                    <a:pt x="334" y="1139"/>
                    <a:pt x="359" y="1202"/>
                    <a:pt x="418" y="1227"/>
                  </a:cubicBezTo>
                  <a:cubicBezTo>
                    <a:pt x="429" y="1232"/>
                    <a:pt x="444" y="1235"/>
                    <a:pt x="459" y="1235"/>
                  </a:cubicBezTo>
                  <a:cubicBezTo>
                    <a:pt x="503" y="1235"/>
                    <a:pt x="543" y="1210"/>
                    <a:pt x="561" y="1169"/>
                  </a:cubicBezTo>
                  <a:cubicBezTo>
                    <a:pt x="814" y="575"/>
                    <a:pt x="217" y="51"/>
                    <a:pt x="191" y="29"/>
                  </a:cubicBezTo>
                  <a:cubicBezTo>
                    <a:pt x="171" y="10"/>
                    <a:pt x="145" y="1"/>
                    <a:pt x="1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0" name="Google Shape;5410;p69"/>
            <p:cNvSpPr/>
            <p:nvPr/>
          </p:nvSpPr>
          <p:spPr>
            <a:xfrm>
              <a:off x="7327684" y="512649"/>
              <a:ext cx="95288" cy="212170"/>
            </a:xfrm>
            <a:custGeom>
              <a:avLst/>
              <a:gdLst/>
              <a:ahLst/>
              <a:cxnLst/>
              <a:rect l="l" t="t" r="r" b="b"/>
              <a:pathLst>
                <a:path w="4801" h="10690" extrusionOk="0">
                  <a:moveTo>
                    <a:pt x="2079" y="1"/>
                  </a:moveTo>
                  <a:lnTo>
                    <a:pt x="2079" y="1"/>
                  </a:lnTo>
                  <a:cubicBezTo>
                    <a:pt x="1" y="4368"/>
                    <a:pt x="3407" y="10690"/>
                    <a:pt x="3407" y="10690"/>
                  </a:cubicBezTo>
                  <a:lnTo>
                    <a:pt x="4801" y="7001"/>
                  </a:lnTo>
                  <a:lnTo>
                    <a:pt x="3382" y="2179"/>
                  </a:lnTo>
                  <a:cubicBezTo>
                    <a:pt x="3136" y="1339"/>
                    <a:pt x="2681" y="595"/>
                    <a:pt x="2079" y="1"/>
                  </a:cubicBez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1" name="Google Shape;5411;p69"/>
            <p:cNvSpPr/>
            <p:nvPr/>
          </p:nvSpPr>
          <p:spPr>
            <a:xfrm>
              <a:off x="7432551" y="553632"/>
              <a:ext cx="58332" cy="72503"/>
            </a:xfrm>
            <a:custGeom>
              <a:avLst/>
              <a:gdLst/>
              <a:ahLst/>
              <a:cxnLst/>
              <a:rect l="l" t="t" r="r" b="b"/>
              <a:pathLst>
                <a:path w="2939" h="3653" extrusionOk="0">
                  <a:moveTo>
                    <a:pt x="1244" y="0"/>
                  </a:moveTo>
                  <a:lnTo>
                    <a:pt x="1" y="3653"/>
                  </a:lnTo>
                  <a:lnTo>
                    <a:pt x="2938" y="1471"/>
                  </a:lnTo>
                  <a:lnTo>
                    <a:pt x="1244" y="0"/>
                  </a:ln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2" name="Google Shape;5412;p69"/>
            <p:cNvSpPr/>
            <p:nvPr/>
          </p:nvSpPr>
          <p:spPr>
            <a:xfrm>
              <a:off x="6813689" y="479605"/>
              <a:ext cx="250376" cy="359637"/>
            </a:xfrm>
            <a:custGeom>
              <a:avLst/>
              <a:gdLst/>
              <a:ahLst/>
              <a:cxnLst/>
              <a:rect l="l" t="t" r="r" b="b"/>
              <a:pathLst>
                <a:path w="12615" h="18120" extrusionOk="0">
                  <a:moveTo>
                    <a:pt x="12614" y="1"/>
                  </a:moveTo>
                  <a:lnTo>
                    <a:pt x="10976" y="258"/>
                  </a:lnTo>
                  <a:cubicBezTo>
                    <a:pt x="9031" y="562"/>
                    <a:pt x="7440" y="1959"/>
                    <a:pt x="6883" y="3844"/>
                  </a:cubicBezTo>
                  <a:lnTo>
                    <a:pt x="5464" y="8666"/>
                  </a:lnTo>
                  <a:lnTo>
                    <a:pt x="4037" y="4533"/>
                  </a:lnTo>
                  <a:lnTo>
                    <a:pt x="0" y="5960"/>
                  </a:lnTo>
                  <a:cubicBezTo>
                    <a:pt x="11" y="6084"/>
                    <a:pt x="29" y="6209"/>
                    <a:pt x="63" y="6330"/>
                  </a:cubicBezTo>
                  <a:lnTo>
                    <a:pt x="124" y="6554"/>
                  </a:lnTo>
                  <a:cubicBezTo>
                    <a:pt x="909" y="9451"/>
                    <a:pt x="1694" y="12351"/>
                    <a:pt x="2483" y="15248"/>
                  </a:cubicBezTo>
                  <a:cubicBezTo>
                    <a:pt x="2912" y="16840"/>
                    <a:pt x="3883" y="18119"/>
                    <a:pt x="5680" y="18119"/>
                  </a:cubicBezTo>
                  <a:cubicBezTo>
                    <a:pt x="7418" y="18119"/>
                    <a:pt x="9101" y="16884"/>
                    <a:pt x="9556" y="15193"/>
                  </a:cubicBezTo>
                  <a:cubicBezTo>
                    <a:pt x="9563" y="15168"/>
                    <a:pt x="11826" y="6741"/>
                    <a:pt x="11826" y="6741"/>
                  </a:cubicBezTo>
                  <a:lnTo>
                    <a:pt x="11658" y="6649"/>
                  </a:lnTo>
                  <a:lnTo>
                    <a:pt x="12614"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3" name="Google Shape;5413;p69"/>
            <p:cNvSpPr/>
            <p:nvPr/>
          </p:nvSpPr>
          <p:spPr>
            <a:xfrm>
              <a:off x="6922109" y="512649"/>
              <a:ext cx="95288" cy="212170"/>
            </a:xfrm>
            <a:custGeom>
              <a:avLst/>
              <a:gdLst/>
              <a:ahLst/>
              <a:cxnLst/>
              <a:rect l="l" t="t" r="r" b="b"/>
              <a:pathLst>
                <a:path w="4801" h="10690" extrusionOk="0">
                  <a:moveTo>
                    <a:pt x="2722" y="1"/>
                  </a:moveTo>
                  <a:lnTo>
                    <a:pt x="2722" y="1"/>
                  </a:lnTo>
                  <a:cubicBezTo>
                    <a:pt x="2124" y="595"/>
                    <a:pt x="1669" y="1339"/>
                    <a:pt x="1420" y="2179"/>
                  </a:cubicBezTo>
                  <a:lnTo>
                    <a:pt x="1" y="7001"/>
                  </a:lnTo>
                  <a:lnTo>
                    <a:pt x="1394" y="10690"/>
                  </a:lnTo>
                  <a:cubicBezTo>
                    <a:pt x="1394" y="10690"/>
                    <a:pt x="4801" y="4368"/>
                    <a:pt x="2722" y="1"/>
                  </a:cubicBez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4" name="Google Shape;5414;p69"/>
            <p:cNvSpPr/>
            <p:nvPr/>
          </p:nvSpPr>
          <p:spPr>
            <a:xfrm>
              <a:off x="6855604" y="553393"/>
              <a:ext cx="56784" cy="74269"/>
            </a:xfrm>
            <a:custGeom>
              <a:avLst/>
              <a:gdLst/>
              <a:ahLst/>
              <a:cxnLst/>
              <a:rect l="l" t="t" r="r" b="b"/>
              <a:pathLst>
                <a:path w="2861" h="3742" extrusionOk="0">
                  <a:moveTo>
                    <a:pt x="1680" y="1"/>
                  </a:moveTo>
                  <a:lnTo>
                    <a:pt x="0" y="1028"/>
                  </a:lnTo>
                  <a:lnTo>
                    <a:pt x="2861" y="3741"/>
                  </a:lnTo>
                  <a:lnTo>
                    <a:pt x="1680" y="1"/>
                  </a:ln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5" name="Google Shape;5415;p69"/>
            <p:cNvSpPr/>
            <p:nvPr/>
          </p:nvSpPr>
          <p:spPr>
            <a:xfrm>
              <a:off x="6763677" y="477303"/>
              <a:ext cx="131331" cy="139171"/>
            </a:xfrm>
            <a:custGeom>
              <a:avLst/>
              <a:gdLst/>
              <a:ahLst/>
              <a:cxnLst/>
              <a:rect l="l" t="t" r="r" b="b"/>
              <a:pathLst>
                <a:path w="6617" h="7012" extrusionOk="0">
                  <a:moveTo>
                    <a:pt x="3642" y="1"/>
                  </a:moveTo>
                  <a:cubicBezTo>
                    <a:pt x="3612" y="1"/>
                    <a:pt x="3581" y="5"/>
                    <a:pt x="3551" y="14"/>
                  </a:cubicBezTo>
                  <a:lnTo>
                    <a:pt x="3008" y="147"/>
                  </a:lnTo>
                  <a:cubicBezTo>
                    <a:pt x="2803" y="198"/>
                    <a:pt x="2649" y="367"/>
                    <a:pt x="2619" y="575"/>
                  </a:cubicBezTo>
                  <a:lnTo>
                    <a:pt x="2480" y="1550"/>
                  </a:lnTo>
                  <a:lnTo>
                    <a:pt x="1200" y="667"/>
                  </a:lnTo>
                  <a:cubicBezTo>
                    <a:pt x="1136" y="624"/>
                    <a:pt x="1064" y="604"/>
                    <a:pt x="993" y="604"/>
                  </a:cubicBezTo>
                  <a:cubicBezTo>
                    <a:pt x="857" y="604"/>
                    <a:pt x="725" y="678"/>
                    <a:pt x="657" y="810"/>
                  </a:cubicBezTo>
                  <a:cubicBezTo>
                    <a:pt x="573" y="978"/>
                    <a:pt x="628" y="1188"/>
                    <a:pt x="789" y="1291"/>
                  </a:cubicBezTo>
                  <a:lnTo>
                    <a:pt x="2128" y="2281"/>
                  </a:lnTo>
                  <a:lnTo>
                    <a:pt x="444" y="1550"/>
                  </a:lnTo>
                  <a:cubicBezTo>
                    <a:pt x="406" y="1533"/>
                    <a:pt x="365" y="1525"/>
                    <a:pt x="326" y="1525"/>
                  </a:cubicBezTo>
                  <a:cubicBezTo>
                    <a:pt x="216" y="1525"/>
                    <a:pt x="112" y="1588"/>
                    <a:pt x="63" y="1694"/>
                  </a:cubicBezTo>
                  <a:cubicBezTo>
                    <a:pt x="1" y="1833"/>
                    <a:pt x="56" y="1998"/>
                    <a:pt x="188" y="2071"/>
                  </a:cubicBezTo>
                  <a:lnTo>
                    <a:pt x="1688" y="2904"/>
                  </a:lnTo>
                  <a:lnTo>
                    <a:pt x="1688" y="2904"/>
                  </a:lnTo>
                  <a:lnTo>
                    <a:pt x="613" y="2677"/>
                  </a:lnTo>
                  <a:cubicBezTo>
                    <a:pt x="589" y="2672"/>
                    <a:pt x="565" y="2669"/>
                    <a:pt x="540" y="2669"/>
                  </a:cubicBezTo>
                  <a:cubicBezTo>
                    <a:pt x="403" y="2669"/>
                    <a:pt x="272" y="2747"/>
                    <a:pt x="229" y="2878"/>
                  </a:cubicBezTo>
                  <a:cubicBezTo>
                    <a:pt x="170" y="3043"/>
                    <a:pt x="251" y="3212"/>
                    <a:pt x="400" y="3278"/>
                  </a:cubicBezTo>
                  <a:lnTo>
                    <a:pt x="1915" y="3923"/>
                  </a:lnTo>
                  <a:lnTo>
                    <a:pt x="2781" y="7011"/>
                  </a:lnTo>
                  <a:lnTo>
                    <a:pt x="6557" y="4649"/>
                  </a:lnTo>
                  <a:lnTo>
                    <a:pt x="6312" y="3835"/>
                  </a:lnTo>
                  <a:lnTo>
                    <a:pt x="6323" y="3846"/>
                  </a:lnTo>
                  <a:cubicBezTo>
                    <a:pt x="6323" y="3846"/>
                    <a:pt x="6616" y="2479"/>
                    <a:pt x="5809" y="2078"/>
                  </a:cubicBezTo>
                  <a:lnTo>
                    <a:pt x="5542" y="946"/>
                  </a:lnTo>
                  <a:cubicBezTo>
                    <a:pt x="5443" y="535"/>
                    <a:pt x="5113" y="220"/>
                    <a:pt x="4698" y="139"/>
                  </a:cubicBezTo>
                  <a:lnTo>
                    <a:pt x="4372" y="76"/>
                  </a:lnTo>
                  <a:cubicBezTo>
                    <a:pt x="4352" y="73"/>
                    <a:pt x="4332" y="71"/>
                    <a:pt x="4312" y="71"/>
                  </a:cubicBezTo>
                  <a:cubicBezTo>
                    <a:pt x="4170" y="71"/>
                    <a:pt x="4033" y="159"/>
                    <a:pt x="3998" y="301"/>
                  </a:cubicBezTo>
                  <a:cubicBezTo>
                    <a:pt x="3954" y="465"/>
                    <a:pt x="4049" y="626"/>
                    <a:pt x="4203" y="675"/>
                  </a:cubicBezTo>
                  <a:lnTo>
                    <a:pt x="4536" y="780"/>
                  </a:lnTo>
                  <a:cubicBezTo>
                    <a:pt x="4632" y="810"/>
                    <a:pt x="4695" y="905"/>
                    <a:pt x="4680" y="1005"/>
                  </a:cubicBezTo>
                  <a:lnTo>
                    <a:pt x="4636" y="1386"/>
                  </a:lnTo>
                  <a:cubicBezTo>
                    <a:pt x="4611" y="1601"/>
                    <a:pt x="4427" y="1763"/>
                    <a:pt x="4210" y="1763"/>
                  </a:cubicBezTo>
                  <a:cubicBezTo>
                    <a:pt x="4205" y="1763"/>
                    <a:pt x="4201" y="1763"/>
                    <a:pt x="4196" y="1763"/>
                  </a:cubicBezTo>
                  <a:lnTo>
                    <a:pt x="3565" y="1745"/>
                  </a:lnTo>
                  <a:cubicBezTo>
                    <a:pt x="3419" y="1741"/>
                    <a:pt x="3301" y="1628"/>
                    <a:pt x="3287" y="1481"/>
                  </a:cubicBezTo>
                  <a:lnTo>
                    <a:pt x="3246" y="978"/>
                  </a:lnTo>
                  <a:cubicBezTo>
                    <a:pt x="3238" y="876"/>
                    <a:pt x="3312" y="780"/>
                    <a:pt x="3411" y="766"/>
                  </a:cubicBezTo>
                  <a:lnTo>
                    <a:pt x="3722" y="711"/>
                  </a:lnTo>
                  <a:cubicBezTo>
                    <a:pt x="3869" y="675"/>
                    <a:pt x="3969" y="543"/>
                    <a:pt x="3961" y="392"/>
                  </a:cubicBezTo>
                  <a:lnTo>
                    <a:pt x="3954" y="296"/>
                  </a:lnTo>
                  <a:cubicBezTo>
                    <a:pt x="3948" y="126"/>
                    <a:pt x="3803" y="1"/>
                    <a:pt x="3642" y="1"/>
                  </a:cubicBez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6" name="Google Shape;5416;p69"/>
            <p:cNvSpPr/>
            <p:nvPr/>
          </p:nvSpPr>
          <p:spPr>
            <a:xfrm>
              <a:off x="6809760" y="535373"/>
              <a:ext cx="48190" cy="18915"/>
            </a:xfrm>
            <a:custGeom>
              <a:avLst/>
              <a:gdLst/>
              <a:ahLst/>
              <a:cxnLst/>
              <a:rect l="l" t="t" r="r" b="b"/>
              <a:pathLst>
                <a:path w="2428" h="953" extrusionOk="0">
                  <a:moveTo>
                    <a:pt x="864" y="1"/>
                  </a:moveTo>
                  <a:cubicBezTo>
                    <a:pt x="639" y="1"/>
                    <a:pt x="384" y="30"/>
                    <a:pt x="95" y="98"/>
                  </a:cubicBezTo>
                  <a:cubicBezTo>
                    <a:pt x="36" y="113"/>
                    <a:pt x="0" y="172"/>
                    <a:pt x="14" y="230"/>
                  </a:cubicBezTo>
                  <a:cubicBezTo>
                    <a:pt x="27" y="280"/>
                    <a:pt x="71" y="315"/>
                    <a:pt x="120" y="315"/>
                  </a:cubicBezTo>
                  <a:cubicBezTo>
                    <a:pt x="129" y="315"/>
                    <a:pt x="138" y="314"/>
                    <a:pt x="146" y="311"/>
                  </a:cubicBezTo>
                  <a:cubicBezTo>
                    <a:pt x="424" y="245"/>
                    <a:pt x="667" y="218"/>
                    <a:pt x="879" y="218"/>
                  </a:cubicBezTo>
                  <a:cubicBezTo>
                    <a:pt x="1895" y="218"/>
                    <a:pt x="2189" y="853"/>
                    <a:pt x="2204" y="887"/>
                  </a:cubicBezTo>
                  <a:cubicBezTo>
                    <a:pt x="2222" y="927"/>
                    <a:pt x="2263" y="953"/>
                    <a:pt x="2302" y="953"/>
                  </a:cubicBezTo>
                  <a:cubicBezTo>
                    <a:pt x="2317" y="953"/>
                    <a:pt x="2332" y="949"/>
                    <a:pt x="2346" y="946"/>
                  </a:cubicBezTo>
                  <a:cubicBezTo>
                    <a:pt x="2402" y="920"/>
                    <a:pt x="2427" y="858"/>
                    <a:pt x="2405" y="802"/>
                  </a:cubicBezTo>
                  <a:cubicBezTo>
                    <a:pt x="2400" y="794"/>
                    <a:pt x="2044" y="1"/>
                    <a:pt x="8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7" name="Google Shape;5417;p69"/>
            <p:cNvSpPr/>
            <p:nvPr/>
          </p:nvSpPr>
          <p:spPr>
            <a:xfrm>
              <a:off x="6812578" y="515586"/>
              <a:ext cx="16176" cy="24532"/>
            </a:xfrm>
            <a:custGeom>
              <a:avLst/>
              <a:gdLst/>
              <a:ahLst/>
              <a:cxnLst/>
              <a:rect l="l" t="t" r="r" b="b"/>
              <a:pathLst>
                <a:path w="815" h="1236" extrusionOk="0">
                  <a:moveTo>
                    <a:pt x="695" y="1"/>
                  </a:moveTo>
                  <a:cubicBezTo>
                    <a:pt x="669" y="1"/>
                    <a:pt x="643" y="10"/>
                    <a:pt x="620" y="29"/>
                  </a:cubicBezTo>
                  <a:cubicBezTo>
                    <a:pt x="595" y="51"/>
                    <a:pt x="1" y="575"/>
                    <a:pt x="254" y="1169"/>
                  </a:cubicBezTo>
                  <a:cubicBezTo>
                    <a:pt x="273" y="1210"/>
                    <a:pt x="312" y="1235"/>
                    <a:pt x="353" y="1235"/>
                  </a:cubicBezTo>
                  <a:cubicBezTo>
                    <a:pt x="368" y="1235"/>
                    <a:pt x="383" y="1232"/>
                    <a:pt x="397" y="1227"/>
                  </a:cubicBezTo>
                  <a:cubicBezTo>
                    <a:pt x="452" y="1202"/>
                    <a:pt x="478" y="1139"/>
                    <a:pt x="456" y="1085"/>
                  </a:cubicBezTo>
                  <a:cubicBezTo>
                    <a:pt x="265" y="638"/>
                    <a:pt x="760" y="198"/>
                    <a:pt x="764" y="193"/>
                  </a:cubicBezTo>
                  <a:cubicBezTo>
                    <a:pt x="811" y="154"/>
                    <a:pt x="815" y="83"/>
                    <a:pt x="774" y="39"/>
                  </a:cubicBezTo>
                  <a:cubicBezTo>
                    <a:pt x="755" y="14"/>
                    <a:pt x="726" y="1"/>
                    <a:pt x="6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308C7A21-5907-43A9-B3D3-8179F48E79B0}"/>
              </a:ext>
            </a:extLst>
          </p:cNvPr>
          <p:cNvSpPr txBox="1"/>
          <p:nvPr/>
        </p:nvSpPr>
        <p:spPr>
          <a:xfrm>
            <a:off x="8721712" y="0"/>
            <a:ext cx="422288"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Google Shape;5442;p71">
            <a:extLst>
              <a:ext uri="{FF2B5EF4-FFF2-40B4-BE49-F238E27FC236}">
                <a16:creationId xmlns:a16="http://schemas.microsoft.com/office/drawing/2014/main" id="{3A031CAF-71A0-4906-AC46-F1B168726DA0}"/>
              </a:ext>
            </a:extLst>
          </p:cNvPr>
          <p:cNvSpPr txBox="1">
            <a:spLocks noGrp="1"/>
          </p:cNvSpPr>
          <p:nvPr>
            <p:ph type="body" idx="1"/>
          </p:nvPr>
        </p:nvSpPr>
        <p:spPr>
          <a:xfrm>
            <a:off x="1025525" y="1739900"/>
            <a:ext cx="4551363" cy="85779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7200" b="1" dirty="0">
                <a:latin typeface="Poppins" panose="00000500000000000000" pitchFamily="2" charset="0"/>
                <a:cs typeface="Poppins" panose="00000500000000000000" pitchFamily="2" charset="0"/>
              </a:rPr>
              <a:t>Thanks!</a:t>
            </a:r>
            <a:endParaRPr sz="7200" b="1" dirty="0">
              <a:latin typeface="Poppins" panose="00000500000000000000" pitchFamily="2" charset="0"/>
              <a:cs typeface="Poppins" panose="00000500000000000000" pitchFamily="2" charset="0"/>
            </a:endParaRPr>
          </a:p>
        </p:txBody>
      </p:sp>
      <p:sp>
        <p:nvSpPr>
          <p:cNvPr id="74" name="TextBox 73">
            <a:extLst>
              <a:ext uri="{FF2B5EF4-FFF2-40B4-BE49-F238E27FC236}">
                <a16:creationId xmlns:a16="http://schemas.microsoft.com/office/drawing/2014/main" id="{C8935AF2-4C2F-471D-9D48-BA83EF2234FB}"/>
              </a:ext>
            </a:extLst>
          </p:cNvPr>
          <p:cNvSpPr txBox="1"/>
          <p:nvPr/>
        </p:nvSpPr>
        <p:spPr>
          <a:xfrm>
            <a:off x="1069152" y="2622755"/>
            <a:ext cx="1881962" cy="400110"/>
          </a:xfrm>
          <a:prstGeom prst="rect">
            <a:avLst/>
          </a:prstGeom>
          <a:noFill/>
        </p:spPr>
        <p:txBody>
          <a:bodyPr wrap="square" rtlCol="0">
            <a:spAutoFit/>
          </a:bodyPr>
          <a:lstStyle/>
          <a:p>
            <a:r>
              <a:rPr lang="en-US" sz="2000" dirty="0"/>
              <a:t>Any question?!</a:t>
            </a:r>
          </a:p>
        </p:txBody>
      </p:sp>
      <p:sp>
        <p:nvSpPr>
          <p:cNvPr id="3" name="TextBox 2">
            <a:extLst>
              <a:ext uri="{FF2B5EF4-FFF2-40B4-BE49-F238E27FC236}">
                <a16:creationId xmlns:a16="http://schemas.microsoft.com/office/drawing/2014/main" id="{79AE3CE2-E288-4FB4-8A83-DCB2F28D3855}"/>
              </a:ext>
            </a:extLst>
          </p:cNvPr>
          <p:cNvSpPr txBox="1"/>
          <p:nvPr/>
        </p:nvSpPr>
        <p:spPr>
          <a:xfrm>
            <a:off x="8697802" y="0"/>
            <a:ext cx="440675"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15</a:t>
            </a:r>
          </a:p>
        </p:txBody>
      </p:sp>
      <p:grpSp>
        <p:nvGrpSpPr>
          <p:cNvPr id="75" name="Google Shape;6020;p73">
            <a:extLst>
              <a:ext uri="{FF2B5EF4-FFF2-40B4-BE49-F238E27FC236}">
                <a16:creationId xmlns:a16="http://schemas.microsoft.com/office/drawing/2014/main" id="{D149AD9E-FB07-456F-B28D-F3A166FCE5CA}"/>
              </a:ext>
            </a:extLst>
          </p:cNvPr>
          <p:cNvGrpSpPr/>
          <p:nvPr/>
        </p:nvGrpSpPr>
        <p:grpSpPr>
          <a:xfrm>
            <a:off x="5089150" y="1739900"/>
            <a:ext cx="3654339" cy="2664985"/>
            <a:chOff x="2992712" y="278200"/>
            <a:chExt cx="1037799" cy="925729"/>
          </a:xfrm>
        </p:grpSpPr>
        <p:sp>
          <p:nvSpPr>
            <p:cNvPr id="76" name="Google Shape;6021;p73">
              <a:extLst>
                <a:ext uri="{FF2B5EF4-FFF2-40B4-BE49-F238E27FC236}">
                  <a16:creationId xmlns:a16="http://schemas.microsoft.com/office/drawing/2014/main" id="{B8A31CB9-B397-48A5-AC61-31FF47AC5255}"/>
                </a:ext>
              </a:extLst>
            </p:cNvPr>
            <p:cNvSpPr/>
            <p:nvPr/>
          </p:nvSpPr>
          <p:spPr>
            <a:xfrm>
              <a:off x="3096973" y="573258"/>
              <a:ext cx="247358" cy="231888"/>
            </a:xfrm>
            <a:custGeom>
              <a:avLst/>
              <a:gdLst/>
              <a:ahLst/>
              <a:cxnLst/>
              <a:rect l="l" t="t" r="r" b="b"/>
              <a:pathLst>
                <a:path w="11065" h="10373" extrusionOk="0">
                  <a:moveTo>
                    <a:pt x="7212" y="0"/>
                  </a:moveTo>
                  <a:cubicBezTo>
                    <a:pt x="5957" y="0"/>
                    <a:pt x="4794" y="904"/>
                    <a:pt x="4794" y="904"/>
                  </a:cubicBezTo>
                  <a:cubicBezTo>
                    <a:pt x="4794" y="904"/>
                    <a:pt x="3827" y="15"/>
                    <a:pt x="2825" y="15"/>
                  </a:cubicBezTo>
                  <a:cubicBezTo>
                    <a:pt x="2042" y="15"/>
                    <a:pt x="1237" y="560"/>
                    <a:pt x="859" y="2503"/>
                  </a:cubicBezTo>
                  <a:cubicBezTo>
                    <a:pt x="1" y="6929"/>
                    <a:pt x="3320" y="10372"/>
                    <a:pt x="3320" y="10372"/>
                  </a:cubicBezTo>
                  <a:cubicBezTo>
                    <a:pt x="3320" y="10372"/>
                    <a:pt x="11064" y="5451"/>
                    <a:pt x="9590" y="1887"/>
                  </a:cubicBezTo>
                  <a:cubicBezTo>
                    <a:pt x="8988" y="431"/>
                    <a:pt x="8078" y="0"/>
                    <a:pt x="72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022;p73">
              <a:extLst>
                <a:ext uri="{FF2B5EF4-FFF2-40B4-BE49-F238E27FC236}">
                  <a16:creationId xmlns:a16="http://schemas.microsoft.com/office/drawing/2014/main" id="{BE0FD798-AEA1-40BD-9364-4C8CD87C44C2}"/>
                </a:ext>
              </a:extLst>
            </p:cNvPr>
            <p:cNvSpPr/>
            <p:nvPr/>
          </p:nvSpPr>
          <p:spPr>
            <a:xfrm>
              <a:off x="3210333" y="585173"/>
              <a:ext cx="43302" cy="366197"/>
            </a:xfrm>
            <a:custGeom>
              <a:avLst/>
              <a:gdLst/>
              <a:ahLst/>
              <a:cxnLst/>
              <a:rect l="l" t="t" r="r" b="b"/>
              <a:pathLst>
                <a:path w="1937" h="16381" extrusionOk="0">
                  <a:moveTo>
                    <a:pt x="349" y="1"/>
                  </a:moveTo>
                  <a:lnTo>
                    <a:pt x="1" y="63"/>
                  </a:lnTo>
                  <a:lnTo>
                    <a:pt x="1589" y="16381"/>
                  </a:lnTo>
                  <a:lnTo>
                    <a:pt x="1937" y="16319"/>
                  </a:lnTo>
                  <a:lnTo>
                    <a:pt x="3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023;p73">
              <a:extLst>
                <a:ext uri="{FF2B5EF4-FFF2-40B4-BE49-F238E27FC236}">
                  <a16:creationId xmlns:a16="http://schemas.microsoft.com/office/drawing/2014/main" id="{05FE058B-168A-40BE-891E-1BEE557BB369}"/>
                </a:ext>
              </a:extLst>
            </p:cNvPr>
            <p:cNvSpPr/>
            <p:nvPr/>
          </p:nvSpPr>
          <p:spPr>
            <a:xfrm>
              <a:off x="3091161" y="916512"/>
              <a:ext cx="311360" cy="230793"/>
            </a:xfrm>
            <a:custGeom>
              <a:avLst/>
              <a:gdLst/>
              <a:ahLst/>
              <a:cxnLst/>
              <a:rect l="l" t="t" r="r" b="b"/>
              <a:pathLst>
                <a:path w="13928" h="10324" extrusionOk="0">
                  <a:moveTo>
                    <a:pt x="0" y="1"/>
                  </a:moveTo>
                  <a:lnTo>
                    <a:pt x="2600" y="10323"/>
                  </a:lnTo>
                  <a:lnTo>
                    <a:pt x="11159" y="10323"/>
                  </a:lnTo>
                  <a:lnTo>
                    <a:pt x="1392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024;p73">
              <a:extLst>
                <a:ext uri="{FF2B5EF4-FFF2-40B4-BE49-F238E27FC236}">
                  <a16:creationId xmlns:a16="http://schemas.microsoft.com/office/drawing/2014/main" id="{9F7710F2-2CCD-4918-B1AB-4DFB89F4402E}"/>
                </a:ext>
              </a:extLst>
            </p:cNvPr>
            <p:cNvSpPr/>
            <p:nvPr/>
          </p:nvSpPr>
          <p:spPr>
            <a:xfrm>
              <a:off x="3182792" y="666991"/>
              <a:ext cx="53741" cy="344871"/>
            </a:xfrm>
            <a:custGeom>
              <a:avLst/>
              <a:gdLst/>
              <a:ahLst/>
              <a:cxnLst/>
              <a:rect l="l" t="t" r="r" b="b"/>
              <a:pathLst>
                <a:path w="2404" h="15427" extrusionOk="0">
                  <a:moveTo>
                    <a:pt x="434" y="0"/>
                  </a:moveTo>
                  <a:lnTo>
                    <a:pt x="1" y="59"/>
                  </a:lnTo>
                  <a:lnTo>
                    <a:pt x="1970" y="15427"/>
                  </a:lnTo>
                  <a:lnTo>
                    <a:pt x="2403" y="15372"/>
                  </a:lnTo>
                  <a:lnTo>
                    <a:pt x="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025;p73">
              <a:extLst>
                <a:ext uri="{FF2B5EF4-FFF2-40B4-BE49-F238E27FC236}">
                  <a16:creationId xmlns:a16="http://schemas.microsoft.com/office/drawing/2014/main" id="{E0CCD20C-E66E-470A-8DB4-5CBC8A56D319}"/>
                </a:ext>
              </a:extLst>
            </p:cNvPr>
            <p:cNvSpPr/>
            <p:nvPr/>
          </p:nvSpPr>
          <p:spPr>
            <a:xfrm>
              <a:off x="2992712" y="626328"/>
              <a:ext cx="337918" cy="261196"/>
            </a:xfrm>
            <a:custGeom>
              <a:avLst/>
              <a:gdLst/>
              <a:ahLst/>
              <a:cxnLst/>
              <a:rect l="l" t="t" r="r" b="b"/>
              <a:pathLst>
                <a:path w="15116" h="11684" extrusionOk="0">
                  <a:moveTo>
                    <a:pt x="4500" y="0"/>
                  </a:moveTo>
                  <a:cubicBezTo>
                    <a:pt x="3224" y="0"/>
                    <a:pt x="2167" y="890"/>
                    <a:pt x="1551" y="2010"/>
                  </a:cubicBezTo>
                  <a:cubicBezTo>
                    <a:pt x="19" y="4815"/>
                    <a:pt x="1" y="8805"/>
                    <a:pt x="1343" y="11684"/>
                  </a:cubicBezTo>
                  <a:cubicBezTo>
                    <a:pt x="7122" y="8489"/>
                    <a:pt x="15116" y="3202"/>
                    <a:pt x="7368" y="1728"/>
                  </a:cubicBezTo>
                  <a:cubicBezTo>
                    <a:pt x="6759" y="1611"/>
                    <a:pt x="6047" y="313"/>
                    <a:pt x="5230" y="96"/>
                  </a:cubicBezTo>
                  <a:cubicBezTo>
                    <a:pt x="4980" y="31"/>
                    <a:pt x="4736" y="0"/>
                    <a:pt x="45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026;p73">
              <a:extLst>
                <a:ext uri="{FF2B5EF4-FFF2-40B4-BE49-F238E27FC236}">
                  <a16:creationId xmlns:a16="http://schemas.microsoft.com/office/drawing/2014/main" id="{6E151967-B6EE-41FA-BC78-54160AA6B39E}"/>
                </a:ext>
              </a:extLst>
            </p:cNvPr>
            <p:cNvSpPr/>
            <p:nvPr/>
          </p:nvSpPr>
          <p:spPr>
            <a:xfrm>
              <a:off x="3213776" y="679845"/>
              <a:ext cx="61834" cy="331368"/>
            </a:xfrm>
            <a:custGeom>
              <a:avLst/>
              <a:gdLst/>
              <a:ahLst/>
              <a:cxnLst/>
              <a:rect l="l" t="t" r="r" b="b"/>
              <a:pathLst>
                <a:path w="2766" h="14823" extrusionOk="0">
                  <a:moveTo>
                    <a:pt x="2337" y="1"/>
                  </a:moveTo>
                  <a:lnTo>
                    <a:pt x="1" y="14757"/>
                  </a:lnTo>
                  <a:lnTo>
                    <a:pt x="430" y="14823"/>
                  </a:lnTo>
                  <a:lnTo>
                    <a:pt x="2766" y="71"/>
                  </a:lnTo>
                  <a:lnTo>
                    <a:pt x="2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027;p73">
              <a:extLst>
                <a:ext uri="{FF2B5EF4-FFF2-40B4-BE49-F238E27FC236}">
                  <a16:creationId xmlns:a16="http://schemas.microsoft.com/office/drawing/2014/main" id="{0064C839-5A99-4E4F-824B-D26D84A18BBF}"/>
                </a:ext>
              </a:extLst>
            </p:cNvPr>
            <p:cNvSpPr/>
            <p:nvPr/>
          </p:nvSpPr>
          <p:spPr>
            <a:xfrm>
              <a:off x="3176734" y="623042"/>
              <a:ext cx="239064" cy="242507"/>
            </a:xfrm>
            <a:custGeom>
              <a:avLst/>
              <a:gdLst/>
              <a:ahLst/>
              <a:cxnLst/>
              <a:rect l="l" t="t" r="r" b="b"/>
              <a:pathLst>
                <a:path w="10694" h="10848" extrusionOk="0">
                  <a:moveTo>
                    <a:pt x="6537" y="0"/>
                  </a:moveTo>
                  <a:cubicBezTo>
                    <a:pt x="5302" y="0"/>
                    <a:pt x="4515" y="1170"/>
                    <a:pt x="4320" y="2340"/>
                  </a:cubicBezTo>
                  <a:cubicBezTo>
                    <a:pt x="3869" y="1810"/>
                    <a:pt x="3045" y="1534"/>
                    <a:pt x="2262" y="1534"/>
                  </a:cubicBezTo>
                  <a:cubicBezTo>
                    <a:pt x="2174" y="1534"/>
                    <a:pt x="2086" y="1538"/>
                    <a:pt x="1999" y="1545"/>
                  </a:cubicBezTo>
                  <a:cubicBezTo>
                    <a:pt x="906" y="1633"/>
                    <a:pt x="1" y="2293"/>
                    <a:pt x="488" y="3594"/>
                  </a:cubicBezTo>
                  <a:cubicBezTo>
                    <a:pt x="1226" y="5560"/>
                    <a:pt x="3810" y="7775"/>
                    <a:pt x="10081" y="10848"/>
                  </a:cubicBezTo>
                  <a:cubicBezTo>
                    <a:pt x="10693" y="6176"/>
                    <a:pt x="9094" y="397"/>
                    <a:pt x="6884" y="30"/>
                  </a:cubicBezTo>
                  <a:cubicBezTo>
                    <a:pt x="6764" y="10"/>
                    <a:pt x="6649" y="0"/>
                    <a:pt x="65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028;p73">
              <a:extLst>
                <a:ext uri="{FF2B5EF4-FFF2-40B4-BE49-F238E27FC236}">
                  <a16:creationId xmlns:a16="http://schemas.microsoft.com/office/drawing/2014/main" id="{19FF70F2-CEA1-40FA-A077-9B3486D21660}"/>
                </a:ext>
              </a:extLst>
            </p:cNvPr>
            <p:cNvSpPr/>
            <p:nvPr/>
          </p:nvSpPr>
          <p:spPr>
            <a:xfrm>
              <a:off x="3255266" y="866662"/>
              <a:ext cx="708855" cy="208907"/>
            </a:xfrm>
            <a:custGeom>
              <a:avLst/>
              <a:gdLst/>
              <a:ahLst/>
              <a:cxnLst/>
              <a:rect l="l" t="t" r="r" b="b"/>
              <a:pathLst>
                <a:path w="31709" h="9345" extrusionOk="0">
                  <a:moveTo>
                    <a:pt x="20539" y="1"/>
                  </a:moveTo>
                  <a:lnTo>
                    <a:pt x="12212" y="104"/>
                  </a:lnTo>
                  <a:lnTo>
                    <a:pt x="1347" y="1016"/>
                  </a:lnTo>
                  <a:cubicBezTo>
                    <a:pt x="385" y="1251"/>
                    <a:pt x="1" y="2260"/>
                    <a:pt x="103" y="3247"/>
                  </a:cubicBezTo>
                  <a:lnTo>
                    <a:pt x="737" y="9345"/>
                  </a:lnTo>
                  <a:lnTo>
                    <a:pt x="30594" y="9242"/>
                  </a:lnTo>
                  <a:lnTo>
                    <a:pt x="31709" y="1119"/>
                  </a:lnTo>
                  <a:lnTo>
                    <a:pt x="205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029;p73">
              <a:extLst>
                <a:ext uri="{FF2B5EF4-FFF2-40B4-BE49-F238E27FC236}">
                  <a16:creationId xmlns:a16="http://schemas.microsoft.com/office/drawing/2014/main" id="{2D209065-0ACF-41FE-902B-0CCDE51798A3}"/>
                </a:ext>
              </a:extLst>
            </p:cNvPr>
            <p:cNvSpPr/>
            <p:nvPr/>
          </p:nvSpPr>
          <p:spPr>
            <a:xfrm>
              <a:off x="3423886" y="472282"/>
              <a:ext cx="378336" cy="403530"/>
            </a:xfrm>
            <a:custGeom>
              <a:avLst/>
              <a:gdLst/>
              <a:ahLst/>
              <a:cxnLst/>
              <a:rect l="l" t="t" r="r" b="b"/>
              <a:pathLst>
                <a:path w="16924" h="18051" extrusionOk="0">
                  <a:moveTo>
                    <a:pt x="8650" y="0"/>
                  </a:moveTo>
                  <a:cubicBezTo>
                    <a:pt x="8398" y="0"/>
                    <a:pt x="8146" y="21"/>
                    <a:pt x="7895" y="60"/>
                  </a:cubicBezTo>
                  <a:lnTo>
                    <a:pt x="1" y="1329"/>
                  </a:lnTo>
                  <a:lnTo>
                    <a:pt x="1137" y="2891"/>
                  </a:lnTo>
                  <a:cubicBezTo>
                    <a:pt x="939" y="3262"/>
                    <a:pt x="833" y="3665"/>
                    <a:pt x="851" y="4086"/>
                  </a:cubicBezTo>
                  <a:lnTo>
                    <a:pt x="1453" y="18050"/>
                  </a:lnTo>
                  <a:lnTo>
                    <a:pt x="16278" y="18050"/>
                  </a:lnTo>
                  <a:lnTo>
                    <a:pt x="16773" y="4061"/>
                  </a:lnTo>
                  <a:cubicBezTo>
                    <a:pt x="16802" y="3316"/>
                    <a:pt x="16469" y="2634"/>
                    <a:pt x="15970" y="2110"/>
                  </a:cubicBezTo>
                  <a:lnTo>
                    <a:pt x="16924" y="1230"/>
                  </a:lnTo>
                  <a:lnTo>
                    <a:pt x="9366" y="56"/>
                  </a:lnTo>
                  <a:cubicBezTo>
                    <a:pt x="9128" y="19"/>
                    <a:pt x="8889" y="0"/>
                    <a:pt x="86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030;p73">
              <a:extLst>
                <a:ext uri="{FF2B5EF4-FFF2-40B4-BE49-F238E27FC236}">
                  <a16:creationId xmlns:a16="http://schemas.microsoft.com/office/drawing/2014/main" id="{54DD3C95-FCEF-451B-9758-E3009EA19A05}"/>
                </a:ext>
              </a:extLst>
            </p:cNvPr>
            <p:cNvSpPr/>
            <p:nvPr/>
          </p:nvSpPr>
          <p:spPr>
            <a:xfrm>
              <a:off x="3500205" y="678302"/>
              <a:ext cx="287575" cy="197506"/>
            </a:xfrm>
            <a:custGeom>
              <a:avLst/>
              <a:gdLst/>
              <a:ahLst/>
              <a:cxnLst/>
              <a:rect l="l" t="t" r="r" b="b"/>
              <a:pathLst>
                <a:path w="12864" h="8835" extrusionOk="0">
                  <a:moveTo>
                    <a:pt x="12461" y="0"/>
                  </a:moveTo>
                  <a:lnTo>
                    <a:pt x="1" y="8834"/>
                  </a:lnTo>
                  <a:lnTo>
                    <a:pt x="12864" y="8834"/>
                  </a:lnTo>
                  <a:lnTo>
                    <a:pt x="12461"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031;p73">
              <a:extLst>
                <a:ext uri="{FF2B5EF4-FFF2-40B4-BE49-F238E27FC236}">
                  <a16:creationId xmlns:a16="http://schemas.microsoft.com/office/drawing/2014/main" id="{01493C1D-7405-409E-9AFF-29DC58AA9534}"/>
                </a:ext>
              </a:extLst>
            </p:cNvPr>
            <p:cNvSpPr/>
            <p:nvPr/>
          </p:nvSpPr>
          <p:spPr>
            <a:xfrm>
              <a:off x="3567671" y="374101"/>
              <a:ext cx="102073" cy="170278"/>
            </a:xfrm>
            <a:custGeom>
              <a:avLst/>
              <a:gdLst/>
              <a:ahLst/>
              <a:cxnLst/>
              <a:rect l="l" t="t" r="r" b="b"/>
              <a:pathLst>
                <a:path w="4566" h="7617" extrusionOk="0">
                  <a:moveTo>
                    <a:pt x="3619" y="1"/>
                  </a:moveTo>
                  <a:lnTo>
                    <a:pt x="778" y="206"/>
                  </a:lnTo>
                  <a:lnTo>
                    <a:pt x="158" y="5226"/>
                  </a:lnTo>
                  <a:cubicBezTo>
                    <a:pt x="0" y="6498"/>
                    <a:pt x="991" y="7617"/>
                    <a:pt x="2270" y="7617"/>
                  </a:cubicBezTo>
                  <a:cubicBezTo>
                    <a:pt x="3572" y="7617"/>
                    <a:pt x="4565" y="6466"/>
                    <a:pt x="4379" y="5178"/>
                  </a:cubicBezTo>
                  <a:lnTo>
                    <a:pt x="3619"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032;p73">
              <a:extLst>
                <a:ext uri="{FF2B5EF4-FFF2-40B4-BE49-F238E27FC236}">
                  <a16:creationId xmlns:a16="http://schemas.microsoft.com/office/drawing/2014/main" id="{7C314DEB-1A42-4548-8E20-BC3DB4E58F0F}"/>
                </a:ext>
              </a:extLst>
            </p:cNvPr>
            <p:cNvSpPr/>
            <p:nvPr/>
          </p:nvSpPr>
          <p:spPr>
            <a:xfrm>
              <a:off x="3208299" y="974142"/>
              <a:ext cx="298082" cy="229787"/>
            </a:xfrm>
            <a:custGeom>
              <a:avLst/>
              <a:gdLst/>
              <a:ahLst/>
              <a:cxnLst/>
              <a:rect l="l" t="t" r="r" b="b"/>
              <a:pathLst>
                <a:path w="13334" h="10279" extrusionOk="0">
                  <a:moveTo>
                    <a:pt x="12959" y="1"/>
                  </a:moveTo>
                  <a:lnTo>
                    <a:pt x="12285" y="70"/>
                  </a:lnTo>
                  <a:lnTo>
                    <a:pt x="6810" y="950"/>
                  </a:lnTo>
                  <a:cubicBezTo>
                    <a:pt x="6271" y="1038"/>
                    <a:pt x="5768" y="1269"/>
                    <a:pt x="5350" y="1625"/>
                  </a:cubicBezTo>
                  <a:lnTo>
                    <a:pt x="154" y="6026"/>
                  </a:lnTo>
                  <a:cubicBezTo>
                    <a:pt x="56" y="6109"/>
                    <a:pt x="0" y="6238"/>
                    <a:pt x="4" y="6370"/>
                  </a:cubicBezTo>
                  <a:lnTo>
                    <a:pt x="37" y="7107"/>
                  </a:lnTo>
                  <a:cubicBezTo>
                    <a:pt x="50" y="7343"/>
                    <a:pt x="245" y="7513"/>
                    <a:pt x="464" y="7513"/>
                  </a:cubicBezTo>
                  <a:cubicBezTo>
                    <a:pt x="510" y="7513"/>
                    <a:pt x="558" y="7505"/>
                    <a:pt x="606" y="7488"/>
                  </a:cubicBezTo>
                  <a:lnTo>
                    <a:pt x="1284" y="7243"/>
                  </a:lnTo>
                  <a:lnTo>
                    <a:pt x="543" y="7759"/>
                  </a:lnTo>
                  <a:cubicBezTo>
                    <a:pt x="308" y="7925"/>
                    <a:pt x="180" y="8196"/>
                    <a:pt x="202" y="8478"/>
                  </a:cubicBezTo>
                  <a:lnTo>
                    <a:pt x="294" y="9549"/>
                  </a:lnTo>
                  <a:cubicBezTo>
                    <a:pt x="330" y="9968"/>
                    <a:pt x="680" y="10278"/>
                    <a:pt x="1084" y="10278"/>
                  </a:cubicBezTo>
                  <a:cubicBezTo>
                    <a:pt x="1133" y="10278"/>
                    <a:pt x="1182" y="10274"/>
                    <a:pt x="1232" y="10264"/>
                  </a:cubicBezTo>
                  <a:lnTo>
                    <a:pt x="13333" y="7991"/>
                  </a:lnTo>
                  <a:lnTo>
                    <a:pt x="12959" y="1"/>
                  </a:lnTo>
                  <a:close/>
                </a:path>
              </a:pathLst>
            </a:custGeom>
            <a:solidFill>
              <a:srgbClr val="E098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033;p73">
              <a:extLst>
                <a:ext uri="{FF2B5EF4-FFF2-40B4-BE49-F238E27FC236}">
                  <a16:creationId xmlns:a16="http://schemas.microsoft.com/office/drawing/2014/main" id="{92AE62F0-5D31-4F5A-A581-FF0E3EC65696}"/>
                </a:ext>
              </a:extLst>
            </p:cNvPr>
            <p:cNvSpPr/>
            <p:nvPr/>
          </p:nvSpPr>
          <p:spPr>
            <a:xfrm>
              <a:off x="3241496" y="974142"/>
              <a:ext cx="264884" cy="207007"/>
            </a:xfrm>
            <a:custGeom>
              <a:avLst/>
              <a:gdLst/>
              <a:ahLst/>
              <a:cxnLst/>
              <a:rect l="l" t="t" r="r" b="b"/>
              <a:pathLst>
                <a:path w="11849" h="9260" extrusionOk="0">
                  <a:moveTo>
                    <a:pt x="11474" y="1"/>
                  </a:moveTo>
                  <a:lnTo>
                    <a:pt x="10800" y="70"/>
                  </a:lnTo>
                  <a:lnTo>
                    <a:pt x="5325" y="950"/>
                  </a:lnTo>
                  <a:cubicBezTo>
                    <a:pt x="4786" y="1038"/>
                    <a:pt x="4283" y="1269"/>
                    <a:pt x="3865" y="1625"/>
                  </a:cubicBezTo>
                  <a:lnTo>
                    <a:pt x="23" y="4877"/>
                  </a:lnTo>
                  <a:lnTo>
                    <a:pt x="1" y="4911"/>
                  </a:lnTo>
                  <a:lnTo>
                    <a:pt x="5087" y="9260"/>
                  </a:lnTo>
                  <a:lnTo>
                    <a:pt x="11848" y="7991"/>
                  </a:lnTo>
                  <a:lnTo>
                    <a:pt x="11474"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034;p73">
              <a:extLst>
                <a:ext uri="{FF2B5EF4-FFF2-40B4-BE49-F238E27FC236}">
                  <a16:creationId xmlns:a16="http://schemas.microsoft.com/office/drawing/2014/main" id="{925718E1-C0A0-4ADA-AC62-A80D81849B6C}"/>
                </a:ext>
              </a:extLst>
            </p:cNvPr>
            <p:cNvSpPr/>
            <p:nvPr/>
          </p:nvSpPr>
          <p:spPr>
            <a:xfrm>
              <a:off x="3210266" y="1152532"/>
              <a:ext cx="37087" cy="13614"/>
            </a:xfrm>
            <a:custGeom>
              <a:avLst/>
              <a:gdLst/>
              <a:ahLst/>
              <a:cxnLst/>
              <a:rect l="l" t="t" r="r" b="b"/>
              <a:pathLst>
                <a:path w="1659" h="609" extrusionOk="0">
                  <a:moveTo>
                    <a:pt x="1532" y="1"/>
                  </a:moveTo>
                  <a:cubicBezTo>
                    <a:pt x="1514" y="1"/>
                    <a:pt x="1496" y="5"/>
                    <a:pt x="1478" y="14"/>
                  </a:cubicBezTo>
                  <a:cubicBezTo>
                    <a:pt x="1046" y="256"/>
                    <a:pt x="110" y="388"/>
                    <a:pt x="100" y="392"/>
                  </a:cubicBezTo>
                  <a:cubicBezTo>
                    <a:pt x="41" y="400"/>
                    <a:pt x="0" y="454"/>
                    <a:pt x="8" y="513"/>
                  </a:cubicBezTo>
                  <a:cubicBezTo>
                    <a:pt x="15" y="568"/>
                    <a:pt x="63" y="608"/>
                    <a:pt x="114" y="608"/>
                  </a:cubicBezTo>
                  <a:lnTo>
                    <a:pt x="132" y="608"/>
                  </a:lnTo>
                  <a:cubicBezTo>
                    <a:pt x="173" y="601"/>
                    <a:pt x="1115" y="466"/>
                    <a:pt x="1584" y="205"/>
                  </a:cubicBezTo>
                  <a:cubicBezTo>
                    <a:pt x="1640" y="175"/>
                    <a:pt x="1658" y="109"/>
                    <a:pt x="1628" y="58"/>
                  </a:cubicBezTo>
                  <a:cubicBezTo>
                    <a:pt x="1609" y="21"/>
                    <a:pt x="1572" y="1"/>
                    <a:pt x="15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035;p73">
              <a:extLst>
                <a:ext uri="{FF2B5EF4-FFF2-40B4-BE49-F238E27FC236}">
                  <a16:creationId xmlns:a16="http://schemas.microsoft.com/office/drawing/2014/main" id="{C5877511-8EA7-4AD9-A755-A4948F3A22AC}"/>
                </a:ext>
              </a:extLst>
            </p:cNvPr>
            <p:cNvSpPr/>
            <p:nvPr/>
          </p:nvSpPr>
          <p:spPr>
            <a:xfrm>
              <a:off x="3212479" y="1167688"/>
              <a:ext cx="37892" cy="13212"/>
            </a:xfrm>
            <a:custGeom>
              <a:avLst/>
              <a:gdLst/>
              <a:ahLst/>
              <a:cxnLst/>
              <a:rect l="l" t="t" r="r" b="b"/>
              <a:pathLst>
                <a:path w="1695" h="591" extrusionOk="0">
                  <a:moveTo>
                    <a:pt x="1570" y="1"/>
                  </a:moveTo>
                  <a:cubicBezTo>
                    <a:pt x="1554" y="1"/>
                    <a:pt x="1538" y="4"/>
                    <a:pt x="1522" y="11"/>
                  </a:cubicBezTo>
                  <a:cubicBezTo>
                    <a:pt x="906" y="304"/>
                    <a:pt x="114" y="370"/>
                    <a:pt x="103" y="374"/>
                  </a:cubicBezTo>
                  <a:cubicBezTo>
                    <a:pt x="45" y="377"/>
                    <a:pt x="1" y="429"/>
                    <a:pt x="4" y="492"/>
                  </a:cubicBezTo>
                  <a:cubicBezTo>
                    <a:pt x="8" y="546"/>
                    <a:pt x="59" y="590"/>
                    <a:pt x="114" y="590"/>
                  </a:cubicBezTo>
                  <a:lnTo>
                    <a:pt x="121" y="590"/>
                  </a:lnTo>
                  <a:cubicBezTo>
                    <a:pt x="158" y="587"/>
                    <a:pt x="961" y="517"/>
                    <a:pt x="1617" y="209"/>
                  </a:cubicBezTo>
                  <a:cubicBezTo>
                    <a:pt x="1669" y="184"/>
                    <a:pt x="1695" y="118"/>
                    <a:pt x="1669" y="62"/>
                  </a:cubicBezTo>
                  <a:cubicBezTo>
                    <a:pt x="1650" y="23"/>
                    <a:pt x="1611" y="1"/>
                    <a:pt x="15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036;p73">
              <a:extLst>
                <a:ext uri="{FF2B5EF4-FFF2-40B4-BE49-F238E27FC236}">
                  <a16:creationId xmlns:a16="http://schemas.microsoft.com/office/drawing/2014/main" id="{994B9179-425E-43CD-9CE5-6F618DE90C33}"/>
                </a:ext>
              </a:extLst>
            </p:cNvPr>
            <p:cNvSpPr/>
            <p:nvPr/>
          </p:nvSpPr>
          <p:spPr>
            <a:xfrm>
              <a:off x="3215363" y="1183582"/>
              <a:ext cx="34941" cy="11736"/>
            </a:xfrm>
            <a:custGeom>
              <a:avLst/>
              <a:gdLst/>
              <a:ahLst/>
              <a:cxnLst/>
              <a:rect l="l" t="t" r="r" b="b"/>
              <a:pathLst>
                <a:path w="1563" h="525" extrusionOk="0">
                  <a:moveTo>
                    <a:pt x="1444" y="1"/>
                  </a:moveTo>
                  <a:cubicBezTo>
                    <a:pt x="1434" y="1"/>
                    <a:pt x="1425" y="2"/>
                    <a:pt x="1415" y="4"/>
                  </a:cubicBezTo>
                  <a:cubicBezTo>
                    <a:pt x="1012" y="103"/>
                    <a:pt x="106" y="304"/>
                    <a:pt x="95" y="309"/>
                  </a:cubicBezTo>
                  <a:cubicBezTo>
                    <a:pt x="36" y="319"/>
                    <a:pt x="0" y="378"/>
                    <a:pt x="14" y="436"/>
                  </a:cubicBezTo>
                  <a:cubicBezTo>
                    <a:pt x="26" y="488"/>
                    <a:pt x="70" y="524"/>
                    <a:pt x="121" y="524"/>
                  </a:cubicBezTo>
                  <a:cubicBezTo>
                    <a:pt x="128" y="524"/>
                    <a:pt x="136" y="521"/>
                    <a:pt x="143" y="521"/>
                  </a:cubicBezTo>
                  <a:cubicBezTo>
                    <a:pt x="154" y="517"/>
                    <a:pt x="1063" y="316"/>
                    <a:pt x="1466" y="216"/>
                  </a:cubicBezTo>
                  <a:cubicBezTo>
                    <a:pt x="1525" y="202"/>
                    <a:pt x="1562" y="140"/>
                    <a:pt x="1547" y="81"/>
                  </a:cubicBezTo>
                  <a:cubicBezTo>
                    <a:pt x="1535" y="32"/>
                    <a:pt x="1492" y="1"/>
                    <a:pt x="14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6037;p73">
              <a:extLst>
                <a:ext uri="{FF2B5EF4-FFF2-40B4-BE49-F238E27FC236}">
                  <a16:creationId xmlns:a16="http://schemas.microsoft.com/office/drawing/2014/main" id="{1F5EC74F-60FF-43E6-9C4A-B990DEC1F2CC}"/>
                </a:ext>
              </a:extLst>
            </p:cNvPr>
            <p:cNvSpPr/>
            <p:nvPr/>
          </p:nvSpPr>
          <p:spPr>
            <a:xfrm>
              <a:off x="3478879" y="887205"/>
              <a:ext cx="551632" cy="281315"/>
            </a:xfrm>
            <a:custGeom>
              <a:avLst/>
              <a:gdLst/>
              <a:ahLst/>
              <a:cxnLst/>
              <a:rect l="l" t="t" r="r" b="b"/>
              <a:pathLst>
                <a:path w="24676" h="12584" extrusionOk="0">
                  <a:moveTo>
                    <a:pt x="20435" y="0"/>
                  </a:moveTo>
                  <a:cubicBezTo>
                    <a:pt x="20240" y="0"/>
                    <a:pt x="20042" y="14"/>
                    <a:pt x="19843" y="43"/>
                  </a:cubicBezTo>
                  <a:lnTo>
                    <a:pt x="1" y="2918"/>
                  </a:lnTo>
                  <a:lnTo>
                    <a:pt x="449" y="12584"/>
                  </a:lnTo>
                  <a:lnTo>
                    <a:pt x="21127" y="9306"/>
                  </a:lnTo>
                  <a:cubicBezTo>
                    <a:pt x="23190" y="8979"/>
                    <a:pt x="24676" y="7149"/>
                    <a:pt x="24573" y="5063"/>
                  </a:cubicBezTo>
                  <a:lnTo>
                    <a:pt x="24515" y="3890"/>
                  </a:lnTo>
                  <a:cubicBezTo>
                    <a:pt x="24407" y="1681"/>
                    <a:pt x="22578" y="0"/>
                    <a:pt x="204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038;p73">
              <a:extLst>
                <a:ext uri="{FF2B5EF4-FFF2-40B4-BE49-F238E27FC236}">
                  <a16:creationId xmlns:a16="http://schemas.microsoft.com/office/drawing/2014/main" id="{57A9891C-4CDB-43BA-AA2C-201E0338BBE8}"/>
                </a:ext>
              </a:extLst>
            </p:cNvPr>
            <p:cNvSpPr/>
            <p:nvPr/>
          </p:nvSpPr>
          <p:spPr>
            <a:xfrm>
              <a:off x="3478879" y="922257"/>
              <a:ext cx="544501" cy="246263"/>
            </a:xfrm>
            <a:custGeom>
              <a:avLst/>
              <a:gdLst/>
              <a:ahLst/>
              <a:cxnLst/>
              <a:rect l="l" t="t" r="r" b="b"/>
              <a:pathLst>
                <a:path w="24357" h="11016" extrusionOk="0">
                  <a:moveTo>
                    <a:pt x="9312" y="0"/>
                  </a:moveTo>
                  <a:lnTo>
                    <a:pt x="1" y="1350"/>
                  </a:lnTo>
                  <a:lnTo>
                    <a:pt x="449" y="11016"/>
                  </a:lnTo>
                  <a:lnTo>
                    <a:pt x="21127" y="7738"/>
                  </a:lnTo>
                  <a:cubicBezTo>
                    <a:pt x="22667" y="7492"/>
                    <a:pt x="23880" y="6414"/>
                    <a:pt x="24357" y="5016"/>
                  </a:cubicBezTo>
                  <a:lnTo>
                    <a:pt x="9312"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039;p73">
              <a:extLst>
                <a:ext uri="{FF2B5EF4-FFF2-40B4-BE49-F238E27FC236}">
                  <a16:creationId xmlns:a16="http://schemas.microsoft.com/office/drawing/2014/main" id="{AF98DF28-CF76-4F68-8E1F-AB696A1A2C84}"/>
                </a:ext>
              </a:extLst>
            </p:cNvPr>
            <p:cNvSpPr/>
            <p:nvPr/>
          </p:nvSpPr>
          <p:spPr>
            <a:xfrm>
              <a:off x="3730390" y="974142"/>
              <a:ext cx="298082" cy="229787"/>
            </a:xfrm>
            <a:custGeom>
              <a:avLst/>
              <a:gdLst/>
              <a:ahLst/>
              <a:cxnLst/>
              <a:rect l="l" t="t" r="r" b="b"/>
              <a:pathLst>
                <a:path w="13334" h="10279" extrusionOk="0">
                  <a:moveTo>
                    <a:pt x="371" y="1"/>
                  </a:moveTo>
                  <a:lnTo>
                    <a:pt x="0" y="7991"/>
                  </a:lnTo>
                  <a:lnTo>
                    <a:pt x="12098" y="10264"/>
                  </a:lnTo>
                  <a:cubicBezTo>
                    <a:pt x="12148" y="10274"/>
                    <a:pt x="12198" y="10278"/>
                    <a:pt x="12247" y="10278"/>
                  </a:cubicBezTo>
                  <a:cubicBezTo>
                    <a:pt x="12650" y="10278"/>
                    <a:pt x="13000" y="9968"/>
                    <a:pt x="13036" y="9549"/>
                  </a:cubicBezTo>
                  <a:lnTo>
                    <a:pt x="13128" y="8478"/>
                  </a:lnTo>
                  <a:cubicBezTo>
                    <a:pt x="13150" y="8196"/>
                    <a:pt x="13022" y="7925"/>
                    <a:pt x="12790" y="7759"/>
                  </a:cubicBezTo>
                  <a:lnTo>
                    <a:pt x="12049" y="7243"/>
                  </a:lnTo>
                  <a:lnTo>
                    <a:pt x="12724" y="7488"/>
                  </a:lnTo>
                  <a:cubicBezTo>
                    <a:pt x="12772" y="7505"/>
                    <a:pt x="12820" y="7513"/>
                    <a:pt x="12867" y="7513"/>
                  </a:cubicBezTo>
                  <a:cubicBezTo>
                    <a:pt x="13086" y="7513"/>
                    <a:pt x="13284" y="7343"/>
                    <a:pt x="13293" y="7107"/>
                  </a:cubicBezTo>
                  <a:lnTo>
                    <a:pt x="13326" y="6370"/>
                  </a:lnTo>
                  <a:cubicBezTo>
                    <a:pt x="13333" y="6238"/>
                    <a:pt x="13278" y="6109"/>
                    <a:pt x="13176" y="6026"/>
                  </a:cubicBezTo>
                  <a:lnTo>
                    <a:pt x="7979" y="1625"/>
                  </a:lnTo>
                  <a:cubicBezTo>
                    <a:pt x="7566" y="1269"/>
                    <a:pt x="7059" y="1038"/>
                    <a:pt x="6520" y="950"/>
                  </a:cubicBezTo>
                  <a:lnTo>
                    <a:pt x="1049" y="70"/>
                  </a:lnTo>
                  <a:lnTo>
                    <a:pt x="371" y="1"/>
                  </a:ln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040;p73">
              <a:extLst>
                <a:ext uri="{FF2B5EF4-FFF2-40B4-BE49-F238E27FC236}">
                  <a16:creationId xmlns:a16="http://schemas.microsoft.com/office/drawing/2014/main" id="{F741A075-02AB-4C3D-8E50-005B40DDB12F}"/>
                </a:ext>
              </a:extLst>
            </p:cNvPr>
            <p:cNvSpPr/>
            <p:nvPr/>
          </p:nvSpPr>
          <p:spPr>
            <a:xfrm>
              <a:off x="3730390" y="975707"/>
              <a:ext cx="96730" cy="195919"/>
            </a:xfrm>
            <a:custGeom>
              <a:avLst/>
              <a:gdLst/>
              <a:ahLst/>
              <a:cxnLst/>
              <a:rect l="l" t="t" r="r" b="b"/>
              <a:pathLst>
                <a:path w="4327" h="8764" extrusionOk="0">
                  <a:moveTo>
                    <a:pt x="1049" y="0"/>
                  </a:moveTo>
                  <a:lnTo>
                    <a:pt x="0" y="7921"/>
                  </a:lnTo>
                  <a:lnTo>
                    <a:pt x="4327" y="8764"/>
                  </a:lnTo>
                  <a:lnTo>
                    <a:pt x="1049" y="0"/>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041;p73">
              <a:extLst>
                <a:ext uri="{FF2B5EF4-FFF2-40B4-BE49-F238E27FC236}">
                  <a16:creationId xmlns:a16="http://schemas.microsoft.com/office/drawing/2014/main" id="{7CC1C231-452A-47EA-B2DC-CB642A6D5F61}"/>
                </a:ext>
              </a:extLst>
            </p:cNvPr>
            <p:cNvSpPr/>
            <p:nvPr/>
          </p:nvSpPr>
          <p:spPr>
            <a:xfrm>
              <a:off x="3206242" y="887205"/>
              <a:ext cx="551654" cy="281315"/>
            </a:xfrm>
            <a:custGeom>
              <a:avLst/>
              <a:gdLst/>
              <a:ahLst/>
              <a:cxnLst/>
              <a:rect l="l" t="t" r="r" b="b"/>
              <a:pathLst>
                <a:path w="24677" h="12584" extrusionOk="0">
                  <a:moveTo>
                    <a:pt x="4241" y="0"/>
                  </a:moveTo>
                  <a:cubicBezTo>
                    <a:pt x="2099" y="0"/>
                    <a:pt x="270" y="1681"/>
                    <a:pt x="158" y="3890"/>
                  </a:cubicBezTo>
                  <a:lnTo>
                    <a:pt x="104" y="5063"/>
                  </a:lnTo>
                  <a:cubicBezTo>
                    <a:pt x="1" y="7149"/>
                    <a:pt x="1486" y="8979"/>
                    <a:pt x="3547" y="9306"/>
                  </a:cubicBezTo>
                  <a:lnTo>
                    <a:pt x="24228" y="12584"/>
                  </a:lnTo>
                  <a:lnTo>
                    <a:pt x="24676" y="2918"/>
                  </a:lnTo>
                  <a:lnTo>
                    <a:pt x="4834" y="43"/>
                  </a:lnTo>
                  <a:cubicBezTo>
                    <a:pt x="4635" y="14"/>
                    <a:pt x="4437" y="0"/>
                    <a:pt x="42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042;p73">
              <a:extLst>
                <a:ext uri="{FF2B5EF4-FFF2-40B4-BE49-F238E27FC236}">
                  <a16:creationId xmlns:a16="http://schemas.microsoft.com/office/drawing/2014/main" id="{E32667C9-C0F3-4883-8A1B-BEABE3051176}"/>
                </a:ext>
              </a:extLst>
            </p:cNvPr>
            <p:cNvSpPr/>
            <p:nvPr/>
          </p:nvSpPr>
          <p:spPr>
            <a:xfrm>
              <a:off x="3988272" y="1152532"/>
              <a:ext cx="37065" cy="13614"/>
            </a:xfrm>
            <a:custGeom>
              <a:avLst/>
              <a:gdLst/>
              <a:ahLst/>
              <a:cxnLst/>
              <a:rect l="l" t="t" r="r" b="b"/>
              <a:pathLst>
                <a:path w="1658" h="609" extrusionOk="0">
                  <a:moveTo>
                    <a:pt x="126" y="1"/>
                  </a:moveTo>
                  <a:cubicBezTo>
                    <a:pt x="87" y="1"/>
                    <a:pt x="50" y="21"/>
                    <a:pt x="29" y="58"/>
                  </a:cubicBezTo>
                  <a:cubicBezTo>
                    <a:pt x="0" y="109"/>
                    <a:pt x="19" y="175"/>
                    <a:pt x="73" y="205"/>
                  </a:cubicBezTo>
                  <a:cubicBezTo>
                    <a:pt x="543" y="466"/>
                    <a:pt x="1486" y="601"/>
                    <a:pt x="1526" y="608"/>
                  </a:cubicBezTo>
                  <a:lnTo>
                    <a:pt x="1544" y="608"/>
                  </a:lnTo>
                  <a:cubicBezTo>
                    <a:pt x="1596" y="608"/>
                    <a:pt x="1643" y="568"/>
                    <a:pt x="1651" y="513"/>
                  </a:cubicBezTo>
                  <a:cubicBezTo>
                    <a:pt x="1658" y="454"/>
                    <a:pt x="1618" y="400"/>
                    <a:pt x="1559" y="392"/>
                  </a:cubicBezTo>
                  <a:cubicBezTo>
                    <a:pt x="1548" y="388"/>
                    <a:pt x="613" y="256"/>
                    <a:pt x="180" y="14"/>
                  </a:cubicBezTo>
                  <a:cubicBezTo>
                    <a:pt x="163" y="5"/>
                    <a:pt x="144"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6043;p73">
              <a:extLst>
                <a:ext uri="{FF2B5EF4-FFF2-40B4-BE49-F238E27FC236}">
                  <a16:creationId xmlns:a16="http://schemas.microsoft.com/office/drawing/2014/main" id="{594A5390-C166-4187-BFC2-AD21CE037F53}"/>
                </a:ext>
              </a:extLst>
            </p:cNvPr>
            <p:cNvSpPr/>
            <p:nvPr/>
          </p:nvSpPr>
          <p:spPr>
            <a:xfrm>
              <a:off x="3985232" y="1167688"/>
              <a:ext cx="37892" cy="13212"/>
            </a:xfrm>
            <a:custGeom>
              <a:avLst/>
              <a:gdLst/>
              <a:ahLst/>
              <a:cxnLst/>
              <a:rect l="l" t="t" r="r" b="b"/>
              <a:pathLst>
                <a:path w="1695" h="591" extrusionOk="0">
                  <a:moveTo>
                    <a:pt x="125" y="1"/>
                  </a:moveTo>
                  <a:cubicBezTo>
                    <a:pt x="84" y="1"/>
                    <a:pt x="45" y="23"/>
                    <a:pt x="26" y="62"/>
                  </a:cubicBezTo>
                  <a:cubicBezTo>
                    <a:pt x="1" y="118"/>
                    <a:pt x="26" y="184"/>
                    <a:pt x="82" y="209"/>
                  </a:cubicBezTo>
                  <a:cubicBezTo>
                    <a:pt x="734" y="517"/>
                    <a:pt x="1537" y="587"/>
                    <a:pt x="1574" y="590"/>
                  </a:cubicBezTo>
                  <a:lnTo>
                    <a:pt x="1581" y="590"/>
                  </a:lnTo>
                  <a:cubicBezTo>
                    <a:pt x="1640" y="590"/>
                    <a:pt x="1688" y="546"/>
                    <a:pt x="1691" y="492"/>
                  </a:cubicBezTo>
                  <a:cubicBezTo>
                    <a:pt x="1695" y="429"/>
                    <a:pt x="1651" y="377"/>
                    <a:pt x="1592" y="374"/>
                  </a:cubicBezTo>
                  <a:cubicBezTo>
                    <a:pt x="1581" y="370"/>
                    <a:pt x="789" y="304"/>
                    <a:pt x="173" y="11"/>
                  </a:cubicBezTo>
                  <a:cubicBezTo>
                    <a:pt x="158" y="4"/>
                    <a:pt x="14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6044;p73">
              <a:extLst>
                <a:ext uri="{FF2B5EF4-FFF2-40B4-BE49-F238E27FC236}">
                  <a16:creationId xmlns:a16="http://schemas.microsoft.com/office/drawing/2014/main" id="{2D534076-839D-4955-B1EA-CFBD194B9F41}"/>
                </a:ext>
              </a:extLst>
            </p:cNvPr>
            <p:cNvSpPr/>
            <p:nvPr/>
          </p:nvSpPr>
          <p:spPr>
            <a:xfrm>
              <a:off x="3985321" y="1183582"/>
              <a:ext cx="34941" cy="11736"/>
            </a:xfrm>
            <a:custGeom>
              <a:avLst/>
              <a:gdLst/>
              <a:ahLst/>
              <a:cxnLst/>
              <a:rect l="l" t="t" r="r" b="b"/>
              <a:pathLst>
                <a:path w="1563" h="525" extrusionOk="0">
                  <a:moveTo>
                    <a:pt x="120" y="1"/>
                  </a:moveTo>
                  <a:cubicBezTo>
                    <a:pt x="73" y="1"/>
                    <a:pt x="27" y="32"/>
                    <a:pt x="15" y="81"/>
                  </a:cubicBezTo>
                  <a:cubicBezTo>
                    <a:pt x="0" y="140"/>
                    <a:pt x="37" y="202"/>
                    <a:pt x="95" y="216"/>
                  </a:cubicBezTo>
                  <a:cubicBezTo>
                    <a:pt x="499" y="316"/>
                    <a:pt x="1408" y="517"/>
                    <a:pt x="1420" y="521"/>
                  </a:cubicBezTo>
                  <a:cubicBezTo>
                    <a:pt x="1427" y="521"/>
                    <a:pt x="1434" y="524"/>
                    <a:pt x="1442" y="524"/>
                  </a:cubicBezTo>
                  <a:cubicBezTo>
                    <a:pt x="1493" y="524"/>
                    <a:pt x="1537" y="488"/>
                    <a:pt x="1548" y="436"/>
                  </a:cubicBezTo>
                  <a:cubicBezTo>
                    <a:pt x="1562" y="378"/>
                    <a:pt x="1526" y="319"/>
                    <a:pt x="1467" y="309"/>
                  </a:cubicBezTo>
                  <a:cubicBezTo>
                    <a:pt x="1456" y="304"/>
                    <a:pt x="550" y="103"/>
                    <a:pt x="147" y="4"/>
                  </a:cubicBezTo>
                  <a:cubicBezTo>
                    <a:pt x="138" y="2"/>
                    <a:pt x="129" y="1"/>
                    <a:pt x="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6045;p73">
              <a:extLst>
                <a:ext uri="{FF2B5EF4-FFF2-40B4-BE49-F238E27FC236}">
                  <a16:creationId xmlns:a16="http://schemas.microsoft.com/office/drawing/2014/main" id="{A281F400-1E7B-4F12-833D-36EBA890D552}"/>
                </a:ext>
              </a:extLst>
            </p:cNvPr>
            <p:cNvSpPr/>
            <p:nvPr/>
          </p:nvSpPr>
          <p:spPr>
            <a:xfrm>
              <a:off x="3564564" y="327537"/>
              <a:ext cx="106745" cy="111328"/>
            </a:xfrm>
            <a:custGeom>
              <a:avLst/>
              <a:gdLst/>
              <a:ahLst/>
              <a:cxnLst/>
              <a:rect l="l" t="t" r="r" b="b"/>
              <a:pathLst>
                <a:path w="4775" h="4980" extrusionOk="0">
                  <a:moveTo>
                    <a:pt x="0" y="1"/>
                  </a:moveTo>
                  <a:lnTo>
                    <a:pt x="0" y="2593"/>
                  </a:lnTo>
                  <a:cubicBezTo>
                    <a:pt x="0" y="3910"/>
                    <a:pt x="1071" y="4980"/>
                    <a:pt x="2387" y="4980"/>
                  </a:cubicBezTo>
                  <a:cubicBezTo>
                    <a:pt x="3707" y="4980"/>
                    <a:pt x="4775" y="3910"/>
                    <a:pt x="4775" y="2593"/>
                  </a:cubicBezTo>
                  <a:lnTo>
                    <a:pt x="4775" y="1"/>
                  </a:ln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6046;p73">
              <a:extLst>
                <a:ext uri="{FF2B5EF4-FFF2-40B4-BE49-F238E27FC236}">
                  <a16:creationId xmlns:a16="http://schemas.microsoft.com/office/drawing/2014/main" id="{550FA2A4-401B-4D0A-A13F-9023BF3F210C}"/>
                </a:ext>
              </a:extLst>
            </p:cNvPr>
            <p:cNvSpPr/>
            <p:nvPr/>
          </p:nvSpPr>
          <p:spPr>
            <a:xfrm>
              <a:off x="3552828" y="350852"/>
              <a:ext cx="17973" cy="38831"/>
            </a:xfrm>
            <a:custGeom>
              <a:avLst/>
              <a:gdLst/>
              <a:ahLst/>
              <a:cxnLst/>
              <a:rect l="l" t="t" r="r" b="b"/>
              <a:pathLst>
                <a:path w="804" h="1737" extrusionOk="0">
                  <a:moveTo>
                    <a:pt x="556" y="1"/>
                  </a:moveTo>
                  <a:cubicBezTo>
                    <a:pt x="336" y="1"/>
                    <a:pt x="0" y="86"/>
                    <a:pt x="23" y="611"/>
                  </a:cubicBezTo>
                  <a:cubicBezTo>
                    <a:pt x="52" y="1393"/>
                    <a:pt x="521" y="1675"/>
                    <a:pt x="804" y="1737"/>
                  </a:cubicBezTo>
                  <a:lnTo>
                    <a:pt x="741" y="21"/>
                  </a:lnTo>
                  <a:cubicBezTo>
                    <a:pt x="741" y="21"/>
                    <a:pt x="662" y="1"/>
                    <a:pt x="556" y="1"/>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6047;p73">
              <a:extLst>
                <a:ext uri="{FF2B5EF4-FFF2-40B4-BE49-F238E27FC236}">
                  <a16:creationId xmlns:a16="http://schemas.microsoft.com/office/drawing/2014/main" id="{E230E498-1BA5-42C0-A3B0-FEC7C22E367C}"/>
                </a:ext>
              </a:extLst>
            </p:cNvPr>
            <p:cNvSpPr/>
            <p:nvPr/>
          </p:nvSpPr>
          <p:spPr>
            <a:xfrm>
              <a:off x="3665048" y="350852"/>
              <a:ext cx="17906" cy="38831"/>
            </a:xfrm>
            <a:custGeom>
              <a:avLst/>
              <a:gdLst/>
              <a:ahLst/>
              <a:cxnLst/>
              <a:rect l="l" t="t" r="r" b="b"/>
              <a:pathLst>
                <a:path w="801" h="1737" extrusionOk="0">
                  <a:moveTo>
                    <a:pt x="247" y="1"/>
                  </a:moveTo>
                  <a:cubicBezTo>
                    <a:pt x="142" y="1"/>
                    <a:pt x="63" y="21"/>
                    <a:pt x="63" y="21"/>
                  </a:cubicBezTo>
                  <a:lnTo>
                    <a:pt x="1" y="1737"/>
                  </a:lnTo>
                  <a:cubicBezTo>
                    <a:pt x="280" y="1675"/>
                    <a:pt x="749" y="1393"/>
                    <a:pt x="778" y="611"/>
                  </a:cubicBezTo>
                  <a:cubicBezTo>
                    <a:pt x="800" y="86"/>
                    <a:pt x="466" y="1"/>
                    <a:pt x="247" y="1"/>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6048;p73">
              <a:extLst>
                <a:ext uri="{FF2B5EF4-FFF2-40B4-BE49-F238E27FC236}">
                  <a16:creationId xmlns:a16="http://schemas.microsoft.com/office/drawing/2014/main" id="{7A510F23-0559-40FA-AD8F-0D12945F0B6B}"/>
                </a:ext>
              </a:extLst>
            </p:cNvPr>
            <p:cNvSpPr/>
            <p:nvPr/>
          </p:nvSpPr>
          <p:spPr>
            <a:xfrm>
              <a:off x="3556583" y="278200"/>
              <a:ext cx="122103" cy="91432"/>
            </a:xfrm>
            <a:custGeom>
              <a:avLst/>
              <a:gdLst/>
              <a:ahLst/>
              <a:cxnLst/>
              <a:rect l="l" t="t" r="r" b="b"/>
              <a:pathLst>
                <a:path w="5462" h="4090" extrusionOk="0">
                  <a:moveTo>
                    <a:pt x="2822" y="0"/>
                  </a:moveTo>
                  <a:cubicBezTo>
                    <a:pt x="1347" y="0"/>
                    <a:pt x="258" y="608"/>
                    <a:pt x="129" y="1676"/>
                  </a:cubicBezTo>
                  <a:cubicBezTo>
                    <a:pt x="1" y="2743"/>
                    <a:pt x="129" y="3275"/>
                    <a:pt x="129" y="3275"/>
                  </a:cubicBezTo>
                  <a:lnTo>
                    <a:pt x="331" y="3201"/>
                  </a:lnTo>
                  <a:lnTo>
                    <a:pt x="383" y="3986"/>
                  </a:lnTo>
                  <a:cubicBezTo>
                    <a:pt x="383" y="3986"/>
                    <a:pt x="713" y="3099"/>
                    <a:pt x="867" y="2211"/>
                  </a:cubicBezTo>
                  <a:cubicBezTo>
                    <a:pt x="1691" y="2291"/>
                    <a:pt x="2438" y="2315"/>
                    <a:pt x="3042" y="2315"/>
                  </a:cubicBezTo>
                  <a:cubicBezTo>
                    <a:pt x="3964" y="2315"/>
                    <a:pt x="4548" y="2259"/>
                    <a:pt x="4548" y="2259"/>
                  </a:cubicBezTo>
                  <a:cubicBezTo>
                    <a:pt x="4548" y="2259"/>
                    <a:pt x="4699" y="3707"/>
                    <a:pt x="5029" y="4089"/>
                  </a:cubicBezTo>
                  <a:lnTo>
                    <a:pt x="5105" y="3201"/>
                  </a:lnTo>
                  <a:lnTo>
                    <a:pt x="5308" y="3301"/>
                  </a:lnTo>
                  <a:cubicBezTo>
                    <a:pt x="5308" y="3301"/>
                    <a:pt x="5462" y="2464"/>
                    <a:pt x="5308" y="1599"/>
                  </a:cubicBezTo>
                  <a:cubicBezTo>
                    <a:pt x="5157" y="737"/>
                    <a:pt x="4291" y="0"/>
                    <a:pt x="28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049;p73">
              <a:extLst>
                <a:ext uri="{FF2B5EF4-FFF2-40B4-BE49-F238E27FC236}">
                  <a16:creationId xmlns:a16="http://schemas.microsoft.com/office/drawing/2014/main" id="{40EE2E85-F622-482E-A751-6E65F4F452E0}"/>
                </a:ext>
              </a:extLst>
            </p:cNvPr>
            <p:cNvSpPr/>
            <p:nvPr/>
          </p:nvSpPr>
          <p:spPr>
            <a:xfrm>
              <a:off x="3583744" y="367350"/>
              <a:ext cx="22243" cy="4560"/>
            </a:xfrm>
            <a:custGeom>
              <a:avLst/>
              <a:gdLst/>
              <a:ahLst/>
              <a:cxnLst/>
              <a:rect l="l" t="t" r="r" b="b"/>
              <a:pathLst>
                <a:path w="995" h="204" extrusionOk="0">
                  <a:moveTo>
                    <a:pt x="95" y="0"/>
                  </a:moveTo>
                  <a:cubicBezTo>
                    <a:pt x="54" y="0"/>
                    <a:pt x="21" y="25"/>
                    <a:pt x="11" y="68"/>
                  </a:cubicBezTo>
                  <a:cubicBezTo>
                    <a:pt x="0" y="112"/>
                    <a:pt x="30" y="152"/>
                    <a:pt x="74" y="163"/>
                  </a:cubicBezTo>
                  <a:cubicBezTo>
                    <a:pt x="84" y="167"/>
                    <a:pt x="260" y="203"/>
                    <a:pt x="502" y="203"/>
                  </a:cubicBezTo>
                  <a:cubicBezTo>
                    <a:pt x="631" y="203"/>
                    <a:pt x="774" y="193"/>
                    <a:pt x="920" y="163"/>
                  </a:cubicBezTo>
                  <a:cubicBezTo>
                    <a:pt x="964" y="156"/>
                    <a:pt x="994" y="112"/>
                    <a:pt x="983" y="68"/>
                  </a:cubicBezTo>
                  <a:cubicBezTo>
                    <a:pt x="976" y="28"/>
                    <a:pt x="940" y="1"/>
                    <a:pt x="901" y="1"/>
                  </a:cubicBezTo>
                  <a:cubicBezTo>
                    <a:pt x="896" y="1"/>
                    <a:pt x="892" y="1"/>
                    <a:pt x="888" y="2"/>
                  </a:cubicBezTo>
                  <a:cubicBezTo>
                    <a:pt x="751" y="29"/>
                    <a:pt x="618" y="38"/>
                    <a:pt x="502" y="38"/>
                  </a:cubicBezTo>
                  <a:cubicBezTo>
                    <a:pt x="276" y="38"/>
                    <a:pt x="113" y="4"/>
                    <a:pt x="110" y="2"/>
                  </a:cubicBezTo>
                  <a:cubicBezTo>
                    <a:pt x="105" y="1"/>
                    <a:pt x="100" y="0"/>
                    <a:pt x="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050;p73">
              <a:extLst>
                <a:ext uri="{FF2B5EF4-FFF2-40B4-BE49-F238E27FC236}">
                  <a16:creationId xmlns:a16="http://schemas.microsoft.com/office/drawing/2014/main" id="{7B6D6C01-A395-437B-95E7-84687BCF13C4}"/>
                </a:ext>
              </a:extLst>
            </p:cNvPr>
            <p:cNvSpPr/>
            <p:nvPr/>
          </p:nvSpPr>
          <p:spPr>
            <a:xfrm>
              <a:off x="3628811" y="367350"/>
              <a:ext cx="22154" cy="4560"/>
            </a:xfrm>
            <a:custGeom>
              <a:avLst/>
              <a:gdLst/>
              <a:ahLst/>
              <a:cxnLst/>
              <a:rect l="l" t="t" r="r" b="b"/>
              <a:pathLst>
                <a:path w="991" h="204" extrusionOk="0">
                  <a:moveTo>
                    <a:pt x="93" y="0"/>
                  </a:moveTo>
                  <a:cubicBezTo>
                    <a:pt x="54" y="0"/>
                    <a:pt x="18" y="25"/>
                    <a:pt x="9" y="68"/>
                  </a:cubicBezTo>
                  <a:cubicBezTo>
                    <a:pt x="1" y="112"/>
                    <a:pt x="26" y="152"/>
                    <a:pt x="70" y="163"/>
                  </a:cubicBezTo>
                  <a:cubicBezTo>
                    <a:pt x="82" y="167"/>
                    <a:pt x="258" y="203"/>
                    <a:pt x="503" y="203"/>
                  </a:cubicBezTo>
                  <a:cubicBezTo>
                    <a:pt x="628" y="203"/>
                    <a:pt x="771" y="193"/>
                    <a:pt x="918" y="163"/>
                  </a:cubicBezTo>
                  <a:cubicBezTo>
                    <a:pt x="962" y="156"/>
                    <a:pt x="991" y="112"/>
                    <a:pt x="984" y="68"/>
                  </a:cubicBezTo>
                  <a:cubicBezTo>
                    <a:pt x="973" y="28"/>
                    <a:pt x="937" y="1"/>
                    <a:pt x="898" y="1"/>
                  </a:cubicBezTo>
                  <a:cubicBezTo>
                    <a:pt x="893" y="1"/>
                    <a:pt x="889" y="1"/>
                    <a:pt x="884" y="2"/>
                  </a:cubicBezTo>
                  <a:cubicBezTo>
                    <a:pt x="748" y="29"/>
                    <a:pt x="615" y="38"/>
                    <a:pt x="498" y="38"/>
                  </a:cubicBezTo>
                  <a:cubicBezTo>
                    <a:pt x="273" y="38"/>
                    <a:pt x="110" y="4"/>
                    <a:pt x="107" y="2"/>
                  </a:cubicBezTo>
                  <a:cubicBezTo>
                    <a:pt x="102" y="1"/>
                    <a:pt x="97" y="0"/>
                    <a:pt x="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6051;p73">
              <a:extLst>
                <a:ext uri="{FF2B5EF4-FFF2-40B4-BE49-F238E27FC236}">
                  <a16:creationId xmlns:a16="http://schemas.microsoft.com/office/drawing/2014/main" id="{96FEFB04-D7D3-4201-BBFB-08845C879288}"/>
                </a:ext>
              </a:extLst>
            </p:cNvPr>
            <p:cNvSpPr/>
            <p:nvPr/>
          </p:nvSpPr>
          <p:spPr>
            <a:xfrm>
              <a:off x="3608915" y="366635"/>
              <a:ext cx="17884" cy="33555"/>
            </a:xfrm>
            <a:custGeom>
              <a:avLst/>
              <a:gdLst/>
              <a:ahLst/>
              <a:cxnLst/>
              <a:rect l="l" t="t" r="r" b="b"/>
              <a:pathLst>
                <a:path w="800" h="1501" extrusionOk="0">
                  <a:moveTo>
                    <a:pt x="182" y="1"/>
                  </a:moveTo>
                  <a:cubicBezTo>
                    <a:pt x="142" y="1"/>
                    <a:pt x="106" y="33"/>
                    <a:pt x="102" y="74"/>
                  </a:cubicBezTo>
                  <a:lnTo>
                    <a:pt x="0" y="1413"/>
                  </a:lnTo>
                  <a:cubicBezTo>
                    <a:pt x="0" y="1438"/>
                    <a:pt x="11" y="1464"/>
                    <a:pt x="29" y="1482"/>
                  </a:cubicBezTo>
                  <a:cubicBezTo>
                    <a:pt x="44" y="1493"/>
                    <a:pt x="63" y="1501"/>
                    <a:pt x="80" y="1501"/>
                  </a:cubicBezTo>
                  <a:cubicBezTo>
                    <a:pt x="92" y="1501"/>
                    <a:pt x="99" y="1501"/>
                    <a:pt x="107" y="1497"/>
                  </a:cubicBezTo>
                  <a:lnTo>
                    <a:pt x="733" y="1310"/>
                  </a:lnTo>
                  <a:cubicBezTo>
                    <a:pt x="774" y="1299"/>
                    <a:pt x="799" y="1251"/>
                    <a:pt x="789" y="1207"/>
                  </a:cubicBezTo>
                  <a:cubicBezTo>
                    <a:pt x="776" y="1173"/>
                    <a:pt x="743" y="1150"/>
                    <a:pt x="707" y="1150"/>
                  </a:cubicBezTo>
                  <a:cubicBezTo>
                    <a:pt x="700" y="1150"/>
                    <a:pt x="693" y="1150"/>
                    <a:pt x="686" y="1152"/>
                  </a:cubicBezTo>
                  <a:lnTo>
                    <a:pt x="173" y="1306"/>
                  </a:lnTo>
                  <a:lnTo>
                    <a:pt x="264" y="89"/>
                  </a:lnTo>
                  <a:cubicBezTo>
                    <a:pt x="268" y="41"/>
                    <a:pt x="234" y="5"/>
                    <a:pt x="190" y="1"/>
                  </a:cubicBezTo>
                  <a:cubicBezTo>
                    <a:pt x="188" y="1"/>
                    <a:pt x="185" y="1"/>
                    <a:pt x="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6052;p73">
              <a:extLst>
                <a:ext uri="{FF2B5EF4-FFF2-40B4-BE49-F238E27FC236}">
                  <a16:creationId xmlns:a16="http://schemas.microsoft.com/office/drawing/2014/main" id="{BC05BA1F-CC2E-47EE-AA31-A5F5B5B25B8B}"/>
                </a:ext>
              </a:extLst>
            </p:cNvPr>
            <p:cNvSpPr/>
            <p:nvPr/>
          </p:nvSpPr>
          <p:spPr>
            <a:xfrm>
              <a:off x="3602678" y="407946"/>
              <a:ext cx="29106" cy="6751"/>
            </a:xfrm>
            <a:custGeom>
              <a:avLst/>
              <a:gdLst/>
              <a:ahLst/>
              <a:cxnLst/>
              <a:rect l="l" t="t" r="r" b="b"/>
              <a:pathLst>
                <a:path w="1302" h="302" extrusionOk="0">
                  <a:moveTo>
                    <a:pt x="1209" y="1"/>
                  </a:moveTo>
                  <a:cubicBezTo>
                    <a:pt x="1197" y="1"/>
                    <a:pt x="1185" y="3"/>
                    <a:pt x="1173" y="8"/>
                  </a:cubicBezTo>
                  <a:cubicBezTo>
                    <a:pt x="980" y="95"/>
                    <a:pt x="775" y="138"/>
                    <a:pt x="590" y="138"/>
                  </a:cubicBezTo>
                  <a:cubicBezTo>
                    <a:pt x="412" y="138"/>
                    <a:pt x="252" y="98"/>
                    <a:pt x="139" y="19"/>
                  </a:cubicBezTo>
                  <a:cubicBezTo>
                    <a:pt x="125" y="9"/>
                    <a:pt x="108" y="4"/>
                    <a:pt x="92" y="4"/>
                  </a:cubicBezTo>
                  <a:cubicBezTo>
                    <a:pt x="66" y="4"/>
                    <a:pt x="41" y="15"/>
                    <a:pt x="26" y="37"/>
                  </a:cubicBezTo>
                  <a:cubicBezTo>
                    <a:pt x="0" y="74"/>
                    <a:pt x="7" y="125"/>
                    <a:pt x="44" y="151"/>
                  </a:cubicBezTo>
                  <a:cubicBezTo>
                    <a:pt x="183" y="250"/>
                    <a:pt x="378" y="301"/>
                    <a:pt x="591" y="301"/>
                  </a:cubicBezTo>
                  <a:cubicBezTo>
                    <a:pt x="799" y="301"/>
                    <a:pt x="1027" y="250"/>
                    <a:pt x="1244" y="155"/>
                  </a:cubicBezTo>
                  <a:cubicBezTo>
                    <a:pt x="1283" y="137"/>
                    <a:pt x="1302" y="89"/>
                    <a:pt x="1283" y="49"/>
                  </a:cubicBezTo>
                  <a:cubicBezTo>
                    <a:pt x="1271" y="17"/>
                    <a:pt x="1240" y="1"/>
                    <a:pt x="12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6053;p73">
              <a:extLst>
                <a:ext uri="{FF2B5EF4-FFF2-40B4-BE49-F238E27FC236}">
                  <a16:creationId xmlns:a16="http://schemas.microsoft.com/office/drawing/2014/main" id="{3244E3DF-1941-420A-8044-96B979D14FC5}"/>
                </a:ext>
              </a:extLst>
            </p:cNvPr>
            <p:cNvSpPr/>
            <p:nvPr/>
          </p:nvSpPr>
          <p:spPr>
            <a:xfrm>
              <a:off x="3580368" y="347499"/>
              <a:ext cx="27497" cy="8249"/>
            </a:xfrm>
            <a:custGeom>
              <a:avLst/>
              <a:gdLst/>
              <a:ahLst/>
              <a:cxnLst/>
              <a:rect l="l" t="t" r="r" b="b"/>
              <a:pathLst>
                <a:path w="1230" h="369" extrusionOk="0">
                  <a:moveTo>
                    <a:pt x="562" y="0"/>
                  </a:moveTo>
                  <a:cubicBezTo>
                    <a:pt x="279" y="0"/>
                    <a:pt x="84" y="107"/>
                    <a:pt x="70" y="116"/>
                  </a:cubicBezTo>
                  <a:cubicBezTo>
                    <a:pt x="19" y="142"/>
                    <a:pt x="1" y="211"/>
                    <a:pt x="30" y="263"/>
                  </a:cubicBezTo>
                  <a:cubicBezTo>
                    <a:pt x="48" y="299"/>
                    <a:pt x="87" y="320"/>
                    <a:pt x="126" y="320"/>
                  </a:cubicBezTo>
                  <a:cubicBezTo>
                    <a:pt x="144" y="320"/>
                    <a:pt x="161" y="316"/>
                    <a:pt x="177" y="307"/>
                  </a:cubicBezTo>
                  <a:cubicBezTo>
                    <a:pt x="179" y="304"/>
                    <a:pt x="335" y="219"/>
                    <a:pt x="563" y="219"/>
                  </a:cubicBezTo>
                  <a:cubicBezTo>
                    <a:pt x="704" y="219"/>
                    <a:pt x="872" y="251"/>
                    <a:pt x="1049" y="355"/>
                  </a:cubicBezTo>
                  <a:cubicBezTo>
                    <a:pt x="1068" y="365"/>
                    <a:pt x="1086" y="369"/>
                    <a:pt x="1105" y="369"/>
                  </a:cubicBezTo>
                  <a:cubicBezTo>
                    <a:pt x="1145" y="369"/>
                    <a:pt x="1181" y="351"/>
                    <a:pt x="1200" y="314"/>
                  </a:cubicBezTo>
                  <a:cubicBezTo>
                    <a:pt x="1230" y="263"/>
                    <a:pt x="1211" y="197"/>
                    <a:pt x="1159" y="167"/>
                  </a:cubicBezTo>
                  <a:cubicBezTo>
                    <a:pt x="942" y="40"/>
                    <a:pt x="736" y="0"/>
                    <a:pt x="5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6054;p73">
              <a:extLst>
                <a:ext uri="{FF2B5EF4-FFF2-40B4-BE49-F238E27FC236}">
                  <a16:creationId xmlns:a16="http://schemas.microsoft.com/office/drawing/2014/main" id="{EF899B71-C5E8-415F-8EA5-27AC0C2436C3}"/>
                </a:ext>
              </a:extLst>
            </p:cNvPr>
            <p:cNvSpPr/>
            <p:nvPr/>
          </p:nvSpPr>
          <p:spPr>
            <a:xfrm>
              <a:off x="3624966" y="347499"/>
              <a:ext cx="27564" cy="8249"/>
            </a:xfrm>
            <a:custGeom>
              <a:avLst/>
              <a:gdLst/>
              <a:ahLst/>
              <a:cxnLst/>
              <a:rect l="l" t="t" r="r" b="b"/>
              <a:pathLst>
                <a:path w="1233" h="369" extrusionOk="0">
                  <a:moveTo>
                    <a:pt x="565" y="0"/>
                  </a:moveTo>
                  <a:cubicBezTo>
                    <a:pt x="281" y="0"/>
                    <a:pt x="86" y="107"/>
                    <a:pt x="74" y="116"/>
                  </a:cubicBezTo>
                  <a:cubicBezTo>
                    <a:pt x="19" y="142"/>
                    <a:pt x="0" y="208"/>
                    <a:pt x="30" y="263"/>
                  </a:cubicBezTo>
                  <a:cubicBezTo>
                    <a:pt x="50" y="299"/>
                    <a:pt x="88" y="320"/>
                    <a:pt x="128" y="320"/>
                  </a:cubicBezTo>
                  <a:cubicBezTo>
                    <a:pt x="146" y="320"/>
                    <a:pt x="164" y="316"/>
                    <a:pt x="181" y="307"/>
                  </a:cubicBezTo>
                  <a:cubicBezTo>
                    <a:pt x="189" y="300"/>
                    <a:pt x="342" y="219"/>
                    <a:pt x="565" y="219"/>
                  </a:cubicBezTo>
                  <a:cubicBezTo>
                    <a:pt x="705" y="219"/>
                    <a:pt x="874" y="251"/>
                    <a:pt x="1053" y="355"/>
                  </a:cubicBezTo>
                  <a:cubicBezTo>
                    <a:pt x="1071" y="365"/>
                    <a:pt x="1090" y="369"/>
                    <a:pt x="1108" y="369"/>
                  </a:cubicBezTo>
                  <a:cubicBezTo>
                    <a:pt x="1144" y="369"/>
                    <a:pt x="1181" y="351"/>
                    <a:pt x="1203" y="314"/>
                  </a:cubicBezTo>
                  <a:cubicBezTo>
                    <a:pt x="1232" y="263"/>
                    <a:pt x="1215" y="197"/>
                    <a:pt x="1163" y="167"/>
                  </a:cubicBezTo>
                  <a:cubicBezTo>
                    <a:pt x="945" y="40"/>
                    <a:pt x="739" y="0"/>
                    <a:pt x="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6055;p73">
              <a:extLst>
                <a:ext uri="{FF2B5EF4-FFF2-40B4-BE49-F238E27FC236}">
                  <a16:creationId xmlns:a16="http://schemas.microsoft.com/office/drawing/2014/main" id="{4D066BF2-7D6C-4D53-ACD2-41F9377DA139}"/>
                </a:ext>
              </a:extLst>
            </p:cNvPr>
            <p:cNvSpPr/>
            <p:nvPr/>
          </p:nvSpPr>
          <p:spPr>
            <a:xfrm>
              <a:off x="3314617" y="478542"/>
              <a:ext cx="307761" cy="389536"/>
            </a:xfrm>
            <a:custGeom>
              <a:avLst/>
              <a:gdLst/>
              <a:ahLst/>
              <a:cxnLst/>
              <a:rect l="l" t="t" r="r" b="b"/>
              <a:pathLst>
                <a:path w="13767" h="17425" extrusionOk="0">
                  <a:moveTo>
                    <a:pt x="13245" y="0"/>
                  </a:moveTo>
                  <a:cubicBezTo>
                    <a:pt x="13022" y="0"/>
                    <a:pt x="12827" y="139"/>
                    <a:pt x="12751" y="349"/>
                  </a:cubicBezTo>
                  <a:lnTo>
                    <a:pt x="11302" y="5537"/>
                  </a:lnTo>
                  <a:lnTo>
                    <a:pt x="7305" y="8948"/>
                  </a:lnTo>
                  <a:lnTo>
                    <a:pt x="8486" y="4199"/>
                  </a:lnTo>
                  <a:lnTo>
                    <a:pt x="2799" y="4063"/>
                  </a:lnTo>
                  <a:cubicBezTo>
                    <a:pt x="2799" y="4063"/>
                    <a:pt x="477" y="12468"/>
                    <a:pt x="467" y="12497"/>
                  </a:cubicBezTo>
                  <a:cubicBezTo>
                    <a:pt x="0" y="14184"/>
                    <a:pt x="826" y="16102"/>
                    <a:pt x="2325" y="16985"/>
                  </a:cubicBezTo>
                  <a:cubicBezTo>
                    <a:pt x="2843" y="17290"/>
                    <a:pt x="3355" y="17425"/>
                    <a:pt x="3851" y="17425"/>
                  </a:cubicBezTo>
                  <a:cubicBezTo>
                    <a:pt x="4834" y="17425"/>
                    <a:pt x="5754" y="16899"/>
                    <a:pt x="6539" y="16131"/>
                  </a:cubicBezTo>
                  <a:cubicBezTo>
                    <a:pt x="8684" y="14034"/>
                    <a:pt x="10833" y="11936"/>
                    <a:pt x="12978" y="9835"/>
                  </a:cubicBezTo>
                  <a:cubicBezTo>
                    <a:pt x="13033" y="9780"/>
                    <a:pt x="13088" y="9728"/>
                    <a:pt x="13143" y="9674"/>
                  </a:cubicBezTo>
                  <a:cubicBezTo>
                    <a:pt x="13543" y="9285"/>
                    <a:pt x="13766" y="8753"/>
                    <a:pt x="13766" y="8200"/>
                  </a:cubicBezTo>
                  <a:lnTo>
                    <a:pt x="13766" y="3872"/>
                  </a:lnTo>
                  <a:cubicBezTo>
                    <a:pt x="13744" y="3821"/>
                    <a:pt x="13734" y="3791"/>
                    <a:pt x="13734" y="3791"/>
                  </a:cubicBezTo>
                  <a:lnTo>
                    <a:pt x="13766" y="513"/>
                  </a:lnTo>
                  <a:cubicBezTo>
                    <a:pt x="13759" y="227"/>
                    <a:pt x="13528" y="0"/>
                    <a:pt x="13245" y="0"/>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6056;p73">
              <a:extLst>
                <a:ext uri="{FF2B5EF4-FFF2-40B4-BE49-F238E27FC236}">
                  <a16:creationId xmlns:a16="http://schemas.microsoft.com/office/drawing/2014/main" id="{4FB10CA4-4777-409D-BDA4-50066E7B1B89}"/>
                </a:ext>
              </a:extLst>
            </p:cNvPr>
            <p:cNvSpPr/>
            <p:nvPr/>
          </p:nvSpPr>
          <p:spPr>
            <a:xfrm>
              <a:off x="3372739" y="672646"/>
              <a:ext cx="109383" cy="80612"/>
            </a:xfrm>
            <a:custGeom>
              <a:avLst/>
              <a:gdLst/>
              <a:ahLst/>
              <a:cxnLst/>
              <a:rect l="l" t="t" r="r" b="b"/>
              <a:pathLst>
                <a:path w="4893" h="3606" extrusionOk="0">
                  <a:moveTo>
                    <a:pt x="866" y="1"/>
                  </a:moveTo>
                  <a:lnTo>
                    <a:pt x="1" y="3605"/>
                  </a:lnTo>
                  <a:lnTo>
                    <a:pt x="4892" y="111"/>
                  </a:lnTo>
                  <a:lnTo>
                    <a:pt x="866"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6057;p73">
              <a:extLst>
                <a:ext uri="{FF2B5EF4-FFF2-40B4-BE49-F238E27FC236}">
                  <a16:creationId xmlns:a16="http://schemas.microsoft.com/office/drawing/2014/main" id="{8C986A61-7AC0-4295-9356-B0D9685F3993}"/>
                </a:ext>
              </a:extLst>
            </p:cNvPr>
            <p:cNvSpPr/>
            <p:nvPr/>
          </p:nvSpPr>
          <p:spPr>
            <a:xfrm>
              <a:off x="3613163" y="478542"/>
              <a:ext cx="307672" cy="389536"/>
            </a:xfrm>
            <a:custGeom>
              <a:avLst/>
              <a:gdLst/>
              <a:ahLst/>
              <a:cxnLst/>
              <a:rect l="l" t="t" r="r" b="b"/>
              <a:pathLst>
                <a:path w="13763" h="17425" extrusionOk="0">
                  <a:moveTo>
                    <a:pt x="521" y="0"/>
                  </a:moveTo>
                  <a:cubicBezTo>
                    <a:pt x="235" y="0"/>
                    <a:pt x="5" y="227"/>
                    <a:pt x="0" y="513"/>
                  </a:cubicBezTo>
                  <a:lnTo>
                    <a:pt x="5" y="965"/>
                  </a:lnTo>
                  <a:lnTo>
                    <a:pt x="52" y="950"/>
                  </a:lnTo>
                  <a:lnTo>
                    <a:pt x="154" y="8376"/>
                  </a:lnTo>
                  <a:cubicBezTo>
                    <a:pt x="162" y="8922"/>
                    <a:pt x="386" y="9446"/>
                    <a:pt x="778" y="9831"/>
                  </a:cubicBezTo>
                  <a:cubicBezTo>
                    <a:pt x="782" y="9831"/>
                    <a:pt x="785" y="9835"/>
                    <a:pt x="785" y="9835"/>
                  </a:cubicBezTo>
                  <a:cubicBezTo>
                    <a:pt x="2934" y="11936"/>
                    <a:pt x="5079" y="14034"/>
                    <a:pt x="7228" y="16131"/>
                  </a:cubicBezTo>
                  <a:cubicBezTo>
                    <a:pt x="8013" y="16899"/>
                    <a:pt x="8932" y="17425"/>
                    <a:pt x="9914" y="17425"/>
                  </a:cubicBezTo>
                  <a:cubicBezTo>
                    <a:pt x="10410" y="17425"/>
                    <a:pt x="10922" y="17290"/>
                    <a:pt x="11441" y="16985"/>
                  </a:cubicBezTo>
                  <a:cubicBezTo>
                    <a:pt x="12942" y="16102"/>
                    <a:pt x="13763" y="14184"/>
                    <a:pt x="13297" y="12497"/>
                  </a:cubicBezTo>
                  <a:cubicBezTo>
                    <a:pt x="13289" y="12468"/>
                    <a:pt x="10965" y="4063"/>
                    <a:pt x="10965" y="4063"/>
                  </a:cubicBezTo>
                  <a:lnTo>
                    <a:pt x="5281" y="4199"/>
                  </a:lnTo>
                  <a:lnTo>
                    <a:pt x="6462" y="8948"/>
                  </a:lnTo>
                  <a:lnTo>
                    <a:pt x="2461" y="5537"/>
                  </a:lnTo>
                  <a:lnTo>
                    <a:pt x="1012" y="349"/>
                  </a:lnTo>
                  <a:cubicBezTo>
                    <a:pt x="939" y="139"/>
                    <a:pt x="741" y="0"/>
                    <a:pt x="521" y="0"/>
                  </a:cubicBezTo>
                  <a:close/>
                </a:path>
              </a:pathLst>
            </a:custGeom>
            <a:solidFill>
              <a:srgbClr val="ECAE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6058;p73">
              <a:extLst>
                <a:ext uri="{FF2B5EF4-FFF2-40B4-BE49-F238E27FC236}">
                  <a16:creationId xmlns:a16="http://schemas.microsoft.com/office/drawing/2014/main" id="{E7A63DAB-0FBD-40CD-B89A-961F274FCCCA}"/>
                </a:ext>
              </a:extLst>
            </p:cNvPr>
            <p:cNvSpPr/>
            <p:nvPr/>
          </p:nvSpPr>
          <p:spPr>
            <a:xfrm>
              <a:off x="3754309" y="671484"/>
              <a:ext cx="106522" cy="87408"/>
            </a:xfrm>
            <a:custGeom>
              <a:avLst/>
              <a:gdLst/>
              <a:ahLst/>
              <a:cxnLst/>
              <a:rect l="l" t="t" r="r" b="b"/>
              <a:pathLst>
                <a:path w="4765" h="3910" extrusionOk="0">
                  <a:moveTo>
                    <a:pt x="4005" y="1"/>
                  </a:moveTo>
                  <a:lnTo>
                    <a:pt x="1" y="163"/>
                  </a:lnTo>
                  <a:lnTo>
                    <a:pt x="4764" y="3910"/>
                  </a:lnTo>
                  <a:lnTo>
                    <a:pt x="4005" y="1"/>
                  </a:ln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6059;p73">
              <a:extLst>
                <a:ext uri="{FF2B5EF4-FFF2-40B4-BE49-F238E27FC236}">
                  <a16:creationId xmlns:a16="http://schemas.microsoft.com/office/drawing/2014/main" id="{2CB94273-D5A3-4A11-A6C3-89B564E33B7E}"/>
                </a:ext>
              </a:extLst>
            </p:cNvPr>
            <p:cNvSpPr/>
            <p:nvPr/>
          </p:nvSpPr>
          <p:spPr>
            <a:xfrm>
              <a:off x="3613163" y="499935"/>
              <a:ext cx="8383" cy="177096"/>
            </a:xfrm>
            <a:custGeom>
              <a:avLst/>
              <a:gdLst/>
              <a:ahLst/>
              <a:cxnLst/>
              <a:rect l="l" t="t" r="r" b="b"/>
              <a:pathLst>
                <a:path w="375" h="7922" extrusionOk="0">
                  <a:moveTo>
                    <a:pt x="110" y="1"/>
                  </a:moveTo>
                  <a:cubicBezTo>
                    <a:pt x="49" y="1"/>
                    <a:pt x="0" y="52"/>
                    <a:pt x="5" y="114"/>
                  </a:cubicBezTo>
                  <a:lnTo>
                    <a:pt x="122" y="4665"/>
                  </a:lnTo>
                  <a:lnTo>
                    <a:pt x="154" y="7811"/>
                  </a:lnTo>
                  <a:cubicBezTo>
                    <a:pt x="154" y="7869"/>
                    <a:pt x="206" y="7921"/>
                    <a:pt x="264" y="7921"/>
                  </a:cubicBezTo>
                  <a:cubicBezTo>
                    <a:pt x="327" y="7917"/>
                    <a:pt x="374" y="7869"/>
                    <a:pt x="374" y="7807"/>
                  </a:cubicBezTo>
                  <a:lnTo>
                    <a:pt x="342" y="4660"/>
                  </a:lnTo>
                  <a:lnTo>
                    <a:pt x="220" y="106"/>
                  </a:lnTo>
                  <a:cubicBezTo>
                    <a:pt x="220" y="48"/>
                    <a:pt x="162" y="1"/>
                    <a:pt x="110" y="1"/>
                  </a:cubicBezTo>
                  <a:close/>
                </a:path>
              </a:pathLst>
            </a:custGeom>
            <a:solidFill>
              <a:srgbClr val="D38B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6060;p73">
              <a:extLst>
                <a:ext uri="{FF2B5EF4-FFF2-40B4-BE49-F238E27FC236}">
                  <a16:creationId xmlns:a16="http://schemas.microsoft.com/office/drawing/2014/main" id="{ADFA621D-6C86-415C-BE8E-7ADF946807D9}"/>
                </a:ext>
              </a:extLst>
            </p:cNvPr>
            <p:cNvSpPr/>
            <p:nvPr/>
          </p:nvSpPr>
          <p:spPr>
            <a:xfrm>
              <a:off x="3330757" y="495598"/>
              <a:ext cx="198088" cy="179533"/>
            </a:xfrm>
            <a:custGeom>
              <a:avLst/>
              <a:gdLst/>
              <a:ahLst/>
              <a:cxnLst/>
              <a:rect l="l" t="t" r="r" b="b"/>
              <a:pathLst>
                <a:path w="8861" h="8031" extrusionOk="0">
                  <a:moveTo>
                    <a:pt x="8860" y="0"/>
                  </a:moveTo>
                  <a:lnTo>
                    <a:pt x="5043" y="151"/>
                  </a:lnTo>
                  <a:cubicBezTo>
                    <a:pt x="3275" y="305"/>
                    <a:pt x="2190" y="1265"/>
                    <a:pt x="1703" y="2720"/>
                  </a:cubicBezTo>
                  <a:lnTo>
                    <a:pt x="1" y="7825"/>
                  </a:lnTo>
                  <a:lnTo>
                    <a:pt x="6770" y="8031"/>
                  </a:lnTo>
                  <a:lnTo>
                    <a:pt x="886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6061;p73">
              <a:extLst>
                <a:ext uri="{FF2B5EF4-FFF2-40B4-BE49-F238E27FC236}">
                  <a16:creationId xmlns:a16="http://schemas.microsoft.com/office/drawing/2014/main" id="{4F509FCD-C846-4E52-8D37-525463A257DA}"/>
                </a:ext>
              </a:extLst>
            </p:cNvPr>
            <p:cNvSpPr/>
            <p:nvPr/>
          </p:nvSpPr>
          <p:spPr>
            <a:xfrm>
              <a:off x="3706113" y="496738"/>
              <a:ext cx="199563" cy="178393"/>
            </a:xfrm>
            <a:custGeom>
              <a:avLst/>
              <a:gdLst/>
              <a:ahLst/>
              <a:cxnLst/>
              <a:rect l="l" t="t" r="r" b="b"/>
              <a:pathLst>
                <a:path w="8927" h="7980" extrusionOk="0">
                  <a:moveTo>
                    <a:pt x="0" y="0"/>
                  </a:moveTo>
                  <a:lnTo>
                    <a:pt x="2157" y="7980"/>
                  </a:lnTo>
                  <a:lnTo>
                    <a:pt x="8926" y="7774"/>
                  </a:lnTo>
                  <a:lnTo>
                    <a:pt x="7225" y="2669"/>
                  </a:lnTo>
                  <a:cubicBezTo>
                    <a:pt x="6741" y="1214"/>
                    <a:pt x="5651" y="254"/>
                    <a:pt x="3888" y="100"/>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6062;p73">
              <a:extLst>
                <a:ext uri="{FF2B5EF4-FFF2-40B4-BE49-F238E27FC236}">
                  <a16:creationId xmlns:a16="http://schemas.microsoft.com/office/drawing/2014/main" id="{27253802-0CC7-4C8D-9D3B-95099C3EEE74}"/>
                </a:ext>
              </a:extLst>
            </p:cNvPr>
            <p:cNvSpPr/>
            <p:nvPr/>
          </p:nvSpPr>
          <p:spPr>
            <a:xfrm>
              <a:off x="3096973" y="573258"/>
              <a:ext cx="247358" cy="231888"/>
            </a:xfrm>
            <a:custGeom>
              <a:avLst/>
              <a:gdLst/>
              <a:ahLst/>
              <a:cxnLst/>
              <a:rect l="l" t="t" r="r" b="b"/>
              <a:pathLst>
                <a:path w="11065" h="10373" extrusionOk="0">
                  <a:moveTo>
                    <a:pt x="7212" y="0"/>
                  </a:moveTo>
                  <a:cubicBezTo>
                    <a:pt x="5957" y="0"/>
                    <a:pt x="4794" y="904"/>
                    <a:pt x="4794" y="904"/>
                  </a:cubicBezTo>
                  <a:cubicBezTo>
                    <a:pt x="4794" y="904"/>
                    <a:pt x="3827" y="15"/>
                    <a:pt x="2825" y="15"/>
                  </a:cubicBezTo>
                  <a:cubicBezTo>
                    <a:pt x="2042" y="15"/>
                    <a:pt x="1237" y="560"/>
                    <a:pt x="859" y="2503"/>
                  </a:cubicBezTo>
                  <a:cubicBezTo>
                    <a:pt x="1" y="6929"/>
                    <a:pt x="3320" y="10372"/>
                    <a:pt x="3320" y="10372"/>
                  </a:cubicBezTo>
                  <a:cubicBezTo>
                    <a:pt x="3320" y="10372"/>
                    <a:pt x="11064" y="5451"/>
                    <a:pt x="9590" y="1887"/>
                  </a:cubicBezTo>
                  <a:cubicBezTo>
                    <a:pt x="8988" y="431"/>
                    <a:pt x="8078" y="0"/>
                    <a:pt x="7212" y="0"/>
                  </a:cubicBezTo>
                  <a:close/>
                </a:path>
              </a:pathLst>
            </a:custGeom>
            <a:solidFill>
              <a:srgbClr val="2C272B">
                <a:alpha val="240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107976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949"/>
        <p:cNvGrpSpPr/>
        <p:nvPr/>
      </p:nvGrpSpPr>
      <p:grpSpPr>
        <a:xfrm>
          <a:off x="0" y="0"/>
          <a:ext cx="0" cy="0"/>
          <a:chOff x="0" y="0"/>
          <a:chExt cx="0" cy="0"/>
        </a:xfrm>
      </p:grpSpPr>
      <p:sp>
        <p:nvSpPr>
          <p:cNvPr id="3950" name="Google Shape;3950;p41"/>
          <p:cNvSpPr/>
          <p:nvPr/>
        </p:nvSpPr>
        <p:spPr>
          <a:xfrm>
            <a:off x="5806016" y="2975947"/>
            <a:ext cx="556865" cy="527690"/>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rgbClr val="FFFFFF"/>
                </a:solidFill>
              </a:rPr>
              <a:t>.</a:t>
            </a:r>
            <a:endParaRPr dirty="0">
              <a:solidFill>
                <a:srgbClr val="FFFFFF"/>
              </a:solidFill>
            </a:endParaRPr>
          </a:p>
        </p:txBody>
      </p:sp>
      <p:sp>
        <p:nvSpPr>
          <p:cNvPr id="3951" name="Google Shape;3951;p41"/>
          <p:cNvSpPr/>
          <p:nvPr/>
        </p:nvSpPr>
        <p:spPr>
          <a:xfrm>
            <a:off x="2829942" y="2975947"/>
            <a:ext cx="556865" cy="527690"/>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rgbClr val="FFFFFF"/>
                </a:solidFill>
              </a:rPr>
              <a:t>.</a:t>
            </a:r>
            <a:endParaRPr sz="2000" dirty="0">
              <a:solidFill>
                <a:srgbClr val="FFFFFF"/>
              </a:solidFill>
            </a:endParaRPr>
          </a:p>
        </p:txBody>
      </p:sp>
      <p:sp>
        <p:nvSpPr>
          <p:cNvPr id="3952" name="Google Shape;3952;p41"/>
          <p:cNvSpPr/>
          <p:nvPr/>
        </p:nvSpPr>
        <p:spPr>
          <a:xfrm>
            <a:off x="7003715" y="1521313"/>
            <a:ext cx="556865" cy="527690"/>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rgbClr val="FFFFFF"/>
                </a:solidFill>
              </a:rPr>
              <a:t>.</a:t>
            </a:r>
            <a:endParaRPr sz="2000" dirty="0">
              <a:solidFill>
                <a:srgbClr val="FFFFFF"/>
              </a:solidFill>
            </a:endParaRPr>
          </a:p>
        </p:txBody>
      </p:sp>
      <p:sp>
        <p:nvSpPr>
          <p:cNvPr id="3953" name="Google Shape;3953;p41"/>
          <p:cNvSpPr/>
          <p:nvPr/>
        </p:nvSpPr>
        <p:spPr>
          <a:xfrm>
            <a:off x="4293526" y="1521313"/>
            <a:ext cx="556865" cy="527690"/>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rgbClr val="FFFFFF"/>
                </a:solidFill>
              </a:rPr>
              <a:t>.</a:t>
            </a:r>
            <a:endParaRPr dirty="0">
              <a:solidFill>
                <a:srgbClr val="FFFFFF"/>
              </a:solidFill>
            </a:endParaRPr>
          </a:p>
        </p:txBody>
      </p:sp>
      <p:sp>
        <p:nvSpPr>
          <p:cNvPr id="3954" name="Google Shape;3954;p41"/>
          <p:cNvSpPr/>
          <p:nvPr/>
        </p:nvSpPr>
        <p:spPr>
          <a:xfrm>
            <a:off x="1132634" y="1521313"/>
            <a:ext cx="556865" cy="527690"/>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rgbClr val="FFFFFF"/>
                </a:solidFill>
              </a:rPr>
              <a:t>.</a:t>
            </a:r>
            <a:endParaRPr sz="2000" dirty="0">
              <a:solidFill>
                <a:srgbClr val="FFFFFF"/>
              </a:solidFill>
            </a:endParaRPr>
          </a:p>
        </p:txBody>
      </p:sp>
      <p:sp>
        <p:nvSpPr>
          <p:cNvPr id="3955" name="Google Shape;3955;p41"/>
          <p:cNvSpPr txBox="1">
            <a:spLocks noGrp="1"/>
          </p:cNvSpPr>
          <p:nvPr>
            <p:ph type="title"/>
          </p:nvPr>
        </p:nvSpPr>
        <p:spPr>
          <a:xfrm>
            <a:off x="167069" y="2145482"/>
            <a:ext cx="2487996"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tx1"/>
                </a:solidFill>
              </a:rPr>
              <a:t>List t</a:t>
            </a:r>
            <a:r>
              <a:rPr lang="en" dirty="0">
                <a:solidFill>
                  <a:schemeClr val="tx1"/>
                </a:solidFill>
              </a:rPr>
              <a:t>ypes of mental illness.</a:t>
            </a:r>
            <a:endParaRPr dirty="0">
              <a:solidFill>
                <a:schemeClr val="tx1"/>
              </a:solidFill>
            </a:endParaRPr>
          </a:p>
        </p:txBody>
      </p:sp>
      <p:sp>
        <p:nvSpPr>
          <p:cNvPr id="3957" name="Google Shape;3957;p41"/>
          <p:cNvSpPr txBox="1">
            <a:spLocks noGrp="1"/>
          </p:cNvSpPr>
          <p:nvPr>
            <p:ph type="title" idx="3"/>
          </p:nvPr>
        </p:nvSpPr>
        <p:spPr>
          <a:xfrm>
            <a:off x="3435716" y="2110141"/>
            <a:ext cx="23703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rPr>
              <a:t>O</a:t>
            </a:r>
            <a:r>
              <a:rPr lang="en" dirty="0">
                <a:solidFill>
                  <a:schemeClr val="tx1"/>
                </a:solidFill>
              </a:rPr>
              <a:t>utline causes of mental illness.</a:t>
            </a:r>
            <a:endParaRPr dirty="0">
              <a:solidFill>
                <a:schemeClr val="tx1"/>
              </a:solidFill>
            </a:endParaRPr>
          </a:p>
        </p:txBody>
      </p:sp>
      <p:sp>
        <p:nvSpPr>
          <p:cNvPr id="3959" name="Google Shape;3959;p41"/>
          <p:cNvSpPr txBox="1">
            <a:spLocks noGrp="1"/>
          </p:cNvSpPr>
          <p:nvPr>
            <p:ph type="title" idx="6"/>
          </p:nvPr>
        </p:nvSpPr>
        <p:spPr>
          <a:xfrm>
            <a:off x="6225853" y="2139563"/>
            <a:ext cx="2751078"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rPr>
              <a:t>Diagnostic criteria of mental illness. </a:t>
            </a:r>
            <a:endParaRPr dirty="0">
              <a:solidFill>
                <a:schemeClr val="tx1"/>
              </a:solidFill>
            </a:endParaRPr>
          </a:p>
        </p:txBody>
      </p:sp>
      <p:sp>
        <p:nvSpPr>
          <p:cNvPr id="3961" name="Google Shape;3961;p41"/>
          <p:cNvSpPr txBox="1">
            <a:spLocks noGrp="1"/>
          </p:cNvSpPr>
          <p:nvPr>
            <p:ph type="title" idx="9"/>
          </p:nvPr>
        </p:nvSpPr>
        <p:spPr>
          <a:xfrm>
            <a:off x="1288973" y="3612728"/>
            <a:ext cx="3446694" cy="1004975"/>
          </a:xfrm>
          <a:prstGeom prst="rect">
            <a:avLst/>
          </a:prstGeom>
        </p:spPr>
        <p:txBody>
          <a:bodyPr spcFirstLastPara="1" wrap="square" lIns="91425" tIns="91425" rIns="91425" bIns="91425" anchor="ctr" anchorCtr="0">
            <a:noAutofit/>
          </a:bodyPr>
          <a:lstStyle/>
          <a:p>
            <a:r>
              <a:rPr lang="en-US" dirty="0">
                <a:solidFill>
                  <a:schemeClr val="tx1"/>
                </a:solidFill>
              </a:rPr>
              <a:t>Outline the complications of mental illness.</a:t>
            </a:r>
            <a:br>
              <a:rPr lang="en-US" dirty="0">
                <a:solidFill>
                  <a:schemeClr val="tx1"/>
                </a:solidFill>
              </a:rPr>
            </a:br>
            <a:endParaRPr dirty="0"/>
          </a:p>
        </p:txBody>
      </p:sp>
      <p:sp>
        <p:nvSpPr>
          <p:cNvPr id="3963" name="Google Shape;3963;p41"/>
          <p:cNvSpPr txBox="1">
            <a:spLocks noGrp="1"/>
          </p:cNvSpPr>
          <p:nvPr>
            <p:ph type="title" idx="15"/>
          </p:nvPr>
        </p:nvSpPr>
        <p:spPr>
          <a:xfrm>
            <a:off x="4735667" y="3612728"/>
            <a:ext cx="2675226"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rPr>
              <a:t>Management of mental</a:t>
            </a:r>
            <a:r>
              <a:rPr lang="en" dirty="0">
                <a:solidFill>
                  <a:schemeClr val="tx1"/>
                </a:solidFill>
              </a:rPr>
              <a:t> illness. </a:t>
            </a:r>
            <a:endParaRPr dirty="0">
              <a:solidFill>
                <a:schemeClr val="tx1"/>
              </a:solidFill>
            </a:endParaRPr>
          </a:p>
        </p:txBody>
      </p:sp>
      <p:sp>
        <p:nvSpPr>
          <p:cNvPr id="3965" name="Google Shape;3965;p41"/>
          <p:cNvSpPr txBox="1">
            <a:spLocks noGrp="1"/>
          </p:cNvSpPr>
          <p:nvPr>
            <p:ph type="title" idx="18"/>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accent2"/>
                </a:solidFill>
              </a:rPr>
              <a:t>Objectives</a:t>
            </a:r>
            <a:endParaRPr dirty="0">
              <a:solidFill>
                <a:schemeClr val="accent2"/>
              </a:solidFill>
            </a:endParaRPr>
          </a:p>
        </p:txBody>
      </p:sp>
      <p:sp>
        <p:nvSpPr>
          <p:cNvPr id="3" name="TextBox 2">
            <a:extLst>
              <a:ext uri="{FF2B5EF4-FFF2-40B4-BE49-F238E27FC236}">
                <a16:creationId xmlns:a16="http://schemas.microsoft.com/office/drawing/2014/main" id="{934D058A-C803-4F49-B0F7-85891740C514}"/>
              </a:ext>
            </a:extLst>
          </p:cNvPr>
          <p:cNvSpPr txBox="1"/>
          <p:nvPr/>
        </p:nvSpPr>
        <p:spPr>
          <a:xfrm>
            <a:off x="8646425" y="0"/>
            <a:ext cx="330506"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954"/>
                                        </p:tgtEl>
                                        <p:attrNameLst>
                                          <p:attrName>r</p:attrName>
                                        </p:attrNameLst>
                                      </p:cBhvr>
                                    </p:animRot>
                                    <p:animRot by="-240000">
                                      <p:cBhvr>
                                        <p:cTn id="7" dur="200" fill="hold">
                                          <p:stCondLst>
                                            <p:cond delay="200"/>
                                          </p:stCondLst>
                                        </p:cTn>
                                        <p:tgtEl>
                                          <p:spTgt spid="3954"/>
                                        </p:tgtEl>
                                        <p:attrNameLst>
                                          <p:attrName>r</p:attrName>
                                        </p:attrNameLst>
                                      </p:cBhvr>
                                    </p:animRot>
                                    <p:animRot by="240000">
                                      <p:cBhvr>
                                        <p:cTn id="8" dur="200" fill="hold">
                                          <p:stCondLst>
                                            <p:cond delay="400"/>
                                          </p:stCondLst>
                                        </p:cTn>
                                        <p:tgtEl>
                                          <p:spTgt spid="3954"/>
                                        </p:tgtEl>
                                        <p:attrNameLst>
                                          <p:attrName>r</p:attrName>
                                        </p:attrNameLst>
                                      </p:cBhvr>
                                    </p:animRot>
                                    <p:animRot by="-240000">
                                      <p:cBhvr>
                                        <p:cTn id="9" dur="200" fill="hold">
                                          <p:stCondLst>
                                            <p:cond delay="600"/>
                                          </p:stCondLst>
                                        </p:cTn>
                                        <p:tgtEl>
                                          <p:spTgt spid="3954"/>
                                        </p:tgtEl>
                                        <p:attrNameLst>
                                          <p:attrName>r</p:attrName>
                                        </p:attrNameLst>
                                      </p:cBhvr>
                                    </p:animRot>
                                    <p:animRot by="120000">
                                      <p:cBhvr>
                                        <p:cTn id="10" dur="200" fill="hold">
                                          <p:stCondLst>
                                            <p:cond delay="800"/>
                                          </p:stCondLst>
                                        </p:cTn>
                                        <p:tgtEl>
                                          <p:spTgt spid="395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grpId="0" nodeType="clickEffect">
                                  <p:stCondLst>
                                    <p:cond delay="0"/>
                                  </p:stCondLst>
                                  <p:childTnLst>
                                    <p:animRot by="120000">
                                      <p:cBhvr>
                                        <p:cTn id="18" dur="100" fill="hold">
                                          <p:stCondLst>
                                            <p:cond delay="0"/>
                                          </p:stCondLst>
                                        </p:cTn>
                                        <p:tgtEl>
                                          <p:spTgt spid="3953"/>
                                        </p:tgtEl>
                                        <p:attrNameLst>
                                          <p:attrName>r</p:attrName>
                                        </p:attrNameLst>
                                      </p:cBhvr>
                                    </p:animRot>
                                    <p:animRot by="-240000">
                                      <p:cBhvr>
                                        <p:cTn id="19" dur="200" fill="hold">
                                          <p:stCondLst>
                                            <p:cond delay="200"/>
                                          </p:stCondLst>
                                        </p:cTn>
                                        <p:tgtEl>
                                          <p:spTgt spid="3953"/>
                                        </p:tgtEl>
                                        <p:attrNameLst>
                                          <p:attrName>r</p:attrName>
                                        </p:attrNameLst>
                                      </p:cBhvr>
                                    </p:animRot>
                                    <p:animRot by="240000">
                                      <p:cBhvr>
                                        <p:cTn id="20" dur="200" fill="hold">
                                          <p:stCondLst>
                                            <p:cond delay="400"/>
                                          </p:stCondLst>
                                        </p:cTn>
                                        <p:tgtEl>
                                          <p:spTgt spid="3953"/>
                                        </p:tgtEl>
                                        <p:attrNameLst>
                                          <p:attrName>r</p:attrName>
                                        </p:attrNameLst>
                                      </p:cBhvr>
                                    </p:animRot>
                                    <p:animRot by="-240000">
                                      <p:cBhvr>
                                        <p:cTn id="21" dur="200" fill="hold">
                                          <p:stCondLst>
                                            <p:cond delay="600"/>
                                          </p:stCondLst>
                                        </p:cTn>
                                        <p:tgtEl>
                                          <p:spTgt spid="3953"/>
                                        </p:tgtEl>
                                        <p:attrNameLst>
                                          <p:attrName>r</p:attrName>
                                        </p:attrNameLst>
                                      </p:cBhvr>
                                    </p:animRot>
                                    <p:animRot by="120000">
                                      <p:cBhvr>
                                        <p:cTn id="22" dur="200" fill="hold">
                                          <p:stCondLst>
                                            <p:cond delay="800"/>
                                          </p:stCondLst>
                                        </p:cTn>
                                        <p:tgtEl>
                                          <p:spTgt spid="39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2" presetClass="emph" presetSubtype="0" fill="hold" grpId="0" nodeType="clickEffect">
                                  <p:stCondLst>
                                    <p:cond delay="0"/>
                                  </p:stCondLst>
                                  <p:childTnLst>
                                    <p:animRot by="120000">
                                      <p:cBhvr>
                                        <p:cTn id="30" dur="100" fill="hold">
                                          <p:stCondLst>
                                            <p:cond delay="0"/>
                                          </p:stCondLst>
                                        </p:cTn>
                                        <p:tgtEl>
                                          <p:spTgt spid="3952"/>
                                        </p:tgtEl>
                                        <p:attrNameLst>
                                          <p:attrName>r</p:attrName>
                                        </p:attrNameLst>
                                      </p:cBhvr>
                                    </p:animRot>
                                    <p:animRot by="-240000">
                                      <p:cBhvr>
                                        <p:cTn id="31" dur="200" fill="hold">
                                          <p:stCondLst>
                                            <p:cond delay="200"/>
                                          </p:stCondLst>
                                        </p:cTn>
                                        <p:tgtEl>
                                          <p:spTgt spid="3952"/>
                                        </p:tgtEl>
                                        <p:attrNameLst>
                                          <p:attrName>r</p:attrName>
                                        </p:attrNameLst>
                                      </p:cBhvr>
                                    </p:animRot>
                                    <p:animRot by="240000">
                                      <p:cBhvr>
                                        <p:cTn id="32" dur="200" fill="hold">
                                          <p:stCondLst>
                                            <p:cond delay="400"/>
                                          </p:stCondLst>
                                        </p:cTn>
                                        <p:tgtEl>
                                          <p:spTgt spid="3952"/>
                                        </p:tgtEl>
                                        <p:attrNameLst>
                                          <p:attrName>r</p:attrName>
                                        </p:attrNameLst>
                                      </p:cBhvr>
                                    </p:animRot>
                                    <p:animRot by="-240000">
                                      <p:cBhvr>
                                        <p:cTn id="33" dur="200" fill="hold">
                                          <p:stCondLst>
                                            <p:cond delay="600"/>
                                          </p:stCondLst>
                                        </p:cTn>
                                        <p:tgtEl>
                                          <p:spTgt spid="3952"/>
                                        </p:tgtEl>
                                        <p:attrNameLst>
                                          <p:attrName>r</p:attrName>
                                        </p:attrNameLst>
                                      </p:cBhvr>
                                    </p:animRot>
                                    <p:animRot by="120000">
                                      <p:cBhvr>
                                        <p:cTn id="34" dur="200" fill="hold">
                                          <p:stCondLst>
                                            <p:cond delay="800"/>
                                          </p:stCondLst>
                                        </p:cTn>
                                        <p:tgtEl>
                                          <p:spTgt spid="3952"/>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2" presetClass="emph" presetSubtype="0" fill="hold" grpId="0" nodeType="clickEffect">
                                  <p:stCondLst>
                                    <p:cond delay="0"/>
                                  </p:stCondLst>
                                  <p:childTnLst>
                                    <p:animRot by="120000">
                                      <p:cBhvr>
                                        <p:cTn id="42" dur="100" fill="hold">
                                          <p:stCondLst>
                                            <p:cond delay="0"/>
                                          </p:stCondLst>
                                        </p:cTn>
                                        <p:tgtEl>
                                          <p:spTgt spid="3951"/>
                                        </p:tgtEl>
                                        <p:attrNameLst>
                                          <p:attrName>r</p:attrName>
                                        </p:attrNameLst>
                                      </p:cBhvr>
                                    </p:animRot>
                                    <p:animRot by="-240000">
                                      <p:cBhvr>
                                        <p:cTn id="43" dur="200" fill="hold">
                                          <p:stCondLst>
                                            <p:cond delay="200"/>
                                          </p:stCondLst>
                                        </p:cTn>
                                        <p:tgtEl>
                                          <p:spTgt spid="3951"/>
                                        </p:tgtEl>
                                        <p:attrNameLst>
                                          <p:attrName>r</p:attrName>
                                        </p:attrNameLst>
                                      </p:cBhvr>
                                    </p:animRot>
                                    <p:animRot by="240000">
                                      <p:cBhvr>
                                        <p:cTn id="44" dur="200" fill="hold">
                                          <p:stCondLst>
                                            <p:cond delay="400"/>
                                          </p:stCondLst>
                                        </p:cTn>
                                        <p:tgtEl>
                                          <p:spTgt spid="3951"/>
                                        </p:tgtEl>
                                        <p:attrNameLst>
                                          <p:attrName>r</p:attrName>
                                        </p:attrNameLst>
                                      </p:cBhvr>
                                    </p:animRot>
                                    <p:animRot by="-240000">
                                      <p:cBhvr>
                                        <p:cTn id="45" dur="200" fill="hold">
                                          <p:stCondLst>
                                            <p:cond delay="600"/>
                                          </p:stCondLst>
                                        </p:cTn>
                                        <p:tgtEl>
                                          <p:spTgt spid="3951"/>
                                        </p:tgtEl>
                                        <p:attrNameLst>
                                          <p:attrName>r</p:attrName>
                                        </p:attrNameLst>
                                      </p:cBhvr>
                                    </p:animRot>
                                    <p:animRot by="120000">
                                      <p:cBhvr>
                                        <p:cTn id="46" dur="200" fill="hold">
                                          <p:stCondLst>
                                            <p:cond delay="800"/>
                                          </p:stCondLst>
                                        </p:cTn>
                                        <p:tgtEl>
                                          <p:spTgt spid="3951"/>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32" presetClass="emph" presetSubtype="0" fill="hold" grpId="0" nodeType="clickEffect">
                                  <p:stCondLst>
                                    <p:cond delay="0"/>
                                  </p:stCondLst>
                                  <p:childTnLst>
                                    <p:animRot by="120000">
                                      <p:cBhvr>
                                        <p:cTn id="54" dur="100" fill="hold">
                                          <p:stCondLst>
                                            <p:cond delay="0"/>
                                          </p:stCondLst>
                                        </p:cTn>
                                        <p:tgtEl>
                                          <p:spTgt spid="3950"/>
                                        </p:tgtEl>
                                        <p:attrNameLst>
                                          <p:attrName>r</p:attrName>
                                        </p:attrNameLst>
                                      </p:cBhvr>
                                    </p:animRot>
                                    <p:animRot by="-240000">
                                      <p:cBhvr>
                                        <p:cTn id="55" dur="200" fill="hold">
                                          <p:stCondLst>
                                            <p:cond delay="200"/>
                                          </p:stCondLst>
                                        </p:cTn>
                                        <p:tgtEl>
                                          <p:spTgt spid="3950"/>
                                        </p:tgtEl>
                                        <p:attrNameLst>
                                          <p:attrName>r</p:attrName>
                                        </p:attrNameLst>
                                      </p:cBhvr>
                                    </p:animRot>
                                    <p:animRot by="240000">
                                      <p:cBhvr>
                                        <p:cTn id="56" dur="200" fill="hold">
                                          <p:stCondLst>
                                            <p:cond delay="400"/>
                                          </p:stCondLst>
                                        </p:cTn>
                                        <p:tgtEl>
                                          <p:spTgt spid="3950"/>
                                        </p:tgtEl>
                                        <p:attrNameLst>
                                          <p:attrName>r</p:attrName>
                                        </p:attrNameLst>
                                      </p:cBhvr>
                                    </p:animRot>
                                    <p:animRot by="-240000">
                                      <p:cBhvr>
                                        <p:cTn id="57" dur="200" fill="hold">
                                          <p:stCondLst>
                                            <p:cond delay="600"/>
                                          </p:stCondLst>
                                        </p:cTn>
                                        <p:tgtEl>
                                          <p:spTgt spid="3950"/>
                                        </p:tgtEl>
                                        <p:attrNameLst>
                                          <p:attrName>r</p:attrName>
                                        </p:attrNameLst>
                                      </p:cBhvr>
                                    </p:animRot>
                                    <p:animRot by="120000">
                                      <p:cBhvr>
                                        <p:cTn id="58" dur="200" fill="hold">
                                          <p:stCondLst>
                                            <p:cond delay="800"/>
                                          </p:stCondLst>
                                        </p:cTn>
                                        <p:tgtEl>
                                          <p:spTgt spid="3950"/>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0" grpId="0" animBg="1"/>
      <p:bldP spid="3951" grpId="0" animBg="1"/>
      <p:bldP spid="3952" grpId="0" animBg="1"/>
      <p:bldP spid="3953" grpId="0" animBg="1"/>
      <p:bldP spid="3954" grpId="0" animBg="1"/>
      <p:bldP spid="3955" grpId="0"/>
      <p:bldP spid="3957" grpId="0"/>
      <p:bldP spid="3959" grpId="0"/>
      <p:bldP spid="3961" grpId="0"/>
      <p:bldP spid="39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43"/>
        <p:cNvGrpSpPr/>
        <p:nvPr/>
      </p:nvGrpSpPr>
      <p:grpSpPr>
        <a:xfrm>
          <a:off x="0" y="0"/>
          <a:ext cx="0" cy="0"/>
          <a:chOff x="0" y="0"/>
          <a:chExt cx="0" cy="0"/>
        </a:xfrm>
      </p:grpSpPr>
      <p:sp>
        <p:nvSpPr>
          <p:cNvPr id="3945" name="Google Shape;3945;p40"/>
          <p:cNvSpPr txBox="1">
            <a:spLocks noGrp="1"/>
          </p:cNvSpPr>
          <p:nvPr>
            <p:ph type="title"/>
          </p:nvPr>
        </p:nvSpPr>
        <p:spPr>
          <a:xfrm>
            <a:off x="-858518" y="2065161"/>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800" dirty="0"/>
              <a:t>Introduction</a:t>
            </a:r>
            <a:r>
              <a:rPr lang="en-US" dirty="0"/>
              <a:t> </a:t>
            </a:r>
            <a:endParaRPr dirty="0"/>
          </a:p>
        </p:txBody>
      </p:sp>
      <p:pic>
        <p:nvPicPr>
          <p:cNvPr id="2" name="Picture 1">
            <a:extLst>
              <a:ext uri="{FF2B5EF4-FFF2-40B4-BE49-F238E27FC236}">
                <a16:creationId xmlns:a16="http://schemas.microsoft.com/office/drawing/2014/main" id="{BE601031-C6CD-43C1-8B7A-13D89590B944}"/>
              </a:ext>
            </a:extLst>
          </p:cNvPr>
          <p:cNvPicPr>
            <a:picLocks noChangeAspect="1"/>
          </p:cNvPicPr>
          <p:nvPr/>
        </p:nvPicPr>
        <p:blipFill>
          <a:blip r:embed="rId3"/>
          <a:stretch>
            <a:fillRect/>
          </a:stretch>
        </p:blipFill>
        <p:spPr>
          <a:xfrm>
            <a:off x="5937868" y="561983"/>
            <a:ext cx="2742042" cy="3410392"/>
          </a:xfrm>
          <a:prstGeom prst="rect">
            <a:avLst/>
          </a:prstGeom>
        </p:spPr>
      </p:pic>
      <p:sp>
        <p:nvSpPr>
          <p:cNvPr id="3" name="TextBox 2">
            <a:extLst>
              <a:ext uri="{FF2B5EF4-FFF2-40B4-BE49-F238E27FC236}">
                <a16:creationId xmlns:a16="http://schemas.microsoft.com/office/drawing/2014/main" id="{CF34A394-6717-4E21-BA9E-D54DEC9A8E4A}"/>
              </a:ext>
            </a:extLst>
          </p:cNvPr>
          <p:cNvSpPr txBox="1"/>
          <p:nvPr/>
        </p:nvSpPr>
        <p:spPr>
          <a:xfrm>
            <a:off x="8890612" y="0"/>
            <a:ext cx="253388"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945"/>
                                        </p:tgtEl>
                                        <p:attrNameLst>
                                          <p:attrName>style.visibility</p:attrName>
                                        </p:attrNameLst>
                                      </p:cBhvr>
                                      <p:to>
                                        <p:strVal val="visible"/>
                                      </p:to>
                                    </p:set>
                                    <p:animEffect transition="in" filter="wipe(down)">
                                      <p:cBhvr>
                                        <p:cTn id="7" dur="580">
                                          <p:stCondLst>
                                            <p:cond delay="0"/>
                                          </p:stCondLst>
                                        </p:cTn>
                                        <p:tgtEl>
                                          <p:spTgt spid="3945"/>
                                        </p:tgtEl>
                                      </p:cBhvr>
                                    </p:animEffect>
                                    <p:anim calcmode="lin" valueType="num">
                                      <p:cBhvr>
                                        <p:cTn id="8" dur="1822" tmFilter="0,0; 0.14,0.36; 0.43,0.73; 0.71,0.91; 1.0,1.0">
                                          <p:stCondLst>
                                            <p:cond delay="0"/>
                                          </p:stCondLst>
                                        </p:cTn>
                                        <p:tgtEl>
                                          <p:spTgt spid="394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94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94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94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945"/>
                                        </p:tgtEl>
                                        <p:attrNameLst>
                                          <p:attrName>ppt_y</p:attrName>
                                        </p:attrNameLst>
                                      </p:cBhvr>
                                      <p:tavLst>
                                        <p:tav tm="0" fmla="#ppt_y-sin(pi*$)/81">
                                          <p:val>
                                            <p:fltVal val="0"/>
                                          </p:val>
                                        </p:tav>
                                        <p:tav tm="100000">
                                          <p:val>
                                            <p:fltVal val="1"/>
                                          </p:val>
                                        </p:tav>
                                      </p:tavLst>
                                    </p:anim>
                                    <p:animScale>
                                      <p:cBhvr>
                                        <p:cTn id="13" dur="26">
                                          <p:stCondLst>
                                            <p:cond delay="650"/>
                                          </p:stCondLst>
                                        </p:cTn>
                                        <p:tgtEl>
                                          <p:spTgt spid="3945"/>
                                        </p:tgtEl>
                                      </p:cBhvr>
                                      <p:to x="100000" y="60000"/>
                                    </p:animScale>
                                    <p:animScale>
                                      <p:cBhvr>
                                        <p:cTn id="14" dur="166" decel="50000">
                                          <p:stCondLst>
                                            <p:cond delay="676"/>
                                          </p:stCondLst>
                                        </p:cTn>
                                        <p:tgtEl>
                                          <p:spTgt spid="3945"/>
                                        </p:tgtEl>
                                      </p:cBhvr>
                                      <p:to x="100000" y="100000"/>
                                    </p:animScale>
                                    <p:animScale>
                                      <p:cBhvr>
                                        <p:cTn id="15" dur="26">
                                          <p:stCondLst>
                                            <p:cond delay="1312"/>
                                          </p:stCondLst>
                                        </p:cTn>
                                        <p:tgtEl>
                                          <p:spTgt spid="3945"/>
                                        </p:tgtEl>
                                      </p:cBhvr>
                                      <p:to x="100000" y="80000"/>
                                    </p:animScale>
                                    <p:animScale>
                                      <p:cBhvr>
                                        <p:cTn id="16" dur="166" decel="50000">
                                          <p:stCondLst>
                                            <p:cond delay="1338"/>
                                          </p:stCondLst>
                                        </p:cTn>
                                        <p:tgtEl>
                                          <p:spTgt spid="3945"/>
                                        </p:tgtEl>
                                      </p:cBhvr>
                                      <p:to x="100000" y="100000"/>
                                    </p:animScale>
                                    <p:animScale>
                                      <p:cBhvr>
                                        <p:cTn id="17" dur="26">
                                          <p:stCondLst>
                                            <p:cond delay="1642"/>
                                          </p:stCondLst>
                                        </p:cTn>
                                        <p:tgtEl>
                                          <p:spTgt spid="3945"/>
                                        </p:tgtEl>
                                      </p:cBhvr>
                                      <p:to x="100000" y="90000"/>
                                    </p:animScale>
                                    <p:animScale>
                                      <p:cBhvr>
                                        <p:cTn id="18" dur="166" decel="50000">
                                          <p:stCondLst>
                                            <p:cond delay="1668"/>
                                          </p:stCondLst>
                                        </p:cTn>
                                        <p:tgtEl>
                                          <p:spTgt spid="3945"/>
                                        </p:tgtEl>
                                      </p:cBhvr>
                                      <p:to x="100000" y="100000"/>
                                    </p:animScale>
                                    <p:animScale>
                                      <p:cBhvr>
                                        <p:cTn id="19" dur="26">
                                          <p:stCondLst>
                                            <p:cond delay="1808"/>
                                          </p:stCondLst>
                                        </p:cTn>
                                        <p:tgtEl>
                                          <p:spTgt spid="3945"/>
                                        </p:tgtEl>
                                      </p:cBhvr>
                                      <p:to x="100000" y="95000"/>
                                    </p:animScale>
                                    <p:animScale>
                                      <p:cBhvr>
                                        <p:cTn id="20" dur="166" decel="50000">
                                          <p:stCondLst>
                                            <p:cond delay="1834"/>
                                          </p:stCondLst>
                                        </p:cTn>
                                        <p:tgtEl>
                                          <p:spTgt spid="394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74"/>
        <p:cNvGrpSpPr/>
        <p:nvPr/>
      </p:nvGrpSpPr>
      <p:grpSpPr>
        <a:xfrm>
          <a:off x="0" y="0"/>
          <a:ext cx="0" cy="0"/>
          <a:chOff x="0" y="0"/>
          <a:chExt cx="0" cy="0"/>
        </a:xfrm>
      </p:grpSpPr>
      <p:sp>
        <p:nvSpPr>
          <p:cNvPr id="3977" name="Google Shape;3977;p42"/>
          <p:cNvSpPr txBox="1">
            <a:spLocks noGrp="1"/>
          </p:cNvSpPr>
          <p:nvPr>
            <p:ph type="title"/>
          </p:nvPr>
        </p:nvSpPr>
        <p:spPr>
          <a:xfrm>
            <a:off x="3160331" y="999818"/>
            <a:ext cx="5684093" cy="232811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000" dirty="0"/>
              <a:t>What are the common types of mental diseases in adolescent ?</a:t>
            </a:r>
            <a:endParaRPr sz="4000" dirty="0"/>
          </a:p>
        </p:txBody>
      </p:sp>
      <p:sp>
        <p:nvSpPr>
          <p:cNvPr id="4023" name="Google Shape;4023;p42"/>
          <p:cNvSpPr/>
          <p:nvPr/>
        </p:nvSpPr>
        <p:spPr>
          <a:xfrm rot="-9639676">
            <a:off x="-1391888" y="-1050242"/>
            <a:ext cx="4213968" cy="4272321"/>
          </a:xfrm>
          <a:custGeom>
            <a:avLst/>
            <a:gdLst/>
            <a:ahLst/>
            <a:cxnLst/>
            <a:rect l="l" t="t" r="r" b="b"/>
            <a:pathLst>
              <a:path w="22102" h="24240" extrusionOk="0">
                <a:moveTo>
                  <a:pt x="14808" y="0"/>
                </a:moveTo>
                <a:cubicBezTo>
                  <a:pt x="13160" y="0"/>
                  <a:pt x="11491" y="1049"/>
                  <a:pt x="10594" y="2387"/>
                </a:cubicBezTo>
                <a:cubicBezTo>
                  <a:pt x="8999" y="4770"/>
                  <a:pt x="10767" y="6687"/>
                  <a:pt x="9340" y="8994"/>
                </a:cubicBezTo>
                <a:cubicBezTo>
                  <a:pt x="7995" y="11172"/>
                  <a:pt x="5864" y="10344"/>
                  <a:pt x="3649" y="12416"/>
                </a:cubicBezTo>
                <a:cubicBezTo>
                  <a:pt x="1112" y="14788"/>
                  <a:pt x="0" y="19533"/>
                  <a:pt x="1728" y="22038"/>
                </a:cubicBezTo>
                <a:cubicBezTo>
                  <a:pt x="2770" y="23551"/>
                  <a:pt x="4846" y="24240"/>
                  <a:pt x="7216" y="24240"/>
                </a:cubicBezTo>
                <a:cubicBezTo>
                  <a:pt x="10130" y="24240"/>
                  <a:pt x="13491" y="23199"/>
                  <a:pt x="15929" y="21367"/>
                </a:cubicBezTo>
                <a:cubicBezTo>
                  <a:pt x="21279" y="17348"/>
                  <a:pt x="22101" y="9603"/>
                  <a:pt x="19952" y="4741"/>
                </a:cubicBezTo>
                <a:cubicBezTo>
                  <a:pt x="19502" y="3717"/>
                  <a:pt x="17997" y="318"/>
                  <a:pt x="15203" y="21"/>
                </a:cubicBezTo>
                <a:cubicBezTo>
                  <a:pt x="15072" y="7"/>
                  <a:pt x="14940" y="0"/>
                  <a:pt x="1480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024" name="Google Shape;4024;p42"/>
          <p:cNvSpPr/>
          <p:nvPr/>
        </p:nvSpPr>
        <p:spPr>
          <a:xfrm rot="8279199">
            <a:off x="-705338" y="1761091"/>
            <a:ext cx="1552975" cy="1621309"/>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25" name="Google Shape;4025;p42"/>
          <p:cNvGrpSpPr/>
          <p:nvPr/>
        </p:nvGrpSpPr>
        <p:grpSpPr>
          <a:xfrm rot="-6203082">
            <a:off x="7931080" y="3808045"/>
            <a:ext cx="2201237" cy="1283353"/>
            <a:chOff x="3864475" y="2225200"/>
            <a:chExt cx="862200" cy="502675"/>
          </a:xfrm>
        </p:grpSpPr>
        <p:sp>
          <p:nvSpPr>
            <p:cNvPr id="4026" name="Google Shape;4026;p42"/>
            <p:cNvSpPr/>
            <p:nvPr/>
          </p:nvSpPr>
          <p:spPr>
            <a:xfrm>
              <a:off x="3864475" y="2415975"/>
              <a:ext cx="759175" cy="138475"/>
            </a:xfrm>
            <a:custGeom>
              <a:avLst/>
              <a:gdLst/>
              <a:ahLst/>
              <a:cxnLst/>
              <a:rect l="l" t="t" r="r" b="b"/>
              <a:pathLst>
                <a:path w="30367" h="5539" extrusionOk="0">
                  <a:moveTo>
                    <a:pt x="5707" y="0"/>
                  </a:moveTo>
                  <a:cubicBezTo>
                    <a:pt x="3849" y="0"/>
                    <a:pt x="1937" y="353"/>
                    <a:pt x="1" y="1056"/>
                  </a:cubicBezTo>
                  <a:lnTo>
                    <a:pt x="48" y="1185"/>
                  </a:lnTo>
                  <a:cubicBezTo>
                    <a:pt x="1967" y="489"/>
                    <a:pt x="3860" y="139"/>
                    <a:pt x="5699" y="139"/>
                  </a:cubicBezTo>
                  <a:cubicBezTo>
                    <a:pt x="6429" y="139"/>
                    <a:pt x="7151" y="194"/>
                    <a:pt x="7862" y="305"/>
                  </a:cubicBezTo>
                  <a:cubicBezTo>
                    <a:pt x="10473" y="708"/>
                    <a:pt x="12123" y="1709"/>
                    <a:pt x="13869" y="2766"/>
                  </a:cubicBezTo>
                  <a:cubicBezTo>
                    <a:pt x="15204" y="3576"/>
                    <a:pt x="16582" y="4412"/>
                    <a:pt x="18427" y="4959"/>
                  </a:cubicBezTo>
                  <a:cubicBezTo>
                    <a:pt x="19724" y="5345"/>
                    <a:pt x="21101" y="5539"/>
                    <a:pt x="22529" y="5539"/>
                  </a:cubicBezTo>
                  <a:cubicBezTo>
                    <a:pt x="22792" y="5539"/>
                    <a:pt x="23056" y="5532"/>
                    <a:pt x="23322" y="5519"/>
                  </a:cubicBezTo>
                  <a:cubicBezTo>
                    <a:pt x="25519" y="5409"/>
                    <a:pt x="27887" y="4849"/>
                    <a:pt x="30366" y="3847"/>
                  </a:cubicBezTo>
                  <a:lnTo>
                    <a:pt x="30315" y="3722"/>
                  </a:lnTo>
                  <a:cubicBezTo>
                    <a:pt x="27543" y="4839"/>
                    <a:pt x="24932" y="5398"/>
                    <a:pt x="22508" y="5398"/>
                  </a:cubicBezTo>
                  <a:cubicBezTo>
                    <a:pt x="21094" y="5398"/>
                    <a:pt x="19744" y="5208"/>
                    <a:pt x="18463" y="4827"/>
                  </a:cubicBezTo>
                  <a:cubicBezTo>
                    <a:pt x="16637" y="4284"/>
                    <a:pt x="15266" y="3451"/>
                    <a:pt x="13942" y="2648"/>
                  </a:cubicBezTo>
                  <a:cubicBezTo>
                    <a:pt x="12182" y="1581"/>
                    <a:pt x="10521" y="576"/>
                    <a:pt x="7884" y="166"/>
                  </a:cubicBezTo>
                  <a:cubicBezTo>
                    <a:pt x="7168" y="56"/>
                    <a:pt x="6442" y="0"/>
                    <a:pt x="5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42"/>
            <p:cNvSpPr/>
            <p:nvPr/>
          </p:nvSpPr>
          <p:spPr>
            <a:xfrm>
              <a:off x="4514975" y="2460875"/>
              <a:ext cx="211700" cy="117500"/>
            </a:xfrm>
            <a:custGeom>
              <a:avLst/>
              <a:gdLst/>
              <a:ahLst/>
              <a:cxnLst/>
              <a:rect l="l" t="t" r="r" b="b"/>
              <a:pathLst>
                <a:path w="8468" h="4700" extrusionOk="0">
                  <a:moveTo>
                    <a:pt x="8259" y="0"/>
                  </a:moveTo>
                  <a:cubicBezTo>
                    <a:pt x="7928" y="0"/>
                    <a:pt x="6807" y="1364"/>
                    <a:pt x="5226" y="1380"/>
                  </a:cubicBezTo>
                  <a:cubicBezTo>
                    <a:pt x="5217" y="1381"/>
                    <a:pt x="5208" y="1381"/>
                    <a:pt x="5198" y="1381"/>
                  </a:cubicBezTo>
                  <a:cubicBezTo>
                    <a:pt x="4016" y="1381"/>
                    <a:pt x="3646" y="613"/>
                    <a:pt x="2812" y="613"/>
                  </a:cubicBezTo>
                  <a:cubicBezTo>
                    <a:pt x="2692" y="613"/>
                    <a:pt x="2563" y="629"/>
                    <a:pt x="2421" y="665"/>
                  </a:cubicBezTo>
                  <a:cubicBezTo>
                    <a:pt x="1119" y="995"/>
                    <a:pt x="1" y="3334"/>
                    <a:pt x="1" y="3334"/>
                  </a:cubicBezTo>
                  <a:cubicBezTo>
                    <a:pt x="1" y="3334"/>
                    <a:pt x="440" y="4700"/>
                    <a:pt x="1434" y="4700"/>
                  </a:cubicBezTo>
                  <a:cubicBezTo>
                    <a:pt x="1799" y="4700"/>
                    <a:pt x="2239" y="4516"/>
                    <a:pt x="2759" y="4013"/>
                  </a:cubicBezTo>
                  <a:cubicBezTo>
                    <a:pt x="4291" y="2532"/>
                    <a:pt x="6227" y="3060"/>
                    <a:pt x="7173" y="2165"/>
                  </a:cubicBezTo>
                  <a:cubicBezTo>
                    <a:pt x="7940" y="1442"/>
                    <a:pt x="8468" y="320"/>
                    <a:pt x="8339" y="52"/>
                  </a:cubicBezTo>
                  <a:cubicBezTo>
                    <a:pt x="8322" y="16"/>
                    <a:pt x="8296" y="0"/>
                    <a:pt x="82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42"/>
            <p:cNvSpPr/>
            <p:nvPr/>
          </p:nvSpPr>
          <p:spPr>
            <a:xfrm>
              <a:off x="4100150" y="2225200"/>
              <a:ext cx="121500" cy="217325"/>
            </a:xfrm>
            <a:custGeom>
              <a:avLst/>
              <a:gdLst/>
              <a:ahLst/>
              <a:cxnLst/>
              <a:rect l="l" t="t" r="r" b="b"/>
              <a:pathLst>
                <a:path w="4860" h="8693" extrusionOk="0">
                  <a:moveTo>
                    <a:pt x="3879" y="1"/>
                  </a:moveTo>
                  <a:cubicBezTo>
                    <a:pt x="3539" y="1"/>
                    <a:pt x="4011" y="1923"/>
                    <a:pt x="2927" y="3246"/>
                  </a:cubicBezTo>
                  <a:cubicBezTo>
                    <a:pt x="2058" y="4309"/>
                    <a:pt x="1094" y="3873"/>
                    <a:pt x="584" y="4937"/>
                  </a:cubicBezTo>
                  <a:cubicBezTo>
                    <a:pt x="1" y="6150"/>
                    <a:pt x="1075" y="8508"/>
                    <a:pt x="1075" y="8508"/>
                  </a:cubicBezTo>
                  <a:cubicBezTo>
                    <a:pt x="1075" y="8508"/>
                    <a:pt x="1531" y="8692"/>
                    <a:pt x="2037" y="8692"/>
                  </a:cubicBezTo>
                  <a:cubicBezTo>
                    <a:pt x="2713" y="8692"/>
                    <a:pt x="3478" y="8364"/>
                    <a:pt x="3367" y="6829"/>
                  </a:cubicBezTo>
                  <a:cubicBezTo>
                    <a:pt x="3213" y="4702"/>
                    <a:pt x="4860" y="3550"/>
                    <a:pt x="4779" y="2252"/>
                  </a:cubicBezTo>
                  <a:cubicBezTo>
                    <a:pt x="4717" y="1203"/>
                    <a:pt x="4193" y="78"/>
                    <a:pt x="3907" y="5"/>
                  </a:cubicBezTo>
                  <a:cubicBezTo>
                    <a:pt x="3897" y="2"/>
                    <a:pt x="3887" y="1"/>
                    <a:pt x="38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42"/>
            <p:cNvSpPr/>
            <p:nvPr/>
          </p:nvSpPr>
          <p:spPr>
            <a:xfrm>
              <a:off x="4298175" y="2537825"/>
              <a:ext cx="179250" cy="190050"/>
            </a:xfrm>
            <a:custGeom>
              <a:avLst/>
              <a:gdLst/>
              <a:ahLst/>
              <a:cxnLst/>
              <a:rect l="l" t="t" r="r" b="b"/>
              <a:pathLst>
                <a:path w="7170" h="7602" extrusionOk="0">
                  <a:moveTo>
                    <a:pt x="1057" y="0"/>
                  </a:moveTo>
                  <a:cubicBezTo>
                    <a:pt x="1056" y="0"/>
                    <a:pt x="0" y="806"/>
                    <a:pt x="1695" y="3109"/>
                  </a:cubicBezTo>
                  <a:cubicBezTo>
                    <a:pt x="3140" y="5075"/>
                    <a:pt x="3331" y="6289"/>
                    <a:pt x="4489" y="6978"/>
                  </a:cubicBezTo>
                  <a:cubicBezTo>
                    <a:pt x="5175" y="7389"/>
                    <a:pt x="6024" y="7602"/>
                    <a:pt x="6512" y="7602"/>
                  </a:cubicBezTo>
                  <a:cubicBezTo>
                    <a:pt x="6690" y="7602"/>
                    <a:pt x="6820" y="7574"/>
                    <a:pt x="6876" y="7517"/>
                  </a:cubicBezTo>
                  <a:cubicBezTo>
                    <a:pt x="7169" y="7227"/>
                    <a:pt x="5189" y="6531"/>
                    <a:pt x="4607" y="4745"/>
                  </a:cubicBezTo>
                  <a:cubicBezTo>
                    <a:pt x="4145" y="3341"/>
                    <a:pt x="5025" y="2735"/>
                    <a:pt x="4379" y="1654"/>
                  </a:cubicBezTo>
                  <a:cubicBezTo>
                    <a:pt x="3642" y="425"/>
                    <a:pt x="1057" y="0"/>
                    <a:pt x="10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42"/>
            <p:cNvSpPr/>
            <p:nvPr/>
          </p:nvSpPr>
          <p:spPr>
            <a:xfrm>
              <a:off x="4066350" y="2428900"/>
              <a:ext cx="88575" cy="201350"/>
            </a:xfrm>
            <a:custGeom>
              <a:avLst/>
              <a:gdLst/>
              <a:ahLst/>
              <a:cxnLst/>
              <a:rect l="l" t="t" r="r" b="b"/>
              <a:pathLst>
                <a:path w="3543" h="8054" extrusionOk="0">
                  <a:moveTo>
                    <a:pt x="1122" y="1"/>
                  </a:moveTo>
                  <a:cubicBezTo>
                    <a:pt x="1122" y="1"/>
                    <a:pt x="0" y="287"/>
                    <a:pt x="569" y="2718"/>
                  </a:cubicBezTo>
                  <a:cubicBezTo>
                    <a:pt x="1048" y="4794"/>
                    <a:pt x="789" y="5835"/>
                    <a:pt x="1478" y="6788"/>
                  </a:cubicBezTo>
                  <a:cubicBezTo>
                    <a:pt x="1996" y="7500"/>
                    <a:pt x="2830" y="8053"/>
                    <a:pt x="3143" y="8053"/>
                  </a:cubicBezTo>
                  <a:cubicBezTo>
                    <a:pt x="3169" y="8053"/>
                    <a:pt x="3191" y="8049"/>
                    <a:pt x="3209" y="8042"/>
                  </a:cubicBezTo>
                  <a:cubicBezTo>
                    <a:pt x="3542" y="7910"/>
                    <a:pt x="2197" y="6667"/>
                    <a:pt x="2339" y="5031"/>
                  </a:cubicBezTo>
                  <a:cubicBezTo>
                    <a:pt x="2456" y="3748"/>
                    <a:pt x="3370" y="3565"/>
                    <a:pt x="3223" y="2476"/>
                  </a:cubicBezTo>
                  <a:cubicBezTo>
                    <a:pt x="3055" y="1233"/>
                    <a:pt x="1122" y="1"/>
                    <a:pt x="11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42"/>
            <p:cNvSpPr/>
            <p:nvPr/>
          </p:nvSpPr>
          <p:spPr>
            <a:xfrm>
              <a:off x="4433025" y="2552300"/>
              <a:ext cx="223900" cy="168200"/>
            </a:xfrm>
            <a:custGeom>
              <a:avLst/>
              <a:gdLst/>
              <a:ahLst/>
              <a:cxnLst/>
              <a:rect l="l" t="t" r="r" b="b"/>
              <a:pathLst>
                <a:path w="8956" h="6728" extrusionOk="0">
                  <a:moveTo>
                    <a:pt x="489" y="0"/>
                  </a:moveTo>
                  <a:cubicBezTo>
                    <a:pt x="489" y="0"/>
                    <a:pt x="0" y="1801"/>
                    <a:pt x="621" y="2501"/>
                  </a:cubicBezTo>
                  <a:cubicBezTo>
                    <a:pt x="1137" y="3080"/>
                    <a:pt x="1621" y="2772"/>
                    <a:pt x="2593" y="3370"/>
                  </a:cubicBezTo>
                  <a:cubicBezTo>
                    <a:pt x="3785" y="4100"/>
                    <a:pt x="3565" y="4870"/>
                    <a:pt x="4507" y="5237"/>
                  </a:cubicBezTo>
                  <a:cubicBezTo>
                    <a:pt x="4725" y="5322"/>
                    <a:pt x="4921" y="5353"/>
                    <a:pt x="5106" y="5353"/>
                  </a:cubicBezTo>
                  <a:cubicBezTo>
                    <a:pt x="5599" y="5353"/>
                    <a:pt x="6008" y="5133"/>
                    <a:pt x="6517" y="5133"/>
                  </a:cubicBezTo>
                  <a:cubicBezTo>
                    <a:pt x="6715" y="5133"/>
                    <a:pt x="6927" y="5166"/>
                    <a:pt x="7166" y="5259"/>
                  </a:cubicBezTo>
                  <a:cubicBezTo>
                    <a:pt x="8207" y="5661"/>
                    <a:pt x="8535" y="6727"/>
                    <a:pt x="8715" y="6727"/>
                  </a:cubicBezTo>
                  <a:cubicBezTo>
                    <a:pt x="8722" y="6727"/>
                    <a:pt x="8728" y="6725"/>
                    <a:pt x="8735" y="6722"/>
                  </a:cubicBezTo>
                  <a:cubicBezTo>
                    <a:pt x="8955" y="6616"/>
                    <a:pt x="8787" y="4606"/>
                    <a:pt x="7470" y="3697"/>
                  </a:cubicBezTo>
                  <a:cubicBezTo>
                    <a:pt x="6495" y="3018"/>
                    <a:pt x="5417" y="3488"/>
                    <a:pt x="4467" y="2549"/>
                  </a:cubicBezTo>
                  <a:cubicBezTo>
                    <a:pt x="3917" y="2006"/>
                    <a:pt x="4137" y="1713"/>
                    <a:pt x="3554" y="1053"/>
                  </a:cubicBezTo>
                  <a:cubicBezTo>
                    <a:pt x="2729" y="122"/>
                    <a:pt x="489" y="0"/>
                    <a:pt x="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42"/>
            <p:cNvSpPr/>
            <p:nvPr/>
          </p:nvSpPr>
          <p:spPr>
            <a:xfrm>
              <a:off x="4294150" y="2308625"/>
              <a:ext cx="176125" cy="227825"/>
            </a:xfrm>
            <a:custGeom>
              <a:avLst/>
              <a:gdLst/>
              <a:ahLst/>
              <a:cxnLst/>
              <a:rect l="l" t="t" r="r" b="b"/>
              <a:pathLst>
                <a:path w="7045" h="9113" extrusionOk="0">
                  <a:moveTo>
                    <a:pt x="6234" y="0"/>
                  </a:moveTo>
                  <a:cubicBezTo>
                    <a:pt x="6049" y="0"/>
                    <a:pt x="6162" y="1139"/>
                    <a:pt x="5325" y="1904"/>
                  </a:cubicBezTo>
                  <a:cubicBezTo>
                    <a:pt x="4485" y="2674"/>
                    <a:pt x="3693" y="2142"/>
                    <a:pt x="2898" y="2876"/>
                  </a:cubicBezTo>
                  <a:cubicBezTo>
                    <a:pt x="2167" y="3550"/>
                    <a:pt x="2644" y="4177"/>
                    <a:pt x="1815" y="5274"/>
                  </a:cubicBezTo>
                  <a:cubicBezTo>
                    <a:pt x="1137" y="6168"/>
                    <a:pt x="583" y="6062"/>
                    <a:pt x="319" y="6777"/>
                  </a:cubicBezTo>
                  <a:cubicBezTo>
                    <a:pt x="0" y="7639"/>
                    <a:pt x="1093" y="9113"/>
                    <a:pt x="1093" y="9113"/>
                  </a:cubicBezTo>
                  <a:cubicBezTo>
                    <a:pt x="1093" y="9113"/>
                    <a:pt x="3103" y="8200"/>
                    <a:pt x="3524" y="7052"/>
                  </a:cubicBezTo>
                  <a:cubicBezTo>
                    <a:pt x="3825" y="6238"/>
                    <a:pt x="3517" y="6047"/>
                    <a:pt x="3825" y="5354"/>
                  </a:cubicBezTo>
                  <a:cubicBezTo>
                    <a:pt x="4357" y="4152"/>
                    <a:pt x="5511" y="4196"/>
                    <a:pt x="6164" y="3228"/>
                  </a:cubicBezTo>
                  <a:cubicBezTo>
                    <a:pt x="7044" y="1922"/>
                    <a:pt x="6476" y="22"/>
                    <a:pt x="6237" y="0"/>
                  </a:cubicBezTo>
                  <a:cubicBezTo>
                    <a:pt x="6236" y="0"/>
                    <a:pt x="6235" y="0"/>
                    <a:pt x="6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42"/>
            <p:cNvSpPr/>
            <p:nvPr/>
          </p:nvSpPr>
          <p:spPr>
            <a:xfrm>
              <a:off x="4413975" y="2352350"/>
              <a:ext cx="138000" cy="202925"/>
            </a:xfrm>
            <a:custGeom>
              <a:avLst/>
              <a:gdLst/>
              <a:ahLst/>
              <a:cxnLst/>
              <a:rect l="l" t="t" r="r" b="b"/>
              <a:pathLst>
                <a:path w="5520" h="8117" extrusionOk="0">
                  <a:moveTo>
                    <a:pt x="4895" y="0"/>
                  </a:moveTo>
                  <a:cubicBezTo>
                    <a:pt x="4660" y="0"/>
                    <a:pt x="4590" y="883"/>
                    <a:pt x="3370" y="2205"/>
                  </a:cubicBezTo>
                  <a:cubicBezTo>
                    <a:pt x="2666" y="2960"/>
                    <a:pt x="2365" y="2696"/>
                    <a:pt x="1698" y="3422"/>
                  </a:cubicBezTo>
                  <a:cubicBezTo>
                    <a:pt x="0" y="5259"/>
                    <a:pt x="249" y="8020"/>
                    <a:pt x="249" y="8020"/>
                  </a:cubicBezTo>
                  <a:cubicBezTo>
                    <a:pt x="249" y="8020"/>
                    <a:pt x="576" y="8116"/>
                    <a:pt x="997" y="8116"/>
                  </a:cubicBezTo>
                  <a:cubicBezTo>
                    <a:pt x="1462" y="8116"/>
                    <a:pt x="2041" y="7999"/>
                    <a:pt x="2424" y="7507"/>
                  </a:cubicBezTo>
                  <a:cubicBezTo>
                    <a:pt x="2948" y="6836"/>
                    <a:pt x="2857" y="6355"/>
                    <a:pt x="3377" y="5131"/>
                  </a:cubicBezTo>
                  <a:cubicBezTo>
                    <a:pt x="4041" y="3572"/>
                    <a:pt x="4606" y="3799"/>
                    <a:pt x="5024" y="2520"/>
                  </a:cubicBezTo>
                  <a:cubicBezTo>
                    <a:pt x="5519" y="995"/>
                    <a:pt x="5200" y="107"/>
                    <a:pt x="4936" y="8"/>
                  </a:cubicBezTo>
                  <a:cubicBezTo>
                    <a:pt x="4922" y="3"/>
                    <a:pt x="4908" y="0"/>
                    <a:pt x="48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42"/>
            <p:cNvSpPr/>
            <p:nvPr/>
          </p:nvSpPr>
          <p:spPr>
            <a:xfrm>
              <a:off x="4200175" y="2307950"/>
              <a:ext cx="137725" cy="172925"/>
            </a:xfrm>
            <a:custGeom>
              <a:avLst/>
              <a:gdLst/>
              <a:ahLst/>
              <a:cxnLst/>
              <a:rect l="l" t="t" r="r" b="b"/>
              <a:pathLst>
                <a:path w="5509" h="6917" extrusionOk="0">
                  <a:moveTo>
                    <a:pt x="5045" y="1"/>
                  </a:moveTo>
                  <a:cubicBezTo>
                    <a:pt x="4834" y="1"/>
                    <a:pt x="4663" y="783"/>
                    <a:pt x="3440" y="1825"/>
                  </a:cubicBezTo>
                  <a:cubicBezTo>
                    <a:pt x="2725" y="2433"/>
                    <a:pt x="2480" y="2162"/>
                    <a:pt x="1801" y="2741"/>
                  </a:cubicBezTo>
                  <a:cubicBezTo>
                    <a:pt x="74" y="4219"/>
                    <a:pt x="1" y="6734"/>
                    <a:pt x="1" y="6734"/>
                  </a:cubicBezTo>
                  <a:cubicBezTo>
                    <a:pt x="1" y="6734"/>
                    <a:pt x="428" y="6916"/>
                    <a:pt x="934" y="6916"/>
                  </a:cubicBezTo>
                  <a:cubicBezTo>
                    <a:pt x="1297" y="6916"/>
                    <a:pt x="1701" y="6823"/>
                    <a:pt x="2018" y="6503"/>
                  </a:cubicBezTo>
                  <a:cubicBezTo>
                    <a:pt x="2564" y="5953"/>
                    <a:pt x="2531" y="5513"/>
                    <a:pt x="3136" y="4465"/>
                  </a:cubicBezTo>
                  <a:cubicBezTo>
                    <a:pt x="3898" y="3130"/>
                    <a:pt x="4382" y="3397"/>
                    <a:pt x="4896" y="2287"/>
                  </a:cubicBezTo>
                  <a:cubicBezTo>
                    <a:pt x="5508" y="967"/>
                    <a:pt x="5314" y="130"/>
                    <a:pt x="5090" y="13"/>
                  </a:cubicBezTo>
                  <a:cubicBezTo>
                    <a:pt x="5074" y="5"/>
                    <a:pt x="5059" y="1"/>
                    <a:pt x="50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42"/>
            <p:cNvSpPr/>
            <p:nvPr/>
          </p:nvSpPr>
          <p:spPr>
            <a:xfrm>
              <a:off x="4177250" y="2476950"/>
              <a:ext cx="107475" cy="208950"/>
            </a:xfrm>
            <a:custGeom>
              <a:avLst/>
              <a:gdLst/>
              <a:ahLst/>
              <a:cxnLst/>
              <a:rect l="l" t="t" r="r" b="b"/>
              <a:pathLst>
                <a:path w="4299" h="8358" extrusionOk="0">
                  <a:moveTo>
                    <a:pt x="1072" y="0"/>
                  </a:moveTo>
                  <a:cubicBezTo>
                    <a:pt x="1023" y="0"/>
                    <a:pt x="973" y="4"/>
                    <a:pt x="925" y="11"/>
                  </a:cubicBezTo>
                  <a:cubicBezTo>
                    <a:pt x="925" y="11"/>
                    <a:pt x="1" y="1493"/>
                    <a:pt x="177" y="2212"/>
                  </a:cubicBezTo>
                  <a:cubicBezTo>
                    <a:pt x="361" y="2948"/>
                    <a:pt x="1266" y="2985"/>
                    <a:pt x="1607" y="4011"/>
                  </a:cubicBezTo>
                  <a:cubicBezTo>
                    <a:pt x="1757" y="4466"/>
                    <a:pt x="1593" y="4495"/>
                    <a:pt x="1754" y="4962"/>
                  </a:cubicBezTo>
                  <a:cubicBezTo>
                    <a:pt x="2047" y="5815"/>
                    <a:pt x="2762" y="5793"/>
                    <a:pt x="3143" y="6656"/>
                  </a:cubicBezTo>
                  <a:cubicBezTo>
                    <a:pt x="3551" y="7572"/>
                    <a:pt x="3459" y="8339"/>
                    <a:pt x="3653" y="8357"/>
                  </a:cubicBezTo>
                  <a:cubicBezTo>
                    <a:pt x="3655" y="8357"/>
                    <a:pt x="3657" y="8357"/>
                    <a:pt x="3659" y="8357"/>
                  </a:cubicBezTo>
                  <a:cubicBezTo>
                    <a:pt x="3878" y="8357"/>
                    <a:pt x="4299" y="7416"/>
                    <a:pt x="4280" y="6384"/>
                  </a:cubicBezTo>
                  <a:cubicBezTo>
                    <a:pt x="4265" y="5559"/>
                    <a:pt x="3983" y="5409"/>
                    <a:pt x="3551" y="3774"/>
                  </a:cubicBezTo>
                  <a:cubicBezTo>
                    <a:pt x="3257" y="2677"/>
                    <a:pt x="3275" y="1899"/>
                    <a:pt x="3041" y="1401"/>
                  </a:cubicBezTo>
                  <a:cubicBezTo>
                    <a:pt x="2909" y="1119"/>
                    <a:pt x="1949" y="0"/>
                    <a:pt x="10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36" name="Google Shape;4036;p42"/>
          <p:cNvSpPr/>
          <p:nvPr/>
        </p:nvSpPr>
        <p:spPr>
          <a:xfrm rot="8279188">
            <a:off x="8147523" y="-594578"/>
            <a:ext cx="1965109" cy="2080761"/>
          </a:xfrm>
          <a:custGeom>
            <a:avLst/>
            <a:gdLst/>
            <a:ahLst/>
            <a:cxnLst/>
            <a:rect l="l" t="t" r="r" b="b"/>
            <a:pathLst>
              <a:path w="8570" h="8947" extrusionOk="0">
                <a:moveTo>
                  <a:pt x="5361" y="119"/>
                </a:moveTo>
                <a:cubicBezTo>
                  <a:pt x="5353" y="123"/>
                  <a:pt x="5344" y="125"/>
                  <a:pt x="5335" y="128"/>
                </a:cubicBezTo>
                <a:lnTo>
                  <a:pt x="5335" y="128"/>
                </a:lnTo>
                <a:cubicBezTo>
                  <a:pt x="5344" y="125"/>
                  <a:pt x="5352" y="122"/>
                  <a:pt x="5361" y="119"/>
                </a:cubicBezTo>
                <a:close/>
                <a:moveTo>
                  <a:pt x="4892" y="193"/>
                </a:moveTo>
                <a:lnTo>
                  <a:pt x="4892" y="193"/>
                </a:lnTo>
                <a:cubicBezTo>
                  <a:pt x="4842" y="219"/>
                  <a:pt x="4798" y="245"/>
                  <a:pt x="4756" y="274"/>
                </a:cubicBezTo>
                <a:lnTo>
                  <a:pt x="4756" y="274"/>
                </a:lnTo>
                <a:cubicBezTo>
                  <a:pt x="4801" y="246"/>
                  <a:pt x="4846" y="219"/>
                  <a:pt x="4892" y="193"/>
                </a:cubicBezTo>
                <a:close/>
                <a:moveTo>
                  <a:pt x="4734" y="281"/>
                </a:moveTo>
                <a:lnTo>
                  <a:pt x="4734" y="281"/>
                </a:lnTo>
                <a:cubicBezTo>
                  <a:pt x="4701" y="304"/>
                  <a:pt x="4671" y="325"/>
                  <a:pt x="4641" y="347"/>
                </a:cubicBezTo>
                <a:lnTo>
                  <a:pt x="4641" y="347"/>
                </a:lnTo>
                <a:cubicBezTo>
                  <a:pt x="4663" y="332"/>
                  <a:pt x="4686" y="317"/>
                  <a:pt x="4710" y="302"/>
                </a:cubicBezTo>
                <a:lnTo>
                  <a:pt x="4710" y="302"/>
                </a:lnTo>
                <a:cubicBezTo>
                  <a:pt x="4716" y="296"/>
                  <a:pt x="4724" y="289"/>
                  <a:pt x="4734" y="281"/>
                </a:cubicBezTo>
                <a:close/>
                <a:moveTo>
                  <a:pt x="5695" y="2306"/>
                </a:moveTo>
                <a:cubicBezTo>
                  <a:pt x="5693" y="2310"/>
                  <a:pt x="5692" y="2315"/>
                  <a:pt x="5691" y="2319"/>
                </a:cubicBezTo>
                <a:cubicBezTo>
                  <a:pt x="5693" y="2314"/>
                  <a:pt x="5694" y="2310"/>
                  <a:pt x="5695" y="2306"/>
                </a:cubicBezTo>
                <a:close/>
                <a:moveTo>
                  <a:pt x="7576" y="2126"/>
                </a:moveTo>
                <a:lnTo>
                  <a:pt x="7576" y="2126"/>
                </a:lnTo>
                <a:cubicBezTo>
                  <a:pt x="7268" y="2243"/>
                  <a:pt x="6956" y="2378"/>
                  <a:pt x="6652" y="2517"/>
                </a:cubicBezTo>
                <a:cubicBezTo>
                  <a:pt x="6652" y="2492"/>
                  <a:pt x="6656" y="2459"/>
                  <a:pt x="6656" y="2429"/>
                </a:cubicBezTo>
                <a:cubicBezTo>
                  <a:pt x="6729" y="2407"/>
                  <a:pt x="6802" y="2378"/>
                  <a:pt x="6876" y="2356"/>
                </a:cubicBezTo>
                <a:cubicBezTo>
                  <a:pt x="7107" y="2275"/>
                  <a:pt x="7341" y="2195"/>
                  <a:pt x="7576" y="2126"/>
                </a:cubicBezTo>
                <a:close/>
                <a:moveTo>
                  <a:pt x="6017" y="2661"/>
                </a:moveTo>
                <a:cubicBezTo>
                  <a:pt x="6017" y="2663"/>
                  <a:pt x="6014" y="2666"/>
                  <a:pt x="6012" y="2666"/>
                </a:cubicBezTo>
                <a:cubicBezTo>
                  <a:pt x="6011" y="2666"/>
                  <a:pt x="6010" y="2665"/>
                  <a:pt x="6010" y="2664"/>
                </a:cubicBezTo>
                <a:cubicBezTo>
                  <a:pt x="6010" y="2664"/>
                  <a:pt x="6014" y="2661"/>
                  <a:pt x="6017" y="2661"/>
                </a:cubicBezTo>
                <a:close/>
                <a:moveTo>
                  <a:pt x="6945" y="470"/>
                </a:moveTo>
                <a:cubicBezTo>
                  <a:pt x="7161" y="470"/>
                  <a:pt x="7362" y="536"/>
                  <a:pt x="7517" y="721"/>
                </a:cubicBezTo>
                <a:cubicBezTo>
                  <a:pt x="7756" y="1055"/>
                  <a:pt x="7756" y="1488"/>
                  <a:pt x="7774" y="1884"/>
                </a:cubicBezTo>
                <a:cubicBezTo>
                  <a:pt x="7404" y="2008"/>
                  <a:pt x="7026" y="2114"/>
                  <a:pt x="6656" y="2250"/>
                </a:cubicBezTo>
                <a:lnTo>
                  <a:pt x="6656" y="2228"/>
                </a:lnTo>
                <a:cubicBezTo>
                  <a:pt x="6648" y="2228"/>
                  <a:pt x="6652" y="2253"/>
                  <a:pt x="6641" y="2258"/>
                </a:cubicBezTo>
                <a:cubicBezTo>
                  <a:pt x="6644" y="2226"/>
                  <a:pt x="6650" y="2080"/>
                  <a:pt x="6638" y="2080"/>
                </a:cubicBezTo>
                <a:cubicBezTo>
                  <a:pt x="6636" y="2080"/>
                  <a:pt x="6633" y="2085"/>
                  <a:pt x="6630" y="2096"/>
                </a:cubicBezTo>
                <a:cubicBezTo>
                  <a:pt x="6615" y="2107"/>
                  <a:pt x="6626" y="2221"/>
                  <a:pt x="6623" y="2261"/>
                </a:cubicBezTo>
                <a:cubicBezTo>
                  <a:pt x="6267" y="2385"/>
                  <a:pt x="5922" y="2529"/>
                  <a:pt x="5585" y="2690"/>
                </a:cubicBezTo>
                <a:cubicBezTo>
                  <a:pt x="5629" y="2566"/>
                  <a:pt x="5655" y="2412"/>
                  <a:pt x="5695" y="2290"/>
                </a:cubicBezTo>
                <a:lnTo>
                  <a:pt x="5695" y="2290"/>
                </a:lnTo>
                <a:cubicBezTo>
                  <a:pt x="5695" y="2296"/>
                  <a:pt x="5695" y="2301"/>
                  <a:pt x="5695" y="2306"/>
                </a:cubicBezTo>
                <a:lnTo>
                  <a:pt x="5695" y="2306"/>
                </a:lnTo>
                <a:cubicBezTo>
                  <a:pt x="5748" y="2111"/>
                  <a:pt x="5785" y="1893"/>
                  <a:pt x="5838" y="1708"/>
                </a:cubicBezTo>
                <a:lnTo>
                  <a:pt x="5838" y="1708"/>
                </a:lnTo>
                <a:cubicBezTo>
                  <a:pt x="5805" y="1891"/>
                  <a:pt x="5768" y="2070"/>
                  <a:pt x="5731" y="2250"/>
                </a:cubicBezTo>
                <a:cubicBezTo>
                  <a:pt x="5841" y="1759"/>
                  <a:pt x="5948" y="1263"/>
                  <a:pt x="5955" y="754"/>
                </a:cubicBezTo>
                <a:cubicBezTo>
                  <a:pt x="6236" y="631"/>
                  <a:pt x="6608" y="470"/>
                  <a:pt x="6945" y="470"/>
                </a:cubicBezTo>
                <a:close/>
                <a:moveTo>
                  <a:pt x="2138" y="3020"/>
                </a:moveTo>
                <a:lnTo>
                  <a:pt x="2138" y="3023"/>
                </a:lnTo>
                <a:lnTo>
                  <a:pt x="2138" y="3023"/>
                </a:lnTo>
                <a:cubicBezTo>
                  <a:pt x="2136" y="3026"/>
                  <a:pt x="2134" y="3029"/>
                  <a:pt x="2134" y="3029"/>
                </a:cubicBezTo>
                <a:cubicBezTo>
                  <a:pt x="2134" y="3029"/>
                  <a:pt x="2135" y="3026"/>
                  <a:pt x="2138" y="3020"/>
                </a:cubicBezTo>
                <a:close/>
                <a:moveTo>
                  <a:pt x="5493" y="3079"/>
                </a:moveTo>
                <a:lnTo>
                  <a:pt x="5493" y="3079"/>
                </a:lnTo>
                <a:cubicBezTo>
                  <a:pt x="5492" y="3080"/>
                  <a:pt x="5491" y="3081"/>
                  <a:pt x="5491" y="3082"/>
                </a:cubicBezTo>
                <a:lnTo>
                  <a:pt x="5491" y="3082"/>
                </a:lnTo>
                <a:cubicBezTo>
                  <a:pt x="5492" y="3081"/>
                  <a:pt x="5492" y="3080"/>
                  <a:pt x="5493" y="3079"/>
                </a:cubicBezTo>
                <a:close/>
                <a:moveTo>
                  <a:pt x="6612" y="2448"/>
                </a:moveTo>
                <a:cubicBezTo>
                  <a:pt x="6601" y="2495"/>
                  <a:pt x="6590" y="2492"/>
                  <a:pt x="6597" y="2529"/>
                </a:cubicBezTo>
                <a:cubicBezTo>
                  <a:pt x="6601" y="2522"/>
                  <a:pt x="6601" y="2514"/>
                  <a:pt x="6608" y="2495"/>
                </a:cubicBezTo>
                <a:lnTo>
                  <a:pt x="6608" y="2495"/>
                </a:lnTo>
                <a:cubicBezTo>
                  <a:pt x="6604" y="2522"/>
                  <a:pt x="6601" y="2536"/>
                  <a:pt x="6601" y="2544"/>
                </a:cubicBezTo>
                <a:cubicBezTo>
                  <a:pt x="6227" y="2715"/>
                  <a:pt x="5853" y="2896"/>
                  <a:pt x="5489" y="3097"/>
                </a:cubicBezTo>
                <a:cubicBezTo>
                  <a:pt x="5489" y="3091"/>
                  <a:pt x="5489" y="3086"/>
                  <a:pt x="5491" y="3082"/>
                </a:cubicBezTo>
                <a:lnTo>
                  <a:pt x="5491" y="3082"/>
                </a:lnTo>
                <a:cubicBezTo>
                  <a:pt x="5487" y="3087"/>
                  <a:pt x="5482" y="3091"/>
                  <a:pt x="5479" y="3101"/>
                </a:cubicBezTo>
                <a:cubicBezTo>
                  <a:pt x="5471" y="3104"/>
                  <a:pt x="5464" y="3108"/>
                  <a:pt x="5460" y="3111"/>
                </a:cubicBezTo>
                <a:cubicBezTo>
                  <a:pt x="5479" y="2874"/>
                  <a:pt x="5655" y="2818"/>
                  <a:pt x="5856" y="2742"/>
                </a:cubicBezTo>
                <a:cubicBezTo>
                  <a:pt x="6105" y="2635"/>
                  <a:pt x="6355" y="2539"/>
                  <a:pt x="6612" y="2448"/>
                </a:cubicBezTo>
                <a:close/>
                <a:moveTo>
                  <a:pt x="1739" y="3387"/>
                </a:moveTo>
                <a:cubicBezTo>
                  <a:pt x="1739" y="3394"/>
                  <a:pt x="1727" y="3405"/>
                  <a:pt x="1724" y="3412"/>
                </a:cubicBezTo>
                <a:cubicBezTo>
                  <a:pt x="1724" y="3406"/>
                  <a:pt x="1726" y="3403"/>
                  <a:pt x="1729" y="3402"/>
                </a:cubicBezTo>
                <a:lnTo>
                  <a:pt x="1729" y="3402"/>
                </a:lnTo>
                <a:cubicBezTo>
                  <a:pt x="1729" y="3403"/>
                  <a:pt x="1729" y="3403"/>
                  <a:pt x="1729" y="3403"/>
                </a:cubicBezTo>
                <a:cubicBezTo>
                  <a:pt x="1729" y="3403"/>
                  <a:pt x="1730" y="3403"/>
                  <a:pt x="1731" y="3402"/>
                </a:cubicBezTo>
                <a:cubicBezTo>
                  <a:pt x="1730" y="3402"/>
                  <a:pt x="1730" y="3402"/>
                  <a:pt x="1729" y="3402"/>
                </a:cubicBezTo>
                <a:lnTo>
                  <a:pt x="1729" y="3402"/>
                </a:lnTo>
                <a:cubicBezTo>
                  <a:pt x="1731" y="3398"/>
                  <a:pt x="1739" y="3387"/>
                  <a:pt x="1739" y="3387"/>
                </a:cubicBezTo>
                <a:close/>
                <a:moveTo>
                  <a:pt x="1726" y="3416"/>
                </a:moveTo>
                <a:lnTo>
                  <a:pt x="1726" y="3416"/>
                </a:lnTo>
                <a:cubicBezTo>
                  <a:pt x="1725" y="3417"/>
                  <a:pt x="1724" y="3418"/>
                  <a:pt x="1724" y="3419"/>
                </a:cubicBezTo>
                <a:cubicBezTo>
                  <a:pt x="1720" y="3424"/>
                  <a:pt x="1720" y="3424"/>
                  <a:pt x="1717" y="3427"/>
                </a:cubicBezTo>
                <a:cubicBezTo>
                  <a:pt x="1720" y="3420"/>
                  <a:pt x="1723" y="3417"/>
                  <a:pt x="1726" y="3416"/>
                </a:cubicBezTo>
                <a:close/>
                <a:moveTo>
                  <a:pt x="5306" y="3446"/>
                </a:moveTo>
                <a:cubicBezTo>
                  <a:pt x="5303" y="3456"/>
                  <a:pt x="5291" y="3493"/>
                  <a:pt x="5288" y="3497"/>
                </a:cubicBezTo>
                <a:cubicBezTo>
                  <a:pt x="5171" y="3834"/>
                  <a:pt x="5046" y="4175"/>
                  <a:pt x="4917" y="4509"/>
                </a:cubicBezTo>
                <a:cubicBezTo>
                  <a:pt x="4719" y="4453"/>
                  <a:pt x="4452" y="4443"/>
                  <a:pt x="4327" y="4270"/>
                </a:cubicBezTo>
                <a:cubicBezTo>
                  <a:pt x="4474" y="3893"/>
                  <a:pt x="4943" y="3695"/>
                  <a:pt x="5269" y="3468"/>
                </a:cubicBezTo>
                <a:lnTo>
                  <a:pt x="5269" y="3468"/>
                </a:lnTo>
                <a:cubicBezTo>
                  <a:pt x="5255" y="3526"/>
                  <a:pt x="5225" y="3573"/>
                  <a:pt x="5233" y="3625"/>
                </a:cubicBezTo>
                <a:cubicBezTo>
                  <a:pt x="5222" y="3639"/>
                  <a:pt x="5218" y="3666"/>
                  <a:pt x="5215" y="3676"/>
                </a:cubicBezTo>
                <a:cubicBezTo>
                  <a:pt x="5255" y="3617"/>
                  <a:pt x="5251" y="3500"/>
                  <a:pt x="5306" y="3446"/>
                </a:cubicBezTo>
                <a:close/>
                <a:moveTo>
                  <a:pt x="6557" y="2778"/>
                </a:moveTo>
                <a:lnTo>
                  <a:pt x="6557" y="2778"/>
                </a:lnTo>
                <a:cubicBezTo>
                  <a:pt x="6531" y="2874"/>
                  <a:pt x="6509" y="2954"/>
                  <a:pt x="6491" y="3053"/>
                </a:cubicBezTo>
                <a:cubicBezTo>
                  <a:pt x="6491" y="3053"/>
                  <a:pt x="6490" y="3053"/>
                  <a:pt x="6490" y="3053"/>
                </a:cubicBezTo>
                <a:cubicBezTo>
                  <a:pt x="6479" y="3053"/>
                  <a:pt x="6476" y="3130"/>
                  <a:pt x="6469" y="3152"/>
                </a:cubicBezTo>
                <a:lnTo>
                  <a:pt x="6469" y="3116"/>
                </a:lnTo>
                <a:cubicBezTo>
                  <a:pt x="6457" y="3155"/>
                  <a:pt x="6450" y="3218"/>
                  <a:pt x="6443" y="3265"/>
                </a:cubicBezTo>
                <a:lnTo>
                  <a:pt x="6443" y="3226"/>
                </a:lnTo>
                <a:cubicBezTo>
                  <a:pt x="6432" y="3292"/>
                  <a:pt x="6428" y="3343"/>
                  <a:pt x="6417" y="3405"/>
                </a:cubicBezTo>
                <a:lnTo>
                  <a:pt x="6417" y="3412"/>
                </a:lnTo>
                <a:cubicBezTo>
                  <a:pt x="6337" y="3823"/>
                  <a:pt x="6259" y="4230"/>
                  <a:pt x="6153" y="4634"/>
                </a:cubicBezTo>
                <a:cubicBezTo>
                  <a:pt x="5768" y="4597"/>
                  <a:pt x="5387" y="4590"/>
                  <a:pt x="5005" y="4524"/>
                </a:cubicBezTo>
                <a:cubicBezTo>
                  <a:pt x="5119" y="4226"/>
                  <a:pt x="5233" y="3930"/>
                  <a:pt x="5325" y="3625"/>
                </a:cubicBezTo>
                <a:cubicBezTo>
                  <a:pt x="5376" y="3336"/>
                  <a:pt x="5511" y="3328"/>
                  <a:pt x="5739" y="3196"/>
                </a:cubicBezTo>
                <a:lnTo>
                  <a:pt x="5739" y="3192"/>
                </a:lnTo>
                <a:cubicBezTo>
                  <a:pt x="6010" y="3053"/>
                  <a:pt x="6278" y="2906"/>
                  <a:pt x="6557" y="2778"/>
                </a:cubicBezTo>
                <a:close/>
                <a:moveTo>
                  <a:pt x="2191" y="5908"/>
                </a:moveTo>
                <a:lnTo>
                  <a:pt x="2191" y="5908"/>
                </a:lnTo>
                <a:cubicBezTo>
                  <a:pt x="2185" y="5954"/>
                  <a:pt x="2181" y="6002"/>
                  <a:pt x="2179" y="6053"/>
                </a:cubicBezTo>
                <a:cubicBezTo>
                  <a:pt x="2182" y="6004"/>
                  <a:pt x="2186" y="5955"/>
                  <a:pt x="2191" y="5908"/>
                </a:cubicBezTo>
                <a:close/>
                <a:moveTo>
                  <a:pt x="4078" y="6383"/>
                </a:moveTo>
                <a:cubicBezTo>
                  <a:pt x="4052" y="6435"/>
                  <a:pt x="4024" y="6487"/>
                  <a:pt x="3996" y="6539"/>
                </a:cubicBezTo>
                <a:lnTo>
                  <a:pt x="3996" y="6539"/>
                </a:lnTo>
                <a:cubicBezTo>
                  <a:pt x="4027" y="6484"/>
                  <a:pt x="4081" y="6395"/>
                  <a:pt x="4078" y="6383"/>
                </a:cubicBezTo>
                <a:close/>
                <a:moveTo>
                  <a:pt x="5054" y="7142"/>
                </a:moveTo>
                <a:cubicBezTo>
                  <a:pt x="5052" y="7143"/>
                  <a:pt x="5052" y="7145"/>
                  <a:pt x="5049" y="7149"/>
                </a:cubicBezTo>
                <a:cubicBezTo>
                  <a:pt x="5051" y="7147"/>
                  <a:pt x="5052" y="7145"/>
                  <a:pt x="5054" y="7142"/>
                </a:cubicBezTo>
                <a:close/>
                <a:moveTo>
                  <a:pt x="966" y="7775"/>
                </a:moveTo>
                <a:cubicBezTo>
                  <a:pt x="971" y="7783"/>
                  <a:pt x="976" y="7792"/>
                  <a:pt x="983" y="7802"/>
                </a:cubicBezTo>
                <a:cubicBezTo>
                  <a:pt x="975" y="7790"/>
                  <a:pt x="970" y="7782"/>
                  <a:pt x="966" y="7775"/>
                </a:cubicBezTo>
                <a:close/>
                <a:moveTo>
                  <a:pt x="4485" y="7857"/>
                </a:moveTo>
                <a:lnTo>
                  <a:pt x="4485" y="7857"/>
                </a:lnTo>
                <a:cubicBezTo>
                  <a:pt x="4485" y="7857"/>
                  <a:pt x="4484" y="7858"/>
                  <a:pt x="4482" y="7860"/>
                </a:cubicBezTo>
                <a:lnTo>
                  <a:pt x="4482" y="7860"/>
                </a:lnTo>
                <a:cubicBezTo>
                  <a:pt x="4483" y="7859"/>
                  <a:pt x="4484" y="7858"/>
                  <a:pt x="4485" y="7857"/>
                </a:cubicBezTo>
                <a:close/>
                <a:moveTo>
                  <a:pt x="5435" y="2932"/>
                </a:moveTo>
                <a:lnTo>
                  <a:pt x="5435" y="2932"/>
                </a:lnTo>
                <a:cubicBezTo>
                  <a:pt x="5420" y="2965"/>
                  <a:pt x="5383" y="3152"/>
                  <a:pt x="5350" y="3174"/>
                </a:cubicBezTo>
                <a:cubicBezTo>
                  <a:pt x="5123" y="3287"/>
                  <a:pt x="4910" y="3427"/>
                  <a:pt x="4697" y="3573"/>
                </a:cubicBezTo>
                <a:cubicBezTo>
                  <a:pt x="3927" y="4072"/>
                  <a:pt x="3829" y="4578"/>
                  <a:pt x="4859" y="4729"/>
                </a:cubicBezTo>
                <a:cubicBezTo>
                  <a:pt x="4844" y="4776"/>
                  <a:pt x="4800" y="4854"/>
                  <a:pt x="4800" y="4890"/>
                </a:cubicBezTo>
                <a:cubicBezTo>
                  <a:pt x="4822" y="4835"/>
                  <a:pt x="4841" y="4783"/>
                  <a:pt x="4866" y="4729"/>
                </a:cubicBezTo>
                <a:cubicBezTo>
                  <a:pt x="4866" y="4732"/>
                  <a:pt x="4866" y="4732"/>
                  <a:pt x="4870" y="4732"/>
                </a:cubicBezTo>
                <a:cubicBezTo>
                  <a:pt x="4731" y="5084"/>
                  <a:pt x="4591" y="5473"/>
                  <a:pt x="4415" y="5781"/>
                </a:cubicBezTo>
                <a:cubicBezTo>
                  <a:pt x="4413" y="5783"/>
                  <a:pt x="4412" y="5784"/>
                  <a:pt x="4412" y="5784"/>
                </a:cubicBezTo>
                <a:cubicBezTo>
                  <a:pt x="4411" y="5784"/>
                  <a:pt x="4416" y="5777"/>
                  <a:pt x="4419" y="5774"/>
                </a:cubicBezTo>
                <a:lnTo>
                  <a:pt x="4419" y="5774"/>
                </a:lnTo>
                <a:lnTo>
                  <a:pt x="4415" y="5778"/>
                </a:lnTo>
                <a:cubicBezTo>
                  <a:pt x="4426" y="5759"/>
                  <a:pt x="4433" y="5744"/>
                  <a:pt x="4437" y="5734"/>
                </a:cubicBezTo>
                <a:cubicBezTo>
                  <a:pt x="4447" y="5713"/>
                  <a:pt x="4449" y="5705"/>
                  <a:pt x="4447" y="5705"/>
                </a:cubicBezTo>
                <a:cubicBezTo>
                  <a:pt x="4442" y="5705"/>
                  <a:pt x="4414" y="5751"/>
                  <a:pt x="4411" y="5774"/>
                </a:cubicBezTo>
                <a:cubicBezTo>
                  <a:pt x="4419" y="5763"/>
                  <a:pt x="4426" y="5745"/>
                  <a:pt x="4426" y="5744"/>
                </a:cubicBezTo>
                <a:lnTo>
                  <a:pt x="4426" y="5744"/>
                </a:lnTo>
                <a:cubicBezTo>
                  <a:pt x="4423" y="5756"/>
                  <a:pt x="4415" y="5774"/>
                  <a:pt x="4411" y="5774"/>
                </a:cubicBezTo>
                <a:cubicBezTo>
                  <a:pt x="4298" y="6023"/>
                  <a:pt x="4100" y="6411"/>
                  <a:pt x="3983" y="6561"/>
                </a:cubicBezTo>
                <a:lnTo>
                  <a:pt x="3983" y="6561"/>
                </a:lnTo>
                <a:cubicBezTo>
                  <a:pt x="3987" y="6554"/>
                  <a:pt x="3992" y="6546"/>
                  <a:pt x="3996" y="6539"/>
                </a:cubicBezTo>
                <a:lnTo>
                  <a:pt x="3996" y="6539"/>
                </a:lnTo>
                <a:cubicBezTo>
                  <a:pt x="3991" y="6547"/>
                  <a:pt x="3986" y="6555"/>
                  <a:pt x="3983" y="6562"/>
                </a:cubicBezTo>
                <a:cubicBezTo>
                  <a:pt x="3983" y="6562"/>
                  <a:pt x="3983" y="6562"/>
                  <a:pt x="3983" y="6561"/>
                </a:cubicBezTo>
                <a:lnTo>
                  <a:pt x="3983" y="6561"/>
                </a:lnTo>
                <a:cubicBezTo>
                  <a:pt x="3892" y="6726"/>
                  <a:pt x="3791" y="6886"/>
                  <a:pt x="3685" y="7043"/>
                </a:cubicBezTo>
                <a:cubicBezTo>
                  <a:pt x="3675" y="7072"/>
                  <a:pt x="3565" y="7219"/>
                  <a:pt x="3513" y="7278"/>
                </a:cubicBezTo>
                <a:cubicBezTo>
                  <a:pt x="3572" y="7171"/>
                  <a:pt x="3634" y="7094"/>
                  <a:pt x="3693" y="6995"/>
                </a:cubicBezTo>
                <a:lnTo>
                  <a:pt x="3693" y="6995"/>
                </a:lnTo>
                <a:cubicBezTo>
                  <a:pt x="3462" y="7336"/>
                  <a:pt x="3213" y="7659"/>
                  <a:pt x="2864" y="7879"/>
                </a:cubicBezTo>
                <a:cubicBezTo>
                  <a:pt x="2853" y="7868"/>
                  <a:pt x="2846" y="7853"/>
                  <a:pt x="2835" y="7842"/>
                </a:cubicBezTo>
                <a:cubicBezTo>
                  <a:pt x="1181" y="5392"/>
                  <a:pt x="3385" y="3908"/>
                  <a:pt x="5435" y="2932"/>
                </a:cubicBezTo>
                <a:close/>
                <a:moveTo>
                  <a:pt x="5823" y="816"/>
                </a:moveTo>
                <a:lnTo>
                  <a:pt x="5823" y="816"/>
                </a:lnTo>
                <a:cubicBezTo>
                  <a:pt x="5827" y="875"/>
                  <a:pt x="5819" y="919"/>
                  <a:pt x="5816" y="977"/>
                </a:cubicBezTo>
                <a:lnTo>
                  <a:pt x="5819" y="977"/>
                </a:lnTo>
                <a:cubicBezTo>
                  <a:pt x="5827" y="1092"/>
                  <a:pt x="5777" y="1322"/>
                  <a:pt x="5775" y="1401"/>
                </a:cubicBezTo>
                <a:lnTo>
                  <a:pt x="5775" y="1401"/>
                </a:lnTo>
                <a:cubicBezTo>
                  <a:pt x="5776" y="1396"/>
                  <a:pt x="5777" y="1391"/>
                  <a:pt x="5779" y="1388"/>
                </a:cubicBezTo>
                <a:lnTo>
                  <a:pt x="5779" y="1388"/>
                </a:lnTo>
                <a:cubicBezTo>
                  <a:pt x="5778" y="1398"/>
                  <a:pt x="5777" y="1407"/>
                  <a:pt x="5775" y="1416"/>
                </a:cubicBezTo>
                <a:lnTo>
                  <a:pt x="5775" y="1416"/>
                </a:lnTo>
                <a:cubicBezTo>
                  <a:pt x="5775" y="1412"/>
                  <a:pt x="5775" y="1407"/>
                  <a:pt x="5775" y="1401"/>
                </a:cubicBezTo>
                <a:lnTo>
                  <a:pt x="5775" y="1401"/>
                </a:lnTo>
                <a:cubicBezTo>
                  <a:pt x="5774" y="1406"/>
                  <a:pt x="5773" y="1413"/>
                  <a:pt x="5775" y="1417"/>
                </a:cubicBezTo>
                <a:lnTo>
                  <a:pt x="5775" y="1417"/>
                </a:lnTo>
                <a:cubicBezTo>
                  <a:pt x="5775" y="1417"/>
                  <a:pt x="5775" y="1416"/>
                  <a:pt x="5775" y="1416"/>
                </a:cubicBezTo>
                <a:lnTo>
                  <a:pt x="5775" y="1416"/>
                </a:lnTo>
                <a:cubicBezTo>
                  <a:pt x="5775" y="1416"/>
                  <a:pt x="5775" y="1417"/>
                  <a:pt x="5775" y="1417"/>
                </a:cubicBezTo>
                <a:cubicBezTo>
                  <a:pt x="5775" y="1417"/>
                  <a:pt x="5775" y="1417"/>
                  <a:pt x="5775" y="1417"/>
                </a:cubicBezTo>
                <a:lnTo>
                  <a:pt x="5775" y="1417"/>
                </a:lnTo>
                <a:cubicBezTo>
                  <a:pt x="5765" y="1491"/>
                  <a:pt x="5752" y="1564"/>
                  <a:pt x="5739" y="1642"/>
                </a:cubicBezTo>
                <a:cubicBezTo>
                  <a:pt x="5687" y="2001"/>
                  <a:pt x="5574" y="2368"/>
                  <a:pt x="5504" y="2727"/>
                </a:cubicBezTo>
                <a:cubicBezTo>
                  <a:pt x="4153" y="3393"/>
                  <a:pt x="2387" y="4247"/>
                  <a:pt x="2191" y="5908"/>
                </a:cubicBezTo>
                <a:lnTo>
                  <a:pt x="2191" y="5908"/>
                </a:lnTo>
                <a:cubicBezTo>
                  <a:pt x="2201" y="5830"/>
                  <a:pt x="2216" y="5757"/>
                  <a:pt x="2237" y="5678"/>
                </a:cubicBezTo>
                <a:lnTo>
                  <a:pt x="2237" y="5678"/>
                </a:lnTo>
                <a:cubicBezTo>
                  <a:pt x="2248" y="5756"/>
                  <a:pt x="2219" y="5785"/>
                  <a:pt x="2219" y="5847"/>
                </a:cubicBezTo>
                <a:cubicBezTo>
                  <a:pt x="2241" y="5752"/>
                  <a:pt x="2252" y="5631"/>
                  <a:pt x="2292" y="5550"/>
                </a:cubicBezTo>
                <a:lnTo>
                  <a:pt x="2292" y="5550"/>
                </a:lnTo>
                <a:cubicBezTo>
                  <a:pt x="2131" y="6122"/>
                  <a:pt x="2204" y="6738"/>
                  <a:pt x="2435" y="7278"/>
                </a:cubicBezTo>
                <a:cubicBezTo>
                  <a:pt x="2428" y="7278"/>
                  <a:pt x="2446" y="7314"/>
                  <a:pt x="2453" y="7340"/>
                </a:cubicBezTo>
                <a:cubicBezTo>
                  <a:pt x="2333" y="7068"/>
                  <a:pt x="2248" y="6804"/>
                  <a:pt x="2201" y="6511"/>
                </a:cubicBezTo>
                <a:cubicBezTo>
                  <a:pt x="2199" y="6506"/>
                  <a:pt x="2198" y="6504"/>
                  <a:pt x="2198" y="6504"/>
                </a:cubicBezTo>
                <a:lnTo>
                  <a:pt x="2198" y="6504"/>
                </a:lnTo>
                <a:cubicBezTo>
                  <a:pt x="2194" y="6504"/>
                  <a:pt x="2229" y="6692"/>
                  <a:pt x="2223" y="6709"/>
                </a:cubicBezTo>
                <a:cubicBezTo>
                  <a:pt x="2197" y="6603"/>
                  <a:pt x="2186" y="6504"/>
                  <a:pt x="2175" y="6394"/>
                </a:cubicBezTo>
                <a:lnTo>
                  <a:pt x="2175" y="6394"/>
                </a:lnTo>
                <a:cubicBezTo>
                  <a:pt x="2186" y="6948"/>
                  <a:pt x="2431" y="7494"/>
                  <a:pt x="2758" y="7938"/>
                </a:cubicBezTo>
                <a:cubicBezTo>
                  <a:pt x="2631" y="8001"/>
                  <a:pt x="2503" y="8030"/>
                  <a:pt x="2379" y="8030"/>
                </a:cubicBezTo>
                <a:cubicBezTo>
                  <a:pt x="1848" y="8030"/>
                  <a:pt x="1375" y="7509"/>
                  <a:pt x="1214" y="7006"/>
                </a:cubicBezTo>
                <a:cubicBezTo>
                  <a:pt x="979" y="6368"/>
                  <a:pt x="1189" y="5660"/>
                  <a:pt x="1489" y="5074"/>
                </a:cubicBezTo>
                <a:lnTo>
                  <a:pt x="1485" y="5074"/>
                </a:lnTo>
                <a:cubicBezTo>
                  <a:pt x="1491" y="5061"/>
                  <a:pt x="1498" y="5048"/>
                  <a:pt x="1496" y="5048"/>
                </a:cubicBezTo>
                <a:lnTo>
                  <a:pt x="1496" y="5048"/>
                </a:lnTo>
                <a:cubicBezTo>
                  <a:pt x="1495" y="5048"/>
                  <a:pt x="1494" y="5049"/>
                  <a:pt x="1492" y="5051"/>
                </a:cubicBezTo>
                <a:lnTo>
                  <a:pt x="1492" y="5051"/>
                </a:lnTo>
                <a:cubicBezTo>
                  <a:pt x="1494" y="5049"/>
                  <a:pt x="1494" y="5046"/>
                  <a:pt x="1497" y="5044"/>
                </a:cubicBezTo>
                <a:cubicBezTo>
                  <a:pt x="1603" y="4846"/>
                  <a:pt x="1735" y="4644"/>
                  <a:pt x="1856" y="4443"/>
                </a:cubicBezTo>
                <a:lnTo>
                  <a:pt x="1856" y="4446"/>
                </a:lnTo>
                <a:cubicBezTo>
                  <a:pt x="1858" y="4444"/>
                  <a:pt x="1859" y="4441"/>
                  <a:pt x="1859" y="4441"/>
                </a:cubicBezTo>
                <a:cubicBezTo>
                  <a:pt x="1859" y="4441"/>
                  <a:pt x="1859" y="4442"/>
                  <a:pt x="1859" y="4443"/>
                </a:cubicBezTo>
                <a:cubicBezTo>
                  <a:pt x="1863" y="4436"/>
                  <a:pt x="1863" y="4431"/>
                  <a:pt x="1863" y="4431"/>
                </a:cubicBezTo>
                <a:cubicBezTo>
                  <a:pt x="2897" y="3045"/>
                  <a:pt x="4243" y="1652"/>
                  <a:pt x="5823" y="816"/>
                </a:cubicBezTo>
                <a:close/>
                <a:moveTo>
                  <a:pt x="2666" y="8121"/>
                </a:moveTo>
                <a:lnTo>
                  <a:pt x="2666" y="8121"/>
                </a:lnTo>
                <a:cubicBezTo>
                  <a:pt x="2663" y="8124"/>
                  <a:pt x="2641" y="8132"/>
                  <a:pt x="2553" y="8150"/>
                </a:cubicBezTo>
                <a:cubicBezTo>
                  <a:pt x="2546" y="8151"/>
                  <a:pt x="2539" y="8152"/>
                  <a:pt x="2532" y="8153"/>
                </a:cubicBezTo>
                <a:lnTo>
                  <a:pt x="2532" y="8153"/>
                </a:lnTo>
                <a:cubicBezTo>
                  <a:pt x="2582" y="8142"/>
                  <a:pt x="2638" y="8132"/>
                  <a:pt x="2666" y="8121"/>
                </a:cubicBezTo>
                <a:close/>
                <a:moveTo>
                  <a:pt x="6102" y="4805"/>
                </a:moveTo>
                <a:lnTo>
                  <a:pt x="6102" y="4805"/>
                </a:lnTo>
                <a:cubicBezTo>
                  <a:pt x="6087" y="4868"/>
                  <a:pt x="6061" y="4930"/>
                  <a:pt x="6047" y="4996"/>
                </a:cubicBezTo>
                <a:cubicBezTo>
                  <a:pt x="6017" y="5084"/>
                  <a:pt x="5973" y="5176"/>
                  <a:pt x="5944" y="5282"/>
                </a:cubicBezTo>
                <a:lnTo>
                  <a:pt x="5944" y="5279"/>
                </a:lnTo>
                <a:cubicBezTo>
                  <a:pt x="5926" y="5312"/>
                  <a:pt x="5922" y="5385"/>
                  <a:pt x="5893" y="5400"/>
                </a:cubicBezTo>
                <a:cubicBezTo>
                  <a:pt x="5889" y="5429"/>
                  <a:pt x="5871" y="5455"/>
                  <a:pt x="5867" y="5480"/>
                </a:cubicBezTo>
                <a:cubicBezTo>
                  <a:pt x="5871" y="5477"/>
                  <a:pt x="5871" y="5473"/>
                  <a:pt x="5875" y="5470"/>
                </a:cubicBezTo>
                <a:lnTo>
                  <a:pt x="5875" y="5470"/>
                </a:lnTo>
                <a:cubicBezTo>
                  <a:pt x="5836" y="5577"/>
                  <a:pt x="5793" y="5670"/>
                  <a:pt x="5784" y="5725"/>
                </a:cubicBezTo>
                <a:lnTo>
                  <a:pt x="5784" y="5725"/>
                </a:lnTo>
                <a:cubicBezTo>
                  <a:pt x="5744" y="5809"/>
                  <a:pt x="5698" y="5915"/>
                  <a:pt x="5665" y="5998"/>
                </a:cubicBezTo>
                <a:cubicBezTo>
                  <a:pt x="5673" y="5990"/>
                  <a:pt x="5684" y="5954"/>
                  <a:pt x="5691" y="5943"/>
                </a:cubicBezTo>
                <a:lnTo>
                  <a:pt x="5691" y="5943"/>
                </a:lnTo>
                <a:cubicBezTo>
                  <a:pt x="5684" y="5979"/>
                  <a:pt x="5651" y="6016"/>
                  <a:pt x="5640" y="6053"/>
                </a:cubicBezTo>
                <a:cubicBezTo>
                  <a:pt x="5640" y="6053"/>
                  <a:pt x="5641" y="6053"/>
                  <a:pt x="5641" y="6053"/>
                </a:cubicBezTo>
                <a:cubicBezTo>
                  <a:pt x="5644" y="6053"/>
                  <a:pt x="5648" y="6045"/>
                  <a:pt x="5651" y="6042"/>
                </a:cubicBezTo>
                <a:lnTo>
                  <a:pt x="5651" y="6042"/>
                </a:lnTo>
                <a:cubicBezTo>
                  <a:pt x="5647" y="6049"/>
                  <a:pt x="5647" y="6053"/>
                  <a:pt x="5643" y="6056"/>
                </a:cubicBezTo>
                <a:lnTo>
                  <a:pt x="5643" y="6053"/>
                </a:lnTo>
                <a:cubicBezTo>
                  <a:pt x="5476" y="6428"/>
                  <a:pt x="5280" y="6799"/>
                  <a:pt x="5054" y="7142"/>
                </a:cubicBezTo>
                <a:lnTo>
                  <a:pt x="5054" y="7142"/>
                </a:lnTo>
                <a:cubicBezTo>
                  <a:pt x="5055" y="7142"/>
                  <a:pt x="5056" y="7142"/>
                  <a:pt x="5057" y="7142"/>
                </a:cubicBezTo>
                <a:cubicBezTo>
                  <a:pt x="4885" y="7395"/>
                  <a:pt x="4701" y="7637"/>
                  <a:pt x="4489" y="7857"/>
                </a:cubicBezTo>
                <a:cubicBezTo>
                  <a:pt x="4485" y="7860"/>
                  <a:pt x="4481" y="7864"/>
                  <a:pt x="4481" y="7864"/>
                </a:cubicBezTo>
                <a:cubicBezTo>
                  <a:pt x="4481" y="7862"/>
                  <a:pt x="4481" y="7861"/>
                  <a:pt x="4482" y="7860"/>
                </a:cubicBezTo>
                <a:lnTo>
                  <a:pt x="4482" y="7860"/>
                </a:lnTo>
                <a:cubicBezTo>
                  <a:pt x="4281" y="8079"/>
                  <a:pt x="4055" y="8272"/>
                  <a:pt x="3799" y="8432"/>
                </a:cubicBezTo>
                <a:lnTo>
                  <a:pt x="3795" y="8436"/>
                </a:lnTo>
                <a:cubicBezTo>
                  <a:pt x="3792" y="8440"/>
                  <a:pt x="3788" y="8440"/>
                  <a:pt x="3788" y="8440"/>
                </a:cubicBezTo>
                <a:lnTo>
                  <a:pt x="3792" y="8436"/>
                </a:lnTo>
                <a:lnTo>
                  <a:pt x="3792" y="8436"/>
                </a:lnTo>
                <a:cubicBezTo>
                  <a:pt x="3774" y="8446"/>
                  <a:pt x="3673" y="8495"/>
                  <a:pt x="3685" y="8495"/>
                </a:cubicBezTo>
                <a:cubicBezTo>
                  <a:pt x="3686" y="8495"/>
                  <a:pt x="3687" y="8495"/>
                  <a:pt x="3689" y="8495"/>
                </a:cubicBezTo>
                <a:lnTo>
                  <a:pt x="3689" y="8495"/>
                </a:lnTo>
                <a:cubicBezTo>
                  <a:pt x="3685" y="8498"/>
                  <a:pt x="3682" y="8502"/>
                  <a:pt x="3678" y="8502"/>
                </a:cubicBezTo>
                <a:cubicBezTo>
                  <a:pt x="3661" y="8520"/>
                  <a:pt x="3639" y="8529"/>
                  <a:pt x="3613" y="8529"/>
                </a:cubicBezTo>
                <a:cubicBezTo>
                  <a:pt x="3425" y="8529"/>
                  <a:pt x="3047" y="8090"/>
                  <a:pt x="2941" y="7978"/>
                </a:cubicBezTo>
                <a:cubicBezTo>
                  <a:pt x="3997" y="7215"/>
                  <a:pt x="4613" y="5961"/>
                  <a:pt x="5119" y="4810"/>
                </a:cubicBezTo>
                <a:cubicBezTo>
                  <a:pt x="5249" y="4828"/>
                  <a:pt x="5357" y="4834"/>
                  <a:pt x="5458" y="4834"/>
                </a:cubicBezTo>
                <a:cubicBezTo>
                  <a:pt x="5663" y="4834"/>
                  <a:pt x="5836" y="4808"/>
                  <a:pt x="6102" y="4805"/>
                </a:cubicBezTo>
                <a:close/>
                <a:moveTo>
                  <a:pt x="5447" y="111"/>
                </a:moveTo>
                <a:cubicBezTo>
                  <a:pt x="5455" y="111"/>
                  <a:pt x="5463" y="111"/>
                  <a:pt x="5471" y="112"/>
                </a:cubicBezTo>
                <a:cubicBezTo>
                  <a:pt x="5480" y="112"/>
                  <a:pt x="5488" y="111"/>
                  <a:pt x="5496" y="111"/>
                </a:cubicBezTo>
                <a:cubicBezTo>
                  <a:pt x="5539" y="111"/>
                  <a:pt x="5571" y="119"/>
                  <a:pt x="5611" y="138"/>
                </a:cubicBezTo>
                <a:cubicBezTo>
                  <a:pt x="5614" y="138"/>
                  <a:pt x="5618" y="141"/>
                  <a:pt x="5614" y="141"/>
                </a:cubicBezTo>
                <a:cubicBezTo>
                  <a:pt x="5617" y="143"/>
                  <a:pt x="5619" y="144"/>
                  <a:pt x="5621" y="145"/>
                </a:cubicBezTo>
                <a:lnTo>
                  <a:pt x="5621" y="145"/>
                </a:lnTo>
                <a:cubicBezTo>
                  <a:pt x="5621" y="146"/>
                  <a:pt x="5621" y="146"/>
                  <a:pt x="5621" y="146"/>
                </a:cubicBezTo>
                <a:lnTo>
                  <a:pt x="5621" y="146"/>
                </a:lnTo>
                <a:cubicBezTo>
                  <a:pt x="5621" y="146"/>
                  <a:pt x="5621" y="146"/>
                  <a:pt x="5621" y="145"/>
                </a:cubicBezTo>
                <a:lnTo>
                  <a:pt x="5621" y="145"/>
                </a:lnTo>
                <a:cubicBezTo>
                  <a:pt x="5738" y="221"/>
                  <a:pt x="5779" y="369"/>
                  <a:pt x="5798" y="502"/>
                </a:cubicBezTo>
                <a:lnTo>
                  <a:pt x="5798" y="502"/>
                </a:lnTo>
                <a:cubicBezTo>
                  <a:pt x="5797" y="496"/>
                  <a:pt x="5795" y="488"/>
                  <a:pt x="5794" y="479"/>
                </a:cubicBezTo>
                <a:lnTo>
                  <a:pt x="5794" y="479"/>
                </a:lnTo>
                <a:cubicBezTo>
                  <a:pt x="5805" y="552"/>
                  <a:pt x="5809" y="586"/>
                  <a:pt x="5816" y="652"/>
                </a:cubicBezTo>
                <a:cubicBezTo>
                  <a:pt x="5438" y="831"/>
                  <a:pt x="5061" y="1062"/>
                  <a:pt x="4719" y="1307"/>
                </a:cubicBezTo>
                <a:cubicBezTo>
                  <a:pt x="4721" y="1307"/>
                  <a:pt x="4723" y="1306"/>
                  <a:pt x="4723" y="1306"/>
                </a:cubicBezTo>
                <a:cubicBezTo>
                  <a:pt x="4726" y="1306"/>
                  <a:pt x="4716" y="1312"/>
                  <a:pt x="4716" y="1312"/>
                </a:cubicBezTo>
                <a:cubicBezTo>
                  <a:pt x="4477" y="1483"/>
                  <a:pt x="4250" y="1667"/>
                  <a:pt x="4027" y="1862"/>
                </a:cubicBezTo>
                <a:cubicBezTo>
                  <a:pt x="2685" y="3160"/>
                  <a:pt x="0" y="5565"/>
                  <a:pt x="1375" y="7582"/>
                </a:cubicBezTo>
                <a:cubicBezTo>
                  <a:pt x="1606" y="7908"/>
                  <a:pt x="1995" y="8152"/>
                  <a:pt x="2390" y="8152"/>
                </a:cubicBezTo>
                <a:cubicBezTo>
                  <a:pt x="2542" y="8152"/>
                  <a:pt x="2694" y="8116"/>
                  <a:pt x="2839" y="8036"/>
                </a:cubicBezTo>
                <a:cubicBezTo>
                  <a:pt x="2839" y="8036"/>
                  <a:pt x="2842" y="8040"/>
                  <a:pt x="2842" y="8044"/>
                </a:cubicBezTo>
                <a:cubicBezTo>
                  <a:pt x="2747" y="8095"/>
                  <a:pt x="2622" y="8139"/>
                  <a:pt x="2509" y="8154"/>
                </a:cubicBezTo>
                <a:cubicBezTo>
                  <a:pt x="2485" y="8158"/>
                  <a:pt x="2464" y="8162"/>
                  <a:pt x="2468" y="8162"/>
                </a:cubicBezTo>
                <a:cubicBezTo>
                  <a:pt x="2471" y="8162"/>
                  <a:pt x="2485" y="8161"/>
                  <a:pt x="2515" y="8156"/>
                </a:cubicBezTo>
                <a:lnTo>
                  <a:pt x="2515" y="8156"/>
                </a:lnTo>
                <a:cubicBezTo>
                  <a:pt x="2489" y="8161"/>
                  <a:pt x="2468" y="8165"/>
                  <a:pt x="2474" y="8165"/>
                </a:cubicBezTo>
                <a:cubicBezTo>
                  <a:pt x="2477" y="8165"/>
                  <a:pt x="2486" y="8164"/>
                  <a:pt x="2505" y="8161"/>
                </a:cubicBezTo>
                <a:cubicBezTo>
                  <a:pt x="2629" y="8143"/>
                  <a:pt x="2743" y="8110"/>
                  <a:pt x="2849" y="8048"/>
                </a:cubicBezTo>
                <a:cubicBezTo>
                  <a:pt x="3029" y="8260"/>
                  <a:pt x="3235" y="8454"/>
                  <a:pt x="3465" y="8605"/>
                </a:cubicBezTo>
                <a:cubicBezTo>
                  <a:pt x="3362" y="8651"/>
                  <a:pt x="3239" y="8690"/>
                  <a:pt x="3128" y="8713"/>
                </a:cubicBezTo>
                <a:lnTo>
                  <a:pt x="3128" y="8713"/>
                </a:lnTo>
                <a:cubicBezTo>
                  <a:pt x="3144" y="8709"/>
                  <a:pt x="3155" y="8703"/>
                  <a:pt x="3161" y="8700"/>
                </a:cubicBezTo>
                <a:lnTo>
                  <a:pt x="3161" y="8700"/>
                </a:lnTo>
                <a:cubicBezTo>
                  <a:pt x="3113" y="8711"/>
                  <a:pt x="3059" y="8718"/>
                  <a:pt x="3007" y="8726"/>
                </a:cubicBezTo>
                <a:cubicBezTo>
                  <a:pt x="3009" y="8727"/>
                  <a:pt x="3012" y="8727"/>
                  <a:pt x="3015" y="8727"/>
                </a:cubicBezTo>
                <a:cubicBezTo>
                  <a:pt x="3031" y="8727"/>
                  <a:pt x="3054" y="8721"/>
                  <a:pt x="3076" y="8721"/>
                </a:cubicBezTo>
                <a:cubicBezTo>
                  <a:pt x="3080" y="8721"/>
                  <a:pt x="3084" y="8721"/>
                  <a:pt x="3088" y="8722"/>
                </a:cubicBezTo>
                <a:cubicBezTo>
                  <a:pt x="2968" y="8745"/>
                  <a:pt x="2847" y="8756"/>
                  <a:pt x="2727" y="8756"/>
                </a:cubicBezTo>
                <a:cubicBezTo>
                  <a:pt x="2479" y="8756"/>
                  <a:pt x="2234" y="8709"/>
                  <a:pt x="2003" y="8620"/>
                </a:cubicBezTo>
                <a:lnTo>
                  <a:pt x="2003" y="8620"/>
                </a:lnTo>
                <a:cubicBezTo>
                  <a:pt x="2006" y="8623"/>
                  <a:pt x="2010" y="8623"/>
                  <a:pt x="2013" y="8627"/>
                </a:cubicBezTo>
                <a:cubicBezTo>
                  <a:pt x="1947" y="8605"/>
                  <a:pt x="1889" y="8572"/>
                  <a:pt x="1827" y="8546"/>
                </a:cubicBezTo>
                <a:lnTo>
                  <a:pt x="1827" y="8546"/>
                </a:lnTo>
                <a:cubicBezTo>
                  <a:pt x="1830" y="8548"/>
                  <a:pt x="1831" y="8549"/>
                  <a:pt x="1833" y="8551"/>
                </a:cubicBezTo>
                <a:lnTo>
                  <a:pt x="1833" y="8551"/>
                </a:lnTo>
                <a:cubicBezTo>
                  <a:pt x="1822" y="8544"/>
                  <a:pt x="1802" y="8535"/>
                  <a:pt x="1799" y="8535"/>
                </a:cubicBezTo>
                <a:cubicBezTo>
                  <a:pt x="1798" y="8535"/>
                  <a:pt x="1800" y="8537"/>
                  <a:pt x="1808" y="8542"/>
                </a:cubicBezTo>
                <a:cubicBezTo>
                  <a:pt x="1625" y="8466"/>
                  <a:pt x="1431" y="8334"/>
                  <a:pt x="1295" y="8183"/>
                </a:cubicBezTo>
                <a:lnTo>
                  <a:pt x="1295" y="8183"/>
                </a:lnTo>
                <a:cubicBezTo>
                  <a:pt x="1295" y="8183"/>
                  <a:pt x="1295" y="8183"/>
                  <a:pt x="1296" y="8183"/>
                </a:cubicBezTo>
                <a:cubicBezTo>
                  <a:pt x="1302" y="8183"/>
                  <a:pt x="1096" y="7984"/>
                  <a:pt x="1049" y="7908"/>
                </a:cubicBezTo>
                <a:cubicBezTo>
                  <a:pt x="1013" y="7879"/>
                  <a:pt x="983" y="7806"/>
                  <a:pt x="954" y="7758"/>
                </a:cubicBezTo>
                <a:lnTo>
                  <a:pt x="954" y="7758"/>
                </a:lnTo>
                <a:cubicBezTo>
                  <a:pt x="959" y="7764"/>
                  <a:pt x="962" y="7769"/>
                  <a:pt x="966" y="7775"/>
                </a:cubicBezTo>
                <a:lnTo>
                  <a:pt x="966" y="7775"/>
                </a:lnTo>
                <a:cubicBezTo>
                  <a:pt x="948" y="7745"/>
                  <a:pt x="937" y="7723"/>
                  <a:pt x="917" y="7706"/>
                </a:cubicBezTo>
                <a:cubicBezTo>
                  <a:pt x="426" y="6860"/>
                  <a:pt x="683" y="5833"/>
                  <a:pt x="1020" y="4989"/>
                </a:cubicBezTo>
                <a:lnTo>
                  <a:pt x="1020" y="4989"/>
                </a:lnTo>
                <a:cubicBezTo>
                  <a:pt x="1018" y="4993"/>
                  <a:pt x="1016" y="4996"/>
                  <a:pt x="1015" y="4998"/>
                </a:cubicBezTo>
                <a:lnTo>
                  <a:pt x="1015" y="4998"/>
                </a:lnTo>
                <a:cubicBezTo>
                  <a:pt x="1257" y="4355"/>
                  <a:pt x="1637" y="3788"/>
                  <a:pt x="2021" y="3226"/>
                </a:cubicBezTo>
                <a:lnTo>
                  <a:pt x="2021" y="3226"/>
                </a:lnTo>
                <a:cubicBezTo>
                  <a:pt x="2017" y="3229"/>
                  <a:pt x="2013" y="3233"/>
                  <a:pt x="2013" y="3233"/>
                </a:cubicBezTo>
                <a:cubicBezTo>
                  <a:pt x="2017" y="3229"/>
                  <a:pt x="2017" y="3226"/>
                  <a:pt x="2021" y="3221"/>
                </a:cubicBezTo>
                <a:cubicBezTo>
                  <a:pt x="2153" y="3028"/>
                  <a:pt x="2333" y="2815"/>
                  <a:pt x="2475" y="2620"/>
                </a:cubicBezTo>
                <a:lnTo>
                  <a:pt x="2475" y="2620"/>
                </a:lnTo>
                <a:cubicBezTo>
                  <a:pt x="2325" y="2786"/>
                  <a:pt x="2197" y="2979"/>
                  <a:pt x="2054" y="3148"/>
                </a:cubicBezTo>
                <a:cubicBezTo>
                  <a:pt x="2062" y="3138"/>
                  <a:pt x="2071" y="3124"/>
                  <a:pt x="2068" y="3124"/>
                </a:cubicBezTo>
                <a:cubicBezTo>
                  <a:pt x="2067" y="3124"/>
                  <a:pt x="2064" y="3127"/>
                  <a:pt x="2057" y="3133"/>
                </a:cubicBezTo>
                <a:cubicBezTo>
                  <a:pt x="2079" y="3097"/>
                  <a:pt x="2131" y="3057"/>
                  <a:pt x="2149" y="3009"/>
                </a:cubicBezTo>
                <a:lnTo>
                  <a:pt x="2149" y="3009"/>
                </a:lnTo>
                <a:cubicBezTo>
                  <a:pt x="2147" y="3010"/>
                  <a:pt x="2146" y="3012"/>
                  <a:pt x="2145" y="3014"/>
                </a:cubicBezTo>
                <a:lnTo>
                  <a:pt x="2145" y="3014"/>
                </a:lnTo>
                <a:cubicBezTo>
                  <a:pt x="2294" y="2802"/>
                  <a:pt x="2463" y="2602"/>
                  <a:pt x="2619" y="2404"/>
                </a:cubicBezTo>
                <a:lnTo>
                  <a:pt x="2619" y="2404"/>
                </a:lnTo>
                <a:cubicBezTo>
                  <a:pt x="2611" y="2407"/>
                  <a:pt x="2611" y="2407"/>
                  <a:pt x="2607" y="2412"/>
                </a:cubicBezTo>
                <a:cubicBezTo>
                  <a:pt x="2644" y="2363"/>
                  <a:pt x="2765" y="2239"/>
                  <a:pt x="2765" y="2221"/>
                </a:cubicBezTo>
                <a:cubicBezTo>
                  <a:pt x="2769" y="2217"/>
                  <a:pt x="2773" y="2214"/>
                  <a:pt x="2776" y="2209"/>
                </a:cubicBezTo>
                <a:cubicBezTo>
                  <a:pt x="2776" y="2210"/>
                  <a:pt x="2776" y="2210"/>
                  <a:pt x="2777" y="2210"/>
                </a:cubicBezTo>
                <a:cubicBezTo>
                  <a:pt x="2780" y="2210"/>
                  <a:pt x="2802" y="2176"/>
                  <a:pt x="2808" y="2176"/>
                </a:cubicBezTo>
                <a:cubicBezTo>
                  <a:pt x="2808" y="2176"/>
                  <a:pt x="2808" y="2176"/>
                  <a:pt x="2809" y="2177"/>
                </a:cubicBezTo>
                <a:cubicBezTo>
                  <a:pt x="2974" y="1986"/>
                  <a:pt x="3172" y="1759"/>
                  <a:pt x="3355" y="1612"/>
                </a:cubicBezTo>
                <a:cubicBezTo>
                  <a:pt x="3957" y="1071"/>
                  <a:pt x="4535" y="410"/>
                  <a:pt x="5320" y="133"/>
                </a:cubicBezTo>
                <a:lnTo>
                  <a:pt x="5320" y="133"/>
                </a:lnTo>
                <a:cubicBezTo>
                  <a:pt x="5362" y="122"/>
                  <a:pt x="5407" y="111"/>
                  <a:pt x="5447" y="111"/>
                </a:cubicBezTo>
                <a:close/>
                <a:moveTo>
                  <a:pt x="7764" y="2258"/>
                </a:moveTo>
                <a:cubicBezTo>
                  <a:pt x="7764" y="2280"/>
                  <a:pt x="7759" y="2297"/>
                  <a:pt x="7759" y="2324"/>
                </a:cubicBezTo>
                <a:cubicBezTo>
                  <a:pt x="7752" y="2419"/>
                  <a:pt x="7737" y="2500"/>
                  <a:pt x="7734" y="2598"/>
                </a:cubicBezTo>
                <a:lnTo>
                  <a:pt x="7727" y="2598"/>
                </a:lnTo>
                <a:cubicBezTo>
                  <a:pt x="7727" y="2617"/>
                  <a:pt x="7723" y="2635"/>
                  <a:pt x="7727" y="2639"/>
                </a:cubicBezTo>
                <a:lnTo>
                  <a:pt x="7727" y="2642"/>
                </a:lnTo>
                <a:cubicBezTo>
                  <a:pt x="7565" y="3779"/>
                  <a:pt x="7235" y="4927"/>
                  <a:pt x="6839" y="6020"/>
                </a:cubicBezTo>
                <a:cubicBezTo>
                  <a:pt x="6623" y="6599"/>
                  <a:pt x="6340" y="7168"/>
                  <a:pt x="5995" y="7692"/>
                </a:cubicBezTo>
                <a:cubicBezTo>
                  <a:pt x="6003" y="7684"/>
                  <a:pt x="6003" y="7684"/>
                  <a:pt x="6010" y="7681"/>
                </a:cubicBezTo>
                <a:lnTo>
                  <a:pt x="6010" y="7681"/>
                </a:lnTo>
                <a:cubicBezTo>
                  <a:pt x="5706" y="8124"/>
                  <a:pt x="5350" y="8594"/>
                  <a:pt x="4819" y="8762"/>
                </a:cubicBezTo>
                <a:lnTo>
                  <a:pt x="4822" y="8762"/>
                </a:lnTo>
                <a:cubicBezTo>
                  <a:pt x="4819" y="8766"/>
                  <a:pt x="4815" y="8766"/>
                  <a:pt x="4815" y="8766"/>
                </a:cubicBezTo>
                <a:cubicBezTo>
                  <a:pt x="4811" y="8766"/>
                  <a:pt x="4807" y="8770"/>
                  <a:pt x="4807" y="8770"/>
                </a:cubicBezTo>
                <a:cubicBezTo>
                  <a:pt x="4706" y="8801"/>
                  <a:pt x="4589" y="8817"/>
                  <a:pt x="4466" y="8817"/>
                </a:cubicBezTo>
                <a:cubicBezTo>
                  <a:pt x="4231" y="8817"/>
                  <a:pt x="3976" y="8760"/>
                  <a:pt x="3773" y="8649"/>
                </a:cubicBezTo>
                <a:cubicBezTo>
                  <a:pt x="5137" y="7835"/>
                  <a:pt x="5849" y="6269"/>
                  <a:pt x="6281" y="4795"/>
                </a:cubicBezTo>
                <a:cubicBezTo>
                  <a:pt x="6291" y="4796"/>
                  <a:pt x="6301" y="4796"/>
                  <a:pt x="6310" y="4796"/>
                </a:cubicBezTo>
                <a:cubicBezTo>
                  <a:pt x="6347" y="4796"/>
                  <a:pt x="6378" y="4791"/>
                  <a:pt x="6413" y="4788"/>
                </a:cubicBezTo>
                <a:lnTo>
                  <a:pt x="6403" y="4783"/>
                </a:lnTo>
                <a:cubicBezTo>
                  <a:pt x="6483" y="4769"/>
                  <a:pt x="6549" y="4769"/>
                  <a:pt x="6630" y="4758"/>
                </a:cubicBezTo>
                <a:cubicBezTo>
                  <a:pt x="6619" y="4758"/>
                  <a:pt x="6608" y="4754"/>
                  <a:pt x="6601" y="4754"/>
                </a:cubicBezTo>
                <a:cubicBezTo>
                  <a:pt x="6615" y="4732"/>
                  <a:pt x="6751" y="4732"/>
                  <a:pt x="6810" y="4722"/>
                </a:cubicBezTo>
                <a:cubicBezTo>
                  <a:pt x="6784" y="4714"/>
                  <a:pt x="6751" y="4714"/>
                  <a:pt x="6722" y="4710"/>
                </a:cubicBezTo>
                <a:cubicBezTo>
                  <a:pt x="6733" y="4707"/>
                  <a:pt x="6740" y="4707"/>
                  <a:pt x="6751" y="4707"/>
                </a:cubicBezTo>
                <a:cubicBezTo>
                  <a:pt x="6711" y="4700"/>
                  <a:pt x="6689" y="4685"/>
                  <a:pt x="6714" y="4681"/>
                </a:cubicBezTo>
                <a:cubicBezTo>
                  <a:pt x="6692" y="4678"/>
                  <a:pt x="6711" y="4670"/>
                  <a:pt x="6703" y="4666"/>
                </a:cubicBezTo>
                <a:cubicBezTo>
                  <a:pt x="6736" y="4663"/>
                  <a:pt x="6802" y="4656"/>
                  <a:pt x="6810" y="4644"/>
                </a:cubicBezTo>
                <a:lnTo>
                  <a:pt x="6810" y="4644"/>
                </a:lnTo>
                <a:cubicBezTo>
                  <a:pt x="6726" y="4658"/>
                  <a:pt x="6643" y="4664"/>
                  <a:pt x="6560" y="4664"/>
                </a:cubicBezTo>
                <a:cubicBezTo>
                  <a:pt x="6482" y="4664"/>
                  <a:pt x="6403" y="4659"/>
                  <a:pt x="6322" y="4648"/>
                </a:cubicBezTo>
                <a:cubicBezTo>
                  <a:pt x="6491" y="4021"/>
                  <a:pt x="6604" y="3387"/>
                  <a:pt x="6637" y="2742"/>
                </a:cubicBezTo>
                <a:cubicBezTo>
                  <a:pt x="7000" y="2558"/>
                  <a:pt x="7378" y="2385"/>
                  <a:pt x="7764" y="2258"/>
                </a:cubicBezTo>
                <a:close/>
                <a:moveTo>
                  <a:pt x="5492" y="1"/>
                </a:moveTo>
                <a:cubicBezTo>
                  <a:pt x="5253" y="1"/>
                  <a:pt x="4958" y="144"/>
                  <a:pt x="4711" y="304"/>
                </a:cubicBezTo>
                <a:lnTo>
                  <a:pt x="4711" y="304"/>
                </a:lnTo>
                <a:cubicBezTo>
                  <a:pt x="4726" y="294"/>
                  <a:pt x="4741" y="283"/>
                  <a:pt x="4756" y="274"/>
                </a:cubicBezTo>
                <a:lnTo>
                  <a:pt x="4756" y="274"/>
                </a:lnTo>
                <a:cubicBezTo>
                  <a:pt x="4740" y="283"/>
                  <a:pt x="4725" y="293"/>
                  <a:pt x="4710" y="302"/>
                </a:cubicBezTo>
                <a:lnTo>
                  <a:pt x="4710" y="302"/>
                </a:lnTo>
                <a:cubicBezTo>
                  <a:pt x="4705" y="306"/>
                  <a:pt x="4701" y="310"/>
                  <a:pt x="4696" y="314"/>
                </a:cubicBezTo>
                <a:lnTo>
                  <a:pt x="4696" y="314"/>
                </a:lnTo>
                <a:cubicBezTo>
                  <a:pt x="4633" y="355"/>
                  <a:pt x="4573" y="397"/>
                  <a:pt x="4518" y="439"/>
                </a:cubicBezTo>
                <a:cubicBezTo>
                  <a:pt x="4560" y="405"/>
                  <a:pt x="4600" y="376"/>
                  <a:pt x="4641" y="347"/>
                </a:cubicBezTo>
                <a:lnTo>
                  <a:pt x="4641" y="347"/>
                </a:lnTo>
                <a:cubicBezTo>
                  <a:pt x="4031" y="747"/>
                  <a:pt x="3506" y="1292"/>
                  <a:pt x="2989" y="1803"/>
                </a:cubicBezTo>
                <a:cubicBezTo>
                  <a:pt x="3095" y="1708"/>
                  <a:pt x="3198" y="1586"/>
                  <a:pt x="3315" y="1502"/>
                </a:cubicBezTo>
                <a:lnTo>
                  <a:pt x="3315" y="1502"/>
                </a:lnTo>
                <a:cubicBezTo>
                  <a:pt x="3253" y="1590"/>
                  <a:pt x="3139" y="1659"/>
                  <a:pt x="3088" y="1752"/>
                </a:cubicBezTo>
                <a:cubicBezTo>
                  <a:pt x="2606" y="2262"/>
                  <a:pt x="2159" y="2815"/>
                  <a:pt x="1748" y="3386"/>
                </a:cubicBezTo>
                <a:lnTo>
                  <a:pt x="1748" y="3386"/>
                </a:lnTo>
                <a:cubicBezTo>
                  <a:pt x="1751" y="3380"/>
                  <a:pt x="1752" y="3376"/>
                  <a:pt x="1751" y="3376"/>
                </a:cubicBezTo>
                <a:cubicBezTo>
                  <a:pt x="1750" y="3376"/>
                  <a:pt x="1746" y="3379"/>
                  <a:pt x="1739" y="3387"/>
                </a:cubicBezTo>
                <a:lnTo>
                  <a:pt x="1735" y="3383"/>
                </a:lnTo>
                <a:cubicBezTo>
                  <a:pt x="1771" y="3328"/>
                  <a:pt x="1797" y="3292"/>
                  <a:pt x="1830" y="3236"/>
                </a:cubicBezTo>
                <a:lnTo>
                  <a:pt x="1830" y="3236"/>
                </a:lnTo>
                <a:cubicBezTo>
                  <a:pt x="1027" y="4436"/>
                  <a:pt x="147" y="6020"/>
                  <a:pt x="664" y="7494"/>
                </a:cubicBezTo>
                <a:cubicBezTo>
                  <a:pt x="950" y="8238"/>
                  <a:pt x="1673" y="8803"/>
                  <a:pt x="2461" y="8906"/>
                </a:cubicBezTo>
                <a:cubicBezTo>
                  <a:pt x="2555" y="8918"/>
                  <a:pt x="2651" y="8924"/>
                  <a:pt x="2748" y="8924"/>
                </a:cubicBezTo>
                <a:cubicBezTo>
                  <a:pt x="2939" y="8924"/>
                  <a:pt x="3131" y="8899"/>
                  <a:pt x="3311" y="8843"/>
                </a:cubicBezTo>
                <a:cubicBezTo>
                  <a:pt x="3492" y="8789"/>
                  <a:pt x="3558" y="8740"/>
                  <a:pt x="3641" y="8740"/>
                </a:cubicBezTo>
                <a:cubicBezTo>
                  <a:pt x="3703" y="8740"/>
                  <a:pt x="3774" y="8767"/>
                  <a:pt x="3909" y="8840"/>
                </a:cubicBezTo>
                <a:cubicBezTo>
                  <a:pt x="4067" y="8920"/>
                  <a:pt x="4257" y="8942"/>
                  <a:pt x="4441" y="8946"/>
                </a:cubicBezTo>
                <a:cubicBezTo>
                  <a:pt x="5885" y="8942"/>
                  <a:pt x="6575" y="7043"/>
                  <a:pt x="7052" y="5924"/>
                </a:cubicBezTo>
                <a:cubicBezTo>
                  <a:pt x="7052" y="5924"/>
                  <a:pt x="7048" y="5924"/>
                  <a:pt x="7052" y="5921"/>
                </a:cubicBezTo>
                <a:lnTo>
                  <a:pt x="7052" y="5921"/>
                </a:lnTo>
                <a:cubicBezTo>
                  <a:pt x="7050" y="5922"/>
                  <a:pt x="7049" y="5923"/>
                  <a:pt x="7049" y="5923"/>
                </a:cubicBezTo>
                <a:cubicBezTo>
                  <a:pt x="7047" y="5923"/>
                  <a:pt x="7052" y="5916"/>
                  <a:pt x="7052" y="5913"/>
                </a:cubicBezTo>
                <a:lnTo>
                  <a:pt x="7052" y="5917"/>
                </a:lnTo>
                <a:cubicBezTo>
                  <a:pt x="7158" y="5656"/>
                  <a:pt x="7246" y="5400"/>
                  <a:pt x="7327" y="5132"/>
                </a:cubicBezTo>
                <a:lnTo>
                  <a:pt x="7327" y="5132"/>
                </a:lnTo>
                <a:lnTo>
                  <a:pt x="7319" y="5143"/>
                </a:lnTo>
                <a:cubicBezTo>
                  <a:pt x="7338" y="5084"/>
                  <a:pt x="7367" y="4996"/>
                  <a:pt x="7375" y="4945"/>
                </a:cubicBezTo>
                <a:lnTo>
                  <a:pt x="7375" y="4945"/>
                </a:lnTo>
                <a:cubicBezTo>
                  <a:pt x="7373" y="4947"/>
                  <a:pt x="7372" y="4947"/>
                  <a:pt x="7372" y="4947"/>
                </a:cubicBezTo>
                <a:cubicBezTo>
                  <a:pt x="7370" y="4947"/>
                  <a:pt x="7375" y="4937"/>
                  <a:pt x="7375" y="4937"/>
                </a:cubicBezTo>
                <a:cubicBezTo>
                  <a:pt x="7381" y="4899"/>
                  <a:pt x="7414" y="4838"/>
                  <a:pt x="7412" y="4812"/>
                </a:cubicBezTo>
                <a:lnTo>
                  <a:pt x="7412" y="4812"/>
                </a:lnTo>
                <a:cubicBezTo>
                  <a:pt x="7413" y="4809"/>
                  <a:pt x="7415" y="4805"/>
                  <a:pt x="7415" y="4805"/>
                </a:cubicBezTo>
                <a:cubicBezTo>
                  <a:pt x="7433" y="4751"/>
                  <a:pt x="7441" y="4692"/>
                  <a:pt x="7448" y="4656"/>
                </a:cubicBezTo>
                <a:cubicBezTo>
                  <a:pt x="7444" y="4615"/>
                  <a:pt x="7488" y="4516"/>
                  <a:pt x="7488" y="4472"/>
                </a:cubicBezTo>
                <a:cubicBezTo>
                  <a:pt x="7494" y="4456"/>
                  <a:pt x="7504" y="4419"/>
                  <a:pt x="7501" y="4419"/>
                </a:cubicBezTo>
                <a:lnTo>
                  <a:pt x="7501" y="4419"/>
                </a:lnTo>
                <a:cubicBezTo>
                  <a:pt x="7501" y="4419"/>
                  <a:pt x="7501" y="4419"/>
                  <a:pt x="7501" y="4419"/>
                </a:cubicBezTo>
                <a:lnTo>
                  <a:pt x="7501" y="4419"/>
                </a:lnTo>
                <a:cubicBezTo>
                  <a:pt x="7502" y="4417"/>
                  <a:pt x="7503" y="4415"/>
                  <a:pt x="7503" y="4414"/>
                </a:cubicBezTo>
                <a:cubicBezTo>
                  <a:pt x="7683" y="3683"/>
                  <a:pt x="7906" y="2954"/>
                  <a:pt x="7935" y="2187"/>
                </a:cubicBezTo>
                <a:cubicBezTo>
                  <a:pt x="8089" y="2129"/>
                  <a:pt x="8262" y="2067"/>
                  <a:pt x="8416" y="2004"/>
                </a:cubicBezTo>
                <a:cubicBezTo>
                  <a:pt x="8569" y="1940"/>
                  <a:pt x="8504" y="1714"/>
                  <a:pt x="8357" y="1714"/>
                </a:cubicBezTo>
                <a:cubicBezTo>
                  <a:pt x="8345" y="1714"/>
                  <a:pt x="8333" y="1715"/>
                  <a:pt x="8321" y="1718"/>
                </a:cubicBezTo>
                <a:cubicBezTo>
                  <a:pt x="8207" y="1744"/>
                  <a:pt x="8050" y="1791"/>
                  <a:pt x="7943" y="1825"/>
                </a:cubicBezTo>
                <a:cubicBezTo>
                  <a:pt x="7932" y="1363"/>
                  <a:pt x="7881" y="809"/>
                  <a:pt x="7488" y="498"/>
                </a:cubicBezTo>
                <a:cubicBezTo>
                  <a:pt x="7327" y="377"/>
                  <a:pt x="7139" y="333"/>
                  <a:pt x="6946" y="333"/>
                </a:cubicBezTo>
                <a:cubicBezTo>
                  <a:pt x="6724" y="333"/>
                  <a:pt x="6495" y="391"/>
                  <a:pt x="6293" y="456"/>
                </a:cubicBezTo>
                <a:lnTo>
                  <a:pt x="6293" y="456"/>
                </a:lnTo>
                <a:cubicBezTo>
                  <a:pt x="6296" y="454"/>
                  <a:pt x="6299" y="452"/>
                  <a:pt x="6303" y="449"/>
                </a:cubicBezTo>
                <a:lnTo>
                  <a:pt x="6303" y="449"/>
                </a:lnTo>
                <a:cubicBezTo>
                  <a:pt x="6175" y="493"/>
                  <a:pt x="6058" y="534"/>
                  <a:pt x="5944" y="589"/>
                </a:cubicBezTo>
                <a:cubicBezTo>
                  <a:pt x="5925" y="152"/>
                  <a:pt x="5737" y="1"/>
                  <a:pt x="54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42"/>
          <p:cNvSpPr/>
          <p:nvPr/>
        </p:nvSpPr>
        <p:spPr>
          <a:xfrm>
            <a:off x="895189" y="981374"/>
            <a:ext cx="740134" cy="908014"/>
          </a:xfrm>
          <a:custGeom>
            <a:avLst/>
            <a:gdLst/>
            <a:ahLst/>
            <a:cxnLst/>
            <a:rect l="l" t="t" r="r" b="b"/>
            <a:pathLst>
              <a:path w="12072" h="14809" extrusionOk="0">
                <a:moveTo>
                  <a:pt x="7398" y="1"/>
                </a:moveTo>
                <a:cubicBezTo>
                  <a:pt x="7391" y="1"/>
                  <a:pt x="7385" y="1"/>
                  <a:pt x="7378" y="1"/>
                </a:cubicBezTo>
                <a:cubicBezTo>
                  <a:pt x="6703" y="9"/>
                  <a:pt x="6153" y="600"/>
                  <a:pt x="6187" y="1270"/>
                </a:cubicBezTo>
                <a:cubicBezTo>
                  <a:pt x="6205" y="1644"/>
                  <a:pt x="6395" y="1974"/>
                  <a:pt x="6678" y="2184"/>
                </a:cubicBezTo>
                <a:cubicBezTo>
                  <a:pt x="6796" y="2272"/>
                  <a:pt x="6862" y="2414"/>
                  <a:pt x="6862" y="2561"/>
                </a:cubicBezTo>
                <a:cubicBezTo>
                  <a:pt x="6862" y="2660"/>
                  <a:pt x="6781" y="2741"/>
                  <a:pt x="6681" y="2741"/>
                </a:cubicBezTo>
                <a:lnTo>
                  <a:pt x="4254" y="2741"/>
                </a:lnTo>
                <a:cubicBezTo>
                  <a:pt x="4239" y="2741"/>
                  <a:pt x="4225" y="2744"/>
                  <a:pt x="4210" y="2748"/>
                </a:cubicBezTo>
                <a:lnTo>
                  <a:pt x="2751" y="2748"/>
                </a:lnTo>
                <a:lnTo>
                  <a:pt x="2751" y="4244"/>
                </a:lnTo>
                <a:lnTo>
                  <a:pt x="2751" y="6672"/>
                </a:lnTo>
                <a:cubicBezTo>
                  <a:pt x="2751" y="6771"/>
                  <a:pt x="2670" y="6852"/>
                  <a:pt x="2572" y="6852"/>
                </a:cubicBezTo>
                <a:lnTo>
                  <a:pt x="2520" y="6852"/>
                </a:lnTo>
                <a:cubicBezTo>
                  <a:pt x="2381" y="6852"/>
                  <a:pt x="2252" y="6782"/>
                  <a:pt x="2168" y="6672"/>
                </a:cubicBezTo>
                <a:cubicBezTo>
                  <a:pt x="1948" y="6393"/>
                  <a:pt x="1603" y="6214"/>
                  <a:pt x="1218" y="6214"/>
                </a:cubicBezTo>
                <a:cubicBezTo>
                  <a:pt x="543" y="6214"/>
                  <a:pt x="1" y="6767"/>
                  <a:pt x="8" y="7442"/>
                </a:cubicBezTo>
                <a:cubicBezTo>
                  <a:pt x="19" y="8094"/>
                  <a:pt x="576" y="8635"/>
                  <a:pt x="1224" y="8635"/>
                </a:cubicBezTo>
                <a:cubicBezTo>
                  <a:pt x="1243" y="8635"/>
                  <a:pt x="1262" y="8635"/>
                  <a:pt x="1280" y="8634"/>
                </a:cubicBezTo>
                <a:cubicBezTo>
                  <a:pt x="1655" y="8612"/>
                  <a:pt x="1985" y="8424"/>
                  <a:pt x="2193" y="8138"/>
                </a:cubicBezTo>
                <a:cubicBezTo>
                  <a:pt x="2281" y="8021"/>
                  <a:pt x="2425" y="7959"/>
                  <a:pt x="2572" y="7959"/>
                </a:cubicBezTo>
                <a:cubicBezTo>
                  <a:pt x="2670" y="7959"/>
                  <a:pt x="2751" y="8040"/>
                  <a:pt x="2751" y="8138"/>
                </a:cubicBezTo>
                <a:lnTo>
                  <a:pt x="2751" y="10566"/>
                </a:lnTo>
                <a:lnTo>
                  <a:pt x="2751" y="12062"/>
                </a:lnTo>
                <a:lnTo>
                  <a:pt x="2758" y="12062"/>
                </a:lnTo>
                <a:lnTo>
                  <a:pt x="2758" y="12070"/>
                </a:lnTo>
                <a:lnTo>
                  <a:pt x="6681" y="12070"/>
                </a:lnTo>
                <a:cubicBezTo>
                  <a:pt x="6781" y="12070"/>
                  <a:pt x="6862" y="12150"/>
                  <a:pt x="6862" y="12249"/>
                </a:cubicBezTo>
                <a:lnTo>
                  <a:pt x="6862" y="12300"/>
                </a:lnTo>
                <a:cubicBezTo>
                  <a:pt x="6862" y="12440"/>
                  <a:pt x="6788" y="12564"/>
                  <a:pt x="6681" y="12652"/>
                </a:cubicBezTo>
                <a:cubicBezTo>
                  <a:pt x="6403" y="12872"/>
                  <a:pt x="6224" y="13217"/>
                  <a:pt x="6224" y="13598"/>
                </a:cubicBezTo>
                <a:cubicBezTo>
                  <a:pt x="6224" y="14266"/>
                  <a:pt x="6763" y="14808"/>
                  <a:pt x="7431" y="14808"/>
                </a:cubicBezTo>
                <a:cubicBezTo>
                  <a:pt x="7438" y="14808"/>
                  <a:pt x="7445" y="14808"/>
                  <a:pt x="7452" y="14808"/>
                </a:cubicBezTo>
                <a:cubicBezTo>
                  <a:pt x="8123" y="14801"/>
                  <a:pt x="8673" y="14211"/>
                  <a:pt x="8640" y="13540"/>
                </a:cubicBezTo>
                <a:cubicBezTo>
                  <a:pt x="8622" y="13163"/>
                  <a:pt x="8435" y="12836"/>
                  <a:pt x="8149" y="12627"/>
                </a:cubicBezTo>
                <a:cubicBezTo>
                  <a:pt x="8031" y="12539"/>
                  <a:pt x="7969" y="12396"/>
                  <a:pt x="7969" y="12249"/>
                </a:cubicBezTo>
                <a:cubicBezTo>
                  <a:pt x="7969" y="12150"/>
                  <a:pt x="8050" y="12070"/>
                  <a:pt x="8149" y="12070"/>
                </a:cubicBezTo>
                <a:lnTo>
                  <a:pt x="12072" y="12070"/>
                </a:lnTo>
                <a:lnTo>
                  <a:pt x="12072" y="8102"/>
                </a:lnTo>
                <a:cubicBezTo>
                  <a:pt x="12050" y="8025"/>
                  <a:pt x="11984" y="7966"/>
                  <a:pt x="11900" y="7966"/>
                </a:cubicBezTo>
                <a:cubicBezTo>
                  <a:pt x="11753" y="7966"/>
                  <a:pt x="11610" y="8028"/>
                  <a:pt x="11522" y="8146"/>
                </a:cubicBezTo>
                <a:cubicBezTo>
                  <a:pt x="11317" y="8432"/>
                  <a:pt x="10987" y="8619"/>
                  <a:pt x="10613" y="8637"/>
                </a:cubicBezTo>
                <a:cubicBezTo>
                  <a:pt x="10591" y="8638"/>
                  <a:pt x="10570" y="8639"/>
                  <a:pt x="10549" y="8639"/>
                </a:cubicBezTo>
                <a:cubicBezTo>
                  <a:pt x="9905" y="8639"/>
                  <a:pt x="9351" y="8099"/>
                  <a:pt x="9340" y="7449"/>
                </a:cubicBezTo>
                <a:cubicBezTo>
                  <a:pt x="9330" y="6771"/>
                  <a:pt x="9876" y="6221"/>
                  <a:pt x="10550" y="6221"/>
                </a:cubicBezTo>
                <a:cubicBezTo>
                  <a:pt x="10936" y="6221"/>
                  <a:pt x="11276" y="6400"/>
                  <a:pt x="11500" y="6679"/>
                </a:cubicBezTo>
                <a:cubicBezTo>
                  <a:pt x="11584" y="6786"/>
                  <a:pt x="11709" y="6859"/>
                  <a:pt x="11848" y="6859"/>
                </a:cubicBezTo>
                <a:lnTo>
                  <a:pt x="11900" y="6859"/>
                </a:lnTo>
                <a:cubicBezTo>
                  <a:pt x="11984" y="6859"/>
                  <a:pt x="12050" y="6800"/>
                  <a:pt x="12072" y="6723"/>
                </a:cubicBezTo>
                <a:lnTo>
                  <a:pt x="12072" y="2756"/>
                </a:lnTo>
                <a:lnTo>
                  <a:pt x="10642" y="2756"/>
                </a:lnTo>
                <a:cubicBezTo>
                  <a:pt x="10620" y="2748"/>
                  <a:pt x="10598" y="2741"/>
                  <a:pt x="10572" y="2741"/>
                </a:cubicBezTo>
                <a:lnTo>
                  <a:pt x="8149" y="2741"/>
                </a:lnTo>
                <a:cubicBezTo>
                  <a:pt x="8050" y="2741"/>
                  <a:pt x="7969" y="2660"/>
                  <a:pt x="7969" y="2561"/>
                </a:cubicBezTo>
                <a:lnTo>
                  <a:pt x="7969" y="2509"/>
                </a:lnTo>
                <a:cubicBezTo>
                  <a:pt x="7969" y="2370"/>
                  <a:pt x="8039" y="2245"/>
                  <a:pt x="8149" y="2157"/>
                </a:cubicBezTo>
                <a:cubicBezTo>
                  <a:pt x="8428" y="1937"/>
                  <a:pt x="8607" y="1593"/>
                  <a:pt x="8607" y="1211"/>
                </a:cubicBezTo>
                <a:cubicBezTo>
                  <a:pt x="8607" y="544"/>
                  <a:pt x="8064" y="1"/>
                  <a:pt x="73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38" name="Google Shape;4038;p42"/>
          <p:cNvGrpSpPr/>
          <p:nvPr/>
        </p:nvGrpSpPr>
        <p:grpSpPr>
          <a:xfrm rot="1799941">
            <a:off x="1772322" y="1096499"/>
            <a:ext cx="484818" cy="677751"/>
            <a:chOff x="3378250" y="2315400"/>
            <a:chExt cx="621384" cy="868760"/>
          </a:xfrm>
        </p:grpSpPr>
        <p:sp>
          <p:nvSpPr>
            <p:cNvPr id="4039" name="Google Shape;4039;p42"/>
            <p:cNvSpPr/>
            <p:nvPr/>
          </p:nvSpPr>
          <p:spPr>
            <a:xfrm>
              <a:off x="3564829" y="2609991"/>
              <a:ext cx="434804" cy="220150"/>
            </a:xfrm>
            <a:custGeom>
              <a:avLst/>
              <a:gdLst/>
              <a:ahLst/>
              <a:cxnLst/>
              <a:rect l="l" t="t" r="r" b="b"/>
              <a:pathLst>
                <a:path w="8860" h="4486" extrusionOk="0">
                  <a:moveTo>
                    <a:pt x="8582" y="1468"/>
                  </a:moveTo>
                  <a:lnTo>
                    <a:pt x="8582" y="1471"/>
                  </a:lnTo>
                  <a:lnTo>
                    <a:pt x="8577" y="1468"/>
                  </a:lnTo>
                  <a:close/>
                  <a:moveTo>
                    <a:pt x="7910" y="1607"/>
                  </a:moveTo>
                  <a:lnTo>
                    <a:pt x="7910" y="1610"/>
                  </a:lnTo>
                  <a:cubicBezTo>
                    <a:pt x="7907" y="1610"/>
                    <a:pt x="7903" y="1610"/>
                    <a:pt x="7899" y="1615"/>
                  </a:cubicBezTo>
                  <a:lnTo>
                    <a:pt x="7899" y="1610"/>
                  </a:lnTo>
                  <a:cubicBezTo>
                    <a:pt x="7903" y="1610"/>
                    <a:pt x="7907" y="1610"/>
                    <a:pt x="7910" y="1607"/>
                  </a:cubicBezTo>
                  <a:close/>
                  <a:moveTo>
                    <a:pt x="8343" y="1637"/>
                  </a:moveTo>
                  <a:lnTo>
                    <a:pt x="8343" y="1640"/>
                  </a:lnTo>
                  <a:lnTo>
                    <a:pt x="8339" y="1640"/>
                  </a:lnTo>
                  <a:lnTo>
                    <a:pt x="8339" y="1637"/>
                  </a:lnTo>
                  <a:close/>
                  <a:moveTo>
                    <a:pt x="8354" y="1637"/>
                  </a:moveTo>
                  <a:cubicBezTo>
                    <a:pt x="8354" y="1640"/>
                    <a:pt x="8357" y="1640"/>
                    <a:pt x="8357" y="1644"/>
                  </a:cubicBezTo>
                  <a:cubicBezTo>
                    <a:pt x="8350" y="1647"/>
                    <a:pt x="8343" y="1647"/>
                    <a:pt x="8335" y="1647"/>
                  </a:cubicBezTo>
                  <a:cubicBezTo>
                    <a:pt x="8339" y="1644"/>
                    <a:pt x="8343" y="1644"/>
                    <a:pt x="8347" y="1644"/>
                  </a:cubicBezTo>
                  <a:cubicBezTo>
                    <a:pt x="8350" y="1640"/>
                    <a:pt x="8350" y="1640"/>
                    <a:pt x="8354" y="1637"/>
                  </a:cubicBezTo>
                  <a:close/>
                  <a:moveTo>
                    <a:pt x="8071" y="1647"/>
                  </a:moveTo>
                  <a:lnTo>
                    <a:pt x="8068" y="1651"/>
                  </a:lnTo>
                  <a:lnTo>
                    <a:pt x="8068" y="1647"/>
                  </a:lnTo>
                  <a:close/>
                  <a:moveTo>
                    <a:pt x="8281" y="1654"/>
                  </a:moveTo>
                  <a:cubicBezTo>
                    <a:pt x="8277" y="1659"/>
                    <a:pt x="8273" y="1659"/>
                    <a:pt x="8269" y="1662"/>
                  </a:cubicBezTo>
                  <a:cubicBezTo>
                    <a:pt x="8266" y="1659"/>
                    <a:pt x="8266" y="1654"/>
                    <a:pt x="8281" y="1654"/>
                  </a:cubicBezTo>
                  <a:close/>
                  <a:moveTo>
                    <a:pt x="7834" y="1674"/>
                  </a:moveTo>
                  <a:cubicBezTo>
                    <a:pt x="7835" y="1674"/>
                    <a:pt x="7836" y="1676"/>
                    <a:pt x="7833" y="1681"/>
                  </a:cubicBezTo>
                  <a:cubicBezTo>
                    <a:pt x="7833" y="1676"/>
                    <a:pt x="7829" y="1676"/>
                    <a:pt x="7829" y="1676"/>
                  </a:cubicBezTo>
                  <a:cubicBezTo>
                    <a:pt x="7831" y="1675"/>
                    <a:pt x="7832" y="1674"/>
                    <a:pt x="7834" y="1674"/>
                  </a:cubicBezTo>
                  <a:close/>
                  <a:moveTo>
                    <a:pt x="8416" y="1676"/>
                  </a:moveTo>
                  <a:lnTo>
                    <a:pt x="8416" y="1681"/>
                  </a:lnTo>
                  <a:lnTo>
                    <a:pt x="8398" y="1681"/>
                  </a:lnTo>
                  <a:cubicBezTo>
                    <a:pt x="8406" y="1676"/>
                    <a:pt x="8409" y="1676"/>
                    <a:pt x="8413" y="1676"/>
                  </a:cubicBezTo>
                  <a:close/>
                  <a:moveTo>
                    <a:pt x="8277" y="1691"/>
                  </a:moveTo>
                  <a:lnTo>
                    <a:pt x="8273" y="1695"/>
                  </a:lnTo>
                  <a:cubicBezTo>
                    <a:pt x="8273" y="1695"/>
                    <a:pt x="8269" y="1695"/>
                    <a:pt x="8269" y="1691"/>
                  </a:cubicBezTo>
                  <a:close/>
                  <a:moveTo>
                    <a:pt x="8233" y="1720"/>
                  </a:moveTo>
                  <a:lnTo>
                    <a:pt x="8233" y="1725"/>
                  </a:lnTo>
                  <a:lnTo>
                    <a:pt x="8229" y="1725"/>
                  </a:lnTo>
                  <a:lnTo>
                    <a:pt x="8229" y="1720"/>
                  </a:lnTo>
                  <a:close/>
                  <a:moveTo>
                    <a:pt x="7470" y="1977"/>
                  </a:moveTo>
                  <a:lnTo>
                    <a:pt x="7470" y="1979"/>
                  </a:lnTo>
                  <a:lnTo>
                    <a:pt x="7470" y="1979"/>
                  </a:lnTo>
                  <a:cubicBezTo>
                    <a:pt x="7469" y="1978"/>
                    <a:pt x="7468" y="1978"/>
                    <a:pt x="7466" y="1977"/>
                  </a:cubicBezTo>
                  <a:lnTo>
                    <a:pt x="7466" y="1977"/>
                  </a:lnTo>
                  <a:lnTo>
                    <a:pt x="7470" y="1981"/>
                  </a:lnTo>
                  <a:lnTo>
                    <a:pt x="7470" y="1979"/>
                  </a:lnTo>
                  <a:lnTo>
                    <a:pt x="7470" y="1979"/>
                  </a:lnTo>
                  <a:cubicBezTo>
                    <a:pt x="7471" y="1979"/>
                    <a:pt x="7472" y="1980"/>
                    <a:pt x="7472" y="1980"/>
                  </a:cubicBezTo>
                  <a:cubicBezTo>
                    <a:pt x="7473" y="1980"/>
                    <a:pt x="7472" y="1979"/>
                    <a:pt x="7470" y="1977"/>
                  </a:cubicBezTo>
                  <a:lnTo>
                    <a:pt x="7470" y="1977"/>
                  </a:lnTo>
                  <a:cubicBezTo>
                    <a:pt x="7474" y="1981"/>
                    <a:pt x="7474" y="1981"/>
                    <a:pt x="7477" y="1981"/>
                  </a:cubicBezTo>
                  <a:lnTo>
                    <a:pt x="7474" y="1984"/>
                  </a:lnTo>
                  <a:lnTo>
                    <a:pt x="7470" y="1981"/>
                  </a:lnTo>
                  <a:lnTo>
                    <a:pt x="7470" y="1981"/>
                  </a:lnTo>
                  <a:lnTo>
                    <a:pt x="7466" y="1977"/>
                  </a:lnTo>
                  <a:close/>
                  <a:moveTo>
                    <a:pt x="7668" y="1984"/>
                  </a:moveTo>
                  <a:cubicBezTo>
                    <a:pt x="7672" y="1985"/>
                    <a:pt x="7672" y="1985"/>
                    <a:pt x="7672" y="1989"/>
                  </a:cubicBezTo>
                  <a:cubicBezTo>
                    <a:pt x="7669" y="1989"/>
                    <a:pt x="7665" y="1990"/>
                    <a:pt x="7664" y="1990"/>
                  </a:cubicBezTo>
                  <a:cubicBezTo>
                    <a:pt x="7663" y="1990"/>
                    <a:pt x="7663" y="1990"/>
                    <a:pt x="7664" y="1989"/>
                  </a:cubicBezTo>
                  <a:cubicBezTo>
                    <a:pt x="7666" y="1986"/>
                    <a:pt x="7667" y="1985"/>
                    <a:pt x="7668" y="1984"/>
                  </a:cubicBezTo>
                  <a:close/>
                  <a:moveTo>
                    <a:pt x="7408" y="1989"/>
                  </a:moveTo>
                  <a:lnTo>
                    <a:pt x="7408" y="1992"/>
                  </a:lnTo>
                  <a:lnTo>
                    <a:pt x="7404" y="1992"/>
                  </a:lnTo>
                  <a:lnTo>
                    <a:pt x="7404" y="1989"/>
                  </a:lnTo>
                  <a:close/>
                  <a:moveTo>
                    <a:pt x="7442" y="1991"/>
                  </a:moveTo>
                  <a:cubicBezTo>
                    <a:pt x="7444" y="1991"/>
                    <a:pt x="7446" y="1992"/>
                    <a:pt x="7448" y="1992"/>
                  </a:cubicBezTo>
                  <a:cubicBezTo>
                    <a:pt x="7444" y="1996"/>
                    <a:pt x="7442" y="1996"/>
                    <a:pt x="7440" y="1996"/>
                  </a:cubicBezTo>
                  <a:cubicBezTo>
                    <a:pt x="7437" y="1996"/>
                    <a:pt x="7435" y="1996"/>
                    <a:pt x="7433" y="1996"/>
                  </a:cubicBezTo>
                  <a:cubicBezTo>
                    <a:pt x="7437" y="1992"/>
                    <a:pt x="7440" y="1991"/>
                    <a:pt x="7442" y="1991"/>
                  </a:cubicBezTo>
                  <a:close/>
                  <a:moveTo>
                    <a:pt x="7426" y="1996"/>
                  </a:moveTo>
                  <a:lnTo>
                    <a:pt x="7426" y="1999"/>
                  </a:lnTo>
                  <a:lnTo>
                    <a:pt x="7422" y="1999"/>
                  </a:lnTo>
                  <a:lnTo>
                    <a:pt x="7426" y="1996"/>
                  </a:lnTo>
                  <a:close/>
                  <a:moveTo>
                    <a:pt x="7243" y="2072"/>
                  </a:moveTo>
                  <a:lnTo>
                    <a:pt x="7239" y="2077"/>
                  </a:lnTo>
                  <a:lnTo>
                    <a:pt x="7235" y="2072"/>
                  </a:lnTo>
                  <a:close/>
                  <a:moveTo>
                    <a:pt x="6795" y="2182"/>
                  </a:moveTo>
                  <a:lnTo>
                    <a:pt x="6795" y="2182"/>
                  </a:lnTo>
                  <a:cubicBezTo>
                    <a:pt x="6791" y="2187"/>
                    <a:pt x="6788" y="2187"/>
                    <a:pt x="6781" y="2187"/>
                  </a:cubicBezTo>
                  <a:cubicBezTo>
                    <a:pt x="6788" y="2187"/>
                    <a:pt x="6791" y="2182"/>
                    <a:pt x="6795" y="2182"/>
                  </a:cubicBezTo>
                  <a:close/>
                  <a:moveTo>
                    <a:pt x="1761" y="2190"/>
                  </a:moveTo>
                  <a:lnTo>
                    <a:pt x="1765" y="2194"/>
                  </a:lnTo>
                  <a:lnTo>
                    <a:pt x="1753" y="2194"/>
                  </a:lnTo>
                  <a:cubicBezTo>
                    <a:pt x="1757" y="2194"/>
                    <a:pt x="1757" y="2194"/>
                    <a:pt x="1761" y="2190"/>
                  </a:cubicBezTo>
                  <a:close/>
                  <a:moveTo>
                    <a:pt x="6487" y="2289"/>
                  </a:moveTo>
                  <a:lnTo>
                    <a:pt x="6487" y="2292"/>
                  </a:lnTo>
                  <a:lnTo>
                    <a:pt x="6483" y="2292"/>
                  </a:lnTo>
                  <a:lnTo>
                    <a:pt x="6487" y="2289"/>
                  </a:lnTo>
                  <a:close/>
                  <a:moveTo>
                    <a:pt x="5534" y="2666"/>
                  </a:moveTo>
                  <a:lnTo>
                    <a:pt x="5530" y="2671"/>
                  </a:lnTo>
                  <a:lnTo>
                    <a:pt x="5530" y="2666"/>
                  </a:lnTo>
                  <a:close/>
                  <a:moveTo>
                    <a:pt x="5270" y="2688"/>
                  </a:moveTo>
                  <a:lnTo>
                    <a:pt x="5266" y="2693"/>
                  </a:lnTo>
                  <a:lnTo>
                    <a:pt x="5266" y="2688"/>
                  </a:lnTo>
                  <a:close/>
                  <a:moveTo>
                    <a:pt x="4969" y="2798"/>
                  </a:moveTo>
                  <a:lnTo>
                    <a:pt x="4969" y="2803"/>
                  </a:lnTo>
                  <a:cubicBezTo>
                    <a:pt x="4965" y="2803"/>
                    <a:pt x="4962" y="2803"/>
                    <a:pt x="4958" y="2806"/>
                  </a:cubicBezTo>
                  <a:lnTo>
                    <a:pt x="4958" y="2803"/>
                  </a:lnTo>
                  <a:cubicBezTo>
                    <a:pt x="4962" y="2803"/>
                    <a:pt x="4965" y="2803"/>
                    <a:pt x="4969" y="2798"/>
                  </a:cubicBezTo>
                  <a:close/>
                  <a:moveTo>
                    <a:pt x="5072" y="2847"/>
                  </a:moveTo>
                  <a:lnTo>
                    <a:pt x="5068" y="2850"/>
                  </a:lnTo>
                  <a:lnTo>
                    <a:pt x="5068" y="2847"/>
                  </a:lnTo>
                  <a:close/>
                  <a:moveTo>
                    <a:pt x="118" y="3106"/>
                  </a:moveTo>
                  <a:lnTo>
                    <a:pt x="120" y="3108"/>
                  </a:lnTo>
                  <a:lnTo>
                    <a:pt x="120" y="3108"/>
                  </a:lnTo>
                  <a:lnTo>
                    <a:pt x="121" y="3106"/>
                  </a:lnTo>
                  <a:close/>
                  <a:moveTo>
                    <a:pt x="515" y="3898"/>
                  </a:moveTo>
                  <a:cubicBezTo>
                    <a:pt x="513" y="3898"/>
                    <a:pt x="512" y="3898"/>
                    <a:pt x="510" y="3898"/>
                  </a:cubicBezTo>
                  <a:cubicBezTo>
                    <a:pt x="513" y="3898"/>
                    <a:pt x="513" y="3898"/>
                    <a:pt x="515" y="3898"/>
                  </a:cubicBezTo>
                  <a:close/>
                  <a:moveTo>
                    <a:pt x="8053" y="0"/>
                  </a:moveTo>
                  <a:cubicBezTo>
                    <a:pt x="8046" y="4"/>
                    <a:pt x="8042" y="4"/>
                    <a:pt x="8039" y="8"/>
                  </a:cubicBezTo>
                  <a:cubicBezTo>
                    <a:pt x="8013" y="15"/>
                    <a:pt x="7987" y="22"/>
                    <a:pt x="7965" y="34"/>
                  </a:cubicBezTo>
                  <a:cubicBezTo>
                    <a:pt x="7947" y="41"/>
                    <a:pt x="7925" y="48"/>
                    <a:pt x="7907" y="56"/>
                  </a:cubicBezTo>
                  <a:cubicBezTo>
                    <a:pt x="7888" y="63"/>
                    <a:pt x="7866" y="66"/>
                    <a:pt x="7851" y="78"/>
                  </a:cubicBezTo>
                  <a:cubicBezTo>
                    <a:pt x="7844" y="81"/>
                    <a:pt x="7833" y="85"/>
                    <a:pt x="7822" y="85"/>
                  </a:cubicBezTo>
                  <a:cubicBezTo>
                    <a:pt x="7815" y="88"/>
                    <a:pt x="7811" y="92"/>
                    <a:pt x="7800" y="92"/>
                  </a:cubicBezTo>
                  <a:cubicBezTo>
                    <a:pt x="7796" y="92"/>
                    <a:pt x="7785" y="100"/>
                    <a:pt x="7778" y="103"/>
                  </a:cubicBezTo>
                  <a:cubicBezTo>
                    <a:pt x="7745" y="114"/>
                    <a:pt x="7708" y="125"/>
                    <a:pt x="7675" y="140"/>
                  </a:cubicBezTo>
                  <a:cubicBezTo>
                    <a:pt x="7642" y="151"/>
                    <a:pt x="7609" y="162"/>
                    <a:pt x="7576" y="169"/>
                  </a:cubicBezTo>
                  <a:cubicBezTo>
                    <a:pt x="7547" y="180"/>
                    <a:pt x="7514" y="195"/>
                    <a:pt x="7485" y="206"/>
                  </a:cubicBezTo>
                  <a:cubicBezTo>
                    <a:pt x="7470" y="206"/>
                    <a:pt x="7459" y="213"/>
                    <a:pt x="7448" y="217"/>
                  </a:cubicBezTo>
                  <a:cubicBezTo>
                    <a:pt x="7437" y="217"/>
                    <a:pt x="7426" y="228"/>
                    <a:pt x="7415" y="228"/>
                  </a:cubicBezTo>
                  <a:cubicBezTo>
                    <a:pt x="7404" y="235"/>
                    <a:pt x="7393" y="235"/>
                    <a:pt x="7378" y="239"/>
                  </a:cubicBezTo>
                  <a:cubicBezTo>
                    <a:pt x="7367" y="246"/>
                    <a:pt x="7356" y="246"/>
                    <a:pt x="7345" y="254"/>
                  </a:cubicBezTo>
                  <a:cubicBezTo>
                    <a:pt x="7338" y="257"/>
                    <a:pt x="7331" y="261"/>
                    <a:pt x="7320" y="261"/>
                  </a:cubicBezTo>
                  <a:lnTo>
                    <a:pt x="7316" y="265"/>
                  </a:lnTo>
                  <a:cubicBezTo>
                    <a:pt x="7294" y="272"/>
                    <a:pt x="7272" y="283"/>
                    <a:pt x="7246" y="290"/>
                  </a:cubicBezTo>
                  <a:cubicBezTo>
                    <a:pt x="7213" y="305"/>
                    <a:pt x="7180" y="312"/>
                    <a:pt x="7147" y="327"/>
                  </a:cubicBezTo>
                  <a:cubicBezTo>
                    <a:pt x="7089" y="345"/>
                    <a:pt x="7030" y="371"/>
                    <a:pt x="6971" y="386"/>
                  </a:cubicBezTo>
                  <a:cubicBezTo>
                    <a:pt x="6964" y="389"/>
                    <a:pt x="6957" y="393"/>
                    <a:pt x="6953" y="393"/>
                  </a:cubicBezTo>
                  <a:cubicBezTo>
                    <a:pt x="6945" y="397"/>
                    <a:pt x="6938" y="400"/>
                    <a:pt x="6935" y="400"/>
                  </a:cubicBezTo>
                  <a:cubicBezTo>
                    <a:pt x="6913" y="408"/>
                    <a:pt x="6894" y="419"/>
                    <a:pt x="6872" y="419"/>
                  </a:cubicBezTo>
                  <a:cubicBezTo>
                    <a:pt x="6865" y="419"/>
                    <a:pt x="6854" y="422"/>
                    <a:pt x="6850" y="426"/>
                  </a:cubicBezTo>
                  <a:cubicBezTo>
                    <a:pt x="6843" y="433"/>
                    <a:pt x="6835" y="433"/>
                    <a:pt x="6825" y="437"/>
                  </a:cubicBezTo>
                  <a:cubicBezTo>
                    <a:pt x="6810" y="444"/>
                    <a:pt x="6791" y="448"/>
                    <a:pt x="6773" y="455"/>
                  </a:cubicBezTo>
                  <a:cubicBezTo>
                    <a:pt x="6768" y="457"/>
                    <a:pt x="6763" y="458"/>
                    <a:pt x="6759" y="458"/>
                  </a:cubicBezTo>
                  <a:cubicBezTo>
                    <a:pt x="6755" y="458"/>
                    <a:pt x="6751" y="457"/>
                    <a:pt x="6747" y="455"/>
                  </a:cubicBezTo>
                  <a:cubicBezTo>
                    <a:pt x="6744" y="459"/>
                    <a:pt x="6740" y="463"/>
                    <a:pt x="6737" y="463"/>
                  </a:cubicBezTo>
                  <a:cubicBezTo>
                    <a:pt x="6733" y="466"/>
                    <a:pt x="6725" y="466"/>
                    <a:pt x="6722" y="466"/>
                  </a:cubicBezTo>
                  <a:lnTo>
                    <a:pt x="6718" y="466"/>
                  </a:lnTo>
                  <a:cubicBezTo>
                    <a:pt x="6703" y="470"/>
                    <a:pt x="6689" y="477"/>
                    <a:pt x="6674" y="481"/>
                  </a:cubicBezTo>
                  <a:cubicBezTo>
                    <a:pt x="6656" y="485"/>
                    <a:pt x="6641" y="488"/>
                    <a:pt x="6627" y="492"/>
                  </a:cubicBezTo>
                  <a:cubicBezTo>
                    <a:pt x="6623" y="496"/>
                    <a:pt x="6615" y="496"/>
                    <a:pt x="6608" y="499"/>
                  </a:cubicBezTo>
                  <a:cubicBezTo>
                    <a:pt x="6607" y="501"/>
                    <a:pt x="6604" y="501"/>
                    <a:pt x="6601" y="501"/>
                  </a:cubicBezTo>
                  <a:cubicBezTo>
                    <a:pt x="6598" y="501"/>
                    <a:pt x="6595" y="501"/>
                    <a:pt x="6593" y="503"/>
                  </a:cubicBezTo>
                  <a:cubicBezTo>
                    <a:pt x="6590" y="507"/>
                    <a:pt x="6583" y="507"/>
                    <a:pt x="6579" y="507"/>
                  </a:cubicBezTo>
                  <a:cubicBezTo>
                    <a:pt x="6571" y="507"/>
                    <a:pt x="6561" y="507"/>
                    <a:pt x="6561" y="510"/>
                  </a:cubicBezTo>
                  <a:cubicBezTo>
                    <a:pt x="6549" y="518"/>
                    <a:pt x="6539" y="518"/>
                    <a:pt x="6531" y="518"/>
                  </a:cubicBezTo>
                  <a:cubicBezTo>
                    <a:pt x="6529" y="520"/>
                    <a:pt x="6527" y="520"/>
                    <a:pt x="6526" y="520"/>
                  </a:cubicBezTo>
                  <a:cubicBezTo>
                    <a:pt x="6524" y="520"/>
                    <a:pt x="6522" y="520"/>
                    <a:pt x="6520" y="521"/>
                  </a:cubicBezTo>
                  <a:cubicBezTo>
                    <a:pt x="6509" y="521"/>
                    <a:pt x="6498" y="525"/>
                    <a:pt x="6487" y="529"/>
                  </a:cubicBezTo>
                  <a:cubicBezTo>
                    <a:pt x="6476" y="532"/>
                    <a:pt x="6465" y="532"/>
                    <a:pt x="6454" y="536"/>
                  </a:cubicBezTo>
                  <a:cubicBezTo>
                    <a:pt x="6439" y="540"/>
                    <a:pt x="6429" y="543"/>
                    <a:pt x="6414" y="547"/>
                  </a:cubicBezTo>
                  <a:cubicBezTo>
                    <a:pt x="6399" y="551"/>
                    <a:pt x="6388" y="554"/>
                    <a:pt x="6373" y="558"/>
                  </a:cubicBezTo>
                  <a:cubicBezTo>
                    <a:pt x="6366" y="562"/>
                    <a:pt x="6359" y="565"/>
                    <a:pt x="6351" y="565"/>
                  </a:cubicBezTo>
                  <a:cubicBezTo>
                    <a:pt x="6341" y="569"/>
                    <a:pt x="6333" y="569"/>
                    <a:pt x="6326" y="569"/>
                  </a:cubicBezTo>
                  <a:cubicBezTo>
                    <a:pt x="6322" y="569"/>
                    <a:pt x="6322" y="569"/>
                    <a:pt x="6319" y="573"/>
                  </a:cubicBezTo>
                  <a:cubicBezTo>
                    <a:pt x="6285" y="580"/>
                    <a:pt x="6256" y="595"/>
                    <a:pt x="6223" y="598"/>
                  </a:cubicBezTo>
                  <a:cubicBezTo>
                    <a:pt x="6212" y="602"/>
                    <a:pt x="6201" y="606"/>
                    <a:pt x="6190" y="609"/>
                  </a:cubicBezTo>
                  <a:cubicBezTo>
                    <a:pt x="6179" y="613"/>
                    <a:pt x="6172" y="617"/>
                    <a:pt x="6161" y="617"/>
                  </a:cubicBezTo>
                  <a:cubicBezTo>
                    <a:pt x="6150" y="617"/>
                    <a:pt x="6143" y="628"/>
                    <a:pt x="6131" y="631"/>
                  </a:cubicBezTo>
                  <a:lnTo>
                    <a:pt x="6121" y="631"/>
                  </a:lnTo>
                  <a:cubicBezTo>
                    <a:pt x="6109" y="631"/>
                    <a:pt x="6102" y="635"/>
                    <a:pt x="6091" y="639"/>
                  </a:cubicBezTo>
                  <a:cubicBezTo>
                    <a:pt x="6084" y="642"/>
                    <a:pt x="6073" y="646"/>
                    <a:pt x="6065" y="650"/>
                  </a:cubicBezTo>
                  <a:cubicBezTo>
                    <a:pt x="6055" y="650"/>
                    <a:pt x="6043" y="653"/>
                    <a:pt x="6033" y="657"/>
                  </a:cubicBezTo>
                  <a:cubicBezTo>
                    <a:pt x="6025" y="661"/>
                    <a:pt x="6014" y="661"/>
                    <a:pt x="6011" y="668"/>
                  </a:cubicBezTo>
                  <a:cubicBezTo>
                    <a:pt x="5999" y="668"/>
                    <a:pt x="5989" y="672"/>
                    <a:pt x="5981" y="675"/>
                  </a:cubicBezTo>
                  <a:cubicBezTo>
                    <a:pt x="5923" y="694"/>
                    <a:pt x="5864" y="712"/>
                    <a:pt x="5805" y="730"/>
                  </a:cubicBezTo>
                  <a:cubicBezTo>
                    <a:pt x="5798" y="734"/>
                    <a:pt x="5787" y="738"/>
                    <a:pt x="5776" y="738"/>
                  </a:cubicBezTo>
                  <a:cubicBezTo>
                    <a:pt x="5769" y="741"/>
                    <a:pt x="5757" y="745"/>
                    <a:pt x="5750" y="749"/>
                  </a:cubicBezTo>
                  <a:cubicBezTo>
                    <a:pt x="5747" y="752"/>
                    <a:pt x="5743" y="752"/>
                    <a:pt x="5739" y="752"/>
                  </a:cubicBezTo>
                  <a:cubicBezTo>
                    <a:pt x="5721" y="756"/>
                    <a:pt x="5703" y="760"/>
                    <a:pt x="5684" y="767"/>
                  </a:cubicBezTo>
                  <a:cubicBezTo>
                    <a:pt x="5655" y="778"/>
                    <a:pt x="5625" y="786"/>
                    <a:pt x="5596" y="796"/>
                  </a:cubicBezTo>
                  <a:cubicBezTo>
                    <a:pt x="5589" y="796"/>
                    <a:pt x="5581" y="796"/>
                    <a:pt x="5574" y="800"/>
                  </a:cubicBezTo>
                  <a:cubicBezTo>
                    <a:pt x="5559" y="808"/>
                    <a:pt x="5545" y="811"/>
                    <a:pt x="5530" y="815"/>
                  </a:cubicBezTo>
                  <a:cubicBezTo>
                    <a:pt x="5527" y="815"/>
                    <a:pt x="5523" y="815"/>
                    <a:pt x="5519" y="818"/>
                  </a:cubicBezTo>
                  <a:cubicBezTo>
                    <a:pt x="5515" y="822"/>
                    <a:pt x="5508" y="822"/>
                    <a:pt x="5501" y="826"/>
                  </a:cubicBezTo>
                  <a:cubicBezTo>
                    <a:pt x="5483" y="833"/>
                    <a:pt x="5464" y="833"/>
                    <a:pt x="5446" y="844"/>
                  </a:cubicBezTo>
                  <a:lnTo>
                    <a:pt x="5442" y="844"/>
                  </a:lnTo>
                  <a:cubicBezTo>
                    <a:pt x="5440" y="844"/>
                    <a:pt x="5439" y="843"/>
                    <a:pt x="5437" y="843"/>
                  </a:cubicBezTo>
                  <a:cubicBezTo>
                    <a:pt x="5429" y="843"/>
                    <a:pt x="5422" y="852"/>
                    <a:pt x="5413" y="852"/>
                  </a:cubicBezTo>
                  <a:cubicBezTo>
                    <a:pt x="5402" y="859"/>
                    <a:pt x="5391" y="862"/>
                    <a:pt x="5380" y="866"/>
                  </a:cubicBezTo>
                  <a:cubicBezTo>
                    <a:pt x="5329" y="881"/>
                    <a:pt x="5281" y="899"/>
                    <a:pt x="5229" y="914"/>
                  </a:cubicBezTo>
                  <a:cubicBezTo>
                    <a:pt x="5226" y="914"/>
                    <a:pt x="5219" y="918"/>
                    <a:pt x="5215" y="918"/>
                  </a:cubicBezTo>
                  <a:cubicBezTo>
                    <a:pt x="5207" y="925"/>
                    <a:pt x="5200" y="925"/>
                    <a:pt x="5193" y="928"/>
                  </a:cubicBezTo>
                  <a:cubicBezTo>
                    <a:pt x="5182" y="932"/>
                    <a:pt x="5175" y="936"/>
                    <a:pt x="5167" y="940"/>
                  </a:cubicBezTo>
                  <a:cubicBezTo>
                    <a:pt x="5149" y="947"/>
                    <a:pt x="5134" y="950"/>
                    <a:pt x="5119" y="958"/>
                  </a:cubicBezTo>
                  <a:cubicBezTo>
                    <a:pt x="5101" y="965"/>
                    <a:pt x="5083" y="969"/>
                    <a:pt x="5068" y="976"/>
                  </a:cubicBezTo>
                  <a:cubicBezTo>
                    <a:pt x="5050" y="980"/>
                    <a:pt x="5035" y="991"/>
                    <a:pt x="5017" y="991"/>
                  </a:cubicBezTo>
                  <a:cubicBezTo>
                    <a:pt x="5013" y="991"/>
                    <a:pt x="5006" y="994"/>
                    <a:pt x="5006" y="998"/>
                  </a:cubicBezTo>
                  <a:cubicBezTo>
                    <a:pt x="5002" y="1002"/>
                    <a:pt x="4995" y="1006"/>
                    <a:pt x="4991" y="1006"/>
                  </a:cubicBezTo>
                  <a:cubicBezTo>
                    <a:pt x="4980" y="1006"/>
                    <a:pt x="4965" y="1009"/>
                    <a:pt x="4958" y="1013"/>
                  </a:cubicBezTo>
                  <a:cubicBezTo>
                    <a:pt x="4943" y="1020"/>
                    <a:pt x="4929" y="1024"/>
                    <a:pt x="4914" y="1031"/>
                  </a:cubicBezTo>
                  <a:cubicBezTo>
                    <a:pt x="4899" y="1035"/>
                    <a:pt x="4885" y="1038"/>
                    <a:pt x="4874" y="1042"/>
                  </a:cubicBezTo>
                  <a:cubicBezTo>
                    <a:pt x="4867" y="1046"/>
                    <a:pt x="4863" y="1046"/>
                    <a:pt x="4855" y="1050"/>
                  </a:cubicBezTo>
                  <a:cubicBezTo>
                    <a:pt x="4855" y="1053"/>
                    <a:pt x="4845" y="1053"/>
                    <a:pt x="4841" y="1053"/>
                  </a:cubicBezTo>
                  <a:cubicBezTo>
                    <a:pt x="4837" y="1060"/>
                    <a:pt x="4830" y="1060"/>
                    <a:pt x="4823" y="1060"/>
                  </a:cubicBezTo>
                  <a:cubicBezTo>
                    <a:pt x="4801" y="1068"/>
                    <a:pt x="4779" y="1075"/>
                    <a:pt x="4757" y="1082"/>
                  </a:cubicBezTo>
                  <a:cubicBezTo>
                    <a:pt x="4753" y="1086"/>
                    <a:pt x="4745" y="1086"/>
                    <a:pt x="4742" y="1090"/>
                  </a:cubicBezTo>
                  <a:cubicBezTo>
                    <a:pt x="4735" y="1094"/>
                    <a:pt x="4723" y="1097"/>
                    <a:pt x="4716" y="1101"/>
                  </a:cubicBezTo>
                  <a:cubicBezTo>
                    <a:pt x="4705" y="1101"/>
                    <a:pt x="4694" y="1104"/>
                    <a:pt x="4683" y="1108"/>
                  </a:cubicBezTo>
                  <a:cubicBezTo>
                    <a:pt x="4613" y="1134"/>
                    <a:pt x="4540" y="1152"/>
                    <a:pt x="4474" y="1182"/>
                  </a:cubicBezTo>
                  <a:cubicBezTo>
                    <a:pt x="4463" y="1185"/>
                    <a:pt x="4452" y="1185"/>
                    <a:pt x="4445" y="1189"/>
                  </a:cubicBezTo>
                  <a:cubicBezTo>
                    <a:pt x="4434" y="1196"/>
                    <a:pt x="4419" y="1200"/>
                    <a:pt x="4408" y="1204"/>
                  </a:cubicBezTo>
                  <a:cubicBezTo>
                    <a:pt x="4386" y="1211"/>
                    <a:pt x="4361" y="1218"/>
                    <a:pt x="4339" y="1226"/>
                  </a:cubicBezTo>
                  <a:cubicBezTo>
                    <a:pt x="4331" y="1226"/>
                    <a:pt x="4327" y="1229"/>
                    <a:pt x="4324" y="1229"/>
                  </a:cubicBezTo>
                  <a:cubicBezTo>
                    <a:pt x="4309" y="1240"/>
                    <a:pt x="4291" y="1248"/>
                    <a:pt x="4276" y="1251"/>
                  </a:cubicBezTo>
                  <a:cubicBezTo>
                    <a:pt x="4273" y="1251"/>
                    <a:pt x="4269" y="1251"/>
                    <a:pt x="4269" y="1255"/>
                  </a:cubicBezTo>
                  <a:cubicBezTo>
                    <a:pt x="4258" y="1262"/>
                    <a:pt x="4247" y="1262"/>
                    <a:pt x="4236" y="1266"/>
                  </a:cubicBezTo>
                  <a:cubicBezTo>
                    <a:pt x="4221" y="1270"/>
                    <a:pt x="4214" y="1277"/>
                    <a:pt x="4199" y="1280"/>
                  </a:cubicBezTo>
                  <a:cubicBezTo>
                    <a:pt x="4148" y="1299"/>
                    <a:pt x="4097" y="1314"/>
                    <a:pt x="4045" y="1332"/>
                  </a:cubicBezTo>
                  <a:cubicBezTo>
                    <a:pt x="4027" y="1339"/>
                    <a:pt x="4009" y="1343"/>
                    <a:pt x="3994" y="1358"/>
                  </a:cubicBezTo>
                  <a:lnTo>
                    <a:pt x="3987" y="1358"/>
                  </a:lnTo>
                  <a:cubicBezTo>
                    <a:pt x="3950" y="1368"/>
                    <a:pt x="3913" y="1387"/>
                    <a:pt x="3877" y="1398"/>
                  </a:cubicBezTo>
                  <a:cubicBezTo>
                    <a:pt x="3873" y="1398"/>
                    <a:pt x="3869" y="1398"/>
                    <a:pt x="3865" y="1402"/>
                  </a:cubicBezTo>
                  <a:lnTo>
                    <a:pt x="3862" y="1402"/>
                  </a:lnTo>
                  <a:cubicBezTo>
                    <a:pt x="3865" y="1409"/>
                    <a:pt x="3855" y="1409"/>
                    <a:pt x="3847" y="1412"/>
                  </a:cubicBezTo>
                  <a:cubicBezTo>
                    <a:pt x="3814" y="1420"/>
                    <a:pt x="3785" y="1434"/>
                    <a:pt x="3752" y="1446"/>
                  </a:cubicBezTo>
                  <a:cubicBezTo>
                    <a:pt x="3748" y="1446"/>
                    <a:pt x="3748" y="1449"/>
                    <a:pt x="3745" y="1449"/>
                  </a:cubicBezTo>
                  <a:cubicBezTo>
                    <a:pt x="3726" y="1456"/>
                    <a:pt x="3711" y="1464"/>
                    <a:pt x="3689" y="1471"/>
                  </a:cubicBezTo>
                  <a:cubicBezTo>
                    <a:pt x="3689" y="1471"/>
                    <a:pt x="3686" y="1475"/>
                    <a:pt x="3682" y="1475"/>
                  </a:cubicBezTo>
                  <a:cubicBezTo>
                    <a:pt x="3667" y="1483"/>
                    <a:pt x="3657" y="1490"/>
                    <a:pt x="3638" y="1493"/>
                  </a:cubicBezTo>
                  <a:cubicBezTo>
                    <a:pt x="3635" y="1493"/>
                    <a:pt x="3631" y="1497"/>
                    <a:pt x="3623" y="1497"/>
                  </a:cubicBezTo>
                  <a:cubicBezTo>
                    <a:pt x="3609" y="1508"/>
                    <a:pt x="3591" y="1515"/>
                    <a:pt x="3569" y="1522"/>
                  </a:cubicBezTo>
                  <a:cubicBezTo>
                    <a:pt x="3557" y="1527"/>
                    <a:pt x="3543" y="1530"/>
                    <a:pt x="3532" y="1537"/>
                  </a:cubicBezTo>
                  <a:cubicBezTo>
                    <a:pt x="3539" y="1534"/>
                    <a:pt x="3547" y="1534"/>
                    <a:pt x="3554" y="1530"/>
                  </a:cubicBezTo>
                  <a:lnTo>
                    <a:pt x="3554" y="1530"/>
                  </a:lnTo>
                  <a:cubicBezTo>
                    <a:pt x="3547" y="1534"/>
                    <a:pt x="3539" y="1537"/>
                    <a:pt x="3532" y="1537"/>
                  </a:cubicBezTo>
                  <a:cubicBezTo>
                    <a:pt x="3528" y="1541"/>
                    <a:pt x="3517" y="1541"/>
                    <a:pt x="3513" y="1544"/>
                  </a:cubicBezTo>
                  <a:cubicBezTo>
                    <a:pt x="3510" y="1549"/>
                    <a:pt x="3503" y="1549"/>
                    <a:pt x="3499" y="1552"/>
                  </a:cubicBezTo>
                  <a:cubicBezTo>
                    <a:pt x="3495" y="1556"/>
                    <a:pt x="3484" y="1556"/>
                    <a:pt x="3477" y="1559"/>
                  </a:cubicBezTo>
                  <a:cubicBezTo>
                    <a:pt x="3469" y="1563"/>
                    <a:pt x="3462" y="1563"/>
                    <a:pt x="3455" y="1566"/>
                  </a:cubicBezTo>
                  <a:lnTo>
                    <a:pt x="3473" y="1566"/>
                  </a:lnTo>
                  <a:cubicBezTo>
                    <a:pt x="3466" y="1571"/>
                    <a:pt x="3459" y="1571"/>
                    <a:pt x="3455" y="1571"/>
                  </a:cubicBezTo>
                  <a:cubicBezTo>
                    <a:pt x="3425" y="1581"/>
                    <a:pt x="3400" y="1593"/>
                    <a:pt x="3371" y="1603"/>
                  </a:cubicBezTo>
                  <a:cubicBezTo>
                    <a:pt x="3371" y="1603"/>
                    <a:pt x="3367" y="1603"/>
                    <a:pt x="3367" y="1607"/>
                  </a:cubicBezTo>
                  <a:cubicBezTo>
                    <a:pt x="3356" y="1610"/>
                    <a:pt x="3345" y="1618"/>
                    <a:pt x="3334" y="1622"/>
                  </a:cubicBezTo>
                  <a:cubicBezTo>
                    <a:pt x="3319" y="1625"/>
                    <a:pt x="3312" y="1632"/>
                    <a:pt x="3297" y="1632"/>
                  </a:cubicBezTo>
                  <a:cubicBezTo>
                    <a:pt x="3293" y="1637"/>
                    <a:pt x="3286" y="1637"/>
                    <a:pt x="3286" y="1640"/>
                  </a:cubicBezTo>
                  <a:cubicBezTo>
                    <a:pt x="3279" y="1647"/>
                    <a:pt x="3264" y="1647"/>
                    <a:pt x="3257" y="1651"/>
                  </a:cubicBezTo>
                  <a:cubicBezTo>
                    <a:pt x="3246" y="1654"/>
                    <a:pt x="3235" y="1662"/>
                    <a:pt x="3224" y="1666"/>
                  </a:cubicBezTo>
                  <a:cubicBezTo>
                    <a:pt x="3209" y="1669"/>
                    <a:pt x="3202" y="1676"/>
                    <a:pt x="3187" y="1681"/>
                  </a:cubicBezTo>
                  <a:cubicBezTo>
                    <a:pt x="3165" y="1691"/>
                    <a:pt x="3139" y="1698"/>
                    <a:pt x="3117" y="1710"/>
                  </a:cubicBezTo>
                  <a:cubicBezTo>
                    <a:pt x="3103" y="1717"/>
                    <a:pt x="3085" y="1720"/>
                    <a:pt x="3066" y="1728"/>
                  </a:cubicBezTo>
                  <a:cubicBezTo>
                    <a:pt x="3055" y="1735"/>
                    <a:pt x="3041" y="1739"/>
                    <a:pt x="3026" y="1742"/>
                  </a:cubicBezTo>
                  <a:cubicBezTo>
                    <a:pt x="3011" y="1747"/>
                    <a:pt x="2997" y="1754"/>
                    <a:pt x="2982" y="1757"/>
                  </a:cubicBezTo>
                  <a:cubicBezTo>
                    <a:pt x="2963" y="1764"/>
                    <a:pt x="2941" y="1772"/>
                    <a:pt x="2923" y="1779"/>
                  </a:cubicBezTo>
                  <a:cubicBezTo>
                    <a:pt x="2917" y="1782"/>
                    <a:pt x="2912" y="1787"/>
                    <a:pt x="2906" y="1787"/>
                  </a:cubicBezTo>
                  <a:cubicBezTo>
                    <a:pt x="2904" y="1787"/>
                    <a:pt x="2902" y="1787"/>
                    <a:pt x="2901" y="1786"/>
                  </a:cubicBezTo>
                  <a:cubicBezTo>
                    <a:pt x="2897" y="1786"/>
                    <a:pt x="2894" y="1791"/>
                    <a:pt x="2890" y="1791"/>
                  </a:cubicBezTo>
                  <a:cubicBezTo>
                    <a:pt x="2887" y="1798"/>
                    <a:pt x="2883" y="1798"/>
                    <a:pt x="2875" y="1798"/>
                  </a:cubicBezTo>
                  <a:cubicBezTo>
                    <a:pt x="2846" y="1808"/>
                    <a:pt x="2817" y="1816"/>
                    <a:pt x="2791" y="1830"/>
                  </a:cubicBezTo>
                  <a:cubicBezTo>
                    <a:pt x="2784" y="1830"/>
                    <a:pt x="2777" y="1835"/>
                    <a:pt x="2769" y="1835"/>
                  </a:cubicBezTo>
                  <a:cubicBezTo>
                    <a:pt x="2762" y="1835"/>
                    <a:pt x="2755" y="1838"/>
                    <a:pt x="2747" y="1842"/>
                  </a:cubicBezTo>
                  <a:cubicBezTo>
                    <a:pt x="2740" y="1845"/>
                    <a:pt x="2733" y="1849"/>
                    <a:pt x="2725" y="1852"/>
                  </a:cubicBezTo>
                  <a:cubicBezTo>
                    <a:pt x="2718" y="1857"/>
                    <a:pt x="2711" y="1860"/>
                    <a:pt x="2699" y="1860"/>
                  </a:cubicBezTo>
                  <a:cubicBezTo>
                    <a:pt x="2692" y="1864"/>
                    <a:pt x="2685" y="1864"/>
                    <a:pt x="2681" y="1871"/>
                  </a:cubicBezTo>
                  <a:cubicBezTo>
                    <a:pt x="2677" y="1871"/>
                    <a:pt x="2670" y="1871"/>
                    <a:pt x="2667" y="1874"/>
                  </a:cubicBezTo>
                  <a:lnTo>
                    <a:pt x="2659" y="1874"/>
                  </a:lnTo>
                  <a:cubicBezTo>
                    <a:pt x="2655" y="1879"/>
                    <a:pt x="2648" y="1879"/>
                    <a:pt x="2645" y="1882"/>
                  </a:cubicBezTo>
                  <a:cubicBezTo>
                    <a:pt x="2641" y="1886"/>
                    <a:pt x="2633" y="1886"/>
                    <a:pt x="2626" y="1889"/>
                  </a:cubicBezTo>
                  <a:cubicBezTo>
                    <a:pt x="2619" y="1889"/>
                    <a:pt x="2615" y="1893"/>
                    <a:pt x="2608" y="1893"/>
                  </a:cubicBezTo>
                  <a:cubicBezTo>
                    <a:pt x="2586" y="1901"/>
                    <a:pt x="2567" y="1908"/>
                    <a:pt x="2545" y="1915"/>
                  </a:cubicBezTo>
                  <a:cubicBezTo>
                    <a:pt x="2538" y="1915"/>
                    <a:pt x="2535" y="1918"/>
                    <a:pt x="2527" y="1923"/>
                  </a:cubicBezTo>
                  <a:cubicBezTo>
                    <a:pt x="2520" y="1926"/>
                    <a:pt x="2509" y="1926"/>
                    <a:pt x="2505" y="1930"/>
                  </a:cubicBezTo>
                  <a:cubicBezTo>
                    <a:pt x="2487" y="1937"/>
                    <a:pt x="2469" y="1940"/>
                    <a:pt x="2450" y="1948"/>
                  </a:cubicBezTo>
                  <a:cubicBezTo>
                    <a:pt x="2439" y="1952"/>
                    <a:pt x="2425" y="1955"/>
                    <a:pt x="2410" y="1959"/>
                  </a:cubicBezTo>
                  <a:cubicBezTo>
                    <a:pt x="2399" y="1967"/>
                    <a:pt x="2384" y="1970"/>
                    <a:pt x="2369" y="1974"/>
                  </a:cubicBezTo>
                  <a:cubicBezTo>
                    <a:pt x="2355" y="1977"/>
                    <a:pt x="2344" y="1984"/>
                    <a:pt x="2329" y="1989"/>
                  </a:cubicBezTo>
                  <a:cubicBezTo>
                    <a:pt x="2315" y="1992"/>
                    <a:pt x="2300" y="1996"/>
                    <a:pt x="2285" y="1999"/>
                  </a:cubicBezTo>
                  <a:cubicBezTo>
                    <a:pt x="2274" y="2003"/>
                    <a:pt x="2263" y="2011"/>
                    <a:pt x="2249" y="2014"/>
                  </a:cubicBezTo>
                  <a:cubicBezTo>
                    <a:pt x="2237" y="2018"/>
                    <a:pt x="2223" y="2025"/>
                    <a:pt x="2208" y="2025"/>
                  </a:cubicBezTo>
                  <a:lnTo>
                    <a:pt x="2201" y="2033"/>
                  </a:lnTo>
                  <a:cubicBezTo>
                    <a:pt x="2197" y="2033"/>
                    <a:pt x="2193" y="2036"/>
                    <a:pt x="2183" y="2036"/>
                  </a:cubicBezTo>
                  <a:cubicBezTo>
                    <a:pt x="2179" y="2036"/>
                    <a:pt x="2171" y="2040"/>
                    <a:pt x="2171" y="2043"/>
                  </a:cubicBezTo>
                  <a:cubicBezTo>
                    <a:pt x="2164" y="2047"/>
                    <a:pt x="2157" y="2047"/>
                    <a:pt x="2153" y="2050"/>
                  </a:cubicBezTo>
                  <a:lnTo>
                    <a:pt x="2139" y="2050"/>
                  </a:lnTo>
                  <a:cubicBezTo>
                    <a:pt x="2135" y="2055"/>
                    <a:pt x="2131" y="2058"/>
                    <a:pt x="2127" y="2058"/>
                  </a:cubicBezTo>
                  <a:cubicBezTo>
                    <a:pt x="2091" y="2069"/>
                    <a:pt x="2058" y="2084"/>
                    <a:pt x="2025" y="2094"/>
                  </a:cubicBezTo>
                  <a:cubicBezTo>
                    <a:pt x="2014" y="2099"/>
                    <a:pt x="2003" y="2099"/>
                    <a:pt x="1992" y="2106"/>
                  </a:cubicBezTo>
                  <a:cubicBezTo>
                    <a:pt x="1981" y="2109"/>
                    <a:pt x="1970" y="2113"/>
                    <a:pt x="1959" y="2116"/>
                  </a:cubicBezTo>
                  <a:cubicBezTo>
                    <a:pt x="1948" y="2121"/>
                    <a:pt x="1933" y="2124"/>
                    <a:pt x="1922" y="2128"/>
                  </a:cubicBezTo>
                  <a:cubicBezTo>
                    <a:pt x="1919" y="2131"/>
                    <a:pt x="1907" y="2131"/>
                    <a:pt x="1904" y="2135"/>
                  </a:cubicBezTo>
                  <a:lnTo>
                    <a:pt x="1900" y="2135"/>
                  </a:lnTo>
                  <a:cubicBezTo>
                    <a:pt x="1893" y="2135"/>
                    <a:pt x="1889" y="2138"/>
                    <a:pt x="1882" y="2143"/>
                  </a:cubicBezTo>
                  <a:cubicBezTo>
                    <a:pt x="1878" y="2146"/>
                    <a:pt x="1867" y="2146"/>
                    <a:pt x="1860" y="2146"/>
                  </a:cubicBezTo>
                  <a:lnTo>
                    <a:pt x="1856" y="2150"/>
                  </a:lnTo>
                  <a:cubicBezTo>
                    <a:pt x="1853" y="2157"/>
                    <a:pt x="1841" y="2153"/>
                    <a:pt x="1838" y="2157"/>
                  </a:cubicBezTo>
                  <a:cubicBezTo>
                    <a:pt x="1831" y="2160"/>
                    <a:pt x="1823" y="2165"/>
                    <a:pt x="1816" y="2165"/>
                  </a:cubicBezTo>
                  <a:lnTo>
                    <a:pt x="1809" y="2165"/>
                  </a:lnTo>
                  <a:cubicBezTo>
                    <a:pt x="1801" y="2172"/>
                    <a:pt x="1797" y="2172"/>
                    <a:pt x="1790" y="2172"/>
                  </a:cubicBezTo>
                  <a:cubicBezTo>
                    <a:pt x="1783" y="2172"/>
                    <a:pt x="1779" y="2179"/>
                    <a:pt x="1768" y="2179"/>
                  </a:cubicBezTo>
                  <a:cubicBezTo>
                    <a:pt x="1765" y="2179"/>
                    <a:pt x="1761" y="2182"/>
                    <a:pt x="1757" y="2182"/>
                  </a:cubicBezTo>
                  <a:cubicBezTo>
                    <a:pt x="1751" y="2182"/>
                    <a:pt x="1747" y="2187"/>
                    <a:pt x="1743" y="2187"/>
                  </a:cubicBezTo>
                  <a:cubicBezTo>
                    <a:pt x="1741" y="2187"/>
                    <a:pt x="1740" y="2187"/>
                    <a:pt x="1739" y="2187"/>
                  </a:cubicBezTo>
                  <a:cubicBezTo>
                    <a:pt x="1739" y="2194"/>
                    <a:pt x="1721" y="2197"/>
                    <a:pt x="1717" y="2204"/>
                  </a:cubicBezTo>
                  <a:cubicBezTo>
                    <a:pt x="1721" y="2206"/>
                    <a:pt x="1725" y="2207"/>
                    <a:pt x="1729" y="2207"/>
                  </a:cubicBezTo>
                  <a:cubicBezTo>
                    <a:pt x="1734" y="2207"/>
                    <a:pt x="1739" y="2206"/>
                    <a:pt x="1743" y="2204"/>
                  </a:cubicBezTo>
                  <a:cubicBezTo>
                    <a:pt x="1765" y="2197"/>
                    <a:pt x="1787" y="2194"/>
                    <a:pt x="1809" y="2187"/>
                  </a:cubicBezTo>
                  <a:cubicBezTo>
                    <a:pt x="1819" y="2182"/>
                    <a:pt x="1831" y="2179"/>
                    <a:pt x="1841" y="2179"/>
                  </a:cubicBezTo>
                  <a:lnTo>
                    <a:pt x="1849" y="2175"/>
                  </a:lnTo>
                  <a:cubicBezTo>
                    <a:pt x="1856" y="2172"/>
                    <a:pt x="1863" y="2168"/>
                    <a:pt x="1867" y="2168"/>
                  </a:cubicBezTo>
                  <a:cubicBezTo>
                    <a:pt x="1897" y="2157"/>
                    <a:pt x="1922" y="2150"/>
                    <a:pt x="1951" y="2138"/>
                  </a:cubicBezTo>
                  <a:cubicBezTo>
                    <a:pt x="1970" y="2135"/>
                    <a:pt x="1970" y="2135"/>
                    <a:pt x="1985" y="2135"/>
                  </a:cubicBezTo>
                  <a:cubicBezTo>
                    <a:pt x="1995" y="2124"/>
                    <a:pt x="1995" y="2124"/>
                    <a:pt x="2029" y="2116"/>
                  </a:cubicBezTo>
                  <a:lnTo>
                    <a:pt x="2029" y="2116"/>
                  </a:lnTo>
                  <a:cubicBezTo>
                    <a:pt x="2029" y="2131"/>
                    <a:pt x="2021" y="2135"/>
                    <a:pt x="1999" y="2146"/>
                  </a:cubicBezTo>
                  <a:cubicBezTo>
                    <a:pt x="1988" y="2146"/>
                    <a:pt x="1981" y="2146"/>
                    <a:pt x="1973" y="2153"/>
                  </a:cubicBezTo>
                  <a:cubicBezTo>
                    <a:pt x="1966" y="2157"/>
                    <a:pt x="1955" y="2157"/>
                    <a:pt x="1948" y="2160"/>
                  </a:cubicBezTo>
                  <a:cubicBezTo>
                    <a:pt x="1926" y="2168"/>
                    <a:pt x="1907" y="2175"/>
                    <a:pt x="1889" y="2179"/>
                  </a:cubicBezTo>
                  <a:cubicBezTo>
                    <a:pt x="1871" y="2182"/>
                    <a:pt x="1856" y="2197"/>
                    <a:pt x="1834" y="2197"/>
                  </a:cubicBezTo>
                  <a:cubicBezTo>
                    <a:pt x="1831" y="2204"/>
                    <a:pt x="1823" y="2201"/>
                    <a:pt x="1816" y="2204"/>
                  </a:cubicBezTo>
                  <a:cubicBezTo>
                    <a:pt x="1812" y="2204"/>
                    <a:pt x="1801" y="2204"/>
                    <a:pt x="1797" y="2212"/>
                  </a:cubicBezTo>
                  <a:lnTo>
                    <a:pt x="1790" y="2216"/>
                  </a:lnTo>
                  <a:cubicBezTo>
                    <a:pt x="1789" y="2215"/>
                    <a:pt x="1787" y="2215"/>
                    <a:pt x="1786" y="2215"/>
                  </a:cubicBezTo>
                  <a:cubicBezTo>
                    <a:pt x="1780" y="2215"/>
                    <a:pt x="1774" y="2219"/>
                    <a:pt x="1768" y="2219"/>
                  </a:cubicBezTo>
                  <a:cubicBezTo>
                    <a:pt x="1757" y="2223"/>
                    <a:pt x="1750" y="2223"/>
                    <a:pt x="1743" y="2223"/>
                  </a:cubicBezTo>
                  <a:cubicBezTo>
                    <a:pt x="1739" y="2226"/>
                    <a:pt x="1735" y="2226"/>
                    <a:pt x="1735" y="2226"/>
                  </a:cubicBezTo>
                  <a:cubicBezTo>
                    <a:pt x="1728" y="2234"/>
                    <a:pt x="1717" y="2234"/>
                    <a:pt x="1709" y="2238"/>
                  </a:cubicBezTo>
                  <a:cubicBezTo>
                    <a:pt x="1702" y="2241"/>
                    <a:pt x="1695" y="2245"/>
                    <a:pt x="1684" y="2245"/>
                  </a:cubicBezTo>
                  <a:cubicBezTo>
                    <a:pt x="1680" y="2248"/>
                    <a:pt x="1673" y="2248"/>
                    <a:pt x="1665" y="2248"/>
                  </a:cubicBezTo>
                  <a:cubicBezTo>
                    <a:pt x="1658" y="2256"/>
                    <a:pt x="1651" y="2253"/>
                    <a:pt x="1647" y="2256"/>
                  </a:cubicBezTo>
                  <a:cubicBezTo>
                    <a:pt x="1640" y="2256"/>
                    <a:pt x="1633" y="2260"/>
                    <a:pt x="1625" y="2263"/>
                  </a:cubicBezTo>
                  <a:cubicBezTo>
                    <a:pt x="1621" y="2267"/>
                    <a:pt x="1611" y="2267"/>
                    <a:pt x="1607" y="2270"/>
                  </a:cubicBezTo>
                  <a:cubicBezTo>
                    <a:pt x="1570" y="2282"/>
                    <a:pt x="1533" y="2292"/>
                    <a:pt x="1501" y="2304"/>
                  </a:cubicBezTo>
                  <a:cubicBezTo>
                    <a:pt x="1486" y="2307"/>
                    <a:pt x="1471" y="2311"/>
                    <a:pt x="1457" y="2319"/>
                  </a:cubicBezTo>
                  <a:cubicBezTo>
                    <a:pt x="1445" y="2322"/>
                    <a:pt x="1434" y="2329"/>
                    <a:pt x="1423" y="2336"/>
                  </a:cubicBezTo>
                  <a:cubicBezTo>
                    <a:pt x="1401" y="2348"/>
                    <a:pt x="1379" y="2351"/>
                    <a:pt x="1357" y="2363"/>
                  </a:cubicBezTo>
                  <a:cubicBezTo>
                    <a:pt x="1357" y="2363"/>
                    <a:pt x="1354" y="2363"/>
                    <a:pt x="1350" y="2366"/>
                  </a:cubicBezTo>
                  <a:cubicBezTo>
                    <a:pt x="1339" y="2366"/>
                    <a:pt x="1317" y="2373"/>
                    <a:pt x="1310" y="2377"/>
                  </a:cubicBezTo>
                  <a:cubicBezTo>
                    <a:pt x="1306" y="2377"/>
                    <a:pt x="1280" y="2385"/>
                    <a:pt x="1277" y="2388"/>
                  </a:cubicBezTo>
                  <a:cubicBezTo>
                    <a:pt x="1262" y="2392"/>
                    <a:pt x="1251" y="2395"/>
                    <a:pt x="1236" y="2399"/>
                  </a:cubicBezTo>
                  <a:cubicBezTo>
                    <a:pt x="1211" y="2410"/>
                    <a:pt x="1211" y="2414"/>
                    <a:pt x="1178" y="2421"/>
                  </a:cubicBezTo>
                  <a:lnTo>
                    <a:pt x="1167" y="2421"/>
                  </a:lnTo>
                  <a:cubicBezTo>
                    <a:pt x="1156" y="2432"/>
                    <a:pt x="1137" y="2432"/>
                    <a:pt x="1130" y="2439"/>
                  </a:cubicBezTo>
                  <a:cubicBezTo>
                    <a:pt x="1130" y="2439"/>
                    <a:pt x="1123" y="2439"/>
                    <a:pt x="1119" y="2443"/>
                  </a:cubicBezTo>
                  <a:cubicBezTo>
                    <a:pt x="1104" y="2443"/>
                    <a:pt x="1090" y="2446"/>
                    <a:pt x="1075" y="2454"/>
                  </a:cubicBezTo>
                  <a:cubicBezTo>
                    <a:pt x="1064" y="2458"/>
                    <a:pt x="1049" y="2461"/>
                    <a:pt x="1038" y="2465"/>
                  </a:cubicBezTo>
                  <a:cubicBezTo>
                    <a:pt x="1024" y="2468"/>
                    <a:pt x="1016" y="2476"/>
                    <a:pt x="1009" y="2483"/>
                  </a:cubicBezTo>
                  <a:cubicBezTo>
                    <a:pt x="1005" y="2481"/>
                    <a:pt x="1002" y="2481"/>
                    <a:pt x="999" y="2481"/>
                  </a:cubicBezTo>
                  <a:cubicBezTo>
                    <a:pt x="996" y="2481"/>
                    <a:pt x="992" y="2481"/>
                    <a:pt x="987" y="2483"/>
                  </a:cubicBezTo>
                  <a:cubicBezTo>
                    <a:pt x="976" y="2487"/>
                    <a:pt x="965" y="2490"/>
                    <a:pt x="954" y="2495"/>
                  </a:cubicBezTo>
                  <a:cubicBezTo>
                    <a:pt x="939" y="2495"/>
                    <a:pt x="925" y="2502"/>
                    <a:pt x="910" y="2509"/>
                  </a:cubicBezTo>
                  <a:cubicBezTo>
                    <a:pt x="888" y="2517"/>
                    <a:pt x="866" y="2527"/>
                    <a:pt x="844" y="2531"/>
                  </a:cubicBezTo>
                  <a:cubicBezTo>
                    <a:pt x="822" y="2539"/>
                    <a:pt x="800" y="2553"/>
                    <a:pt x="778" y="2553"/>
                  </a:cubicBezTo>
                  <a:lnTo>
                    <a:pt x="774" y="2556"/>
                  </a:lnTo>
                  <a:cubicBezTo>
                    <a:pt x="771" y="2561"/>
                    <a:pt x="763" y="2561"/>
                    <a:pt x="756" y="2561"/>
                  </a:cubicBezTo>
                  <a:cubicBezTo>
                    <a:pt x="749" y="2564"/>
                    <a:pt x="741" y="2568"/>
                    <a:pt x="737" y="2568"/>
                  </a:cubicBezTo>
                  <a:cubicBezTo>
                    <a:pt x="727" y="2568"/>
                    <a:pt x="727" y="2575"/>
                    <a:pt x="719" y="2575"/>
                  </a:cubicBezTo>
                  <a:cubicBezTo>
                    <a:pt x="697" y="2575"/>
                    <a:pt x="679" y="2586"/>
                    <a:pt x="657" y="2593"/>
                  </a:cubicBezTo>
                  <a:cubicBezTo>
                    <a:pt x="651" y="2593"/>
                    <a:pt x="645" y="2598"/>
                    <a:pt x="641" y="2598"/>
                  </a:cubicBezTo>
                  <a:cubicBezTo>
                    <a:pt x="640" y="2598"/>
                    <a:pt x="640" y="2597"/>
                    <a:pt x="639" y="2597"/>
                  </a:cubicBezTo>
                  <a:cubicBezTo>
                    <a:pt x="624" y="2597"/>
                    <a:pt x="617" y="2605"/>
                    <a:pt x="609" y="2612"/>
                  </a:cubicBezTo>
                  <a:cubicBezTo>
                    <a:pt x="595" y="2619"/>
                    <a:pt x="591" y="2630"/>
                    <a:pt x="573" y="2634"/>
                  </a:cubicBezTo>
                  <a:lnTo>
                    <a:pt x="569" y="2637"/>
                  </a:lnTo>
                  <a:cubicBezTo>
                    <a:pt x="569" y="2644"/>
                    <a:pt x="558" y="2649"/>
                    <a:pt x="551" y="2652"/>
                  </a:cubicBezTo>
                  <a:cubicBezTo>
                    <a:pt x="547" y="2653"/>
                    <a:pt x="543" y="2654"/>
                    <a:pt x="540" y="2654"/>
                  </a:cubicBezTo>
                  <a:cubicBezTo>
                    <a:pt x="534" y="2654"/>
                    <a:pt x="531" y="2651"/>
                    <a:pt x="529" y="2649"/>
                  </a:cubicBezTo>
                  <a:cubicBezTo>
                    <a:pt x="510" y="2659"/>
                    <a:pt x="495" y="2666"/>
                    <a:pt x="477" y="2678"/>
                  </a:cubicBezTo>
                  <a:cubicBezTo>
                    <a:pt x="466" y="2681"/>
                    <a:pt x="459" y="2688"/>
                    <a:pt x="455" y="2696"/>
                  </a:cubicBezTo>
                  <a:lnTo>
                    <a:pt x="451" y="2700"/>
                  </a:lnTo>
                  <a:cubicBezTo>
                    <a:pt x="448" y="2700"/>
                    <a:pt x="441" y="2703"/>
                    <a:pt x="433" y="2707"/>
                  </a:cubicBezTo>
                  <a:cubicBezTo>
                    <a:pt x="437" y="2715"/>
                    <a:pt x="422" y="2715"/>
                    <a:pt x="419" y="2718"/>
                  </a:cubicBezTo>
                  <a:cubicBezTo>
                    <a:pt x="415" y="2722"/>
                    <a:pt x="404" y="2729"/>
                    <a:pt x="404" y="2732"/>
                  </a:cubicBezTo>
                  <a:cubicBezTo>
                    <a:pt x="393" y="2737"/>
                    <a:pt x="404" y="2740"/>
                    <a:pt x="400" y="2744"/>
                  </a:cubicBezTo>
                  <a:cubicBezTo>
                    <a:pt x="385" y="2751"/>
                    <a:pt x="382" y="2754"/>
                    <a:pt x="378" y="2762"/>
                  </a:cubicBezTo>
                  <a:cubicBezTo>
                    <a:pt x="375" y="2769"/>
                    <a:pt x="375" y="2776"/>
                    <a:pt x="360" y="2784"/>
                  </a:cubicBezTo>
                  <a:cubicBezTo>
                    <a:pt x="356" y="2791"/>
                    <a:pt x="345" y="2791"/>
                    <a:pt x="338" y="2798"/>
                  </a:cubicBezTo>
                  <a:cubicBezTo>
                    <a:pt x="334" y="2803"/>
                    <a:pt x="326" y="2810"/>
                    <a:pt x="319" y="2813"/>
                  </a:cubicBezTo>
                  <a:cubicBezTo>
                    <a:pt x="304" y="2825"/>
                    <a:pt x="287" y="2835"/>
                    <a:pt x="287" y="2847"/>
                  </a:cubicBezTo>
                  <a:cubicBezTo>
                    <a:pt x="282" y="2850"/>
                    <a:pt x="279" y="2850"/>
                    <a:pt x="279" y="2850"/>
                  </a:cubicBezTo>
                  <a:cubicBezTo>
                    <a:pt x="272" y="2854"/>
                    <a:pt x="260" y="2857"/>
                    <a:pt x="268" y="2864"/>
                  </a:cubicBezTo>
                  <a:cubicBezTo>
                    <a:pt x="268" y="2864"/>
                    <a:pt x="260" y="2869"/>
                    <a:pt x="257" y="2872"/>
                  </a:cubicBezTo>
                  <a:cubicBezTo>
                    <a:pt x="253" y="2872"/>
                    <a:pt x="250" y="2876"/>
                    <a:pt x="246" y="2876"/>
                  </a:cubicBezTo>
                  <a:cubicBezTo>
                    <a:pt x="243" y="2879"/>
                    <a:pt x="250" y="2883"/>
                    <a:pt x="243" y="2883"/>
                  </a:cubicBezTo>
                  <a:cubicBezTo>
                    <a:pt x="231" y="2886"/>
                    <a:pt x="231" y="2894"/>
                    <a:pt x="235" y="2898"/>
                  </a:cubicBezTo>
                  <a:lnTo>
                    <a:pt x="235" y="2901"/>
                  </a:lnTo>
                  <a:cubicBezTo>
                    <a:pt x="231" y="2908"/>
                    <a:pt x="228" y="2916"/>
                    <a:pt x="228" y="2923"/>
                  </a:cubicBezTo>
                  <a:cubicBezTo>
                    <a:pt x="228" y="2927"/>
                    <a:pt x="238" y="2927"/>
                    <a:pt x="231" y="2930"/>
                  </a:cubicBezTo>
                  <a:cubicBezTo>
                    <a:pt x="235" y="2935"/>
                    <a:pt x="231" y="2938"/>
                    <a:pt x="228" y="2942"/>
                  </a:cubicBezTo>
                  <a:cubicBezTo>
                    <a:pt x="228" y="2945"/>
                    <a:pt x="228" y="2945"/>
                    <a:pt x="231" y="2945"/>
                  </a:cubicBezTo>
                  <a:cubicBezTo>
                    <a:pt x="238" y="2949"/>
                    <a:pt x="235" y="2952"/>
                    <a:pt x="231" y="2957"/>
                  </a:cubicBezTo>
                  <a:cubicBezTo>
                    <a:pt x="228" y="2964"/>
                    <a:pt x="224" y="2967"/>
                    <a:pt x="221" y="2974"/>
                  </a:cubicBezTo>
                  <a:lnTo>
                    <a:pt x="228" y="2974"/>
                  </a:lnTo>
                  <a:cubicBezTo>
                    <a:pt x="231" y="2974"/>
                    <a:pt x="231" y="2979"/>
                    <a:pt x="235" y="2979"/>
                  </a:cubicBezTo>
                  <a:lnTo>
                    <a:pt x="235" y="2982"/>
                  </a:lnTo>
                  <a:cubicBezTo>
                    <a:pt x="224" y="2993"/>
                    <a:pt x="235" y="2996"/>
                    <a:pt x="243" y="3001"/>
                  </a:cubicBezTo>
                  <a:lnTo>
                    <a:pt x="243" y="3004"/>
                  </a:lnTo>
                  <a:cubicBezTo>
                    <a:pt x="238" y="3008"/>
                    <a:pt x="250" y="3008"/>
                    <a:pt x="246" y="3008"/>
                  </a:cubicBezTo>
                  <a:cubicBezTo>
                    <a:pt x="238" y="3015"/>
                    <a:pt x="250" y="3015"/>
                    <a:pt x="250" y="3015"/>
                  </a:cubicBezTo>
                  <a:lnTo>
                    <a:pt x="250" y="3026"/>
                  </a:lnTo>
                  <a:cubicBezTo>
                    <a:pt x="257" y="3033"/>
                    <a:pt x="265" y="3037"/>
                    <a:pt x="268" y="3045"/>
                  </a:cubicBezTo>
                  <a:lnTo>
                    <a:pt x="268" y="3048"/>
                  </a:lnTo>
                  <a:cubicBezTo>
                    <a:pt x="282" y="3052"/>
                    <a:pt x="287" y="3062"/>
                    <a:pt x="304" y="3062"/>
                  </a:cubicBezTo>
                  <a:lnTo>
                    <a:pt x="301" y="3062"/>
                  </a:lnTo>
                  <a:cubicBezTo>
                    <a:pt x="309" y="3067"/>
                    <a:pt x="312" y="3067"/>
                    <a:pt x="316" y="3067"/>
                  </a:cubicBezTo>
                  <a:cubicBezTo>
                    <a:pt x="319" y="3068"/>
                    <a:pt x="323" y="3068"/>
                    <a:pt x="326" y="3068"/>
                  </a:cubicBezTo>
                  <a:cubicBezTo>
                    <a:pt x="329" y="3068"/>
                    <a:pt x="331" y="3068"/>
                    <a:pt x="331" y="3070"/>
                  </a:cubicBezTo>
                  <a:cubicBezTo>
                    <a:pt x="339" y="3066"/>
                    <a:pt x="346" y="3065"/>
                    <a:pt x="353" y="3065"/>
                  </a:cubicBezTo>
                  <a:cubicBezTo>
                    <a:pt x="360" y="3065"/>
                    <a:pt x="367" y="3067"/>
                    <a:pt x="375" y="3067"/>
                  </a:cubicBezTo>
                  <a:lnTo>
                    <a:pt x="382" y="3067"/>
                  </a:lnTo>
                  <a:cubicBezTo>
                    <a:pt x="382" y="3067"/>
                    <a:pt x="385" y="3062"/>
                    <a:pt x="389" y="3055"/>
                  </a:cubicBezTo>
                  <a:lnTo>
                    <a:pt x="393" y="3062"/>
                  </a:lnTo>
                  <a:cubicBezTo>
                    <a:pt x="397" y="3067"/>
                    <a:pt x="400" y="3070"/>
                    <a:pt x="404" y="3070"/>
                  </a:cubicBezTo>
                  <a:cubicBezTo>
                    <a:pt x="406" y="3069"/>
                    <a:pt x="408" y="3069"/>
                    <a:pt x="410" y="3069"/>
                  </a:cubicBezTo>
                  <a:cubicBezTo>
                    <a:pt x="414" y="3069"/>
                    <a:pt x="417" y="3071"/>
                    <a:pt x="411" y="3074"/>
                  </a:cubicBezTo>
                  <a:cubicBezTo>
                    <a:pt x="407" y="3077"/>
                    <a:pt x="419" y="3081"/>
                    <a:pt x="404" y="3084"/>
                  </a:cubicBezTo>
                  <a:cubicBezTo>
                    <a:pt x="397" y="3096"/>
                    <a:pt x="385" y="3099"/>
                    <a:pt x="375" y="3106"/>
                  </a:cubicBezTo>
                  <a:cubicBezTo>
                    <a:pt x="363" y="3111"/>
                    <a:pt x="353" y="3111"/>
                    <a:pt x="348" y="3118"/>
                  </a:cubicBezTo>
                  <a:lnTo>
                    <a:pt x="345" y="3118"/>
                  </a:lnTo>
                  <a:cubicBezTo>
                    <a:pt x="326" y="3121"/>
                    <a:pt x="316" y="3128"/>
                    <a:pt x="312" y="3140"/>
                  </a:cubicBezTo>
                  <a:cubicBezTo>
                    <a:pt x="312" y="3147"/>
                    <a:pt x="301" y="3155"/>
                    <a:pt x="294" y="3155"/>
                  </a:cubicBezTo>
                  <a:cubicBezTo>
                    <a:pt x="286" y="3155"/>
                    <a:pt x="278" y="3156"/>
                    <a:pt x="270" y="3156"/>
                  </a:cubicBezTo>
                  <a:cubicBezTo>
                    <a:pt x="266" y="3156"/>
                    <a:pt x="263" y="3156"/>
                    <a:pt x="260" y="3155"/>
                  </a:cubicBezTo>
                  <a:cubicBezTo>
                    <a:pt x="260" y="3152"/>
                    <a:pt x="260" y="3151"/>
                    <a:pt x="259" y="3151"/>
                  </a:cubicBezTo>
                  <a:cubicBezTo>
                    <a:pt x="258" y="3151"/>
                    <a:pt x="257" y="3152"/>
                    <a:pt x="257" y="3155"/>
                  </a:cubicBezTo>
                  <a:lnTo>
                    <a:pt x="238" y="3155"/>
                  </a:lnTo>
                  <a:cubicBezTo>
                    <a:pt x="221" y="3150"/>
                    <a:pt x="209" y="3147"/>
                    <a:pt x="194" y="3140"/>
                  </a:cubicBezTo>
                  <a:lnTo>
                    <a:pt x="199" y="3136"/>
                  </a:lnTo>
                  <a:cubicBezTo>
                    <a:pt x="202" y="3136"/>
                    <a:pt x="206" y="3133"/>
                    <a:pt x="206" y="3128"/>
                  </a:cubicBezTo>
                  <a:lnTo>
                    <a:pt x="206" y="3128"/>
                  </a:lnTo>
                  <a:cubicBezTo>
                    <a:pt x="206" y="3128"/>
                    <a:pt x="199" y="3128"/>
                    <a:pt x="199" y="3133"/>
                  </a:cubicBezTo>
                  <a:cubicBezTo>
                    <a:pt x="184" y="3133"/>
                    <a:pt x="177" y="3133"/>
                    <a:pt x="169" y="3128"/>
                  </a:cubicBezTo>
                  <a:cubicBezTo>
                    <a:pt x="172" y="3125"/>
                    <a:pt x="177" y="3121"/>
                    <a:pt x="180" y="3121"/>
                  </a:cubicBezTo>
                  <a:cubicBezTo>
                    <a:pt x="172" y="3121"/>
                    <a:pt x="165" y="3125"/>
                    <a:pt x="162" y="3125"/>
                  </a:cubicBezTo>
                  <a:cubicBezTo>
                    <a:pt x="158" y="3121"/>
                    <a:pt x="155" y="3121"/>
                    <a:pt x="150" y="3118"/>
                  </a:cubicBezTo>
                  <a:cubicBezTo>
                    <a:pt x="140" y="3118"/>
                    <a:pt x="136" y="3111"/>
                    <a:pt x="121" y="3111"/>
                  </a:cubicBezTo>
                  <a:lnTo>
                    <a:pt x="120" y="3108"/>
                  </a:lnTo>
                  <a:lnTo>
                    <a:pt x="120" y="3108"/>
                  </a:lnTo>
                  <a:lnTo>
                    <a:pt x="118" y="3111"/>
                  </a:lnTo>
                  <a:lnTo>
                    <a:pt x="118" y="3106"/>
                  </a:lnTo>
                  <a:cubicBezTo>
                    <a:pt x="120" y="3106"/>
                    <a:pt x="122" y="3105"/>
                    <a:pt x="123" y="3105"/>
                  </a:cubicBezTo>
                  <a:cubicBezTo>
                    <a:pt x="128" y="3105"/>
                    <a:pt x="132" y="3108"/>
                    <a:pt x="137" y="3108"/>
                  </a:cubicBezTo>
                  <a:cubicBezTo>
                    <a:pt x="139" y="3108"/>
                    <a:pt x="141" y="3107"/>
                    <a:pt x="143" y="3106"/>
                  </a:cubicBezTo>
                  <a:cubicBezTo>
                    <a:pt x="140" y="3103"/>
                    <a:pt x="136" y="3102"/>
                    <a:pt x="131" y="3102"/>
                  </a:cubicBezTo>
                  <a:cubicBezTo>
                    <a:pt x="125" y="3102"/>
                    <a:pt x="117" y="3104"/>
                    <a:pt x="111" y="3106"/>
                  </a:cubicBezTo>
                  <a:lnTo>
                    <a:pt x="106" y="3103"/>
                  </a:lnTo>
                  <a:lnTo>
                    <a:pt x="92" y="3103"/>
                  </a:lnTo>
                  <a:cubicBezTo>
                    <a:pt x="89" y="3099"/>
                    <a:pt x="77" y="3099"/>
                    <a:pt x="67" y="3099"/>
                  </a:cubicBezTo>
                  <a:cubicBezTo>
                    <a:pt x="59" y="3099"/>
                    <a:pt x="55" y="3096"/>
                    <a:pt x="48" y="3092"/>
                  </a:cubicBezTo>
                  <a:cubicBezTo>
                    <a:pt x="55" y="3089"/>
                    <a:pt x="55" y="3084"/>
                    <a:pt x="48" y="3084"/>
                  </a:cubicBezTo>
                  <a:cubicBezTo>
                    <a:pt x="40" y="3084"/>
                    <a:pt x="37" y="3084"/>
                    <a:pt x="30" y="3081"/>
                  </a:cubicBezTo>
                  <a:cubicBezTo>
                    <a:pt x="23" y="3081"/>
                    <a:pt x="15" y="3081"/>
                    <a:pt x="11" y="3077"/>
                  </a:cubicBezTo>
                  <a:lnTo>
                    <a:pt x="4" y="3077"/>
                  </a:lnTo>
                  <a:cubicBezTo>
                    <a:pt x="4" y="3081"/>
                    <a:pt x="1" y="3081"/>
                    <a:pt x="4" y="3081"/>
                  </a:cubicBezTo>
                  <a:cubicBezTo>
                    <a:pt x="17" y="3084"/>
                    <a:pt x="22" y="3093"/>
                    <a:pt x="34" y="3093"/>
                  </a:cubicBezTo>
                  <a:cubicBezTo>
                    <a:pt x="36" y="3093"/>
                    <a:pt x="38" y="3093"/>
                    <a:pt x="40" y="3092"/>
                  </a:cubicBezTo>
                  <a:lnTo>
                    <a:pt x="45" y="3096"/>
                  </a:lnTo>
                  <a:cubicBezTo>
                    <a:pt x="55" y="3096"/>
                    <a:pt x="52" y="3106"/>
                    <a:pt x="55" y="3111"/>
                  </a:cubicBezTo>
                  <a:cubicBezTo>
                    <a:pt x="45" y="3114"/>
                    <a:pt x="45" y="3118"/>
                    <a:pt x="48" y="3121"/>
                  </a:cubicBezTo>
                  <a:lnTo>
                    <a:pt x="55" y="3121"/>
                  </a:lnTo>
                  <a:cubicBezTo>
                    <a:pt x="62" y="3121"/>
                    <a:pt x="81" y="3128"/>
                    <a:pt x="84" y="3128"/>
                  </a:cubicBezTo>
                  <a:cubicBezTo>
                    <a:pt x="89" y="3133"/>
                    <a:pt x="96" y="3133"/>
                    <a:pt x="99" y="3136"/>
                  </a:cubicBezTo>
                  <a:cubicBezTo>
                    <a:pt x="106" y="3136"/>
                    <a:pt x="114" y="3140"/>
                    <a:pt x="114" y="3143"/>
                  </a:cubicBezTo>
                  <a:cubicBezTo>
                    <a:pt x="111" y="3147"/>
                    <a:pt x="121" y="3147"/>
                    <a:pt x="118" y="3150"/>
                  </a:cubicBezTo>
                  <a:cubicBezTo>
                    <a:pt x="111" y="3155"/>
                    <a:pt x="103" y="3158"/>
                    <a:pt x="96" y="3162"/>
                  </a:cubicBezTo>
                  <a:lnTo>
                    <a:pt x="96" y="3165"/>
                  </a:lnTo>
                  <a:cubicBezTo>
                    <a:pt x="106" y="3158"/>
                    <a:pt x="121" y="3155"/>
                    <a:pt x="133" y="3150"/>
                  </a:cubicBezTo>
                  <a:cubicBezTo>
                    <a:pt x="136" y="3150"/>
                    <a:pt x="140" y="3158"/>
                    <a:pt x="143" y="3158"/>
                  </a:cubicBezTo>
                  <a:cubicBezTo>
                    <a:pt x="150" y="3158"/>
                    <a:pt x="155" y="3162"/>
                    <a:pt x="158" y="3165"/>
                  </a:cubicBezTo>
                  <a:cubicBezTo>
                    <a:pt x="161" y="3165"/>
                    <a:pt x="163" y="3164"/>
                    <a:pt x="165" y="3164"/>
                  </a:cubicBezTo>
                  <a:cubicBezTo>
                    <a:pt x="177" y="3164"/>
                    <a:pt x="178" y="3172"/>
                    <a:pt x="187" y="3172"/>
                  </a:cubicBezTo>
                  <a:cubicBezTo>
                    <a:pt x="194" y="3177"/>
                    <a:pt x="199" y="3180"/>
                    <a:pt x="206" y="3180"/>
                  </a:cubicBezTo>
                  <a:cubicBezTo>
                    <a:pt x="208" y="3179"/>
                    <a:pt x="210" y="3179"/>
                    <a:pt x="211" y="3179"/>
                  </a:cubicBezTo>
                  <a:cubicBezTo>
                    <a:pt x="217" y="3179"/>
                    <a:pt x="219" y="3184"/>
                    <a:pt x="228" y="3184"/>
                  </a:cubicBezTo>
                  <a:cubicBezTo>
                    <a:pt x="224" y="3187"/>
                    <a:pt x="235" y="3191"/>
                    <a:pt x="231" y="3194"/>
                  </a:cubicBezTo>
                  <a:cubicBezTo>
                    <a:pt x="228" y="3202"/>
                    <a:pt x="231" y="3202"/>
                    <a:pt x="235" y="3206"/>
                  </a:cubicBezTo>
                  <a:cubicBezTo>
                    <a:pt x="238" y="3209"/>
                    <a:pt x="243" y="3209"/>
                    <a:pt x="235" y="3213"/>
                  </a:cubicBezTo>
                  <a:cubicBezTo>
                    <a:pt x="231" y="3216"/>
                    <a:pt x="228" y="3221"/>
                    <a:pt x="228" y="3221"/>
                  </a:cubicBezTo>
                  <a:cubicBezTo>
                    <a:pt x="231" y="3221"/>
                    <a:pt x="224" y="3228"/>
                    <a:pt x="231" y="3231"/>
                  </a:cubicBezTo>
                  <a:cubicBezTo>
                    <a:pt x="234" y="3231"/>
                    <a:pt x="236" y="3233"/>
                    <a:pt x="239" y="3233"/>
                  </a:cubicBezTo>
                  <a:cubicBezTo>
                    <a:pt x="240" y="3233"/>
                    <a:pt x="241" y="3232"/>
                    <a:pt x="243" y="3231"/>
                  </a:cubicBezTo>
                  <a:lnTo>
                    <a:pt x="243" y="3231"/>
                  </a:lnTo>
                  <a:cubicBezTo>
                    <a:pt x="235" y="3238"/>
                    <a:pt x="246" y="3238"/>
                    <a:pt x="250" y="3238"/>
                  </a:cubicBezTo>
                  <a:cubicBezTo>
                    <a:pt x="253" y="3238"/>
                    <a:pt x="256" y="3237"/>
                    <a:pt x="259" y="3237"/>
                  </a:cubicBezTo>
                  <a:cubicBezTo>
                    <a:pt x="271" y="3237"/>
                    <a:pt x="276" y="3243"/>
                    <a:pt x="279" y="3246"/>
                  </a:cubicBezTo>
                  <a:cubicBezTo>
                    <a:pt x="282" y="3250"/>
                    <a:pt x="279" y="3253"/>
                    <a:pt x="279" y="3257"/>
                  </a:cubicBezTo>
                  <a:cubicBezTo>
                    <a:pt x="282" y="3260"/>
                    <a:pt x="290" y="3260"/>
                    <a:pt x="294" y="3260"/>
                  </a:cubicBezTo>
                  <a:lnTo>
                    <a:pt x="297" y="3260"/>
                  </a:lnTo>
                  <a:cubicBezTo>
                    <a:pt x="309" y="3265"/>
                    <a:pt x="323" y="3268"/>
                    <a:pt x="326" y="3279"/>
                  </a:cubicBezTo>
                  <a:cubicBezTo>
                    <a:pt x="326" y="3282"/>
                    <a:pt x="338" y="3282"/>
                    <a:pt x="338" y="3287"/>
                  </a:cubicBezTo>
                  <a:cubicBezTo>
                    <a:pt x="338" y="3287"/>
                    <a:pt x="331" y="3294"/>
                    <a:pt x="331" y="3297"/>
                  </a:cubicBezTo>
                  <a:cubicBezTo>
                    <a:pt x="331" y="3301"/>
                    <a:pt x="338" y="3304"/>
                    <a:pt x="326" y="3312"/>
                  </a:cubicBezTo>
                  <a:cubicBezTo>
                    <a:pt x="319" y="3319"/>
                    <a:pt x="338" y="3316"/>
                    <a:pt x="334" y="3319"/>
                  </a:cubicBezTo>
                  <a:cubicBezTo>
                    <a:pt x="331" y="3323"/>
                    <a:pt x="331" y="3326"/>
                    <a:pt x="326" y="3331"/>
                  </a:cubicBezTo>
                  <a:cubicBezTo>
                    <a:pt x="326" y="3338"/>
                    <a:pt x="323" y="3341"/>
                    <a:pt x="319" y="3348"/>
                  </a:cubicBezTo>
                  <a:cubicBezTo>
                    <a:pt x="316" y="3360"/>
                    <a:pt x="316" y="3375"/>
                    <a:pt x="301" y="3385"/>
                  </a:cubicBezTo>
                  <a:cubicBezTo>
                    <a:pt x="297" y="3392"/>
                    <a:pt x="290" y="3400"/>
                    <a:pt x="294" y="3404"/>
                  </a:cubicBezTo>
                  <a:cubicBezTo>
                    <a:pt x="297" y="3411"/>
                    <a:pt x="294" y="3414"/>
                    <a:pt x="287" y="3422"/>
                  </a:cubicBezTo>
                  <a:cubicBezTo>
                    <a:pt x="282" y="3429"/>
                    <a:pt x="279" y="3441"/>
                    <a:pt x="279" y="3448"/>
                  </a:cubicBezTo>
                  <a:cubicBezTo>
                    <a:pt x="282" y="3451"/>
                    <a:pt x="282" y="3458"/>
                    <a:pt x="275" y="3466"/>
                  </a:cubicBezTo>
                  <a:cubicBezTo>
                    <a:pt x="272" y="3466"/>
                    <a:pt x="272" y="3470"/>
                    <a:pt x="272" y="3470"/>
                  </a:cubicBezTo>
                  <a:cubicBezTo>
                    <a:pt x="279" y="3470"/>
                    <a:pt x="275" y="3473"/>
                    <a:pt x="272" y="3477"/>
                  </a:cubicBezTo>
                  <a:cubicBezTo>
                    <a:pt x="272" y="3480"/>
                    <a:pt x="268" y="3480"/>
                    <a:pt x="272" y="3485"/>
                  </a:cubicBezTo>
                  <a:cubicBezTo>
                    <a:pt x="272" y="3488"/>
                    <a:pt x="268" y="3492"/>
                    <a:pt x="265" y="3499"/>
                  </a:cubicBezTo>
                  <a:cubicBezTo>
                    <a:pt x="260" y="3502"/>
                    <a:pt x="260" y="3502"/>
                    <a:pt x="260" y="3507"/>
                  </a:cubicBezTo>
                  <a:cubicBezTo>
                    <a:pt x="268" y="3514"/>
                    <a:pt x="260" y="3524"/>
                    <a:pt x="257" y="3532"/>
                  </a:cubicBezTo>
                  <a:cubicBezTo>
                    <a:pt x="253" y="3539"/>
                    <a:pt x="257" y="3546"/>
                    <a:pt x="253" y="3551"/>
                  </a:cubicBezTo>
                  <a:cubicBezTo>
                    <a:pt x="265" y="3554"/>
                    <a:pt x="253" y="3561"/>
                    <a:pt x="257" y="3565"/>
                  </a:cubicBezTo>
                  <a:cubicBezTo>
                    <a:pt x="260" y="3568"/>
                    <a:pt x="250" y="3573"/>
                    <a:pt x="260" y="3576"/>
                  </a:cubicBezTo>
                  <a:cubicBezTo>
                    <a:pt x="265" y="3576"/>
                    <a:pt x="257" y="3580"/>
                    <a:pt x="257" y="3583"/>
                  </a:cubicBezTo>
                  <a:cubicBezTo>
                    <a:pt x="260" y="3587"/>
                    <a:pt x="260" y="3590"/>
                    <a:pt x="260" y="3590"/>
                  </a:cubicBezTo>
                  <a:cubicBezTo>
                    <a:pt x="257" y="3595"/>
                    <a:pt x="253" y="3598"/>
                    <a:pt x="253" y="3598"/>
                  </a:cubicBezTo>
                  <a:cubicBezTo>
                    <a:pt x="260" y="3598"/>
                    <a:pt x="260" y="3602"/>
                    <a:pt x="257" y="3609"/>
                  </a:cubicBezTo>
                  <a:cubicBezTo>
                    <a:pt x="260" y="3612"/>
                    <a:pt x="250" y="3624"/>
                    <a:pt x="260" y="3624"/>
                  </a:cubicBezTo>
                  <a:cubicBezTo>
                    <a:pt x="260" y="3624"/>
                    <a:pt x="260" y="3627"/>
                    <a:pt x="257" y="3631"/>
                  </a:cubicBezTo>
                  <a:cubicBezTo>
                    <a:pt x="257" y="3634"/>
                    <a:pt x="253" y="3634"/>
                    <a:pt x="253" y="3639"/>
                  </a:cubicBezTo>
                  <a:cubicBezTo>
                    <a:pt x="253" y="3642"/>
                    <a:pt x="260" y="3649"/>
                    <a:pt x="257" y="3656"/>
                  </a:cubicBezTo>
                  <a:cubicBezTo>
                    <a:pt x="253" y="3661"/>
                    <a:pt x="265" y="3656"/>
                    <a:pt x="260" y="3664"/>
                  </a:cubicBezTo>
                  <a:cubicBezTo>
                    <a:pt x="257" y="3668"/>
                    <a:pt x="257" y="3668"/>
                    <a:pt x="260" y="3668"/>
                  </a:cubicBezTo>
                  <a:cubicBezTo>
                    <a:pt x="265" y="3671"/>
                    <a:pt x="260" y="3675"/>
                    <a:pt x="260" y="3675"/>
                  </a:cubicBezTo>
                  <a:cubicBezTo>
                    <a:pt x="265" y="3683"/>
                    <a:pt x="268" y="3686"/>
                    <a:pt x="265" y="3693"/>
                  </a:cubicBezTo>
                  <a:lnTo>
                    <a:pt x="260" y="3697"/>
                  </a:lnTo>
                  <a:cubicBezTo>
                    <a:pt x="260" y="3705"/>
                    <a:pt x="260" y="3712"/>
                    <a:pt x="257" y="3715"/>
                  </a:cubicBezTo>
                  <a:cubicBezTo>
                    <a:pt x="257" y="3722"/>
                    <a:pt x="253" y="3727"/>
                    <a:pt x="257" y="3730"/>
                  </a:cubicBezTo>
                  <a:cubicBezTo>
                    <a:pt x="257" y="3734"/>
                    <a:pt x="257" y="3737"/>
                    <a:pt x="253" y="3741"/>
                  </a:cubicBezTo>
                  <a:cubicBezTo>
                    <a:pt x="246" y="3744"/>
                    <a:pt x="257" y="3744"/>
                    <a:pt x="257" y="3749"/>
                  </a:cubicBezTo>
                  <a:cubicBezTo>
                    <a:pt x="250" y="3756"/>
                    <a:pt x="257" y="3759"/>
                    <a:pt x="260" y="3766"/>
                  </a:cubicBezTo>
                  <a:cubicBezTo>
                    <a:pt x="268" y="3774"/>
                    <a:pt x="272" y="3781"/>
                    <a:pt x="257" y="3793"/>
                  </a:cubicBezTo>
                  <a:cubicBezTo>
                    <a:pt x="257" y="3796"/>
                    <a:pt x="257" y="3796"/>
                    <a:pt x="253" y="3800"/>
                  </a:cubicBezTo>
                  <a:cubicBezTo>
                    <a:pt x="265" y="3796"/>
                    <a:pt x="275" y="3793"/>
                    <a:pt x="282" y="3793"/>
                  </a:cubicBezTo>
                  <a:cubicBezTo>
                    <a:pt x="290" y="3793"/>
                    <a:pt x="297" y="3796"/>
                    <a:pt x="304" y="3800"/>
                  </a:cubicBezTo>
                  <a:cubicBezTo>
                    <a:pt x="312" y="3800"/>
                    <a:pt x="304" y="3810"/>
                    <a:pt x="316" y="3810"/>
                  </a:cubicBezTo>
                  <a:cubicBezTo>
                    <a:pt x="316" y="3818"/>
                    <a:pt x="323" y="3822"/>
                    <a:pt x="331" y="3825"/>
                  </a:cubicBezTo>
                  <a:cubicBezTo>
                    <a:pt x="334" y="3825"/>
                    <a:pt x="341" y="3829"/>
                    <a:pt x="338" y="3832"/>
                  </a:cubicBezTo>
                  <a:cubicBezTo>
                    <a:pt x="338" y="3837"/>
                    <a:pt x="345" y="3837"/>
                    <a:pt x="348" y="3840"/>
                  </a:cubicBezTo>
                  <a:cubicBezTo>
                    <a:pt x="360" y="3840"/>
                    <a:pt x="375" y="3840"/>
                    <a:pt x="382" y="3847"/>
                  </a:cubicBezTo>
                  <a:cubicBezTo>
                    <a:pt x="383" y="3848"/>
                    <a:pt x="385" y="3849"/>
                    <a:pt x="388" y="3849"/>
                  </a:cubicBezTo>
                  <a:cubicBezTo>
                    <a:pt x="393" y="3849"/>
                    <a:pt x="399" y="3847"/>
                    <a:pt x="404" y="3847"/>
                  </a:cubicBezTo>
                  <a:cubicBezTo>
                    <a:pt x="407" y="3851"/>
                    <a:pt x="404" y="3859"/>
                    <a:pt x="415" y="3859"/>
                  </a:cubicBezTo>
                  <a:cubicBezTo>
                    <a:pt x="418" y="3857"/>
                    <a:pt x="420" y="3857"/>
                    <a:pt x="422" y="3857"/>
                  </a:cubicBezTo>
                  <a:cubicBezTo>
                    <a:pt x="426" y="3857"/>
                    <a:pt x="427" y="3860"/>
                    <a:pt x="429" y="3862"/>
                  </a:cubicBezTo>
                  <a:cubicBezTo>
                    <a:pt x="433" y="3862"/>
                    <a:pt x="437" y="3859"/>
                    <a:pt x="441" y="3859"/>
                  </a:cubicBezTo>
                  <a:cubicBezTo>
                    <a:pt x="444" y="3862"/>
                    <a:pt x="444" y="3866"/>
                    <a:pt x="455" y="3866"/>
                  </a:cubicBezTo>
                  <a:cubicBezTo>
                    <a:pt x="461" y="3863"/>
                    <a:pt x="464" y="3861"/>
                    <a:pt x="468" y="3861"/>
                  </a:cubicBezTo>
                  <a:cubicBezTo>
                    <a:pt x="470" y="3861"/>
                    <a:pt x="471" y="3861"/>
                    <a:pt x="473" y="3862"/>
                  </a:cubicBezTo>
                  <a:cubicBezTo>
                    <a:pt x="481" y="3862"/>
                    <a:pt x="477" y="3866"/>
                    <a:pt x="473" y="3869"/>
                  </a:cubicBezTo>
                  <a:lnTo>
                    <a:pt x="477" y="3869"/>
                  </a:lnTo>
                  <a:cubicBezTo>
                    <a:pt x="481" y="3873"/>
                    <a:pt x="488" y="3876"/>
                    <a:pt x="495" y="3876"/>
                  </a:cubicBezTo>
                  <a:cubicBezTo>
                    <a:pt x="510" y="3881"/>
                    <a:pt x="517" y="3884"/>
                    <a:pt x="521" y="3895"/>
                  </a:cubicBezTo>
                  <a:lnTo>
                    <a:pt x="517" y="3895"/>
                  </a:lnTo>
                  <a:cubicBezTo>
                    <a:pt x="516" y="3896"/>
                    <a:pt x="515" y="3897"/>
                    <a:pt x="515" y="3898"/>
                  </a:cubicBezTo>
                  <a:lnTo>
                    <a:pt x="515" y="3898"/>
                  </a:lnTo>
                  <a:cubicBezTo>
                    <a:pt x="515" y="3897"/>
                    <a:pt x="516" y="3897"/>
                    <a:pt x="516" y="3897"/>
                  </a:cubicBezTo>
                  <a:cubicBezTo>
                    <a:pt x="523" y="3897"/>
                    <a:pt x="522" y="3903"/>
                    <a:pt x="525" y="3906"/>
                  </a:cubicBezTo>
                  <a:lnTo>
                    <a:pt x="521" y="3906"/>
                  </a:lnTo>
                  <a:cubicBezTo>
                    <a:pt x="514" y="3913"/>
                    <a:pt x="529" y="3917"/>
                    <a:pt x="517" y="3925"/>
                  </a:cubicBezTo>
                  <a:cubicBezTo>
                    <a:pt x="525" y="3928"/>
                    <a:pt x="510" y="3932"/>
                    <a:pt x="510" y="3935"/>
                  </a:cubicBezTo>
                  <a:cubicBezTo>
                    <a:pt x="510" y="3939"/>
                    <a:pt x="507" y="3947"/>
                    <a:pt x="507" y="3950"/>
                  </a:cubicBezTo>
                  <a:cubicBezTo>
                    <a:pt x="503" y="3954"/>
                    <a:pt x="499" y="3957"/>
                    <a:pt x="499" y="3957"/>
                  </a:cubicBezTo>
                  <a:cubicBezTo>
                    <a:pt x="488" y="3961"/>
                    <a:pt x="481" y="3961"/>
                    <a:pt x="473" y="3964"/>
                  </a:cubicBezTo>
                  <a:cubicBezTo>
                    <a:pt x="470" y="3969"/>
                    <a:pt x="466" y="3976"/>
                    <a:pt x="459" y="3976"/>
                  </a:cubicBezTo>
                  <a:cubicBezTo>
                    <a:pt x="444" y="3979"/>
                    <a:pt x="441" y="3986"/>
                    <a:pt x="441" y="3994"/>
                  </a:cubicBezTo>
                  <a:cubicBezTo>
                    <a:pt x="441" y="4001"/>
                    <a:pt x="429" y="4008"/>
                    <a:pt x="429" y="4020"/>
                  </a:cubicBezTo>
                  <a:cubicBezTo>
                    <a:pt x="429" y="4020"/>
                    <a:pt x="426" y="4020"/>
                    <a:pt x="422" y="4023"/>
                  </a:cubicBezTo>
                  <a:cubicBezTo>
                    <a:pt x="426" y="4027"/>
                    <a:pt x="422" y="4035"/>
                    <a:pt x="433" y="4038"/>
                  </a:cubicBezTo>
                  <a:lnTo>
                    <a:pt x="433" y="4042"/>
                  </a:lnTo>
                  <a:cubicBezTo>
                    <a:pt x="437" y="4045"/>
                    <a:pt x="437" y="4049"/>
                    <a:pt x="441" y="4052"/>
                  </a:cubicBezTo>
                  <a:cubicBezTo>
                    <a:pt x="444" y="4057"/>
                    <a:pt x="433" y="4060"/>
                    <a:pt x="441" y="4064"/>
                  </a:cubicBezTo>
                  <a:cubicBezTo>
                    <a:pt x="441" y="4064"/>
                    <a:pt x="441" y="4067"/>
                    <a:pt x="437" y="4067"/>
                  </a:cubicBezTo>
                  <a:cubicBezTo>
                    <a:pt x="433" y="4074"/>
                    <a:pt x="433" y="4079"/>
                    <a:pt x="437" y="4082"/>
                  </a:cubicBezTo>
                  <a:cubicBezTo>
                    <a:pt x="441" y="4089"/>
                    <a:pt x="441" y="4096"/>
                    <a:pt x="433" y="4108"/>
                  </a:cubicBezTo>
                  <a:cubicBezTo>
                    <a:pt x="429" y="4111"/>
                    <a:pt x="433" y="4115"/>
                    <a:pt x="429" y="4118"/>
                  </a:cubicBezTo>
                  <a:cubicBezTo>
                    <a:pt x="422" y="4123"/>
                    <a:pt x="415" y="4126"/>
                    <a:pt x="411" y="4130"/>
                  </a:cubicBezTo>
                  <a:cubicBezTo>
                    <a:pt x="411" y="4137"/>
                    <a:pt x="407" y="4137"/>
                    <a:pt x="404" y="4145"/>
                  </a:cubicBezTo>
                  <a:cubicBezTo>
                    <a:pt x="400" y="4155"/>
                    <a:pt x="397" y="4162"/>
                    <a:pt x="389" y="4174"/>
                  </a:cubicBezTo>
                  <a:lnTo>
                    <a:pt x="389" y="4177"/>
                  </a:lnTo>
                  <a:cubicBezTo>
                    <a:pt x="397" y="4184"/>
                    <a:pt x="389" y="4189"/>
                    <a:pt x="389" y="4196"/>
                  </a:cubicBezTo>
                  <a:cubicBezTo>
                    <a:pt x="389" y="4203"/>
                    <a:pt x="385" y="4211"/>
                    <a:pt x="385" y="4218"/>
                  </a:cubicBezTo>
                  <a:cubicBezTo>
                    <a:pt x="389" y="4221"/>
                    <a:pt x="385" y="4221"/>
                    <a:pt x="385" y="4225"/>
                  </a:cubicBezTo>
                  <a:cubicBezTo>
                    <a:pt x="378" y="4233"/>
                    <a:pt x="378" y="4240"/>
                    <a:pt x="375" y="4243"/>
                  </a:cubicBezTo>
                  <a:cubicBezTo>
                    <a:pt x="382" y="4243"/>
                    <a:pt x="375" y="4250"/>
                    <a:pt x="375" y="4255"/>
                  </a:cubicBezTo>
                  <a:cubicBezTo>
                    <a:pt x="378" y="4258"/>
                    <a:pt x="378" y="4262"/>
                    <a:pt x="382" y="4265"/>
                  </a:cubicBezTo>
                  <a:cubicBezTo>
                    <a:pt x="385" y="4272"/>
                    <a:pt x="378" y="4284"/>
                    <a:pt x="382" y="4291"/>
                  </a:cubicBezTo>
                  <a:cubicBezTo>
                    <a:pt x="375" y="4299"/>
                    <a:pt x="385" y="4302"/>
                    <a:pt x="375" y="4309"/>
                  </a:cubicBezTo>
                  <a:cubicBezTo>
                    <a:pt x="370" y="4309"/>
                    <a:pt x="370" y="4313"/>
                    <a:pt x="367" y="4313"/>
                  </a:cubicBezTo>
                  <a:cubicBezTo>
                    <a:pt x="360" y="4324"/>
                    <a:pt x="356" y="4335"/>
                    <a:pt x="348" y="4346"/>
                  </a:cubicBezTo>
                  <a:cubicBezTo>
                    <a:pt x="345" y="4350"/>
                    <a:pt x="341" y="4357"/>
                    <a:pt x="341" y="4360"/>
                  </a:cubicBezTo>
                  <a:cubicBezTo>
                    <a:pt x="338" y="4372"/>
                    <a:pt x="326" y="4382"/>
                    <a:pt x="326" y="4390"/>
                  </a:cubicBezTo>
                  <a:cubicBezTo>
                    <a:pt x="331" y="4401"/>
                    <a:pt x="312" y="4412"/>
                    <a:pt x="319" y="4419"/>
                  </a:cubicBezTo>
                  <a:cubicBezTo>
                    <a:pt x="319" y="4419"/>
                    <a:pt x="309" y="4423"/>
                    <a:pt x="312" y="4426"/>
                  </a:cubicBezTo>
                  <a:cubicBezTo>
                    <a:pt x="316" y="4434"/>
                    <a:pt x="309" y="4441"/>
                    <a:pt x="301" y="4448"/>
                  </a:cubicBezTo>
                  <a:cubicBezTo>
                    <a:pt x="306" y="4448"/>
                    <a:pt x="311" y="4447"/>
                    <a:pt x="315" y="4447"/>
                  </a:cubicBezTo>
                  <a:cubicBezTo>
                    <a:pt x="317" y="4447"/>
                    <a:pt x="318" y="4447"/>
                    <a:pt x="319" y="4448"/>
                  </a:cubicBezTo>
                  <a:cubicBezTo>
                    <a:pt x="322" y="4454"/>
                    <a:pt x="327" y="4458"/>
                    <a:pt x="337" y="4458"/>
                  </a:cubicBezTo>
                  <a:cubicBezTo>
                    <a:pt x="340" y="4458"/>
                    <a:pt x="344" y="4457"/>
                    <a:pt x="348" y="4456"/>
                  </a:cubicBezTo>
                  <a:cubicBezTo>
                    <a:pt x="348" y="4460"/>
                    <a:pt x="353" y="4467"/>
                    <a:pt x="356" y="4470"/>
                  </a:cubicBezTo>
                  <a:cubicBezTo>
                    <a:pt x="360" y="4470"/>
                    <a:pt x="367" y="4475"/>
                    <a:pt x="370" y="4478"/>
                  </a:cubicBezTo>
                  <a:cubicBezTo>
                    <a:pt x="370" y="4478"/>
                    <a:pt x="367" y="4482"/>
                    <a:pt x="375" y="4482"/>
                  </a:cubicBezTo>
                  <a:cubicBezTo>
                    <a:pt x="378" y="4481"/>
                    <a:pt x="380" y="4481"/>
                    <a:pt x="383" y="4481"/>
                  </a:cubicBezTo>
                  <a:cubicBezTo>
                    <a:pt x="392" y="4481"/>
                    <a:pt x="399" y="4485"/>
                    <a:pt x="407" y="4485"/>
                  </a:cubicBezTo>
                  <a:cubicBezTo>
                    <a:pt x="429" y="4482"/>
                    <a:pt x="448" y="4475"/>
                    <a:pt x="463" y="4467"/>
                  </a:cubicBezTo>
                  <a:cubicBezTo>
                    <a:pt x="470" y="4463"/>
                    <a:pt x="481" y="4463"/>
                    <a:pt x="485" y="4463"/>
                  </a:cubicBezTo>
                  <a:cubicBezTo>
                    <a:pt x="503" y="4463"/>
                    <a:pt x="521" y="4460"/>
                    <a:pt x="539" y="4453"/>
                  </a:cubicBezTo>
                  <a:cubicBezTo>
                    <a:pt x="554" y="4448"/>
                    <a:pt x="569" y="4445"/>
                    <a:pt x="583" y="4445"/>
                  </a:cubicBezTo>
                  <a:cubicBezTo>
                    <a:pt x="595" y="4441"/>
                    <a:pt x="605" y="4441"/>
                    <a:pt x="617" y="4438"/>
                  </a:cubicBezTo>
                  <a:cubicBezTo>
                    <a:pt x="627" y="4434"/>
                    <a:pt x="635" y="4434"/>
                    <a:pt x="642" y="4434"/>
                  </a:cubicBezTo>
                  <a:cubicBezTo>
                    <a:pt x="644" y="4433"/>
                    <a:pt x="644" y="4433"/>
                    <a:pt x="645" y="4433"/>
                  </a:cubicBezTo>
                  <a:cubicBezTo>
                    <a:pt x="647" y="4433"/>
                    <a:pt x="648" y="4434"/>
                    <a:pt x="653" y="4434"/>
                  </a:cubicBezTo>
                  <a:cubicBezTo>
                    <a:pt x="664" y="4434"/>
                    <a:pt x="671" y="4431"/>
                    <a:pt x="683" y="4426"/>
                  </a:cubicBezTo>
                  <a:cubicBezTo>
                    <a:pt x="688" y="4424"/>
                    <a:pt x="695" y="4421"/>
                    <a:pt x="701" y="4421"/>
                  </a:cubicBezTo>
                  <a:cubicBezTo>
                    <a:pt x="704" y="4421"/>
                    <a:pt x="706" y="4422"/>
                    <a:pt x="708" y="4423"/>
                  </a:cubicBezTo>
                  <a:cubicBezTo>
                    <a:pt x="708" y="4423"/>
                    <a:pt x="715" y="4423"/>
                    <a:pt x="715" y="4419"/>
                  </a:cubicBezTo>
                  <a:cubicBezTo>
                    <a:pt x="741" y="4416"/>
                    <a:pt x="763" y="4409"/>
                    <a:pt x="785" y="4401"/>
                  </a:cubicBezTo>
                  <a:cubicBezTo>
                    <a:pt x="793" y="4401"/>
                    <a:pt x="803" y="4401"/>
                    <a:pt x="803" y="4397"/>
                  </a:cubicBezTo>
                  <a:cubicBezTo>
                    <a:pt x="815" y="4390"/>
                    <a:pt x="833" y="4394"/>
                    <a:pt x="840" y="4382"/>
                  </a:cubicBezTo>
                  <a:cubicBezTo>
                    <a:pt x="844" y="4387"/>
                    <a:pt x="844" y="4387"/>
                    <a:pt x="847" y="4387"/>
                  </a:cubicBezTo>
                  <a:cubicBezTo>
                    <a:pt x="859" y="4375"/>
                    <a:pt x="859" y="4375"/>
                    <a:pt x="877" y="4375"/>
                  </a:cubicBezTo>
                  <a:cubicBezTo>
                    <a:pt x="888" y="4375"/>
                    <a:pt x="903" y="4368"/>
                    <a:pt x="917" y="4368"/>
                  </a:cubicBezTo>
                  <a:cubicBezTo>
                    <a:pt x="921" y="4368"/>
                    <a:pt x="925" y="4365"/>
                    <a:pt x="925" y="4365"/>
                  </a:cubicBezTo>
                  <a:cubicBezTo>
                    <a:pt x="928" y="4357"/>
                    <a:pt x="939" y="4357"/>
                    <a:pt x="947" y="4357"/>
                  </a:cubicBezTo>
                  <a:cubicBezTo>
                    <a:pt x="961" y="4353"/>
                    <a:pt x="980" y="4346"/>
                    <a:pt x="998" y="4343"/>
                  </a:cubicBezTo>
                  <a:cubicBezTo>
                    <a:pt x="1002" y="4338"/>
                    <a:pt x="1009" y="4338"/>
                    <a:pt x="1009" y="4338"/>
                  </a:cubicBezTo>
                  <a:cubicBezTo>
                    <a:pt x="1016" y="4331"/>
                    <a:pt x="1024" y="4331"/>
                    <a:pt x="1035" y="4331"/>
                  </a:cubicBezTo>
                  <a:cubicBezTo>
                    <a:pt x="1042" y="4331"/>
                    <a:pt x="1046" y="4331"/>
                    <a:pt x="1053" y="4328"/>
                  </a:cubicBezTo>
                  <a:lnTo>
                    <a:pt x="1057" y="4324"/>
                  </a:lnTo>
                  <a:lnTo>
                    <a:pt x="1071" y="4324"/>
                  </a:lnTo>
                  <a:cubicBezTo>
                    <a:pt x="1075" y="4324"/>
                    <a:pt x="1079" y="4321"/>
                    <a:pt x="1082" y="4321"/>
                  </a:cubicBezTo>
                  <a:cubicBezTo>
                    <a:pt x="1093" y="4316"/>
                    <a:pt x="1104" y="4313"/>
                    <a:pt x="1119" y="4309"/>
                  </a:cubicBezTo>
                  <a:cubicBezTo>
                    <a:pt x="1152" y="4302"/>
                    <a:pt x="1185" y="4291"/>
                    <a:pt x="1218" y="4280"/>
                  </a:cubicBezTo>
                  <a:lnTo>
                    <a:pt x="1222" y="4280"/>
                  </a:lnTo>
                  <a:cubicBezTo>
                    <a:pt x="1225" y="4280"/>
                    <a:pt x="1225" y="4280"/>
                    <a:pt x="1229" y="4284"/>
                  </a:cubicBezTo>
                  <a:cubicBezTo>
                    <a:pt x="1244" y="4277"/>
                    <a:pt x="1258" y="4272"/>
                    <a:pt x="1269" y="4269"/>
                  </a:cubicBezTo>
                  <a:cubicBezTo>
                    <a:pt x="1284" y="4265"/>
                    <a:pt x="1299" y="4258"/>
                    <a:pt x="1313" y="4258"/>
                  </a:cubicBezTo>
                  <a:cubicBezTo>
                    <a:pt x="1321" y="4258"/>
                    <a:pt x="1328" y="4250"/>
                    <a:pt x="1335" y="4250"/>
                  </a:cubicBezTo>
                  <a:cubicBezTo>
                    <a:pt x="1350" y="4247"/>
                    <a:pt x="1361" y="4243"/>
                    <a:pt x="1372" y="4240"/>
                  </a:cubicBezTo>
                  <a:cubicBezTo>
                    <a:pt x="1387" y="4233"/>
                    <a:pt x="1398" y="4233"/>
                    <a:pt x="1412" y="4228"/>
                  </a:cubicBezTo>
                  <a:cubicBezTo>
                    <a:pt x="1449" y="4218"/>
                    <a:pt x="1482" y="4206"/>
                    <a:pt x="1519" y="4196"/>
                  </a:cubicBezTo>
                  <a:cubicBezTo>
                    <a:pt x="1526" y="4192"/>
                    <a:pt x="1530" y="4189"/>
                    <a:pt x="1541" y="4184"/>
                  </a:cubicBezTo>
                  <a:cubicBezTo>
                    <a:pt x="1559" y="4184"/>
                    <a:pt x="1574" y="4174"/>
                    <a:pt x="1592" y="4170"/>
                  </a:cubicBezTo>
                  <a:cubicBezTo>
                    <a:pt x="1611" y="4159"/>
                    <a:pt x="1633" y="4159"/>
                    <a:pt x="1651" y="4148"/>
                  </a:cubicBezTo>
                  <a:cubicBezTo>
                    <a:pt x="1653" y="4149"/>
                    <a:pt x="1655" y="4149"/>
                    <a:pt x="1656" y="4149"/>
                  </a:cubicBezTo>
                  <a:cubicBezTo>
                    <a:pt x="1671" y="4149"/>
                    <a:pt x="1682" y="4136"/>
                    <a:pt x="1695" y="4133"/>
                  </a:cubicBezTo>
                  <a:cubicBezTo>
                    <a:pt x="1721" y="4123"/>
                    <a:pt x="1721" y="4123"/>
                    <a:pt x="1746" y="4118"/>
                  </a:cubicBezTo>
                  <a:cubicBezTo>
                    <a:pt x="1750" y="4118"/>
                    <a:pt x="1753" y="4115"/>
                    <a:pt x="1753" y="4115"/>
                  </a:cubicBezTo>
                  <a:cubicBezTo>
                    <a:pt x="1761" y="4108"/>
                    <a:pt x="1768" y="4108"/>
                    <a:pt x="1775" y="4104"/>
                  </a:cubicBezTo>
                  <a:cubicBezTo>
                    <a:pt x="1790" y="4101"/>
                    <a:pt x="1801" y="4096"/>
                    <a:pt x="1812" y="4093"/>
                  </a:cubicBezTo>
                  <a:cubicBezTo>
                    <a:pt x="1823" y="4089"/>
                    <a:pt x="1834" y="4086"/>
                    <a:pt x="1849" y="4082"/>
                  </a:cubicBezTo>
                  <a:cubicBezTo>
                    <a:pt x="1851" y="4080"/>
                    <a:pt x="1856" y="4077"/>
                    <a:pt x="1859" y="4077"/>
                  </a:cubicBezTo>
                  <a:cubicBezTo>
                    <a:pt x="1861" y="4077"/>
                    <a:pt x="1862" y="4077"/>
                    <a:pt x="1863" y="4079"/>
                  </a:cubicBezTo>
                  <a:cubicBezTo>
                    <a:pt x="1875" y="4079"/>
                    <a:pt x="1875" y="4071"/>
                    <a:pt x="1882" y="4071"/>
                  </a:cubicBezTo>
                  <a:cubicBezTo>
                    <a:pt x="1929" y="4052"/>
                    <a:pt x="1981" y="4042"/>
                    <a:pt x="2029" y="4027"/>
                  </a:cubicBezTo>
                  <a:cubicBezTo>
                    <a:pt x="2030" y="4025"/>
                    <a:pt x="2032" y="4025"/>
                    <a:pt x="2034" y="4025"/>
                  </a:cubicBezTo>
                  <a:cubicBezTo>
                    <a:pt x="2036" y="4025"/>
                    <a:pt x="2039" y="4025"/>
                    <a:pt x="2043" y="4023"/>
                  </a:cubicBezTo>
                  <a:cubicBezTo>
                    <a:pt x="2043" y="4023"/>
                    <a:pt x="2047" y="4020"/>
                    <a:pt x="2047" y="4016"/>
                  </a:cubicBezTo>
                  <a:cubicBezTo>
                    <a:pt x="2052" y="4016"/>
                    <a:pt x="2056" y="4017"/>
                    <a:pt x="2059" y="4017"/>
                  </a:cubicBezTo>
                  <a:cubicBezTo>
                    <a:pt x="2062" y="4017"/>
                    <a:pt x="2065" y="4016"/>
                    <a:pt x="2069" y="4013"/>
                  </a:cubicBezTo>
                  <a:lnTo>
                    <a:pt x="2076" y="4013"/>
                  </a:lnTo>
                  <a:cubicBezTo>
                    <a:pt x="2083" y="4013"/>
                    <a:pt x="2087" y="4008"/>
                    <a:pt x="2091" y="4005"/>
                  </a:cubicBezTo>
                  <a:cubicBezTo>
                    <a:pt x="2098" y="4001"/>
                    <a:pt x="2109" y="3998"/>
                    <a:pt x="2117" y="3998"/>
                  </a:cubicBezTo>
                  <a:cubicBezTo>
                    <a:pt x="2135" y="3994"/>
                    <a:pt x="2149" y="3986"/>
                    <a:pt x="2168" y="3983"/>
                  </a:cubicBezTo>
                  <a:cubicBezTo>
                    <a:pt x="2171" y="3983"/>
                    <a:pt x="2175" y="3979"/>
                    <a:pt x="2175" y="3979"/>
                  </a:cubicBezTo>
                  <a:cubicBezTo>
                    <a:pt x="2190" y="3979"/>
                    <a:pt x="2201" y="3972"/>
                    <a:pt x="2215" y="3969"/>
                  </a:cubicBezTo>
                  <a:cubicBezTo>
                    <a:pt x="2227" y="3964"/>
                    <a:pt x="2237" y="3961"/>
                    <a:pt x="2249" y="3961"/>
                  </a:cubicBezTo>
                  <a:cubicBezTo>
                    <a:pt x="2259" y="3961"/>
                    <a:pt x="2271" y="3957"/>
                    <a:pt x="2278" y="3950"/>
                  </a:cubicBezTo>
                  <a:cubicBezTo>
                    <a:pt x="2289" y="3942"/>
                    <a:pt x="2303" y="3939"/>
                    <a:pt x="2315" y="3935"/>
                  </a:cubicBezTo>
                  <a:cubicBezTo>
                    <a:pt x="2325" y="3932"/>
                    <a:pt x="2337" y="3928"/>
                    <a:pt x="2344" y="3925"/>
                  </a:cubicBezTo>
                  <a:cubicBezTo>
                    <a:pt x="2355" y="3925"/>
                    <a:pt x="2366" y="3920"/>
                    <a:pt x="2373" y="3917"/>
                  </a:cubicBezTo>
                  <a:cubicBezTo>
                    <a:pt x="2384" y="3913"/>
                    <a:pt x="2391" y="3910"/>
                    <a:pt x="2403" y="3906"/>
                  </a:cubicBezTo>
                  <a:cubicBezTo>
                    <a:pt x="2425" y="3898"/>
                    <a:pt x="2450" y="3891"/>
                    <a:pt x="2472" y="3884"/>
                  </a:cubicBezTo>
                  <a:cubicBezTo>
                    <a:pt x="2498" y="3876"/>
                    <a:pt x="2520" y="3869"/>
                    <a:pt x="2542" y="3859"/>
                  </a:cubicBezTo>
                  <a:cubicBezTo>
                    <a:pt x="2579" y="3847"/>
                    <a:pt x="2615" y="3832"/>
                    <a:pt x="2652" y="3822"/>
                  </a:cubicBezTo>
                  <a:cubicBezTo>
                    <a:pt x="2677" y="3815"/>
                    <a:pt x="2703" y="3803"/>
                    <a:pt x="2729" y="3796"/>
                  </a:cubicBezTo>
                  <a:lnTo>
                    <a:pt x="2733" y="3793"/>
                  </a:lnTo>
                  <a:lnTo>
                    <a:pt x="2725" y="3793"/>
                  </a:lnTo>
                  <a:cubicBezTo>
                    <a:pt x="2733" y="3788"/>
                    <a:pt x="2740" y="3788"/>
                    <a:pt x="2747" y="3785"/>
                  </a:cubicBezTo>
                  <a:lnTo>
                    <a:pt x="2747" y="3785"/>
                  </a:lnTo>
                  <a:lnTo>
                    <a:pt x="2740" y="3793"/>
                  </a:lnTo>
                  <a:cubicBezTo>
                    <a:pt x="2765" y="3785"/>
                    <a:pt x="2787" y="3778"/>
                    <a:pt x="2809" y="3771"/>
                  </a:cubicBezTo>
                  <a:lnTo>
                    <a:pt x="2809" y="3766"/>
                  </a:lnTo>
                  <a:cubicBezTo>
                    <a:pt x="2806" y="3766"/>
                    <a:pt x="2802" y="3771"/>
                    <a:pt x="2795" y="3771"/>
                  </a:cubicBezTo>
                  <a:cubicBezTo>
                    <a:pt x="2835" y="3756"/>
                    <a:pt x="2872" y="3744"/>
                    <a:pt x="2909" y="3734"/>
                  </a:cubicBezTo>
                  <a:lnTo>
                    <a:pt x="2912" y="3734"/>
                  </a:lnTo>
                  <a:cubicBezTo>
                    <a:pt x="2905" y="3734"/>
                    <a:pt x="2901" y="3737"/>
                    <a:pt x="2897" y="3741"/>
                  </a:cubicBezTo>
                  <a:cubicBezTo>
                    <a:pt x="2912" y="3737"/>
                    <a:pt x="2931" y="3730"/>
                    <a:pt x="2949" y="3722"/>
                  </a:cubicBezTo>
                  <a:cubicBezTo>
                    <a:pt x="2953" y="3722"/>
                    <a:pt x="2953" y="3722"/>
                    <a:pt x="2960" y="3719"/>
                  </a:cubicBezTo>
                  <a:lnTo>
                    <a:pt x="2960" y="3719"/>
                  </a:lnTo>
                  <a:cubicBezTo>
                    <a:pt x="2941" y="3722"/>
                    <a:pt x="2931" y="3730"/>
                    <a:pt x="2916" y="3730"/>
                  </a:cubicBezTo>
                  <a:cubicBezTo>
                    <a:pt x="2938" y="3722"/>
                    <a:pt x="2960" y="3715"/>
                    <a:pt x="2978" y="3705"/>
                  </a:cubicBezTo>
                  <a:lnTo>
                    <a:pt x="2978" y="3697"/>
                  </a:lnTo>
                  <a:cubicBezTo>
                    <a:pt x="2985" y="3697"/>
                    <a:pt x="2997" y="3693"/>
                    <a:pt x="3004" y="3690"/>
                  </a:cubicBezTo>
                  <a:cubicBezTo>
                    <a:pt x="3015" y="3683"/>
                    <a:pt x="3022" y="3675"/>
                    <a:pt x="3033" y="3664"/>
                  </a:cubicBezTo>
                  <a:cubicBezTo>
                    <a:pt x="3041" y="3661"/>
                    <a:pt x="3051" y="3661"/>
                    <a:pt x="3059" y="3656"/>
                  </a:cubicBezTo>
                  <a:lnTo>
                    <a:pt x="3070" y="3656"/>
                  </a:lnTo>
                  <a:cubicBezTo>
                    <a:pt x="3081" y="3656"/>
                    <a:pt x="3088" y="3649"/>
                    <a:pt x="3099" y="3649"/>
                  </a:cubicBezTo>
                  <a:cubicBezTo>
                    <a:pt x="3103" y="3649"/>
                    <a:pt x="3110" y="3649"/>
                    <a:pt x="3110" y="3646"/>
                  </a:cubicBezTo>
                  <a:cubicBezTo>
                    <a:pt x="3117" y="3639"/>
                    <a:pt x="3129" y="3639"/>
                    <a:pt x="3139" y="3634"/>
                  </a:cubicBezTo>
                  <a:cubicBezTo>
                    <a:pt x="3169" y="3624"/>
                    <a:pt x="3198" y="3617"/>
                    <a:pt x="3224" y="3605"/>
                  </a:cubicBezTo>
                  <a:cubicBezTo>
                    <a:pt x="3235" y="3605"/>
                    <a:pt x="3231" y="3602"/>
                    <a:pt x="3235" y="3598"/>
                  </a:cubicBezTo>
                  <a:cubicBezTo>
                    <a:pt x="3246" y="3595"/>
                    <a:pt x="3257" y="3590"/>
                    <a:pt x="3268" y="3587"/>
                  </a:cubicBezTo>
                  <a:lnTo>
                    <a:pt x="3275" y="3587"/>
                  </a:lnTo>
                  <a:cubicBezTo>
                    <a:pt x="3276" y="3587"/>
                    <a:pt x="3278" y="3588"/>
                    <a:pt x="3280" y="3588"/>
                  </a:cubicBezTo>
                  <a:cubicBezTo>
                    <a:pt x="3287" y="3588"/>
                    <a:pt x="3295" y="3583"/>
                    <a:pt x="3301" y="3583"/>
                  </a:cubicBezTo>
                  <a:cubicBezTo>
                    <a:pt x="3312" y="3568"/>
                    <a:pt x="3334" y="3568"/>
                    <a:pt x="3349" y="3558"/>
                  </a:cubicBezTo>
                  <a:cubicBezTo>
                    <a:pt x="3371" y="3554"/>
                    <a:pt x="3393" y="3543"/>
                    <a:pt x="3418" y="3539"/>
                  </a:cubicBezTo>
                  <a:cubicBezTo>
                    <a:pt x="3422" y="3539"/>
                    <a:pt x="3429" y="3536"/>
                    <a:pt x="3433" y="3532"/>
                  </a:cubicBezTo>
                  <a:cubicBezTo>
                    <a:pt x="3444" y="3524"/>
                    <a:pt x="3455" y="3524"/>
                    <a:pt x="3462" y="3521"/>
                  </a:cubicBezTo>
                  <a:cubicBezTo>
                    <a:pt x="3473" y="3514"/>
                    <a:pt x="3484" y="3514"/>
                    <a:pt x="3495" y="3510"/>
                  </a:cubicBezTo>
                  <a:cubicBezTo>
                    <a:pt x="3499" y="3507"/>
                    <a:pt x="3506" y="3507"/>
                    <a:pt x="3506" y="3502"/>
                  </a:cubicBezTo>
                  <a:cubicBezTo>
                    <a:pt x="3513" y="3499"/>
                    <a:pt x="3525" y="3499"/>
                    <a:pt x="3532" y="3495"/>
                  </a:cubicBezTo>
                  <a:cubicBezTo>
                    <a:pt x="3539" y="3492"/>
                    <a:pt x="3547" y="3488"/>
                    <a:pt x="3554" y="3485"/>
                  </a:cubicBezTo>
                  <a:cubicBezTo>
                    <a:pt x="3576" y="3477"/>
                    <a:pt x="3594" y="3470"/>
                    <a:pt x="3613" y="3463"/>
                  </a:cubicBezTo>
                  <a:cubicBezTo>
                    <a:pt x="3638" y="3451"/>
                    <a:pt x="3664" y="3444"/>
                    <a:pt x="3693" y="3433"/>
                  </a:cubicBezTo>
                  <a:cubicBezTo>
                    <a:pt x="3711" y="3426"/>
                    <a:pt x="3730" y="3414"/>
                    <a:pt x="3752" y="3411"/>
                  </a:cubicBezTo>
                  <a:cubicBezTo>
                    <a:pt x="3759" y="3404"/>
                    <a:pt x="3774" y="3404"/>
                    <a:pt x="3785" y="3397"/>
                  </a:cubicBezTo>
                  <a:cubicBezTo>
                    <a:pt x="3803" y="3389"/>
                    <a:pt x="3821" y="3382"/>
                    <a:pt x="3843" y="3375"/>
                  </a:cubicBezTo>
                  <a:cubicBezTo>
                    <a:pt x="3858" y="3367"/>
                    <a:pt x="3877" y="3363"/>
                    <a:pt x="3891" y="3356"/>
                  </a:cubicBezTo>
                  <a:cubicBezTo>
                    <a:pt x="3895" y="3353"/>
                    <a:pt x="3902" y="3348"/>
                    <a:pt x="3909" y="3345"/>
                  </a:cubicBezTo>
                  <a:cubicBezTo>
                    <a:pt x="3913" y="3345"/>
                    <a:pt x="3913" y="3341"/>
                    <a:pt x="3913" y="3338"/>
                  </a:cubicBezTo>
                  <a:cubicBezTo>
                    <a:pt x="3919" y="3338"/>
                    <a:pt x="3927" y="3333"/>
                    <a:pt x="3934" y="3333"/>
                  </a:cubicBezTo>
                  <a:cubicBezTo>
                    <a:pt x="3936" y="3333"/>
                    <a:pt x="3938" y="3333"/>
                    <a:pt x="3939" y="3334"/>
                  </a:cubicBezTo>
                  <a:cubicBezTo>
                    <a:pt x="3943" y="3334"/>
                    <a:pt x="3953" y="3331"/>
                    <a:pt x="3953" y="3331"/>
                  </a:cubicBezTo>
                  <a:cubicBezTo>
                    <a:pt x="3961" y="3323"/>
                    <a:pt x="3975" y="3323"/>
                    <a:pt x="3983" y="3316"/>
                  </a:cubicBezTo>
                  <a:cubicBezTo>
                    <a:pt x="3994" y="3316"/>
                    <a:pt x="4001" y="3309"/>
                    <a:pt x="4012" y="3304"/>
                  </a:cubicBezTo>
                  <a:cubicBezTo>
                    <a:pt x="4027" y="3301"/>
                    <a:pt x="4041" y="3290"/>
                    <a:pt x="4060" y="3287"/>
                  </a:cubicBezTo>
                  <a:lnTo>
                    <a:pt x="4063" y="3287"/>
                  </a:lnTo>
                  <a:cubicBezTo>
                    <a:pt x="4078" y="3272"/>
                    <a:pt x="4097" y="3268"/>
                    <a:pt x="4119" y="3265"/>
                  </a:cubicBezTo>
                  <a:cubicBezTo>
                    <a:pt x="4126" y="3265"/>
                    <a:pt x="4141" y="3260"/>
                    <a:pt x="4148" y="3253"/>
                  </a:cubicBezTo>
                  <a:cubicBezTo>
                    <a:pt x="4151" y="3250"/>
                    <a:pt x="4159" y="3250"/>
                    <a:pt x="4159" y="3250"/>
                  </a:cubicBezTo>
                  <a:cubicBezTo>
                    <a:pt x="4166" y="3250"/>
                    <a:pt x="4166" y="3246"/>
                    <a:pt x="4170" y="3246"/>
                  </a:cubicBezTo>
                  <a:cubicBezTo>
                    <a:pt x="4181" y="3243"/>
                    <a:pt x="4188" y="3238"/>
                    <a:pt x="4199" y="3235"/>
                  </a:cubicBezTo>
                  <a:cubicBezTo>
                    <a:pt x="4210" y="3228"/>
                    <a:pt x="4221" y="3224"/>
                    <a:pt x="4232" y="3216"/>
                  </a:cubicBezTo>
                  <a:cubicBezTo>
                    <a:pt x="4243" y="3209"/>
                    <a:pt x="4258" y="3202"/>
                    <a:pt x="4265" y="3194"/>
                  </a:cubicBezTo>
                  <a:cubicBezTo>
                    <a:pt x="4269" y="3191"/>
                    <a:pt x="4269" y="3191"/>
                    <a:pt x="4273" y="3191"/>
                  </a:cubicBezTo>
                  <a:cubicBezTo>
                    <a:pt x="4280" y="3191"/>
                    <a:pt x="4291" y="3187"/>
                    <a:pt x="4298" y="3184"/>
                  </a:cubicBezTo>
                  <a:cubicBezTo>
                    <a:pt x="4309" y="3177"/>
                    <a:pt x="4320" y="3172"/>
                    <a:pt x="4327" y="3169"/>
                  </a:cubicBezTo>
                  <a:cubicBezTo>
                    <a:pt x="4339" y="3165"/>
                    <a:pt x="4353" y="3162"/>
                    <a:pt x="4364" y="3158"/>
                  </a:cubicBezTo>
                  <a:cubicBezTo>
                    <a:pt x="4375" y="3155"/>
                    <a:pt x="4383" y="3150"/>
                    <a:pt x="4390" y="3143"/>
                  </a:cubicBezTo>
                  <a:lnTo>
                    <a:pt x="4408" y="3143"/>
                  </a:lnTo>
                  <a:cubicBezTo>
                    <a:pt x="4412" y="3136"/>
                    <a:pt x="4415" y="3136"/>
                    <a:pt x="4427" y="3133"/>
                  </a:cubicBezTo>
                  <a:cubicBezTo>
                    <a:pt x="4445" y="3125"/>
                    <a:pt x="4471" y="3121"/>
                    <a:pt x="4485" y="3106"/>
                  </a:cubicBezTo>
                  <a:cubicBezTo>
                    <a:pt x="4485" y="3106"/>
                    <a:pt x="4493" y="3106"/>
                    <a:pt x="4496" y="3103"/>
                  </a:cubicBezTo>
                  <a:cubicBezTo>
                    <a:pt x="4503" y="3099"/>
                    <a:pt x="4511" y="3103"/>
                    <a:pt x="4522" y="3096"/>
                  </a:cubicBezTo>
                  <a:cubicBezTo>
                    <a:pt x="4529" y="3092"/>
                    <a:pt x="4540" y="3089"/>
                    <a:pt x="4551" y="3084"/>
                  </a:cubicBezTo>
                  <a:cubicBezTo>
                    <a:pt x="4562" y="3081"/>
                    <a:pt x="4573" y="3077"/>
                    <a:pt x="4584" y="3070"/>
                  </a:cubicBezTo>
                  <a:cubicBezTo>
                    <a:pt x="4591" y="3067"/>
                    <a:pt x="4595" y="3062"/>
                    <a:pt x="4603" y="3055"/>
                  </a:cubicBezTo>
                  <a:cubicBezTo>
                    <a:pt x="4603" y="3061"/>
                    <a:pt x="4604" y="3063"/>
                    <a:pt x="4607" y="3063"/>
                  </a:cubicBezTo>
                  <a:cubicBezTo>
                    <a:pt x="4610" y="3063"/>
                    <a:pt x="4613" y="3061"/>
                    <a:pt x="4617" y="3059"/>
                  </a:cubicBezTo>
                  <a:cubicBezTo>
                    <a:pt x="4621" y="3055"/>
                    <a:pt x="4628" y="3055"/>
                    <a:pt x="4628" y="3052"/>
                  </a:cubicBezTo>
                  <a:cubicBezTo>
                    <a:pt x="4643" y="3052"/>
                    <a:pt x="4650" y="3048"/>
                    <a:pt x="4657" y="3040"/>
                  </a:cubicBezTo>
                  <a:cubicBezTo>
                    <a:pt x="4665" y="3040"/>
                    <a:pt x="4672" y="3040"/>
                    <a:pt x="4679" y="3033"/>
                  </a:cubicBezTo>
                  <a:lnTo>
                    <a:pt x="4687" y="3033"/>
                  </a:lnTo>
                  <a:cubicBezTo>
                    <a:pt x="4698" y="3033"/>
                    <a:pt x="4709" y="3030"/>
                    <a:pt x="4720" y="3026"/>
                  </a:cubicBezTo>
                  <a:cubicBezTo>
                    <a:pt x="4731" y="3023"/>
                    <a:pt x="4745" y="3018"/>
                    <a:pt x="4753" y="3011"/>
                  </a:cubicBezTo>
                  <a:lnTo>
                    <a:pt x="4757" y="3008"/>
                  </a:lnTo>
                  <a:cubicBezTo>
                    <a:pt x="4758" y="3008"/>
                    <a:pt x="4759" y="3009"/>
                    <a:pt x="4761" y="3009"/>
                  </a:cubicBezTo>
                  <a:cubicBezTo>
                    <a:pt x="4765" y="3009"/>
                    <a:pt x="4768" y="3004"/>
                    <a:pt x="4771" y="3004"/>
                  </a:cubicBezTo>
                  <a:cubicBezTo>
                    <a:pt x="4779" y="3001"/>
                    <a:pt x="4786" y="3001"/>
                    <a:pt x="4793" y="2996"/>
                  </a:cubicBezTo>
                  <a:cubicBezTo>
                    <a:pt x="4823" y="2986"/>
                    <a:pt x="4848" y="2979"/>
                    <a:pt x="4877" y="2967"/>
                  </a:cubicBezTo>
                  <a:cubicBezTo>
                    <a:pt x="4885" y="2967"/>
                    <a:pt x="4889" y="2964"/>
                    <a:pt x="4892" y="2964"/>
                  </a:cubicBezTo>
                  <a:cubicBezTo>
                    <a:pt x="4899" y="2957"/>
                    <a:pt x="4911" y="2952"/>
                    <a:pt x="4921" y="2952"/>
                  </a:cubicBezTo>
                  <a:cubicBezTo>
                    <a:pt x="4933" y="2949"/>
                    <a:pt x="4943" y="2945"/>
                    <a:pt x="4955" y="2938"/>
                  </a:cubicBezTo>
                  <a:cubicBezTo>
                    <a:pt x="4962" y="2938"/>
                    <a:pt x="4965" y="2930"/>
                    <a:pt x="4973" y="2930"/>
                  </a:cubicBezTo>
                  <a:cubicBezTo>
                    <a:pt x="4977" y="2930"/>
                    <a:pt x="4984" y="2927"/>
                    <a:pt x="4991" y="2923"/>
                  </a:cubicBezTo>
                  <a:cubicBezTo>
                    <a:pt x="4995" y="2920"/>
                    <a:pt x="5002" y="2916"/>
                    <a:pt x="5006" y="2913"/>
                  </a:cubicBezTo>
                  <a:cubicBezTo>
                    <a:pt x="5009" y="2913"/>
                    <a:pt x="5013" y="2913"/>
                    <a:pt x="5021" y="2908"/>
                  </a:cubicBezTo>
                  <a:cubicBezTo>
                    <a:pt x="5028" y="2905"/>
                    <a:pt x="5039" y="2901"/>
                    <a:pt x="5050" y="2901"/>
                  </a:cubicBezTo>
                  <a:cubicBezTo>
                    <a:pt x="5065" y="2894"/>
                    <a:pt x="5079" y="2891"/>
                    <a:pt x="5090" y="2891"/>
                  </a:cubicBezTo>
                  <a:cubicBezTo>
                    <a:pt x="5097" y="2891"/>
                    <a:pt x="5109" y="2886"/>
                    <a:pt x="5116" y="2886"/>
                  </a:cubicBezTo>
                  <a:cubicBezTo>
                    <a:pt x="5134" y="2879"/>
                    <a:pt x="5153" y="2876"/>
                    <a:pt x="5171" y="2869"/>
                  </a:cubicBezTo>
                  <a:cubicBezTo>
                    <a:pt x="5189" y="2861"/>
                    <a:pt x="5207" y="2854"/>
                    <a:pt x="5226" y="2847"/>
                  </a:cubicBezTo>
                  <a:cubicBezTo>
                    <a:pt x="5237" y="2842"/>
                    <a:pt x="5244" y="2839"/>
                    <a:pt x="5255" y="2835"/>
                  </a:cubicBezTo>
                  <a:lnTo>
                    <a:pt x="5263" y="2835"/>
                  </a:lnTo>
                  <a:cubicBezTo>
                    <a:pt x="5266" y="2832"/>
                    <a:pt x="5270" y="2832"/>
                    <a:pt x="5270" y="2832"/>
                  </a:cubicBezTo>
                  <a:cubicBezTo>
                    <a:pt x="5292" y="2825"/>
                    <a:pt x="5310" y="2817"/>
                    <a:pt x="5332" y="2810"/>
                  </a:cubicBezTo>
                  <a:cubicBezTo>
                    <a:pt x="5332" y="2806"/>
                    <a:pt x="5336" y="2806"/>
                    <a:pt x="5339" y="2803"/>
                  </a:cubicBezTo>
                  <a:cubicBezTo>
                    <a:pt x="5347" y="2798"/>
                    <a:pt x="5351" y="2798"/>
                    <a:pt x="5358" y="2798"/>
                  </a:cubicBezTo>
                  <a:lnTo>
                    <a:pt x="5369" y="2798"/>
                  </a:lnTo>
                  <a:cubicBezTo>
                    <a:pt x="5373" y="2791"/>
                    <a:pt x="5380" y="2791"/>
                    <a:pt x="5387" y="2791"/>
                  </a:cubicBezTo>
                  <a:cubicBezTo>
                    <a:pt x="5395" y="2788"/>
                    <a:pt x="5398" y="2788"/>
                    <a:pt x="5405" y="2784"/>
                  </a:cubicBezTo>
                  <a:cubicBezTo>
                    <a:pt x="5407" y="2782"/>
                    <a:pt x="5410" y="2782"/>
                    <a:pt x="5413" y="2782"/>
                  </a:cubicBezTo>
                  <a:cubicBezTo>
                    <a:pt x="5416" y="2782"/>
                    <a:pt x="5419" y="2782"/>
                    <a:pt x="5420" y="2781"/>
                  </a:cubicBezTo>
                  <a:cubicBezTo>
                    <a:pt x="5424" y="2776"/>
                    <a:pt x="5427" y="2776"/>
                    <a:pt x="5431" y="2773"/>
                  </a:cubicBezTo>
                  <a:cubicBezTo>
                    <a:pt x="5434" y="2770"/>
                    <a:pt x="5437" y="2768"/>
                    <a:pt x="5440" y="2768"/>
                  </a:cubicBezTo>
                  <a:cubicBezTo>
                    <a:pt x="5442" y="2768"/>
                    <a:pt x="5444" y="2768"/>
                    <a:pt x="5446" y="2769"/>
                  </a:cubicBezTo>
                  <a:cubicBezTo>
                    <a:pt x="5449" y="2762"/>
                    <a:pt x="5457" y="2762"/>
                    <a:pt x="5464" y="2759"/>
                  </a:cubicBezTo>
                  <a:cubicBezTo>
                    <a:pt x="5471" y="2759"/>
                    <a:pt x="5479" y="2754"/>
                    <a:pt x="5486" y="2751"/>
                  </a:cubicBezTo>
                  <a:cubicBezTo>
                    <a:pt x="5486" y="2747"/>
                    <a:pt x="5497" y="2747"/>
                    <a:pt x="5501" y="2747"/>
                  </a:cubicBezTo>
                  <a:cubicBezTo>
                    <a:pt x="5515" y="2744"/>
                    <a:pt x="5530" y="2737"/>
                    <a:pt x="5545" y="2729"/>
                  </a:cubicBezTo>
                  <a:cubicBezTo>
                    <a:pt x="5547" y="2729"/>
                    <a:pt x="5549" y="2729"/>
                    <a:pt x="5551" y="2729"/>
                  </a:cubicBezTo>
                  <a:cubicBezTo>
                    <a:pt x="5564" y="2729"/>
                    <a:pt x="5576" y="2721"/>
                    <a:pt x="5589" y="2718"/>
                  </a:cubicBezTo>
                  <a:cubicBezTo>
                    <a:pt x="5593" y="2718"/>
                    <a:pt x="5596" y="2718"/>
                    <a:pt x="5596" y="2715"/>
                  </a:cubicBezTo>
                  <a:cubicBezTo>
                    <a:pt x="5603" y="2715"/>
                    <a:pt x="5611" y="2707"/>
                    <a:pt x="5611" y="2707"/>
                  </a:cubicBezTo>
                  <a:cubicBezTo>
                    <a:pt x="5611" y="2703"/>
                    <a:pt x="5622" y="2700"/>
                    <a:pt x="5622" y="2696"/>
                  </a:cubicBezTo>
                  <a:cubicBezTo>
                    <a:pt x="5628" y="2696"/>
                    <a:pt x="5633" y="2697"/>
                    <a:pt x="5638" y="2697"/>
                  </a:cubicBezTo>
                  <a:cubicBezTo>
                    <a:pt x="5645" y="2697"/>
                    <a:pt x="5653" y="2695"/>
                    <a:pt x="5662" y="2688"/>
                  </a:cubicBezTo>
                  <a:cubicBezTo>
                    <a:pt x="5665" y="2689"/>
                    <a:pt x="5666" y="2690"/>
                    <a:pt x="5668" y="2690"/>
                  </a:cubicBezTo>
                  <a:cubicBezTo>
                    <a:pt x="5675" y="2690"/>
                    <a:pt x="5678" y="2684"/>
                    <a:pt x="5681" y="2681"/>
                  </a:cubicBezTo>
                  <a:cubicBezTo>
                    <a:pt x="5684" y="2681"/>
                    <a:pt x="5691" y="2678"/>
                    <a:pt x="5695" y="2678"/>
                  </a:cubicBezTo>
                  <a:cubicBezTo>
                    <a:pt x="5706" y="2671"/>
                    <a:pt x="5721" y="2666"/>
                    <a:pt x="5732" y="2663"/>
                  </a:cubicBezTo>
                  <a:cubicBezTo>
                    <a:pt x="5745" y="2663"/>
                    <a:pt x="5752" y="2652"/>
                    <a:pt x="5764" y="2652"/>
                  </a:cubicBezTo>
                  <a:cubicBezTo>
                    <a:pt x="5766" y="2652"/>
                    <a:pt x="5767" y="2652"/>
                    <a:pt x="5769" y="2652"/>
                  </a:cubicBezTo>
                  <a:lnTo>
                    <a:pt x="5772" y="2649"/>
                  </a:lnTo>
                  <a:cubicBezTo>
                    <a:pt x="5776" y="2644"/>
                    <a:pt x="5779" y="2644"/>
                    <a:pt x="5783" y="2641"/>
                  </a:cubicBezTo>
                  <a:cubicBezTo>
                    <a:pt x="5791" y="2641"/>
                    <a:pt x="5794" y="2637"/>
                    <a:pt x="5798" y="2637"/>
                  </a:cubicBezTo>
                  <a:cubicBezTo>
                    <a:pt x="5823" y="2622"/>
                    <a:pt x="5849" y="2619"/>
                    <a:pt x="5871" y="2612"/>
                  </a:cubicBezTo>
                  <a:cubicBezTo>
                    <a:pt x="5875" y="2612"/>
                    <a:pt x="5875" y="2615"/>
                    <a:pt x="5875" y="2615"/>
                  </a:cubicBezTo>
                  <a:cubicBezTo>
                    <a:pt x="5897" y="2608"/>
                    <a:pt x="5915" y="2600"/>
                    <a:pt x="5933" y="2593"/>
                  </a:cubicBezTo>
                  <a:cubicBezTo>
                    <a:pt x="5943" y="2590"/>
                    <a:pt x="5951" y="2585"/>
                    <a:pt x="5960" y="2585"/>
                  </a:cubicBezTo>
                  <a:cubicBezTo>
                    <a:pt x="5963" y="2585"/>
                    <a:pt x="5965" y="2585"/>
                    <a:pt x="5967" y="2586"/>
                  </a:cubicBezTo>
                  <a:cubicBezTo>
                    <a:pt x="5985" y="2578"/>
                    <a:pt x="5999" y="2575"/>
                    <a:pt x="6014" y="2571"/>
                  </a:cubicBezTo>
                  <a:cubicBezTo>
                    <a:pt x="6025" y="2568"/>
                    <a:pt x="6033" y="2564"/>
                    <a:pt x="6040" y="2564"/>
                  </a:cubicBezTo>
                  <a:cubicBezTo>
                    <a:pt x="6043" y="2564"/>
                    <a:pt x="6065" y="2553"/>
                    <a:pt x="6065" y="2553"/>
                  </a:cubicBezTo>
                  <a:cubicBezTo>
                    <a:pt x="6065" y="2546"/>
                    <a:pt x="6073" y="2546"/>
                    <a:pt x="6077" y="2546"/>
                  </a:cubicBezTo>
                  <a:lnTo>
                    <a:pt x="6102" y="2539"/>
                  </a:lnTo>
                  <a:cubicBezTo>
                    <a:pt x="6109" y="2531"/>
                    <a:pt x="6121" y="2531"/>
                    <a:pt x="6131" y="2524"/>
                  </a:cubicBezTo>
                  <a:cubicBezTo>
                    <a:pt x="6143" y="2524"/>
                    <a:pt x="6157" y="2517"/>
                    <a:pt x="6172" y="2512"/>
                  </a:cubicBezTo>
                  <a:cubicBezTo>
                    <a:pt x="6175" y="2512"/>
                    <a:pt x="6179" y="2509"/>
                    <a:pt x="6183" y="2509"/>
                  </a:cubicBezTo>
                  <a:cubicBezTo>
                    <a:pt x="6187" y="2510"/>
                    <a:pt x="6191" y="2510"/>
                    <a:pt x="6195" y="2510"/>
                  </a:cubicBezTo>
                  <a:cubicBezTo>
                    <a:pt x="6204" y="2510"/>
                    <a:pt x="6213" y="2508"/>
                    <a:pt x="6223" y="2505"/>
                  </a:cubicBezTo>
                  <a:cubicBezTo>
                    <a:pt x="6224" y="2504"/>
                    <a:pt x="6226" y="2504"/>
                    <a:pt x="6227" y="2504"/>
                  </a:cubicBezTo>
                  <a:cubicBezTo>
                    <a:pt x="6230" y="2504"/>
                    <a:pt x="6232" y="2505"/>
                    <a:pt x="6234" y="2505"/>
                  </a:cubicBezTo>
                  <a:cubicBezTo>
                    <a:pt x="6238" y="2502"/>
                    <a:pt x="6245" y="2502"/>
                    <a:pt x="6249" y="2498"/>
                  </a:cubicBezTo>
                  <a:cubicBezTo>
                    <a:pt x="6256" y="2495"/>
                    <a:pt x="6260" y="2495"/>
                    <a:pt x="6267" y="2490"/>
                  </a:cubicBezTo>
                  <a:cubicBezTo>
                    <a:pt x="6275" y="2487"/>
                    <a:pt x="6278" y="2487"/>
                    <a:pt x="6285" y="2483"/>
                  </a:cubicBezTo>
                  <a:cubicBezTo>
                    <a:pt x="6293" y="2476"/>
                    <a:pt x="6300" y="2480"/>
                    <a:pt x="6307" y="2476"/>
                  </a:cubicBezTo>
                  <a:lnTo>
                    <a:pt x="6315" y="2476"/>
                  </a:lnTo>
                  <a:cubicBezTo>
                    <a:pt x="6329" y="2465"/>
                    <a:pt x="6348" y="2461"/>
                    <a:pt x="6366" y="2458"/>
                  </a:cubicBezTo>
                  <a:cubicBezTo>
                    <a:pt x="6370" y="2454"/>
                    <a:pt x="6381" y="2454"/>
                    <a:pt x="6385" y="2451"/>
                  </a:cubicBezTo>
                  <a:cubicBezTo>
                    <a:pt x="6392" y="2446"/>
                    <a:pt x="6399" y="2446"/>
                    <a:pt x="6407" y="2446"/>
                  </a:cubicBezTo>
                  <a:lnTo>
                    <a:pt x="6414" y="2446"/>
                  </a:lnTo>
                  <a:cubicBezTo>
                    <a:pt x="6432" y="2439"/>
                    <a:pt x="6451" y="2436"/>
                    <a:pt x="6465" y="2429"/>
                  </a:cubicBezTo>
                  <a:cubicBezTo>
                    <a:pt x="6469" y="2424"/>
                    <a:pt x="6480" y="2421"/>
                    <a:pt x="6487" y="2421"/>
                  </a:cubicBezTo>
                  <a:cubicBezTo>
                    <a:pt x="6502" y="2417"/>
                    <a:pt x="6505" y="2417"/>
                    <a:pt x="6520" y="2410"/>
                  </a:cubicBezTo>
                  <a:cubicBezTo>
                    <a:pt x="6524" y="2410"/>
                    <a:pt x="6531" y="2410"/>
                    <a:pt x="6539" y="2407"/>
                  </a:cubicBezTo>
                  <a:cubicBezTo>
                    <a:pt x="6553" y="2402"/>
                    <a:pt x="6568" y="2399"/>
                    <a:pt x="6586" y="2392"/>
                  </a:cubicBezTo>
                  <a:cubicBezTo>
                    <a:pt x="6601" y="2380"/>
                    <a:pt x="6619" y="2373"/>
                    <a:pt x="6641" y="2370"/>
                  </a:cubicBezTo>
                  <a:cubicBezTo>
                    <a:pt x="6663" y="2366"/>
                    <a:pt x="6663" y="2363"/>
                    <a:pt x="6674" y="2363"/>
                  </a:cubicBezTo>
                  <a:cubicBezTo>
                    <a:pt x="6681" y="2358"/>
                    <a:pt x="6689" y="2363"/>
                    <a:pt x="6696" y="2355"/>
                  </a:cubicBezTo>
                  <a:cubicBezTo>
                    <a:pt x="6703" y="2351"/>
                    <a:pt x="6715" y="2348"/>
                    <a:pt x="6722" y="2348"/>
                  </a:cubicBezTo>
                  <a:cubicBezTo>
                    <a:pt x="6725" y="2348"/>
                    <a:pt x="6733" y="2348"/>
                    <a:pt x="6740" y="2344"/>
                  </a:cubicBezTo>
                  <a:cubicBezTo>
                    <a:pt x="6777" y="2333"/>
                    <a:pt x="6813" y="2322"/>
                    <a:pt x="6854" y="2314"/>
                  </a:cubicBezTo>
                  <a:cubicBezTo>
                    <a:pt x="6861" y="2311"/>
                    <a:pt x="6872" y="2307"/>
                    <a:pt x="6879" y="2304"/>
                  </a:cubicBezTo>
                  <a:cubicBezTo>
                    <a:pt x="6891" y="2304"/>
                    <a:pt x="6901" y="2300"/>
                    <a:pt x="6909" y="2300"/>
                  </a:cubicBezTo>
                  <a:cubicBezTo>
                    <a:pt x="6920" y="2297"/>
                    <a:pt x="6927" y="2297"/>
                    <a:pt x="6935" y="2297"/>
                  </a:cubicBezTo>
                  <a:cubicBezTo>
                    <a:pt x="6942" y="2289"/>
                    <a:pt x="6953" y="2285"/>
                    <a:pt x="6960" y="2285"/>
                  </a:cubicBezTo>
                  <a:cubicBezTo>
                    <a:pt x="6967" y="2285"/>
                    <a:pt x="6979" y="2282"/>
                    <a:pt x="6986" y="2278"/>
                  </a:cubicBezTo>
                  <a:cubicBezTo>
                    <a:pt x="6997" y="2275"/>
                    <a:pt x="7008" y="2278"/>
                    <a:pt x="7019" y="2270"/>
                  </a:cubicBezTo>
                  <a:cubicBezTo>
                    <a:pt x="7026" y="2267"/>
                    <a:pt x="7033" y="2270"/>
                    <a:pt x="7041" y="2263"/>
                  </a:cubicBezTo>
                  <a:cubicBezTo>
                    <a:pt x="7048" y="2260"/>
                    <a:pt x="7055" y="2260"/>
                    <a:pt x="7063" y="2256"/>
                  </a:cubicBezTo>
                  <a:cubicBezTo>
                    <a:pt x="7074" y="2253"/>
                    <a:pt x="7089" y="2253"/>
                    <a:pt x="7096" y="2245"/>
                  </a:cubicBezTo>
                  <a:cubicBezTo>
                    <a:pt x="7099" y="2241"/>
                    <a:pt x="7111" y="2238"/>
                    <a:pt x="7114" y="2238"/>
                  </a:cubicBezTo>
                  <a:cubicBezTo>
                    <a:pt x="7125" y="2238"/>
                    <a:pt x="7136" y="2231"/>
                    <a:pt x="7147" y="2231"/>
                  </a:cubicBezTo>
                  <a:cubicBezTo>
                    <a:pt x="7162" y="2226"/>
                    <a:pt x="7173" y="2223"/>
                    <a:pt x="7184" y="2219"/>
                  </a:cubicBezTo>
                  <a:cubicBezTo>
                    <a:pt x="7192" y="2217"/>
                    <a:pt x="7200" y="2214"/>
                    <a:pt x="7208" y="2214"/>
                  </a:cubicBezTo>
                  <a:cubicBezTo>
                    <a:pt x="7211" y="2214"/>
                    <a:pt x="7214" y="2215"/>
                    <a:pt x="7217" y="2216"/>
                  </a:cubicBezTo>
                  <a:cubicBezTo>
                    <a:pt x="7221" y="2216"/>
                    <a:pt x="7224" y="2212"/>
                    <a:pt x="7228" y="2212"/>
                  </a:cubicBezTo>
                  <a:cubicBezTo>
                    <a:pt x="7235" y="2209"/>
                    <a:pt x="7246" y="2204"/>
                    <a:pt x="7257" y="2204"/>
                  </a:cubicBezTo>
                  <a:cubicBezTo>
                    <a:pt x="7257" y="2204"/>
                    <a:pt x="7265" y="2201"/>
                    <a:pt x="7268" y="2201"/>
                  </a:cubicBezTo>
                  <a:cubicBezTo>
                    <a:pt x="7279" y="2190"/>
                    <a:pt x="7279" y="2190"/>
                    <a:pt x="7297" y="2187"/>
                  </a:cubicBezTo>
                  <a:cubicBezTo>
                    <a:pt x="7309" y="2182"/>
                    <a:pt x="7320" y="2179"/>
                    <a:pt x="7334" y="2175"/>
                  </a:cubicBezTo>
                  <a:lnTo>
                    <a:pt x="7338" y="2172"/>
                  </a:lnTo>
                  <a:lnTo>
                    <a:pt x="7349" y="2172"/>
                  </a:lnTo>
                  <a:cubicBezTo>
                    <a:pt x="7349" y="2172"/>
                    <a:pt x="7349" y="2168"/>
                    <a:pt x="7353" y="2165"/>
                  </a:cubicBezTo>
                  <a:cubicBezTo>
                    <a:pt x="7356" y="2165"/>
                    <a:pt x="7364" y="2160"/>
                    <a:pt x="7371" y="2160"/>
                  </a:cubicBezTo>
                  <a:cubicBezTo>
                    <a:pt x="7375" y="2160"/>
                    <a:pt x="7378" y="2157"/>
                    <a:pt x="7386" y="2157"/>
                  </a:cubicBezTo>
                  <a:lnTo>
                    <a:pt x="7393" y="2157"/>
                  </a:lnTo>
                  <a:cubicBezTo>
                    <a:pt x="7404" y="2146"/>
                    <a:pt x="7419" y="2143"/>
                    <a:pt x="7437" y="2143"/>
                  </a:cubicBezTo>
                  <a:cubicBezTo>
                    <a:pt x="7441" y="2143"/>
                    <a:pt x="7444" y="2143"/>
                    <a:pt x="7448" y="2138"/>
                  </a:cubicBezTo>
                  <a:cubicBezTo>
                    <a:pt x="7459" y="2138"/>
                    <a:pt x="7455" y="2135"/>
                    <a:pt x="7455" y="2131"/>
                  </a:cubicBezTo>
                  <a:lnTo>
                    <a:pt x="7474" y="2131"/>
                  </a:lnTo>
                  <a:cubicBezTo>
                    <a:pt x="7474" y="2131"/>
                    <a:pt x="7477" y="2128"/>
                    <a:pt x="7477" y="2124"/>
                  </a:cubicBezTo>
                  <a:lnTo>
                    <a:pt x="7496" y="2124"/>
                  </a:lnTo>
                  <a:cubicBezTo>
                    <a:pt x="7503" y="2121"/>
                    <a:pt x="7514" y="2121"/>
                    <a:pt x="7518" y="2116"/>
                  </a:cubicBezTo>
                  <a:cubicBezTo>
                    <a:pt x="7532" y="2106"/>
                    <a:pt x="7547" y="2102"/>
                    <a:pt x="7565" y="2099"/>
                  </a:cubicBezTo>
                  <a:cubicBezTo>
                    <a:pt x="7565" y="2099"/>
                    <a:pt x="7565" y="2094"/>
                    <a:pt x="7569" y="2094"/>
                  </a:cubicBezTo>
                  <a:lnTo>
                    <a:pt x="7569" y="2087"/>
                  </a:lnTo>
                  <a:cubicBezTo>
                    <a:pt x="7573" y="2088"/>
                    <a:pt x="7577" y="2088"/>
                    <a:pt x="7580" y="2088"/>
                  </a:cubicBezTo>
                  <a:cubicBezTo>
                    <a:pt x="7590" y="2088"/>
                    <a:pt x="7598" y="2085"/>
                    <a:pt x="7606" y="2080"/>
                  </a:cubicBezTo>
                  <a:cubicBezTo>
                    <a:pt x="7624" y="2069"/>
                    <a:pt x="7646" y="2065"/>
                    <a:pt x="7664" y="2058"/>
                  </a:cubicBezTo>
                  <a:cubicBezTo>
                    <a:pt x="7679" y="2055"/>
                    <a:pt x="7694" y="2047"/>
                    <a:pt x="7705" y="2043"/>
                  </a:cubicBezTo>
                  <a:cubicBezTo>
                    <a:pt x="7727" y="2033"/>
                    <a:pt x="7727" y="2033"/>
                    <a:pt x="7749" y="2028"/>
                  </a:cubicBezTo>
                  <a:cubicBezTo>
                    <a:pt x="7756" y="2028"/>
                    <a:pt x="7763" y="2025"/>
                    <a:pt x="7763" y="2021"/>
                  </a:cubicBezTo>
                  <a:cubicBezTo>
                    <a:pt x="7763" y="2021"/>
                    <a:pt x="7767" y="2021"/>
                    <a:pt x="7767" y="2018"/>
                  </a:cubicBezTo>
                  <a:cubicBezTo>
                    <a:pt x="7774" y="2014"/>
                    <a:pt x="7789" y="2014"/>
                    <a:pt x="7796" y="2006"/>
                  </a:cubicBezTo>
                  <a:cubicBezTo>
                    <a:pt x="7807" y="1999"/>
                    <a:pt x="7818" y="1996"/>
                    <a:pt x="7829" y="1992"/>
                  </a:cubicBezTo>
                  <a:cubicBezTo>
                    <a:pt x="7837" y="1992"/>
                    <a:pt x="7848" y="1989"/>
                    <a:pt x="7855" y="1984"/>
                  </a:cubicBezTo>
                  <a:cubicBezTo>
                    <a:pt x="7863" y="1984"/>
                    <a:pt x="7873" y="1981"/>
                    <a:pt x="7877" y="1977"/>
                  </a:cubicBezTo>
                  <a:cubicBezTo>
                    <a:pt x="7880" y="1975"/>
                    <a:pt x="7883" y="1974"/>
                    <a:pt x="7885" y="1974"/>
                  </a:cubicBezTo>
                  <a:cubicBezTo>
                    <a:pt x="7888" y="1974"/>
                    <a:pt x="7890" y="1975"/>
                    <a:pt x="7892" y="1975"/>
                  </a:cubicBezTo>
                  <a:cubicBezTo>
                    <a:pt x="7893" y="1975"/>
                    <a:pt x="7894" y="1974"/>
                    <a:pt x="7895" y="1974"/>
                  </a:cubicBezTo>
                  <a:cubicBezTo>
                    <a:pt x="7903" y="1967"/>
                    <a:pt x="7914" y="1967"/>
                    <a:pt x="7921" y="1962"/>
                  </a:cubicBezTo>
                  <a:cubicBezTo>
                    <a:pt x="7965" y="1948"/>
                    <a:pt x="8013" y="1933"/>
                    <a:pt x="8064" y="1915"/>
                  </a:cubicBezTo>
                  <a:cubicBezTo>
                    <a:pt x="8064" y="1915"/>
                    <a:pt x="8068" y="1911"/>
                    <a:pt x="8071" y="1908"/>
                  </a:cubicBezTo>
                  <a:cubicBezTo>
                    <a:pt x="8075" y="1908"/>
                    <a:pt x="8079" y="1904"/>
                    <a:pt x="8083" y="1904"/>
                  </a:cubicBezTo>
                  <a:cubicBezTo>
                    <a:pt x="8093" y="1901"/>
                    <a:pt x="8105" y="1896"/>
                    <a:pt x="8119" y="1893"/>
                  </a:cubicBezTo>
                  <a:cubicBezTo>
                    <a:pt x="8129" y="1890"/>
                    <a:pt x="8135" y="1881"/>
                    <a:pt x="8146" y="1881"/>
                  </a:cubicBezTo>
                  <a:cubicBezTo>
                    <a:pt x="8148" y="1881"/>
                    <a:pt x="8150" y="1882"/>
                    <a:pt x="8152" y="1882"/>
                  </a:cubicBezTo>
                  <a:lnTo>
                    <a:pt x="8156" y="1879"/>
                  </a:lnTo>
                  <a:cubicBezTo>
                    <a:pt x="8159" y="1874"/>
                    <a:pt x="8171" y="1871"/>
                    <a:pt x="8178" y="1867"/>
                  </a:cubicBezTo>
                  <a:cubicBezTo>
                    <a:pt x="8193" y="1864"/>
                    <a:pt x="8211" y="1857"/>
                    <a:pt x="8225" y="1852"/>
                  </a:cubicBezTo>
                  <a:cubicBezTo>
                    <a:pt x="8233" y="1849"/>
                    <a:pt x="8240" y="1849"/>
                    <a:pt x="8244" y="1845"/>
                  </a:cubicBezTo>
                  <a:cubicBezTo>
                    <a:pt x="8251" y="1845"/>
                    <a:pt x="8255" y="1842"/>
                    <a:pt x="8259" y="1838"/>
                  </a:cubicBezTo>
                  <a:cubicBezTo>
                    <a:pt x="8266" y="1835"/>
                    <a:pt x="8273" y="1830"/>
                    <a:pt x="8284" y="1830"/>
                  </a:cubicBezTo>
                  <a:cubicBezTo>
                    <a:pt x="8288" y="1830"/>
                    <a:pt x="8295" y="1827"/>
                    <a:pt x="8299" y="1823"/>
                  </a:cubicBezTo>
                  <a:cubicBezTo>
                    <a:pt x="8310" y="1816"/>
                    <a:pt x="8325" y="1816"/>
                    <a:pt x="8339" y="1808"/>
                  </a:cubicBezTo>
                  <a:cubicBezTo>
                    <a:pt x="8350" y="1805"/>
                    <a:pt x="8361" y="1798"/>
                    <a:pt x="8376" y="1794"/>
                  </a:cubicBezTo>
                  <a:cubicBezTo>
                    <a:pt x="8391" y="1791"/>
                    <a:pt x="8409" y="1786"/>
                    <a:pt x="8423" y="1779"/>
                  </a:cubicBezTo>
                  <a:cubicBezTo>
                    <a:pt x="8438" y="1776"/>
                    <a:pt x="8450" y="1769"/>
                    <a:pt x="8464" y="1761"/>
                  </a:cubicBezTo>
                  <a:cubicBezTo>
                    <a:pt x="8472" y="1757"/>
                    <a:pt x="8482" y="1754"/>
                    <a:pt x="8489" y="1750"/>
                  </a:cubicBezTo>
                  <a:cubicBezTo>
                    <a:pt x="8497" y="1747"/>
                    <a:pt x="8501" y="1747"/>
                    <a:pt x="8508" y="1742"/>
                  </a:cubicBezTo>
                  <a:cubicBezTo>
                    <a:pt x="8516" y="1742"/>
                    <a:pt x="8523" y="1739"/>
                    <a:pt x="8526" y="1739"/>
                  </a:cubicBezTo>
                  <a:cubicBezTo>
                    <a:pt x="8533" y="1735"/>
                    <a:pt x="8538" y="1735"/>
                    <a:pt x="8541" y="1732"/>
                  </a:cubicBezTo>
                  <a:cubicBezTo>
                    <a:pt x="8548" y="1732"/>
                    <a:pt x="8555" y="1728"/>
                    <a:pt x="8563" y="1728"/>
                  </a:cubicBezTo>
                  <a:cubicBezTo>
                    <a:pt x="8567" y="1725"/>
                    <a:pt x="8570" y="1725"/>
                    <a:pt x="8574" y="1725"/>
                  </a:cubicBezTo>
                  <a:cubicBezTo>
                    <a:pt x="8582" y="1725"/>
                    <a:pt x="8592" y="1725"/>
                    <a:pt x="8599" y="1720"/>
                  </a:cubicBezTo>
                  <a:cubicBezTo>
                    <a:pt x="8607" y="1713"/>
                    <a:pt x="8614" y="1717"/>
                    <a:pt x="8621" y="1713"/>
                  </a:cubicBezTo>
                  <a:cubicBezTo>
                    <a:pt x="8629" y="1710"/>
                    <a:pt x="8640" y="1706"/>
                    <a:pt x="8648" y="1706"/>
                  </a:cubicBezTo>
                  <a:cubicBezTo>
                    <a:pt x="8655" y="1703"/>
                    <a:pt x="8665" y="1703"/>
                    <a:pt x="8673" y="1698"/>
                  </a:cubicBezTo>
                  <a:cubicBezTo>
                    <a:pt x="8684" y="1695"/>
                    <a:pt x="8709" y="1695"/>
                    <a:pt x="8724" y="1695"/>
                  </a:cubicBezTo>
                  <a:cubicBezTo>
                    <a:pt x="8729" y="1695"/>
                    <a:pt x="8733" y="1695"/>
                    <a:pt x="8738" y="1695"/>
                  </a:cubicBezTo>
                  <a:cubicBezTo>
                    <a:pt x="8744" y="1695"/>
                    <a:pt x="8751" y="1694"/>
                    <a:pt x="8758" y="1688"/>
                  </a:cubicBezTo>
                  <a:lnTo>
                    <a:pt x="8758" y="1681"/>
                  </a:lnTo>
                  <a:cubicBezTo>
                    <a:pt x="8775" y="1681"/>
                    <a:pt x="8787" y="1676"/>
                    <a:pt x="8797" y="1666"/>
                  </a:cubicBezTo>
                  <a:cubicBezTo>
                    <a:pt x="8809" y="1659"/>
                    <a:pt x="8819" y="1651"/>
                    <a:pt x="8834" y="1647"/>
                  </a:cubicBezTo>
                  <a:cubicBezTo>
                    <a:pt x="8834" y="1647"/>
                    <a:pt x="8834" y="1644"/>
                    <a:pt x="8831" y="1644"/>
                  </a:cubicBezTo>
                  <a:cubicBezTo>
                    <a:pt x="8819" y="1637"/>
                    <a:pt x="8824" y="1625"/>
                    <a:pt x="8831" y="1610"/>
                  </a:cubicBezTo>
                  <a:cubicBezTo>
                    <a:pt x="8846" y="1607"/>
                    <a:pt x="8841" y="1596"/>
                    <a:pt x="8853" y="1588"/>
                  </a:cubicBezTo>
                  <a:cubicBezTo>
                    <a:pt x="8856" y="1585"/>
                    <a:pt x="8856" y="1581"/>
                    <a:pt x="8860" y="1574"/>
                  </a:cubicBezTo>
                  <a:cubicBezTo>
                    <a:pt x="8846" y="1571"/>
                    <a:pt x="8853" y="1559"/>
                    <a:pt x="8846" y="1552"/>
                  </a:cubicBezTo>
                  <a:cubicBezTo>
                    <a:pt x="8846" y="1544"/>
                    <a:pt x="8846" y="1541"/>
                    <a:pt x="8849" y="1534"/>
                  </a:cubicBezTo>
                  <a:lnTo>
                    <a:pt x="8853" y="1530"/>
                  </a:lnTo>
                  <a:cubicBezTo>
                    <a:pt x="8849" y="1530"/>
                    <a:pt x="8846" y="1530"/>
                    <a:pt x="8838" y="1527"/>
                  </a:cubicBezTo>
                  <a:cubicBezTo>
                    <a:pt x="8841" y="1522"/>
                    <a:pt x="8846" y="1515"/>
                    <a:pt x="8849" y="1508"/>
                  </a:cubicBezTo>
                  <a:cubicBezTo>
                    <a:pt x="8853" y="1500"/>
                    <a:pt x="8856" y="1497"/>
                    <a:pt x="8841" y="1493"/>
                  </a:cubicBezTo>
                  <a:cubicBezTo>
                    <a:pt x="8827" y="1490"/>
                    <a:pt x="8812" y="1483"/>
                    <a:pt x="8794" y="1478"/>
                  </a:cubicBezTo>
                  <a:cubicBezTo>
                    <a:pt x="8794" y="1478"/>
                    <a:pt x="8790" y="1478"/>
                    <a:pt x="8790" y="1475"/>
                  </a:cubicBezTo>
                  <a:cubicBezTo>
                    <a:pt x="8787" y="1468"/>
                    <a:pt x="8790" y="1461"/>
                    <a:pt x="8772" y="1461"/>
                  </a:cubicBezTo>
                  <a:lnTo>
                    <a:pt x="8772" y="1456"/>
                  </a:lnTo>
                  <a:cubicBezTo>
                    <a:pt x="8775" y="1453"/>
                    <a:pt x="8768" y="1449"/>
                    <a:pt x="8768" y="1446"/>
                  </a:cubicBezTo>
                  <a:cubicBezTo>
                    <a:pt x="8768" y="1439"/>
                    <a:pt x="8765" y="1434"/>
                    <a:pt x="8758" y="1434"/>
                  </a:cubicBezTo>
                  <a:cubicBezTo>
                    <a:pt x="8753" y="1434"/>
                    <a:pt x="8753" y="1427"/>
                    <a:pt x="8753" y="1427"/>
                  </a:cubicBezTo>
                  <a:lnTo>
                    <a:pt x="8753" y="1424"/>
                  </a:lnTo>
                  <a:cubicBezTo>
                    <a:pt x="8746" y="1417"/>
                    <a:pt x="8739" y="1409"/>
                    <a:pt x="8739" y="1402"/>
                  </a:cubicBezTo>
                  <a:cubicBezTo>
                    <a:pt x="8736" y="1395"/>
                    <a:pt x="8728" y="1387"/>
                    <a:pt x="8724" y="1380"/>
                  </a:cubicBezTo>
                  <a:lnTo>
                    <a:pt x="8721" y="1376"/>
                  </a:lnTo>
                  <a:cubicBezTo>
                    <a:pt x="8714" y="1376"/>
                    <a:pt x="8706" y="1373"/>
                    <a:pt x="8699" y="1368"/>
                  </a:cubicBezTo>
                  <a:cubicBezTo>
                    <a:pt x="8706" y="1365"/>
                    <a:pt x="8709" y="1361"/>
                    <a:pt x="8714" y="1361"/>
                  </a:cubicBezTo>
                  <a:cubicBezTo>
                    <a:pt x="8709" y="1358"/>
                    <a:pt x="8702" y="1358"/>
                    <a:pt x="8702" y="1358"/>
                  </a:cubicBezTo>
                  <a:cubicBezTo>
                    <a:pt x="8699" y="1351"/>
                    <a:pt x="8687" y="1346"/>
                    <a:pt x="8677" y="1346"/>
                  </a:cubicBezTo>
                  <a:cubicBezTo>
                    <a:pt x="8670" y="1346"/>
                    <a:pt x="8665" y="1343"/>
                    <a:pt x="8670" y="1339"/>
                  </a:cubicBezTo>
                  <a:cubicBezTo>
                    <a:pt x="8670" y="1336"/>
                    <a:pt x="8673" y="1332"/>
                    <a:pt x="8665" y="1332"/>
                  </a:cubicBezTo>
                  <a:cubicBezTo>
                    <a:pt x="8662" y="1332"/>
                    <a:pt x="8662" y="1324"/>
                    <a:pt x="8662" y="1324"/>
                  </a:cubicBezTo>
                  <a:cubicBezTo>
                    <a:pt x="8670" y="1317"/>
                    <a:pt x="8665" y="1314"/>
                    <a:pt x="8662" y="1310"/>
                  </a:cubicBezTo>
                  <a:cubicBezTo>
                    <a:pt x="8658" y="1302"/>
                    <a:pt x="8655" y="1295"/>
                    <a:pt x="8651" y="1288"/>
                  </a:cubicBezTo>
                  <a:cubicBezTo>
                    <a:pt x="8649" y="1286"/>
                    <a:pt x="8647" y="1286"/>
                    <a:pt x="8646" y="1286"/>
                  </a:cubicBezTo>
                  <a:cubicBezTo>
                    <a:pt x="8645" y="1286"/>
                    <a:pt x="8645" y="1286"/>
                    <a:pt x="8648" y="1284"/>
                  </a:cubicBezTo>
                  <a:lnTo>
                    <a:pt x="8643" y="1280"/>
                  </a:lnTo>
                  <a:cubicBezTo>
                    <a:pt x="8655" y="1270"/>
                    <a:pt x="8636" y="1273"/>
                    <a:pt x="8640" y="1266"/>
                  </a:cubicBezTo>
                  <a:cubicBezTo>
                    <a:pt x="8640" y="1266"/>
                    <a:pt x="8636" y="1262"/>
                    <a:pt x="8633" y="1262"/>
                  </a:cubicBezTo>
                  <a:cubicBezTo>
                    <a:pt x="8626" y="1258"/>
                    <a:pt x="8618" y="1255"/>
                    <a:pt x="8611" y="1251"/>
                  </a:cubicBezTo>
                  <a:cubicBezTo>
                    <a:pt x="8607" y="1244"/>
                    <a:pt x="8592" y="1244"/>
                    <a:pt x="8589" y="1236"/>
                  </a:cubicBezTo>
                  <a:cubicBezTo>
                    <a:pt x="8586" y="1237"/>
                    <a:pt x="8583" y="1237"/>
                    <a:pt x="8582" y="1237"/>
                  </a:cubicBezTo>
                  <a:cubicBezTo>
                    <a:pt x="8575" y="1237"/>
                    <a:pt x="8578" y="1231"/>
                    <a:pt x="8582" y="1226"/>
                  </a:cubicBezTo>
                  <a:cubicBezTo>
                    <a:pt x="8582" y="1222"/>
                    <a:pt x="8577" y="1218"/>
                    <a:pt x="8582" y="1214"/>
                  </a:cubicBezTo>
                  <a:cubicBezTo>
                    <a:pt x="8585" y="1214"/>
                    <a:pt x="8577" y="1211"/>
                    <a:pt x="8574" y="1207"/>
                  </a:cubicBezTo>
                  <a:cubicBezTo>
                    <a:pt x="8567" y="1204"/>
                    <a:pt x="8555" y="1200"/>
                    <a:pt x="8552" y="1192"/>
                  </a:cubicBezTo>
                  <a:lnTo>
                    <a:pt x="8548" y="1189"/>
                  </a:lnTo>
                  <a:cubicBezTo>
                    <a:pt x="8555" y="1185"/>
                    <a:pt x="8552" y="1182"/>
                    <a:pt x="8555" y="1174"/>
                  </a:cubicBezTo>
                  <a:cubicBezTo>
                    <a:pt x="8555" y="1167"/>
                    <a:pt x="8555" y="1160"/>
                    <a:pt x="8567" y="1152"/>
                  </a:cubicBezTo>
                  <a:lnTo>
                    <a:pt x="8567" y="1148"/>
                  </a:lnTo>
                  <a:cubicBezTo>
                    <a:pt x="8563" y="1152"/>
                    <a:pt x="8560" y="1152"/>
                    <a:pt x="8555" y="1152"/>
                  </a:cubicBezTo>
                  <a:cubicBezTo>
                    <a:pt x="8560" y="1148"/>
                    <a:pt x="8563" y="1145"/>
                    <a:pt x="8563" y="1141"/>
                  </a:cubicBezTo>
                  <a:cubicBezTo>
                    <a:pt x="8563" y="1134"/>
                    <a:pt x="8570" y="1126"/>
                    <a:pt x="8574" y="1119"/>
                  </a:cubicBezTo>
                  <a:cubicBezTo>
                    <a:pt x="8574" y="1112"/>
                    <a:pt x="8585" y="1104"/>
                    <a:pt x="8582" y="1101"/>
                  </a:cubicBezTo>
                  <a:cubicBezTo>
                    <a:pt x="8589" y="1097"/>
                    <a:pt x="8592" y="1097"/>
                    <a:pt x="8589" y="1094"/>
                  </a:cubicBezTo>
                  <a:lnTo>
                    <a:pt x="8589" y="1082"/>
                  </a:lnTo>
                  <a:cubicBezTo>
                    <a:pt x="8589" y="1079"/>
                    <a:pt x="8592" y="1075"/>
                    <a:pt x="8592" y="1072"/>
                  </a:cubicBezTo>
                  <a:lnTo>
                    <a:pt x="8592" y="1057"/>
                  </a:lnTo>
                  <a:cubicBezTo>
                    <a:pt x="8592" y="1053"/>
                    <a:pt x="8592" y="1046"/>
                    <a:pt x="8589" y="1042"/>
                  </a:cubicBezTo>
                  <a:cubicBezTo>
                    <a:pt x="8582" y="1035"/>
                    <a:pt x="8589" y="1013"/>
                    <a:pt x="8592" y="1002"/>
                  </a:cubicBezTo>
                  <a:cubicBezTo>
                    <a:pt x="8599" y="998"/>
                    <a:pt x="8599" y="991"/>
                    <a:pt x="8599" y="987"/>
                  </a:cubicBezTo>
                  <a:cubicBezTo>
                    <a:pt x="8596" y="984"/>
                    <a:pt x="8596" y="976"/>
                    <a:pt x="8592" y="972"/>
                  </a:cubicBezTo>
                  <a:cubicBezTo>
                    <a:pt x="8585" y="969"/>
                    <a:pt x="8592" y="965"/>
                    <a:pt x="8589" y="962"/>
                  </a:cubicBezTo>
                  <a:cubicBezTo>
                    <a:pt x="8589" y="954"/>
                    <a:pt x="8582" y="950"/>
                    <a:pt x="8574" y="947"/>
                  </a:cubicBezTo>
                  <a:cubicBezTo>
                    <a:pt x="8574" y="943"/>
                    <a:pt x="8577" y="940"/>
                    <a:pt x="8582" y="936"/>
                  </a:cubicBezTo>
                  <a:cubicBezTo>
                    <a:pt x="8552" y="921"/>
                    <a:pt x="8560" y="896"/>
                    <a:pt x="8574" y="870"/>
                  </a:cubicBezTo>
                  <a:cubicBezTo>
                    <a:pt x="8563" y="870"/>
                    <a:pt x="8552" y="870"/>
                    <a:pt x="8541" y="874"/>
                  </a:cubicBezTo>
                  <a:cubicBezTo>
                    <a:pt x="8526" y="874"/>
                    <a:pt x="8523" y="870"/>
                    <a:pt x="8530" y="862"/>
                  </a:cubicBezTo>
                  <a:cubicBezTo>
                    <a:pt x="8530" y="859"/>
                    <a:pt x="8533" y="855"/>
                    <a:pt x="8538" y="852"/>
                  </a:cubicBezTo>
                  <a:cubicBezTo>
                    <a:pt x="8538" y="848"/>
                    <a:pt x="8533" y="840"/>
                    <a:pt x="8533" y="837"/>
                  </a:cubicBezTo>
                  <a:cubicBezTo>
                    <a:pt x="8538" y="833"/>
                    <a:pt x="8541" y="830"/>
                    <a:pt x="8548" y="826"/>
                  </a:cubicBezTo>
                  <a:cubicBezTo>
                    <a:pt x="8552" y="822"/>
                    <a:pt x="8560" y="818"/>
                    <a:pt x="8567" y="815"/>
                  </a:cubicBezTo>
                  <a:cubicBezTo>
                    <a:pt x="8564" y="815"/>
                    <a:pt x="8562" y="813"/>
                    <a:pt x="8561" y="813"/>
                  </a:cubicBezTo>
                  <a:cubicBezTo>
                    <a:pt x="8560" y="813"/>
                    <a:pt x="8560" y="813"/>
                    <a:pt x="8560" y="815"/>
                  </a:cubicBezTo>
                  <a:cubicBezTo>
                    <a:pt x="8557" y="815"/>
                    <a:pt x="8556" y="816"/>
                    <a:pt x="8554" y="816"/>
                  </a:cubicBezTo>
                  <a:cubicBezTo>
                    <a:pt x="8549" y="816"/>
                    <a:pt x="8550" y="811"/>
                    <a:pt x="8545" y="811"/>
                  </a:cubicBezTo>
                  <a:cubicBezTo>
                    <a:pt x="8560" y="800"/>
                    <a:pt x="8533" y="800"/>
                    <a:pt x="8541" y="793"/>
                  </a:cubicBezTo>
                  <a:cubicBezTo>
                    <a:pt x="8530" y="789"/>
                    <a:pt x="8533" y="786"/>
                    <a:pt x="8530" y="778"/>
                  </a:cubicBezTo>
                  <a:cubicBezTo>
                    <a:pt x="8530" y="774"/>
                    <a:pt x="8526" y="767"/>
                    <a:pt x="8545" y="763"/>
                  </a:cubicBezTo>
                  <a:lnTo>
                    <a:pt x="8545" y="760"/>
                  </a:lnTo>
                  <a:cubicBezTo>
                    <a:pt x="8548" y="756"/>
                    <a:pt x="8555" y="749"/>
                    <a:pt x="8555" y="745"/>
                  </a:cubicBezTo>
                  <a:cubicBezTo>
                    <a:pt x="8555" y="741"/>
                    <a:pt x="8567" y="738"/>
                    <a:pt x="8555" y="738"/>
                  </a:cubicBezTo>
                  <a:cubicBezTo>
                    <a:pt x="8563" y="730"/>
                    <a:pt x="8552" y="730"/>
                    <a:pt x="8552" y="730"/>
                  </a:cubicBezTo>
                  <a:cubicBezTo>
                    <a:pt x="8541" y="730"/>
                    <a:pt x="8552" y="719"/>
                    <a:pt x="8545" y="719"/>
                  </a:cubicBezTo>
                  <a:cubicBezTo>
                    <a:pt x="8560" y="712"/>
                    <a:pt x="8548" y="705"/>
                    <a:pt x="8548" y="701"/>
                  </a:cubicBezTo>
                  <a:cubicBezTo>
                    <a:pt x="8552" y="697"/>
                    <a:pt x="8560" y="694"/>
                    <a:pt x="8567" y="686"/>
                  </a:cubicBezTo>
                  <a:cubicBezTo>
                    <a:pt x="8555" y="686"/>
                    <a:pt x="8552" y="690"/>
                    <a:pt x="8548" y="690"/>
                  </a:cubicBezTo>
                  <a:cubicBezTo>
                    <a:pt x="8541" y="690"/>
                    <a:pt x="8533" y="686"/>
                    <a:pt x="8526" y="683"/>
                  </a:cubicBezTo>
                  <a:lnTo>
                    <a:pt x="8526" y="679"/>
                  </a:lnTo>
                  <a:cubicBezTo>
                    <a:pt x="8533" y="668"/>
                    <a:pt x="8526" y="661"/>
                    <a:pt x="8523" y="653"/>
                  </a:cubicBezTo>
                  <a:cubicBezTo>
                    <a:pt x="8519" y="650"/>
                    <a:pt x="8516" y="646"/>
                    <a:pt x="8501" y="646"/>
                  </a:cubicBezTo>
                  <a:lnTo>
                    <a:pt x="8482" y="646"/>
                  </a:lnTo>
                  <a:cubicBezTo>
                    <a:pt x="8479" y="639"/>
                    <a:pt x="8479" y="628"/>
                    <a:pt x="8482" y="624"/>
                  </a:cubicBezTo>
                  <a:lnTo>
                    <a:pt x="8482" y="620"/>
                  </a:lnTo>
                  <a:cubicBezTo>
                    <a:pt x="8479" y="617"/>
                    <a:pt x="8475" y="617"/>
                    <a:pt x="8479" y="613"/>
                  </a:cubicBezTo>
                  <a:cubicBezTo>
                    <a:pt x="8482" y="609"/>
                    <a:pt x="8479" y="602"/>
                    <a:pt x="8486" y="595"/>
                  </a:cubicBezTo>
                  <a:cubicBezTo>
                    <a:pt x="8494" y="587"/>
                    <a:pt x="8489" y="587"/>
                    <a:pt x="8497" y="587"/>
                  </a:cubicBezTo>
                  <a:cubicBezTo>
                    <a:pt x="8504" y="584"/>
                    <a:pt x="8508" y="580"/>
                    <a:pt x="8516" y="580"/>
                  </a:cubicBezTo>
                  <a:cubicBezTo>
                    <a:pt x="8508" y="576"/>
                    <a:pt x="8497" y="576"/>
                    <a:pt x="8489" y="576"/>
                  </a:cubicBezTo>
                  <a:cubicBezTo>
                    <a:pt x="8482" y="573"/>
                    <a:pt x="8475" y="573"/>
                    <a:pt x="8479" y="565"/>
                  </a:cubicBezTo>
                  <a:cubicBezTo>
                    <a:pt x="8479" y="558"/>
                    <a:pt x="8475" y="551"/>
                    <a:pt x="8482" y="543"/>
                  </a:cubicBezTo>
                  <a:cubicBezTo>
                    <a:pt x="8486" y="536"/>
                    <a:pt x="8486" y="536"/>
                    <a:pt x="8508" y="532"/>
                  </a:cubicBezTo>
                  <a:cubicBezTo>
                    <a:pt x="8504" y="532"/>
                    <a:pt x="8504" y="529"/>
                    <a:pt x="8501" y="529"/>
                  </a:cubicBezTo>
                  <a:cubicBezTo>
                    <a:pt x="8489" y="529"/>
                    <a:pt x="8482" y="525"/>
                    <a:pt x="8472" y="525"/>
                  </a:cubicBezTo>
                  <a:cubicBezTo>
                    <a:pt x="8457" y="521"/>
                    <a:pt x="8445" y="514"/>
                    <a:pt x="8442" y="507"/>
                  </a:cubicBezTo>
                  <a:cubicBezTo>
                    <a:pt x="8438" y="499"/>
                    <a:pt x="8442" y="496"/>
                    <a:pt x="8428" y="496"/>
                  </a:cubicBezTo>
                  <a:lnTo>
                    <a:pt x="8428" y="488"/>
                  </a:lnTo>
                  <a:cubicBezTo>
                    <a:pt x="8428" y="485"/>
                    <a:pt x="8431" y="485"/>
                    <a:pt x="8428" y="481"/>
                  </a:cubicBezTo>
                  <a:cubicBezTo>
                    <a:pt x="8416" y="481"/>
                    <a:pt x="8420" y="477"/>
                    <a:pt x="8431" y="470"/>
                  </a:cubicBezTo>
                  <a:cubicBezTo>
                    <a:pt x="8435" y="470"/>
                    <a:pt x="8435" y="466"/>
                    <a:pt x="8438" y="463"/>
                  </a:cubicBezTo>
                  <a:cubicBezTo>
                    <a:pt x="8431" y="463"/>
                    <a:pt x="8423" y="466"/>
                    <a:pt x="8423" y="466"/>
                  </a:cubicBezTo>
                  <a:cubicBezTo>
                    <a:pt x="8421" y="464"/>
                    <a:pt x="8418" y="461"/>
                    <a:pt x="8413" y="461"/>
                  </a:cubicBezTo>
                  <a:cubicBezTo>
                    <a:pt x="8411" y="461"/>
                    <a:pt x="8409" y="461"/>
                    <a:pt x="8406" y="463"/>
                  </a:cubicBezTo>
                  <a:lnTo>
                    <a:pt x="8401" y="463"/>
                  </a:lnTo>
                  <a:cubicBezTo>
                    <a:pt x="8400" y="461"/>
                    <a:pt x="8399" y="461"/>
                    <a:pt x="8397" y="461"/>
                  </a:cubicBezTo>
                  <a:cubicBezTo>
                    <a:pt x="8395" y="461"/>
                    <a:pt x="8392" y="463"/>
                    <a:pt x="8387" y="463"/>
                  </a:cubicBezTo>
                  <a:cubicBezTo>
                    <a:pt x="8376" y="463"/>
                    <a:pt x="8372" y="455"/>
                    <a:pt x="8372" y="448"/>
                  </a:cubicBezTo>
                  <a:cubicBezTo>
                    <a:pt x="8372" y="444"/>
                    <a:pt x="8372" y="437"/>
                    <a:pt x="8369" y="433"/>
                  </a:cubicBezTo>
                  <a:cubicBezTo>
                    <a:pt x="8361" y="430"/>
                    <a:pt x="8361" y="422"/>
                    <a:pt x="8357" y="419"/>
                  </a:cubicBezTo>
                  <a:cubicBezTo>
                    <a:pt x="8357" y="415"/>
                    <a:pt x="8357" y="411"/>
                    <a:pt x="8354" y="408"/>
                  </a:cubicBezTo>
                  <a:cubicBezTo>
                    <a:pt x="8354" y="404"/>
                    <a:pt x="8347" y="400"/>
                    <a:pt x="8335" y="400"/>
                  </a:cubicBezTo>
                  <a:cubicBezTo>
                    <a:pt x="8328" y="400"/>
                    <a:pt x="8325" y="400"/>
                    <a:pt x="8321" y="393"/>
                  </a:cubicBezTo>
                  <a:cubicBezTo>
                    <a:pt x="8321" y="386"/>
                    <a:pt x="8317" y="378"/>
                    <a:pt x="8325" y="367"/>
                  </a:cubicBezTo>
                  <a:cubicBezTo>
                    <a:pt x="8325" y="364"/>
                    <a:pt x="8321" y="360"/>
                    <a:pt x="8321" y="360"/>
                  </a:cubicBezTo>
                  <a:cubicBezTo>
                    <a:pt x="8325" y="356"/>
                    <a:pt x="8328" y="353"/>
                    <a:pt x="8332" y="353"/>
                  </a:cubicBezTo>
                  <a:cubicBezTo>
                    <a:pt x="8332" y="349"/>
                    <a:pt x="8335" y="349"/>
                    <a:pt x="8335" y="345"/>
                  </a:cubicBezTo>
                  <a:cubicBezTo>
                    <a:pt x="8335" y="342"/>
                    <a:pt x="8328" y="338"/>
                    <a:pt x="8335" y="334"/>
                  </a:cubicBezTo>
                  <a:cubicBezTo>
                    <a:pt x="8347" y="331"/>
                    <a:pt x="8335" y="327"/>
                    <a:pt x="8343" y="323"/>
                  </a:cubicBezTo>
                  <a:cubicBezTo>
                    <a:pt x="8347" y="320"/>
                    <a:pt x="8343" y="316"/>
                    <a:pt x="8347" y="312"/>
                  </a:cubicBezTo>
                  <a:cubicBezTo>
                    <a:pt x="8350" y="309"/>
                    <a:pt x="8357" y="305"/>
                    <a:pt x="8361" y="298"/>
                  </a:cubicBezTo>
                  <a:lnTo>
                    <a:pt x="8365" y="298"/>
                  </a:lnTo>
                  <a:cubicBezTo>
                    <a:pt x="8357" y="298"/>
                    <a:pt x="8354" y="298"/>
                    <a:pt x="8350" y="294"/>
                  </a:cubicBezTo>
                  <a:cubicBezTo>
                    <a:pt x="8347" y="294"/>
                    <a:pt x="8347" y="290"/>
                    <a:pt x="8343" y="290"/>
                  </a:cubicBezTo>
                  <a:cubicBezTo>
                    <a:pt x="8343" y="287"/>
                    <a:pt x="8339" y="283"/>
                    <a:pt x="8343" y="283"/>
                  </a:cubicBezTo>
                  <a:cubicBezTo>
                    <a:pt x="8354" y="272"/>
                    <a:pt x="8347" y="268"/>
                    <a:pt x="8354" y="261"/>
                  </a:cubicBezTo>
                  <a:cubicBezTo>
                    <a:pt x="8357" y="257"/>
                    <a:pt x="8354" y="254"/>
                    <a:pt x="8357" y="250"/>
                  </a:cubicBezTo>
                  <a:cubicBezTo>
                    <a:pt x="8365" y="239"/>
                    <a:pt x="8376" y="228"/>
                    <a:pt x="8387" y="217"/>
                  </a:cubicBezTo>
                  <a:cubicBezTo>
                    <a:pt x="8382" y="217"/>
                    <a:pt x="8377" y="215"/>
                    <a:pt x="8371" y="215"/>
                  </a:cubicBezTo>
                  <a:cubicBezTo>
                    <a:pt x="8368" y="215"/>
                    <a:pt x="8365" y="216"/>
                    <a:pt x="8361" y="217"/>
                  </a:cubicBezTo>
                  <a:cubicBezTo>
                    <a:pt x="8357" y="217"/>
                    <a:pt x="8350" y="220"/>
                    <a:pt x="8343" y="220"/>
                  </a:cubicBezTo>
                  <a:lnTo>
                    <a:pt x="8335" y="220"/>
                  </a:lnTo>
                  <a:cubicBezTo>
                    <a:pt x="8332" y="213"/>
                    <a:pt x="8321" y="213"/>
                    <a:pt x="8317" y="210"/>
                  </a:cubicBezTo>
                  <a:cubicBezTo>
                    <a:pt x="8317" y="206"/>
                    <a:pt x="8310" y="206"/>
                    <a:pt x="8310" y="206"/>
                  </a:cubicBezTo>
                  <a:cubicBezTo>
                    <a:pt x="8317" y="198"/>
                    <a:pt x="8313" y="195"/>
                    <a:pt x="8313" y="191"/>
                  </a:cubicBezTo>
                  <a:cubicBezTo>
                    <a:pt x="8310" y="180"/>
                    <a:pt x="8317" y="169"/>
                    <a:pt x="8335" y="162"/>
                  </a:cubicBezTo>
                  <a:cubicBezTo>
                    <a:pt x="8339" y="158"/>
                    <a:pt x="8343" y="154"/>
                    <a:pt x="8343" y="154"/>
                  </a:cubicBezTo>
                  <a:cubicBezTo>
                    <a:pt x="8339" y="151"/>
                    <a:pt x="8354" y="144"/>
                    <a:pt x="8350" y="136"/>
                  </a:cubicBezTo>
                  <a:lnTo>
                    <a:pt x="8350" y="136"/>
                  </a:lnTo>
                  <a:cubicBezTo>
                    <a:pt x="8339" y="144"/>
                    <a:pt x="8325" y="144"/>
                    <a:pt x="8313" y="147"/>
                  </a:cubicBezTo>
                  <a:cubicBezTo>
                    <a:pt x="8303" y="154"/>
                    <a:pt x="8291" y="151"/>
                    <a:pt x="8281" y="158"/>
                  </a:cubicBezTo>
                  <a:cubicBezTo>
                    <a:pt x="8277" y="154"/>
                    <a:pt x="8277" y="147"/>
                    <a:pt x="8269" y="144"/>
                  </a:cubicBezTo>
                  <a:cubicBezTo>
                    <a:pt x="8262" y="140"/>
                    <a:pt x="8262" y="136"/>
                    <a:pt x="8259" y="132"/>
                  </a:cubicBezTo>
                  <a:cubicBezTo>
                    <a:pt x="8256" y="133"/>
                    <a:pt x="8254" y="133"/>
                    <a:pt x="8252" y="133"/>
                  </a:cubicBezTo>
                  <a:cubicBezTo>
                    <a:pt x="8244" y="133"/>
                    <a:pt x="8239" y="129"/>
                    <a:pt x="8237" y="129"/>
                  </a:cubicBezTo>
                  <a:cubicBezTo>
                    <a:pt x="8225" y="125"/>
                    <a:pt x="8215" y="122"/>
                    <a:pt x="8215" y="114"/>
                  </a:cubicBezTo>
                  <a:cubicBezTo>
                    <a:pt x="8215" y="110"/>
                    <a:pt x="8211" y="107"/>
                    <a:pt x="8211" y="100"/>
                  </a:cubicBezTo>
                  <a:cubicBezTo>
                    <a:pt x="8225" y="92"/>
                    <a:pt x="8218" y="85"/>
                    <a:pt x="8233" y="74"/>
                  </a:cubicBezTo>
                  <a:cubicBezTo>
                    <a:pt x="8229" y="66"/>
                    <a:pt x="8251" y="56"/>
                    <a:pt x="8233" y="52"/>
                  </a:cubicBezTo>
                  <a:cubicBezTo>
                    <a:pt x="8233" y="44"/>
                    <a:pt x="8225" y="41"/>
                    <a:pt x="8225" y="37"/>
                  </a:cubicBezTo>
                  <a:lnTo>
                    <a:pt x="8207" y="19"/>
                  </a:lnTo>
                  <a:cubicBezTo>
                    <a:pt x="8202" y="15"/>
                    <a:pt x="8199" y="15"/>
                    <a:pt x="8195" y="15"/>
                  </a:cubicBezTo>
                  <a:cubicBezTo>
                    <a:pt x="8191" y="15"/>
                    <a:pt x="8185" y="15"/>
                    <a:pt x="8174" y="15"/>
                  </a:cubicBezTo>
                  <a:cubicBezTo>
                    <a:pt x="8159" y="15"/>
                    <a:pt x="8145" y="22"/>
                    <a:pt x="8130" y="22"/>
                  </a:cubicBezTo>
                  <a:cubicBezTo>
                    <a:pt x="8125" y="22"/>
                    <a:pt x="8120" y="24"/>
                    <a:pt x="8115" y="24"/>
                  </a:cubicBezTo>
                  <a:cubicBezTo>
                    <a:pt x="8113" y="24"/>
                    <a:pt x="8110" y="24"/>
                    <a:pt x="8108" y="22"/>
                  </a:cubicBezTo>
                  <a:cubicBezTo>
                    <a:pt x="8099" y="26"/>
                    <a:pt x="8092" y="27"/>
                    <a:pt x="8086" y="27"/>
                  </a:cubicBezTo>
                  <a:cubicBezTo>
                    <a:pt x="8079" y="27"/>
                    <a:pt x="8072" y="26"/>
                    <a:pt x="8064" y="26"/>
                  </a:cubicBezTo>
                  <a:cubicBezTo>
                    <a:pt x="8064" y="22"/>
                    <a:pt x="8061" y="19"/>
                    <a:pt x="8068" y="12"/>
                  </a:cubicBezTo>
                  <a:cubicBezTo>
                    <a:pt x="8071" y="8"/>
                    <a:pt x="8071" y="4"/>
                    <a:pt x="80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42"/>
            <p:cNvSpPr/>
            <p:nvPr/>
          </p:nvSpPr>
          <p:spPr>
            <a:xfrm>
              <a:off x="3624601" y="2820175"/>
              <a:ext cx="196" cy="245"/>
            </a:xfrm>
            <a:custGeom>
              <a:avLst/>
              <a:gdLst/>
              <a:ahLst/>
              <a:cxnLst/>
              <a:rect l="l" t="t" r="r" b="b"/>
              <a:pathLst>
                <a:path w="4" h="5" extrusionOk="0">
                  <a:moveTo>
                    <a:pt x="0" y="1"/>
                  </a:moveTo>
                  <a:lnTo>
                    <a:pt x="0"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42"/>
            <p:cNvSpPr/>
            <p:nvPr/>
          </p:nvSpPr>
          <p:spPr>
            <a:xfrm>
              <a:off x="3703071" y="2794608"/>
              <a:ext cx="196" cy="245"/>
            </a:xfrm>
            <a:custGeom>
              <a:avLst/>
              <a:gdLst/>
              <a:ahLst/>
              <a:cxnLst/>
              <a:rect l="l" t="t" r="r" b="b"/>
              <a:pathLst>
                <a:path w="4" h="5" extrusionOk="0">
                  <a:moveTo>
                    <a:pt x="0" y="1"/>
                  </a:moveTo>
                  <a:lnTo>
                    <a:pt x="0" y="4"/>
                  </a:lnTo>
                  <a:lnTo>
                    <a:pt x="4" y="4"/>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42"/>
            <p:cNvSpPr/>
            <p:nvPr/>
          </p:nvSpPr>
          <p:spPr>
            <a:xfrm>
              <a:off x="3916445" y="2621867"/>
              <a:ext cx="49" cy="245"/>
            </a:xfrm>
            <a:custGeom>
              <a:avLst/>
              <a:gdLst/>
              <a:ahLst/>
              <a:cxnLst/>
              <a:rect l="l" t="t" r="r" b="b"/>
              <a:pathLst>
                <a:path w="1" h="5" extrusionOk="0">
                  <a:moveTo>
                    <a:pt x="0" y="4"/>
                  </a:moveTo>
                  <a:lnTo>
                    <a:pt x="0" y="4"/>
                  </a:lnTo>
                  <a:lnTo>
                    <a:pt x="0" y="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42"/>
            <p:cNvSpPr/>
            <p:nvPr/>
          </p:nvSpPr>
          <p:spPr>
            <a:xfrm>
              <a:off x="3614836" y="3059460"/>
              <a:ext cx="250920" cy="124700"/>
            </a:xfrm>
            <a:custGeom>
              <a:avLst/>
              <a:gdLst/>
              <a:ahLst/>
              <a:cxnLst/>
              <a:rect l="l" t="t" r="r" b="b"/>
              <a:pathLst>
                <a:path w="5113" h="2541" extrusionOk="0">
                  <a:moveTo>
                    <a:pt x="1468" y="101"/>
                  </a:moveTo>
                  <a:lnTo>
                    <a:pt x="1472" y="104"/>
                  </a:lnTo>
                  <a:lnTo>
                    <a:pt x="1464" y="104"/>
                  </a:lnTo>
                  <a:cubicBezTo>
                    <a:pt x="1468" y="104"/>
                    <a:pt x="1468" y="104"/>
                    <a:pt x="1468" y="101"/>
                  </a:cubicBezTo>
                  <a:close/>
                  <a:moveTo>
                    <a:pt x="2645" y="1967"/>
                  </a:moveTo>
                  <a:cubicBezTo>
                    <a:pt x="2648" y="1967"/>
                    <a:pt x="2648" y="1967"/>
                    <a:pt x="2652" y="1971"/>
                  </a:cubicBezTo>
                  <a:lnTo>
                    <a:pt x="2645" y="1971"/>
                  </a:lnTo>
                  <a:lnTo>
                    <a:pt x="2645" y="1967"/>
                  </a:lnTo>
                  <a:close/>
                  <a:moveTo>
                    <a:pt x="2821" y="1993"/>
                  </a:moveTo>
                  <a:lnTo>
                    <a:pt x="2824" y="1996"/>
                  </a:lnTo>
                  <a:lnTo>
                    <a:pt x="2821" y="1996"/>
                  </a:lnTo>
                  <a:lnTo>
                    <a:pt x="2821" y="1993"/>
                  </a:lnTo>
                  <a:close/>
                  <a:moveTo>
                    <a:pt x="4376" y="2118"/>
                  </a:moveTo>
                  <a:lnTo>
                    <a:pt x="4376" y="2121"/>
                  </a:lnTo>
                  <a:cubicBezTo>
                    <a:pt x="4376" y="2118"/>
                    <a:pt x="4372" y="2118"/>
                    <a:pt x="4372" y="2118"/>
                  </a:cubicBezTo>
                  <a:close/>
                  <a:moveTo>
                    <a:pt x="4317" y="2143"/>
                  </a:moveTo>
                  <a:cubicBezTo>
                    <a:pt x="4320" y="2143"/>
                    <a:pt x="4320" y="2147"/>
                    <a:pt x="4320" y="2150"/>
                  </a:cubicBezTo>
                  <a:cubicBezTo>
                    <a:pt x="4317" y="2147"/>
                    <a:pt x="4317" y="2147"/>
                    <a:pt x="4317" y="2143"/>
                  </a:cubicBezTo>
                  <a:close/>
                  <a:moveTo>
                    <a:pt x="3672" y="2169"/>
                  </a:moveTo>
                  <a:cubicBezTo>
                    <a:pt x="3672" y="2169"/>
                    <a:pt x="3675" y="2169"/>
                    <a:pt x="3679" y="2172"/>
                  </a:cubicBezTo>
                  <a:cubicBezTo>
                    <a:pt x="3675" y="2172"/>
                    <a:pt x="3672" y="2172"/>
                    <a:pt x="3672" y="2169"/>
                  </a:cubicBezTo>
                  <a:close/>
                  <a:moveTo>
                    <a:pt x="3914" y="2253"/>
                  </a:moveTo>
                  <a:lnTo>
                    <a:pt x="3914" y="2257"/>
                  </a:lnTo>
                  <a:lnTo>
                    <a:pt x="3914" y="2260"/>
                  </a:lnTo>
                  <a:cubicBezTo>
                    <a:pt x="3914" y="2257"/>
                    <a:pt x="3910" y="2257"/>
                    <a:pt x="3910" y="2257"/>
                  </a:cubicBezTo>
                  <a:lnTo>
                    <a:pt x="3914" y="2253"/>
                  </a:lnTo>
                  <a:close/>
                  <a:moveTo>
                    <a:pt x="4024" y="2264"/>
                  </a:moveTo>
                  <a:lnTo>
                    <a:pt x="4024" y="2268"/>
                  </a:lnTo>
                  <a:lnTo>
                    <a:pt x="4020" y="2268"/>
                  </a:lnTo>
                  <a:lnTo>
                    <a:pt x="4020" y="2264"/>
                  </a:lnTo>
                  <a:close/>
                  <a:moveTo>
                    <a:pt x="4030" y="2266"/>
                  </a:moveTo>
                  <a:cubicBezTo>
                    <a:pt x="4031" y="2266"/>
                    <a:pt x="4032" y="2269"/>
                    <a:pt x="4034" y="2272"/>
                  </a:cubicBezTo>
                  <a:cubicBezTo>
                    <a:pt x="4027" y="2272"/>
                    <a:pt x="4027" y="2268"/>
                    <a:pt x="4027" y="2268"/>
                  </a:cubicBezTo>
                  <a:cubicBezTo>
                    <a:pt x="4028" y="2267"/>
                    <a:pt x="4029" y="2266"/>
                    <a:pt x="4030" y="2266"/>
                  </a:cubicBezTo>
                  <a:close/>
                  <a:moveTo>
                    <a:pt x="4724" y="2268"/>
                  </a:moveTo>
                  <a:lnTo>
                    <a:pt x="4724" y="2272"/>
                  </a:lnTo>
                  <a:lnTo>
                    <a:pt x="4720" y="2268"/>
                  </a:lnTo>
                  <a:close/>
                  <a:moveTo>
                    <a:pt x="4049" y="2268"/>
                  </a:moveTo>
                  <a:lnTo>
                    <a:pt x="4053" y="2272"/>
                  </a:lnTo>
                  <a:cubicBezTo>
                    <a:pt x="4053" y="2272"/>
                    <a:pt x="4049" y="2272"/>
                    <a:pt x="4049" y="2275"/>
                  </a:cubicBezTo>
                  <a:lnTo>
                    <a:pt x="4049" y="2268"/>
                  </a:lnTo>
                  <a:close/>
                  <a:moveTo>
                    <a:pt x="4517" y="2310"/>
                  </a:moveTo>
                  <a:cubicBezTo>
                    <a:pt x="4518" y="2310"/>
                    <a:pt x="4520" y="2311"/>
                    <a:pt x="4522" y="2312"/>
                  </a:cubicBezTo>
                  <a:cubicBezTo>
                    <a:pt x="4518" y="2312"/>
                    <a:pt x="4518" y="2312"/>
                    <a:pt x="4515" y="2316"/>
                  </a:cubicBezTo>
                  <a:cubicBezTo>
                    <a:pt x="4515" y="2313"/>
                    <a:pt x="4515" y="2310"/>
                    <a:pt x="4517" y="2310"/>
                  </a:cubicBezTo>
                  <a:close/>
                  <a:moveTo>
                    <a:pt x="4555" y="2319"/>
                  </a:moveTo>
                  <a:lnTo>
                    <a:pt x="4559" y="2323"/>
                  </a:lnTo>
                  <a:lnTo>
                    <a:pt x="4555" y="2326"/>
                  </a:lnTo>
                  <a:lnTo>
                    <a:pt x="4555" y="2323"/>
                  </a:lnTo>
                  <a:lnTo>
                    <a:pt x="4555" y="2319"/>
                  </a:lnTo>
                  <a:close/>
                  <a:moveTo>
                    <a:pt x="4445" y="2330"/>
                  </a:moveTo>
                  <a:lnTo>
                    <a:pt x="4442" y="2334"/>
                  </a:lnTo>
                  <a:lnTo>
                    <a:pt x="4442" y="2330"/>
                  </a:lnTo>
                  <a:close/>
                  <a:moveTo>
                    <a:pt x="4562" y="2326"/>
                  </a:moveTo>
                  <a:cubicBezTo>
                    <a:pt x="4562" y="2330"/>
                    <a:pt x="4562" y="2330"/>
                    <a:pt x="4559" y="2334"/>
                  </a:cubicBezTo>
                  <a:cubicBezTo>
                    <a:pt x="4555" y="2334"/>
                    <a:pt x="4552" y="2334"/>
                    <a:pt x="4552" y="2326"/>
                  </a:cubicBezTo>
                  <a:lnTo>
                    <a:pt x="4552" y="2326"/>
                  </a:lnTo>
                  <a:lnTo>
                    <a:pt x="4555" y="2330"/>
                  </a:lnTo>
                  <a:cubicBezTo>
                    <a:pt x="4559" y="2330"/>
                    <a:pt x="4559" y="2326"/>
                    <a:pt x="4562" y="2326"/>
                  </a:cubicBezTo>
                  <a:close/>
                  <a:moveTo>
                    <a:pt x="4508" y="2341"/>
                  </a:moveTo>
                  <a:lnTo>
                    <a:pt x="4508" y="2345"/>
                  </a:lnTo>
                  <a:lnTo>
                    <a:pt x="4504" y="2341"/>
                  </a:lnTo>
                  <a:close/>
                  <a:moveTo>
                    <a:pt x="4133" y="2356"/>
                  </a:moveTo>
                  <a:cubicBezTo>
                    <a:pt x="4134" y="2357"/>
                    <a:pt x="4134" y="2358"/>
                    <a:pt x="4134" y="2360"/>
                  </a:cubicBezTo>
                  <a:cubicBezTo>
                    <a:pt x="4130" y="2360"/>
                    <a:pt x="4126" y="2360"/>
                    <a:pt x="4130" y="2356"/>
                  </a:cubicBezTo>
                  <a:cubicBezTo>
                    <a:pt x="4132" y="2356"/>
                    <a:pt x="4133" y="2356"/>
                    <a:pt x="4133" y="2356"/>
                  </a:cubicBezTo>
                  <a:close/>
                  <a:moveTo>
                    <a:pt x="4574" y="2385"/>
                  </a:moveTo>
                  <a:lnTo>
                    <a:pt x="4574" y="2389"/>
                  </a:lnTo>
                  <a:lnTo>
                    <a:pt x="4570" y="2389"/>
                  </a:lnTo>
                  <a:lnTo>
                    <a:pt x="4566" y="2385"/>
                  </a:lnTo>
                  <a:close/>
                  <a:moveTo>
                    <a:pt x="4148" y="2414"/>
                  </a:moveTo>
                  <a:lnTo>
                    <a:pt x="4148" y="2418"/>
                  </a:lnTo>
                  <a:lnTo>
                    <a:pt x="4144" y="2414"/>
                  </a:lnTo>
                  <a:close/>
                  <a:moveTo>
                    <a:pt x="4460" y="2462"/>
                  </a:moveTo>
                  <a:lnTo>
                    <a:pt x="4456" y="2466"/>
                  </a:lnTo>
                  <a:lnTo>
                    <a:pt x="4456" y="2462"/>
                  </a:lnTo>
                  <a:close/>
                  <a:moveTo>
                    <a:pt x="820" y="1"/>
                  </a:moveTo>
                  <a:cubicBezTo>
                    <a:pt x="816" y="1"/>
                    <a:pt x="813" y="2"/>
                    <a:pt x="812" y="2"/>
                  </a:cubicBezTo>
                  <a:cubicBezTo>
                    <a:pt x="802" y="5"/>
                    <a:pt x="798" y="10"/>
                    <a:pt x="791" y="10"/>
                  </a:cubicBezTo>
                  <a:cubicBezTo>
                    <a:pt x="790" y="10"/>
                    <a:pt x="788" y="10"/>
                    <a:pt x="786" y="9"/>
                  </a:cubicBezTo>
                  <a:lnTo>
                    <a:pt x="782" y="9"/>
                  </a:lnTo>
                  <a:cubicBezTo>
                    <a:pt x="780" y="13"/>
                    <a:pt x="778" y="14"/>
                    <a:pt x="776" y="14"/>
                  </a:cubicBezTo>
                  <a:cubicBezTo>
                    <a:pt x="775" y="14"/>
                    <a:pt x="773" y="13"/>
                    <a:pt x="771" y="13"/>
                  </a:cubicBezTo>
                  <a:cubicBezTo>
                    <a:pt x="764" y="13"/>
                    <a:pt x="760" y="9"/>
                    <a:pt x="760" y="2"/>
                  </a:cubicBezTo>
                  <a:cubicBezTo>
                    <a:pt x="749" y="6"/>
                    <a:pt x="738" y="6"/>
                    <a:pt x="727" y="6"/>
                  </a:cubicBezTo>
                  <a:cubicBezTo>
                    <a:pt x="720" y="9"/>
                    <a:pt x="716" y="9"/>
                    <a:pt x="712" y="13"/>
                  </a:cubicBezTo>
                  <a:lnTo>
                    <a:pt x="709" y="16"/>
                  </a:lnTo>
                  <a:lnTo>
                    <a:pt x="698" y="16"/>
                  </a:lnTo>
                  <a:cubicBezTo>
                    <a:pt x="698" y="19"/>
                    <a:pt x="697" y="20"/>
                    <a:pt x="695" y="20"/>
                  </a:cubicBezTo>
                  <a:cubicBezTo>
                    <a:pt x="694" y="20"/>
                    <a:pt x="691" y="19"/>
                    <a:pt x="689" y="19"/>
                  </a:cubicBezTo>
                  <a:cubicBezTo>
                    <a:pt x="688" y="19"/>
                    <a:pt x="687" y="19"/>
                    <a:pt x="687" y="20"/>
                  </a:cubicBezTo>
                  <a:cubicBezTo>
                    <a:pt x="687" y="24"/>
                    <a:pt x="676" y="24"/>
                    <a:pt x="676" y="28"/>
                  </a:cubicBezTo>
                  <a:cubicBezTo>
                    <a:pt x="668" y="28"/>
                    <a:pt x="672" y="35"/>
                    <a:pt x="668" y="38"/>
                  </a:cubicBezTo>
                  <a:cubicBezTo>
                    <a:pt x="666" y="37"/>
                    <a:pt x="664" y="37"/>
                    <a:pt x="663" y="37"/>
                  </a:cubicBezTo>
                  <a:cubicBezTo>
                    <a:pt x="659" y="37"/>
                    <a:pt x="656" y="39"/>
                    <a:pt x="654" y="42"/>
                  </a:cubicBezTo>
                  <a:cubicBezTo>
                    <a:pt x="650" y="50"/>
                    <a:pt x="646" y="53"/>
                    <a:pt x="636" y="53"/>
                  </a:cubicBezTo>
                  <a:cubicBezTo>
                    <a:pt x="636" y="57"/>
                    <a:pt x="634" y="58"/>
                    <a:pt x="631" y="58"/>
                  </a:cubicBezTo>
                  <a:cubicBezTo>
                    <a:pt x="629" y="58"/>
                    <a:pt x="626" y="57"/>
                    <a:pt x="624" y="57"/>
                  </a:cubicBezTo>
                  <a:cubicBezTo>
                    <a:pt x="621" y="60"/>
                    <a:pt x="614" y="60"/>
                    <a:pt x="610" y="64"/>
                  </a:cubicBezTo>
                  <a:cubicBezTo>
                    <a:pt x="599" y="68"/>
                    <a:pt x="588" y="68"/>
                    <a:pt x="580" y="79"/>
                  </a:cubicBezTo>
                  <a:cubicBezTo>
                    <a:pt x="580" y="80"/>
                    <a:pt x="579" y="80"/>
                    <a:pt x="578" y="80"/>
                  </a:cubicBezTo>
                  <a:cubicBezTo>
                    <a:pt x="577" y="80"/>
                    <a:pt x="577" y="80"/>
                    <a:pt x="577" y="82"/>
                  </a:cubicBezTo>
                  <a:cubicBezTo>
                    <a:pt x="573" y="82"/>
                    <a:pt x="566" y="82"/>
                    <a:pt x="566" y="90"/>
                  </a:cubicBezTo>
                  <a:lnTo>
                    <a:pt x="555" y="90"/>
                  </a:lnTo>
                  <a:cubicBezTo>
                    <a:pt x="551" y="94"/>
                    <a:pt x="555" y="97"/>
                    <a:pt x="548" y="97"/>
                  </a:cubicBezTo>
                  <a:cubicBezTo>
                    <a:pt x="544" y="97"/>
                    <a:pt x="540" y="101"/>
                    <a:pt x="540" y="104"/>
                  </a:cubicBezTo>
                  <a:lnTo>
                    <a:pt x="540" y="108"/>
                  </a:lnTo>
                  <a:cubicBezTo>
                    <a:pt x="536" y="112"/>
                    <a:pt x="533" y="119"/>
                    <a:pt x="529" y="123"/>
                  </a:cubicBezTo>
                  <a:cubicBezTo>
                    <a:pt x="529" y="126"/>
                    <a:pt x="533" y="130"/>
                    <a:pt x="526" y="134"/>
                  </a:cubicBezTo>
                  <a:cubicBezTo>
                    <a:pt x="529" y="138"/>
                    <a:pt x="526" y="141"/>
                    <a:pt x="522" y="141"/>
                  </a:cubicBezTo>
                  <a:lnTo>
                    <a:pt x="522" y="145"/>
                  </a:lnTo>
                  <a:cubicBezTo>
                    <a:pt x="522" y="152"/>
                    <a:pt x="522" y="152"/>
                    <a:pt x="518" y="156"/>
                  </a:cubicBezTo>
                  <a:cubicBezTo>
                    <a:pt x="514" y="160"/>
                    <a:pt x="511" y="163"/>
                    <a:pt x="507" y="170"/>
                  </a:cubicBezTo>
                  <a:lnTo>
                    <a:pt x="511" y="170"/>
                  </a:lnTo>
                  <a:lnTo>
                    <a:pt x="511" y="178"/>
                  </a:lnTo>
                  <a:lnTo>
                    <a:pt x="511" y="182"/>
                  </a:lnTo>
                  <a:cubicBezTo>
                    <a:pt x="504" y="185"/>
                    <a:pt x="504" y="192"/>
                    <a:pt x="507" y="200"/>
                  </a:cubicBezTo>
                  <a:lnTo>
                    <a:pt x="507" y="204"/>
                  </a:lnTo>
                  <a:cubicBezTo>
                    <a:pt x="504" y="204"/>
                    <a:pt x="507" y="207"/>
                    <a:pt x="504" y="211"/>
                  </a:cubicBezTo>
                  <a:cubicBezTo>
                    <a:pt x="500" y="211"/>
                    <a:pt x="504" y="214"/>
                    <a:pt x="504" y="218"/>
                  </a:cubicBezTo>
                  <a:cubicBezTo>
                    <a:pt x="504" y="222"/>
                    <a:pt x="500" y="222"/>
                    <a:pt x="500" y="226"/>
                  </a:cubicBezTo>
                  <a:cubicBezTo>
                    <a:pt x="500" y="233"/>
                    <a:pt x="504" y="240"/>
                    <a:pt x="500" y="251"/>
                  </a:cubicBezTo>
                  <a:lnTo>
                    <a:pt x="500" y="255"/>
                  </a:lnTo>
                  <a:cubicBezTo>
                    <a:pt x="507" y="262"/>
                    <a:pt x="504" y="273"/>
                    <a:pt x="511" y="280"/>
                  </a:cubicBezTo>
                  <a:lnTo>
                    <a:pt x="507" y="280"/>
                  </a:lnTo>
                  <a:cubicBezTo>
                    <a:pt x="511" y="284"/>
                    <a:pt x="514" y="288"/>
                    <a:pt x="514" y="292"/>
                  </a:cubicBezTo>
                  <a:cubicBezTo>
                    <a:pt x="514" y="295"/>
                    <a:pt x="522" y="295"/>
                    <a:pt x="522" y="299"/>
                  </a:cubicBezTo>
                  <a:cubicBezTo>
                    <a:pt x="529" y="299"/>
                    <a:pt x="533" y="310"/>
                    <a:pt x="540" y="314"/>
                  </a:cubicBezTo>
                  <a:lnTo>
                    <a:pt x="544" y="317"/>
                  </a:lnTo>
                  <a:cubicBezTo>
                    <a:pt x="544" y="317"/>
                    <a:pt x="548" y="314"/>
                    <a:pt x="551" y="310"/>
                  </a:cubicBezTo>
                  <a:lnTo>
                    <a:pt x="551" y="310"/>
                  </a:lnTo>
                  <a:cubicBezTo>
                    <a:pt x="551" y="317"/>
                    <a:pt x="548" y="317"/>
                    <a:pt x="551" y="321"/>
                  </a:cubicBezTo>
                  <a:lnTo>
                    <a:pt x="551" y="328"/>
                  </a:lnTo>
                  <a:cubicBezTo>
                    <a:pt x="555" y="328"/>
                    <a:pt x="558" y="332"/>
                    <a:pt x="555" y="336"/>
                  </a:cubicBezTo>
                  <a:cubicBezTo>
                    <a:pt x="552" y="336"/>
                    <a:pt x="551" y="343"/>
                    <a:pt x="547" y="343"/>
                  </a:cubicBezTo>
                  <a:cubicBezTo>
                    <a:pt x="546" y="343"/>
                    <a:pt x="545" y="343"/>
                    <a:pt x="544" y="343"/>
                  </a:cubicBezTo>
                  <a:cubicBezTo>
                    <a:pt x="542" y="346"/>
                    <a:pt x="539" y="347"/>
                    <a:pt x="536" y="347"/>
                  </a:cubicBezTo>
                  <a:cubicBezTo>
                    <a:pt x="533" y="347"/>
                    <a:pt x="529" y="346"/>
                    <a:pt x="526" y="346"/>
                  </a:cubicBezTo>
                  <a:cubicBezTo>
                    <a:pt x="524" y="347"/>
                    <a:pt x="522" y="347"/>
                    <a:pt x="521" y="347"/>
                  </a:cubicBezTo>
                  <a:cubicBezTo>
                    <a:pt x="517" y="347"/>
                    <a:pt x="515" y="345"/>
                    <a:pt x="513" y="345"/>
                  </a:cubicBezTo>
                  <a:cubicBezTo>
                    <a:pt x="512" y="345"/>
                    <a:pt x="511" y="345"/>
                    <a:pt x="511" y="346"/>
                  </a:cubicBezTo>
                  <a:lnTo>
                    <a:pt x="507" y="346"/>
                  </a:lnTo>
                  <a:cubicBezTo>
                    <a:pt x="503" y="345"/>
                    <a:pt x="500" y="344"/>
                    <a:pt x="497" y="344"/>
                  </a:cubicBezTo>
                  <a:cubicBezTo>
                    <a:pt x="493" y="344"/>
                    <a:pt x="490" y="347"/>
                    <a:pt x="485" y="354"/>
                  </a:cubicBezTo>
                  <a:cubicBezTo>
                    <a:pt x="483" y="357"/>
                    <a:pt x="478" y="359"/>
                    <a:pt x="475" y="359"/>
                  </a:cubicBezTo>
                  <a:cubicBezTo>
                    <a:pt x="474" y="359"/>
                    <a:pt x="474" y="359"/>
                    <a:pt x="474" y="358"/>
                  </a:cubicBezTo>
                  <a:cubicBezTo>
                    <a:pt x="467" y="354"/>
                    <a:pt x="460" y="354"/>
                    <a:pt x="460" y="343"/>
                  </a:cubicBezTo>
                  <a:lnTo>
                    <a:pt x="456" y="343"/>
                  </a:lnTo>
                  <a:cubicBezTo>
                    <a:pt x="452" y="343"/>
                    <a:pt x="452" y="339"/>
                    <a:pt x="448" y="336"/>
                  </a:cubicBezTo>
                  <a:cubicBezTo>
                    <a:pt x="441" y="324"/>
                    <a:pt x="438" y="314"/>
                    <a:pt x="434" y="302"/>
                  </a:cubicBezTo>
                  <a:lnTo>
                    <a:pt x="438" y="302"/>
                  </a:lnTo>
                  <a:cubicBezTo>
                    <a:pt x="441" y="302"/>
                    <a:pt x="441" y="302"/>
                    <a:pt x="441" y="299"/>
                  </a:cubicBezTo>
                  <a:lnTo>
                    <a:pt x="438" y="299"/>
                  </a:lnTo>
                  <a:cubicBezTo>
                    <a:pt x="430" y="295"/>
                    <a:pt x="430" y="292"/>
                    <a:pt x="430" y="284"/>
                  </a:cubicBezTo>
                  <a:lnTo>
                    <a:pt x="434" y="280"/>
                  </a:lnTo>
                  <a:cubicBezTo>
                    <a:pt x="430" y="280"/>
                    <a:pt x="426" y="280"/>
                    <a:pt x="426" y="277"/>
                  </a:cubicBezTo>
                  <a:cubicBezTo>
                    <a:pt x="423" y="273"/>
                    <a:pt x="423" y="270"/>
                    <a:pt x="423" y="270"/>
                  </a:cubicBezTo>
                  <a:cubicBezTo>
                    <a:pt x="419" y="262"/>
                    <a:pt x="419" y="255"/>
                    <a:pt x="412" y="248"/>
                  </a:cubicBezTo>
                  <a:lnTo>
                    <a:pt x="412" y="244"/>
                  </a:lnTo>
                  <a:cubicBezTo>
                    <a:pt x="419" y="244"/>
                    <a:pt x="419" y="251"/>
                    <a:pt x="423" y="255"/>
                  </a:cubicBezTo>
                  <a:cubicBezTo>
                    <a:pt x="423" y="244"/>
                    <a:pt x="415" y="240"/>
                    <a:pt x="408" y="240"/>
                  </a:cubicBezTo>
                  <a:cubicBezTo>
                    <a:pt x="408" y="236"/>
                    <a:pt x="408" y="236"/>
                    <a:pt x="412" y="236"/>
                  </a:cubicBezTo>
                  <a:cubicBezTo>
                    <a:pt x="408" y="233"/>
                    <a:pt x="404" y="233"/>
                    <a:pt x="404" y="229"/>
                  </a:cubicBezTo>
                  <a:cubicBezTo>
                    <a:pt x="401" y="222"/>
                    <a:pt x="397" y="222"/>
                    <a:pt x="393" y="214"/>
                  </a:cubicBezTo>
                  <a:cubicBezTo>
                    <a:pt x="390" y="211"/>
                    <a:pt x="390" y="207"/>
                    <a:pt x="390" y="204"/>
                  </a:cubicBezTo>
                  <a:cubicBezTo>
                    <a:pt x="390" y="200"/>
                    <a:pt x="393" y="196"/>
                    <a:pt x="390" y="196"/>
                  </a:cubicBezTo>
                  <a:cubicBezTo>
                    <a:pt x="386" y="192"/>
                    <a:pt x="386" y="189"/>
                    <a:pt x="382" y="185"/>
                  </a:cubicBezTo>
                  <a:cubicBezTo>
                    <a:pt x="382" y="182"/>
                    <a:pt x="375" y="178"/>
                    <a:pt x="375" y="170"/>
                  </a:cubicBezTo>
                  <a:lnTo>
                    <a:pt x="371" y="170"/>
                  </a:lnTo>
                  <a:lnTo>
                    <a:pt x="371" y="174"/>
                  </a:lnTo>
                  <a:cubicBezTo>
                    <a:pt x="379" y="182"/>
                    <a:pt x="375" y="192"/>
                    <a:pt x="382" y="200"/>
                  </a:cubicBezTo>
                  <a:lnTo>
                    <a:pt x="386" y="204"/>
                  </a:lnTo>
                  <a:cubicBezTo>
                    <a:pt x="390" y="211"/>
                    <a:pt x="386" y="214"/>
                    <a:pt x="382" y="222"/>
                  </a:cubicBezTo>
                  <a:cubicBezTo>
                    <a:pt x="381" y="221"/>
                    <a:pt x="380" y="220"/>
                    <a:pt x="379" y="220"/>
                  </a:cubicBezTo>
                  <a:cubicBezTo>
                    <a:pt x="377" y="220"/>
                    <a:pt x="376" y="223"/>
                    <a:pt x="379" y="226"/>
                  </a:cubicBezTo>
                  <a:lnTo>
                    <a:pt x="379" y="229"/>
                  </a:lnTo>
                  <a:cubicBezTo>
                    <a:pt x="382" y="233"/>
                    <a:pt x="390" y="248"/>
                    <a:pt x="390" y="251"/>
                  </a:cubicBezTo>
                  <a:cubicBezTo>
                    <a:pt x="390" y="255"/>
                    <a:pt x="393" y="258"/>
                    <a:pt x="393" y="262"/>
                  </a:cubicBezTo>
                  <a:cubicBezTo>
                    <a:pt x="397" y="262"/>
                    <a:pt x="401" y="273"/>
                    <a:pt x="397" y="273"/>
                  </a:cubicBezTo>
                  <a:cubicBezTo>
                    <a:pt x="393" y="277"/>
                    <a:pt x="401" y="280"/>
                    <a:pt x="397" y="280"/>
                  </a:cubicBezTo>
                  <a:cubicBezTo>
                    <a:pt x="393" y="284"/>
                    <a:pt x="386" y="284"/>
                    <a:pt x="382" y="284"/>
                  </a:cubicBezTo>
                  <a:cubicBezTo>
                    <a:pt x="390" y="288"/>
                    <a:pt x="397" y="288"/>
                    <a:pt x="404" y="288"/>
                  </a:cubicBezTo>
                  <a:lnTo>
                    <a:pt x="404" y="299"/>
                  </a:lnTo>
                  <a:cubicBezTo>
                    <a:pt x="408" y="302"/>
                    <a:pt x="408" y="306"/>
                    <a:pt x="408" y="310"/>
                  </a:cubicBezTo>
                  <a:cubicBezTo>
                    <a:pt x="419" y="317"/>
                    <a:pt x="415" y="324"/>
                    <a:pt x="419" y="332"/>
                  </a:cubicBezTo>
                  <a:cubicBezTo>
                    <a:pt x="419" y="336"/>
                    <a:pt x="423" y="343"/>
                    <a:pt x="423" y="343"/>
                  </a:cubicBezTo>
                  <a:cubicBezTo>
                    <a:pt x="430" y="346"/>
                    <a:pt x="430" y="354"/>
                    <a:pt x="434" y="358"/>
                  </a:cubicBezTo>
                  <a:cubicBezTo>
                    <a:pt x="430" y="361"/>
                    <a:pt x="434" y="365"/>
                    <a:pt x="430" y="368"/>
                  </a:cubicBezTo>
                  <a:cubicBezTo>
                    <a:pt x="426" y="372"/>
                    <a:pt x="426" y="376"/>
                    <a:pt x="426" y="380"/>
                  </a:cubicBezTo>
                  <a:cubicBezTo>
                    <a:pt x="430" y="383"/>
                    <a:pt x="430" y="387"/>
                    <a:pt x="423" y="387"/>
                  </a:cubicBezTo>
                  <a:lnTo>
                    <a:pt x="419" y="390"/>
                  </a:lnTo>
                  <a:cubicBezTo>
                    <a:pt x="419" y="394"/>
                    <a:pt x="415" y="394"/>
                    <a:pt x="415" y="402"/>
                  </a:cubicBezTo>
                  <a:cubicBezTo>
                    <a:pt x="415" y="405"/>
                    <a:pt x="419" y="405"/>
                    <a:pt x="423" y="409"/>
                  </a:cubicBezTo>
                  <a:cubicBezTo>
                    <a:pt x="415" y="412"/>
                    <a:pt x="419" y="412"/>
                    <a:pt x="423" y="416"/>
                  </a:cubicBezTo>
                  <a:cubicBezTo>
                    <a:pt x="430" y="420"/>
                    <a:pt x="430" y="427"/>
                    <a:pt x="430" y="434"/>
                  </a:cubicBezTo>
                  <a:lnTo>
                    <a:pt x="430" y="446"/>
                  </a:lnTo>
                  <a:cubicBezTo>
                    <a:pt x="430" y="446"/>
                    <a:pt x="430" y="449"/>
                    <a:pt x="434" y="453"/>
                  </a:cubicBezTo>
                  <a:lnTo>
                    <a:pt x="434" y="456"/>
                  </a:lnTo>
                  <a:cubicBezTo>
                    <a:pt x="438" y="464"/>
                    <a:pt x="445" y="471"/>
                    <a:pt x="441" y="482"/>
                  </a:cubicBezTo>
                  <a:cubicBezTo>
                    <a:pt x="441" y="486"/>
                    <a:pt x="445" y="490"/>
                    <a:pt x="445" y="493"/>
                  </a:cubicBezTo>
                  <a:cubicBezTo>
                    <a:pt x="441" y="497"/>
                    <a:pt x="438" y="497"/>
                    <a:pt x="438" y="500"/>
                  </a:cubicBezTo>
                  <a:cubicBezTo>
                    <a:pt x="434" y="504"/>
                    <a:pt x="434" y="512"/>
                    <a:pt x="430" y="512"/>
                  </a:cubicBezTo>
                  <a:cubicBezTo>
                    <a:pt x="423" y="515"/>
                    <a:pt x="434" y="519"/>
                    <a:pt x="430" y="522"/>
                  </a:cubicBezTo>
                  <a:cubicBezTo>
                    <a:pt x="426" y="526"/>
                    <a:pt x="423" y="526"/>
                    <a:pt x="423" y="530"/>
                  </a:cubicBezTo>
                  <a:cubicBezTo>
                    <a:pt x="419" y="534"/>
                    <a:pt x="415" y="537"/>
                    <a:pt x="412" y="544"/>
                  </a:cubicBezTo>
                  <a:cubicBezTo>
                    <a:pt x="404" y="552"/>
                    <a:pt x="401" y="563"/>
                    <a:pt x="390" y="570"/>
                  </a:cubicBezTo>
                  <a:cubicBezTo>
                    <a:pt x="386" y="570"/>
                    <a:pt x="382" y="578"/>
                    <a:pt x="379" y="581"/>
                  </a:cubicBezTo>
                  <a:cubicBezTo>
                    <a:pt x="379" y="588"/>
                    <a:pt x="375" y="592"/>
                    <a:pt x="371" y="596"/>
                  </a:cubicBezTo>
                  <a:cubicBezTo>
                    <a:pt x="364" y="600"/>
                    <a:pt x="360" y="607"/>
                    <a:pt x="360" y="614"/>
                  </a:cubicBezTo>
                  <a:cubicBezTo>
                    <a:pt x="357" y="622"/>
                    <a:pt x="353" y="625"/>
                    <a:pt x="349" y="629"/>
                  </a:cubicBezTo>
                  <a:lnTo>
                    <a:pt x="346" y="632"/>
                  </a:lnTo>
                  <a:cubicBezTo>
                    <a:pt x="349" y="636"/>
                    <a:pt x="346" y="636"/>
                    <a:pt x="342" y="640"/>
                  </a:cubicBezTo>
                  <a:lnTo>
                    <a:pt x="342" y="644"/>
                  </a:lnTo>
                  <a:cubicBezTo>
                    <a:pt x="342" y="647"/>
                    <a:pt x="338" y="651"/>
                    <a:pt x="335" y="654"/>
                  </a:cubicBezTo>
                  <a:cubicBezTo>
                    <a:pt x="331" y="654"/>
                    <a:pt x="327" y="658"/>
                    <a:pt x="327" y="662"/>
                  </a:cubicBezTo>
                  <a:cubicBezTo>
                    <a:pt x="327" y="669"/>
                    <a:pt x="324" y="676"/>
                    <a:pt x="316" y="684"/>
                  </a:cubicBezTo>
                  <a:cubicBezTo>
                    <a:pt x="313" y="688"/>
                    <a:pt x="313" y="691"/>
                    <a:pt x="309" y="698"/>
                  </a:cubicBezTo>
                  <a:cubicBezTo>
                    <a:pt x="313" y="702"/>
                    <a:pt x="305" y="706"/>
                    <a:pt x="305" y="713"/>
                  </a:cubicBezTo>
                  <a:cubicBezTo>
                    <a:pt x="305" y="713"/>
                    <a:pt x="298" y="717"/>
                    <a:pt x="302" y="720"/>
                  </a:cubicBezTo>
                  <a:cubicBezTo>
                    <a:pt x="305" y="720"/>
                    <a:pt x="298" y="724"/>
                    <a:pt x="298" y="728"/>
                  </a:cubicBezTo>
                  <a:lnTo>
                    <a:pt x="298" y="735"/>
                  </a:lnTo>
                  <a:cubicBezTo>
                    <a:pt x="294" y="739"/>
                    <a:pt x="291" y="739"/>
                    <a:pt x="291" y="739"/>
                  </a:cubicBezTo>
                  <a:cubicBezTo>
                    <a:pt x="294" y="742"/>
                    <a:pt x="294" y="746"/>
                    <a:pt x="287" y="750"/>
                  </a:cubicBezTo>
                  <a:cubicBezTo>
                    <a:pt x="291" y="754"/>
                    <a:pt x="280" y="757"/>
                    <a:pt x="283" y="764"/>
                  </a:cubicBezTo>
                  <a:cubicBezTo>
                    <a:pt x="283" y="764"/>
                    <a:pt x="283" y="768"/>
                    <a:pt x="280" y="772"/>
                  </a:cubicBezTo>
                  <a:lnTo>
                    <a:pt x="276" y="772"/>
                  </a:lnTo>
                  <a:cubicBezTo>
                    <a:pt x="276" y="779"/>
                    <a:pt x="276" y="786"/>
                    <a:pt x="269" y="794"/>
                  </a:cubicBezTo>
                  <a:cubicBezTo>
                    <a:pt x="269" y="794"/>
                    <a:pt x="272" y="798"/>
                    <a:pt x="269" y="798"/>
                  </a:cubicBezTo>
                  <a:lnTo>
                    <a:pt x="269" y="805"/>
                  </a:lnTo>
                  <a:cubicBezTo>
                    <a:pt x="269" y="805"/>
                    <a:pt x="265" y="808"/>
                    <a:pt x="265" y="812"/>
                  </a:cubicBezTo>
                  <a:cubicBezTo>
                    <a:pt x="265" y="820"/>
                    <a:pt x="265" y="823"/>
                    <a:pt x="261" y="827"/>
                  </a:cubicBezTo>
                  <a:lnTo>
                    <a:pt x="258" y="830"/>
                  </a:lnTo>
                  <a:cubicBezTo>
                    <a:pt x="254" y="834"/>
                    <a:pt x="254" y="842"/>
                    <a:pt x="250" y="845"/>
                  </a:cubicBezTo>
                  <a:cubicBezTo>
                    <a:pt x="247" y="849"/>
                    <a:pt x="243" y="852"/>
                    <a:pt x="243" y="856"/>
                  </a:cubicBezTo>
                  <a:cubicBezTo>
                    <a:pt x="243" y="860"/>
                    <a:pt x="243" y="864"/>
                    <a:pt x="239" y="867"/>
                  </a:cubicBezTo>
                  <a:cubicBezTo>
                    <a:pt x="236" y="867"/>
                    <a:pt x="239" y="871"/>
                    <a:pt x="236" y="874"/>
                  </a:cubicBezTo>
                  <a:cubicBezTo>
                    <a:pt x="232" y="878"/>
                    <a:pt x="232" y="886"/>
                    <a:pt x="232" y="893"/>
                  </a:cubicBezTo>
                  <a:cubicBezTo>
                    <a:pt x="232" y="900"/>
                    <a:pt x="232" y="908"/>
                    <a:pt x="221" y="915"/>
                  </a:cubicBezTo>
                  <a:lnTo>
                    <a:pt x="217" y="918"/>
                  </a:lnTo>
                  <a:cubicBezTo>
                    <a:pt x="225" y="918"/>
                    <a:pt x="228" y="922"/>
                    <a:pt x="232" y="922"/>
                  </a:cubicBezTo>
                  <a:cubicBezTo>
                    <a:pt x="236" y="930"/>
                    <a:pt x="236" y="933"/>
                    <a:pt x="239" y="937"/>
                  </a:cubicBezTo>
                  <a:cubicBezTo>
                    <a:pt x="243" y="944"/>
                    <a:pt x="236" y="948"/>
                    <a:pt x="239" y="952"/>
                  </a:cubicBezTo>
                  <a:cubicBezTo>
                    <a:pt x="239" y="959"/>
                    <a:pt x="239" y="966"/>
                    <a:pt x="243" y="974"/>
                  </a:cubicBezTo>
                  <a:lnTo>
                    <a:pt x="243" y="984"/>
                  </a:lnTo>
                  <a:cubicBezTo>
                    <a:pt x="239" y="988"/>
                    <a:pt x="243" y="988"/>
                    <a:pt x="247" y="992"/>
                  </a:cubicBezTo>
                  <a:cubicBezTo>
                    <a:pt x="250" y="999"/>
                    <a:pt x="254" y="1006"/>
                    <a:pt x="254" y="1010"/>
                  </a:cubicBezTo>
                  <a:cubicBezTo>
                    <a:pt x="258" y="1018"/>
                    <a:pt x="261" y="1021"/>
                    <a:pt x="265" y="1025"/>
                  </a:cubicBezTo>
                  <a:cubicBezTo>
                    <a:pt x="265" y="1028"/>
                    <a:pt x="261" y="1032"/>
                    <a:pt x="265" y="1036"/>
                  </a:cubicBezTo>
                  <a:cubicBezTo>
                    <a:pt x="272" y="1040"/>
                    <a:pt x="269" y="1043"/>
                    <a:pt x="272" y="1047"/>
                  </a:cubicBezTo>
                  <a:lnTo>
                    <a:pt x="276" y="1047"/>
                  </a:lnTo>
                  <a:cubicBezTo>
                    <a:pt x="276" y="1054"/>
                    <a:pt x="276" y="1058"/>
                    <a:pt x="283" y="1058"/>
                  </a:cubicBezTo>
                  <a:cubicBezTo>
                    <a:pt x="283" y="1062"/>
                    <a:pt x="287" y="1062"/>
                    <a:pt x="291" y="1062"/>
                  </a:cubicBezTo>
                  <a:cubicBezTo>
                    <a:pt x="294" y="1065"/>
                    <a:pt x="291" y="1069"/>
                    <a:pt x="287" y="1069"/>
                  </a:cubicBezTo>
                  <a:lnTo>
                    <a:pt x="291" y="1072"/>
                  </a:lnTo>
                  <a:cubicBezTo>
                    <a:pt x="291" y="1076"/>
                    <a:pt x="291" y="1084"/>
                    <a:pt x="294" y="1087"/>
                  </a:cubicBezTo>
                  <a:cubicBezTo>
                    <a:pt x="298" y="1094"/>
                    <a:pt x="302" y="1102"/>
                    <a:pt x="298" y="1113"/>
                  </a:cubicBezTo>
                  <a:lnTo>
                    <a:pt x="294" y="1113"/>
                  </a:lnTo>
                  <a:cubicBezTo>
                    <a:pt x="302" y="1116"/>
                    <a:pt x="298" y="1120"/>
                    <a:pt x="298" y="1124"/>
                  </a:cubicBezTo>
                  <a:lnTo>
                    <a:pt x="294" y="1128"/>
                  </a:lnTo>
                  <a:cubicBezTo>
                    <a:pt x="291" y="1128"/>
                    <a:pt x="294" y="1135"/>
                    <a:pt x="287" y="1138"/>
                  </a:cubicBezTo>
                  <a:cubicBezTo>
                    <a:pt x="291" y="1142"/>
                    <a:pt x="280" y="1142"/>
                    <a:pt x="280" y="1146"/>
                  </a:cubicBezTo>
                  <a:cubicBezTo>
                    <a:pt x="280" y="1150"/>
                    <a:pt x="276" y="1153"/>
                    <a:pt x="272" y="1157"/>
                  </a:cubicBezTo>
                  <a:cubicBezTo>
                    <a:pt x="269" y="1157"/>
                    <a:pt x="269" y="1160"/>
                    <a:pt x="265" y="1160"/>
                  </a:cubicBezTo>
                  <a:cubicBezTo>
                    <a:pt x="261" y="1157"/>
                    <a:pt x="258" y="1157"/>
                    <a:pt x="254" y="1157"/>
                  </a:cubicBezTo>
                  <a:cubicBezTo>
                    <a:pt x="250" y="1157"/>
                    <a:pt x="247" y="1160"/>
                    <a:pt x="243" y="1160"/>
                  </a:cubicBezTo>
                  <a:cubicBezTo>
                    <a:pt x="242" y="1160"/>
                    <a:pt x="240" y="1159"/>
                    <a:pt x="239" y="1159"/>
                  </a:cubicBezTo>
                  <a:cubicBezTo>
                    <a:pt x="234" y="1159"/>
                    <a:pt x="231" y="1165"/>
                    <a:pt x="228" y="1168"/>
                  </a:cubicBezTo>
                  <a:cubicBezTo>
                    <a:pt x="225" y="1175"/>
                    <a:pt x="217" y="1179"/>
                    <a:pt x="214" y="1186"/>
                  </a:cubicBezTo>
                  <a:lnTo>
                    <a:pt x="210" y="1186"/>
                  </a:lnTo>
                  <a:cubicBezTo>
                    <a:pt x="210" y="1194"/>
                    <a:pt x="203" y="1197"/>
                    <a:pt x="206" y="1204"/>
                  </a:cubicBezTo>
                  <a:lnTo>
                    <a:pt x="206" y="1208"/>
                  </a:lnTo>
                  <a:lnTo>
                    <a:pt x="206" y="1219"/>
                  </a:lnTo>
                  <a:cubicBezTo>
                    <a:pt x="206" y="1223"/>
                    <a:pt x="199" y="1226"/>
                    <a:pt x="203" y="1230"/>
                  </a:cubicBezTo>
                  <a:cubicBezTo>
                    <a:pt x="203" y="1234"/>
                    <a:pt x="199" y="1234"/>
                    <a:pt x="199" y="1234"/>
                  </a:cubicBezTo>
                  <a:cubicBezTo>
                    <a:pt x="195" y="1238"/>
                    <a:pt x="195" y="1241"/>
                    <a:pt x="195" y="1245"/>
                  </a:cubicBezTo>
                  <a:cubicBezTo>
                    <a:pt x="192" y="1252"/>
                    <a:pt x="188" y="1260"/>
                    <a:pt x="184" y="1267"/>
                  </a:cubicBezTo>
                  <a:cubicBezTo>
                    <a:pt x="181" y="1270"/>
                    <a:pt x="181" y="1274"/>
                    <a:pt x="177" y="1274"/>
                  </a:cubicBezTo>
                  <a:cubicBezTo>
                    <a:pt x="173" y="1278"/>
                    <a:pt x="170" y="1278"/>
                    <a:pt x="162" y="1278"/>
                  </a:cubicBezTo>
                  <a:cubicBezTo>
                    <a:pt x="162" y="1285"/>
                    <a:pt x="162" y="1285"/>
                    <a:pt x="155" y="1289"/>
                  </a:cubicBezTo>
                  <a:cubicBezTo>
                    <a:pt x="151" y="1296"/>
                    <a:pt x="148" y="1304"/>
                    <a:pt x="140" y="1307"/>
                  </a:cubicBezTo>
                  <a:cubicBezTo>
                    <a:pt x="137" y="1307"/>
                    <a:pt x="137" y="1311"/>
                    <a:pt x="137" y="1311"/>
                  </a:cubicBezTo>
                  <a:cubicBezTo>
                    <a:pt x="137" y="1318"/>
                    <a:pt x="133" y="1322"/>
                    <a:pt x="129" y="1329"/>
                  </a:cubicBezTo>
                  <a:cubicBezTo>
                    <a:pt x="129" y="1333"/>
                    <a:pt x="122" y="1340"/>
                    <a:pt x="122" y="1348"/>
                  </a:cubicBezTo>
                  <a:lnTo>
                    <a:pt x="118" y="1351"/>
                  </a:lnTo>
                  <a:cubicBezTo>
                    <a:pt x="115" y="1355"/>
                    <a:pt x="111" y="1358"/>
                    <a:pt x="107" y="1366"/>
                  </a:cubicBezTo>
                  <a:cubicBezTo>
                    <a:pt x="111" y="1370"/>
                    <a:pt x="104" y="1370"/>
                    <a:pt x="104" y="1373"/>
                  </a:cubicBezTo>
                  <a:cubicBezTo>
                    <a:pt x="104" y="1377"/>
                    <a:pt x="100" y="1380"/>
                    <a:pt x="100" y="1384"/>
                  </a:cubicBezTo>
                  <a:cubicBezTo>
                    <a:pt x="100" y="1395"/>
                    <a:pt x="93" y="1402"/>
                    <a:pt x="93" y="1414"/>
                  </a:cubicBezTo>
                  <a:cubicBezTo>
                    <a:pt x="89" y="1414"/>
                    <a:pt x="89" y="1421"/>
                    <a:pt x="82" y="1421"/>
                  </a:cubicBezTo>
                  <a:lnTo>
                    <a:pt x="78" y="1424"/>
                  </a:lnTo>
                  <a:cubicBezTo>
                    <a:pt x="71" y="1432"/>
                    <a:pt x="67" y="1439"/>
                    <a:pt x="60" y="1446"/>
                  </a:cubicBezTo>
                  <a:cubicBezTo>
                    <a:pt x="56" y="1446"/>
                    <a:pt x="52" y="1450"/>
                    <a:pt x="49" y="1458"/>
                  </a:cubicBezTo>
                  <a:cubicBezTo>
                    <a:pt x="45" y="1465"/>
                    <a:pt x="34" y="1468"/>
                    <a:pt x="34" y="1476"/>
                  </a:cubicBezTo>
                  <a:cubicBezTo>
                    <a:pt x="30" y="1487"/>
                    <a:pt x="19" y="1487"/>
                    <a:pt x="16" y="1498"/>
                  </a:cubicBezTo>
                  <a:cubicBezTo>
                    <a:pt x="16" y="1500"/>
                    <a:pt x="15" y="1500"/>
                    <a:pt x="14" y="1500"/>
                  </a:cubicBezTo>
                  <a:cubicBezTo>
                    <a:pt x="13" y="1500"/>
                    <a:pt x="12" y="1500"/>
                    <a:pt x="12" y="1502"/>
                  </a:cubicBezTo>
                  <a:cubicBezTo>
                    <a:pt x="12" y="1509"/>
                    <a:pt x="5" y="1512"/>
                    <a:pt x="1" y="1516"/>
                  </a:cubicBezTo>
                  <a:cubicBezTo>
                    <a:pt x="1" y="1520"/>
                    <a:pt x="5" y="1520"/>
                    <a:pt x="8" y="1527"/>
                  </a:cubicBezTo>
                  <a:cubicBezTo>
                    <a:pt x="8" y="1531"/>
                    <a:pt x="8" y="1542"/>
                    <a:pt x="16" y="1546"/>
                  </a:cubicBezTo>
                  <a:lnTo>
                    <a:pt x="16" y="1560"/>
                  </a:lnTo>
                  <a:cubicBezTo>
                    <a:pt x="16" y="1564"/>
                    <a:pt x="19" y="1568"/>
                    <a:pt x="19" y="1571"/>
                  </a:cubicBezTo>
                  <a:cubicBezTo>
                    <a:pt x="19" y="1571"/>
                    <a:pt x="16" y="1575"/>
                    <a:pt x="19" y="1575"/>
                  </a:cubicBezTo>
                  <a:cubicBezTo>
                    <a:pt x="27" y="1582"/>
                    <a:pt x="30" y="1590"/>
                    <a:pt x="34" y="1593"/>
                  </a:cubicBezTo>
                  <a:cubicBezTo>
                    <a:pt x="45" y="1597"/>
                    <a:pt x="52" y="1600"/>
                    <a:pt x="63" y="1600"/>
                  </a:cubicBezTo>
                  <a:cubicBezTo>
                    <a:pt x="67" y="1600"/>
                    <a:pt x="71" y="1604"/>
                    <a:pt x="74" y="1608"/>
                  </a:cubicBezTo>
                  <a:cubicBezTo>
                    <a:pt x="82" y="1615"/>
                    <a:pt x="93" y="1615"/>
                    <a:pt x="100" y="1619"/>
                  </a:cubicBezTo>
                  <a:cubicBezTo>
                    <a:pt x="111" y="1622"/>
                    <a:pt x="118" y="1626"/>
                    <a:pt x="126" y="1630"/>
                  </a:cubicBezTo>
                  <a:cubicBezTo>
                    <a:pt x="129" y="1634"/>
                    <a:pt x="137" y="1637"/>
                    <a:pt x="144" y="1637"/>
                  </a:cubicBezTo>
                  <a:cubicBezTo>
                    <a:pt x="148" y="1637"/>
                    <a:pt x="151" y="1641"/>
                    <a:pt x="155" y="1644"/>
                  </a:cubicBezTo>
                  <a:cubicBezTo>
                    <a:pt x="155" y="1644"/>
                    <a:pt x="155" y="1648"/>
                    <a:pt x="159" y="1648"/>
                  </a:cubicBezTo>
                  <a:cubicBezTo>
                    <a:pt x="162" y="1652"/>
                    <a:pt x="170" y="1652"/>
                    <a:pt x="173" y="1656"/>
                  </a:cubicBezTo>
                  <a:cubicBezTo>
                    <a:pt x="181" y="1656"/>
                    <a:pt x="184" y="1656"/>
                    <a:pt x="188" y="1663"/>
                  </a:cubicBezTo>
                  <a:lnTo>
                    <a:pt x="192" y="1663"/>
                  </a:lnTo>
                  <a:cubicBezTo>
                    <a:pt x="203" y="1666"/>
                    <a:pt x="217" y="1670"/>
                    <a:pt x="228" y="1674"/>
                  </a:cubicBezTo>
                  <a:cubicBezTo>
                    <a:pt x="232" y="1678"/>
                    <a:pt x="236" y="1681"/>
                    <a:pt x="239" y="1681"/>
                  </a:cubicBezTo>
                  <a:cubicBezTo>
                    <a:pt x="241" y="1679"/>
                    <a:pt x="243" y="1679"/>
                    <a:pt x="244" y="1679"/>
                  </a:cubicBezTo>
                  <a:cubicBezTo>
                    <a:pt x="248" y="1679"/>
                    <a:pt x="251" y="1682"/>
                    <a:pt x="255" y="1682"/>
                  </a:cubicBezTo>
                  <a:cubicBezTo>
                    <a:pt x="256" y="1682"/>
                    <a:pt x="257" y="1682"/>
                    <a:pt x="258" y="1681"/>
                  </a:cubicBezTo>
                  <a:cubicBezTo>
                    <a:pt x="261" y="1685"/>
                    <a:pt x="261" y="1685"/>
                    <a:pt x="261" y="1688"/>
                  </a:cubicBezTo>
                  <a:cubicBezTo>
                    <a:pt x="266" y="1686"/>
                    <a:pt x="267" y="1684"/>
                    <a:pt x="269" y="1684"/>
                  </a:cubicBezTo>
                  <a:cubicBezTo>
                    <a:pt x="271" y="1684"/>
                    <a:pt x="273" y="1685"/>
                    <a:pt x="276" y="1688"/>
                  </a:cubicBezTo>
                  <a:cubicBezTo>
                    <a:pt x="283" y="1692"/>
                    <a:pt x="294" y="1696"/>
                    <a:pt x="298" y="1700"/>
                  </a:cubicBezTo>
                  <a:lnTo>
                    <a:pt x="302" y="1700"/>
                  </a:lnTo>
                  <a:cubicBezTo>
                    <a:pt x="304" y="1699"/>
                    <a:pt x="306" y="1698"/>
                    <a:pt x="308" y="1698"/>
                  </a:cubicBezTo>
                  <a:cubicBezTo>
                    <a:pt x="311" y="1698"/>
                    <a:pt x="314" y="1700"/>
                    <a:pt x="316" y="1700"/>
                  </a:cubicBezTo>
                  <a:cubicBezTo>
                    <a:pt x="324" y="1703"/>
                    <a:pt x="335" y="1707"/>
                    <a:pt x="342" y="1707"/>
                  </a:cubicBezTo>
                  <a:cubicBezTo>
                    <a:pt x="345" y="1709"/>
                    <a:pt x="347" y="1712"/>
                    <a:pt x="349" y="1712"/>
                  </a:cubicBezTo>
                  <a:cubicBezTo>
                    <a:pt x="349" y="1712"/>
                    <a:pt x="349" y="1711"/>
                    <a:pt x="349" y="1710"/>
                  </a:cubicBezTo>
                  <a:cubicBezTo>
                    <a:pt x="351" y="1710"/>
                    <a:pt x="352" y="1709"/>
                    <a:pt x="353" y="1709"/>
                  </a:cubicBezTo>
                  <a:cubicBezTo>
                    <a:pt x="358" y="1709"/>
                    <a:pt x="361" y="1714"/>
                    <a:pt x="364" y="1714"/>
                  </a:cubicBezTo>
                  <a:cubicBezTo>
                    <a:pt x="367" y="1717"/>
                    <a:pt x="368" y="1720"/>
                    <a:pt x="370" y="1720"/>
                  </a:cubicBezTo>
                  <a:cubicBezTo>
                    <a:pt x="372" y="1720"/>
                    <a:pt x="373" y="1719"/>
                    <a:pt x="375" y="1718"/>
                  </a:cubicBezTo>
                  <a:lnTo>
                    <a:pt x="375" y="1722"/>
                  </a:lnTo>
                  <a:cubicBezTo>
                    <a:pt x="379" y="1722"/>
                    <a:pt x="379" y="1722"/>
                    <a:pt x="382" y="1725"/>
                  </a:cubicBezTo>
                  <a:cubicBezTo>
                    <a:pt x="382" y="1725"/>
                    <a:pt x="384" y="1724"/>
                    <a:pt x="386" y="1724"/>
                  </a:cubicBezTo>
                  <a:cubicBezTo>
                    <a:pt x="387" y="1724"/>
                    <a:pt x="389" y="1724"/>
                    <a:pt x="390" y="1725"/>
                  </a:cubicBezTo>
                  <a:cubicBezTo>
                    <a:pt x="393" y="1725"/>
                    <a:pt x="401" y="1729"/>
                    <a:pt x="408" y="1729"/>
                  </a:cubicBezTo>
                  <a:cubicBezTo>
                    <a:pt x="426" y="1736"/>
                    <a:pt x="445" y="1740"/>
                    <a:pt x="463" y="1744"/>
                  </a:cubicBezTo>
                  <a:lnTo>
                    <a:pt x="467" y="1747"/>
                  </a:lnTo>
                  <a:lnTo>
                    <a:pt x="467" y="1751"/>
                  </a:lnTo>
                  <a:cubicBezTo>
                    <a:pt x="474" y="1754"/>
                    <a:pt x="482" y="1754"/>
                    <a:pt x="489" y="1758"/>
                  </a:cubicBezTo>
                  <a:cubicBezTo>
                    <a:pt x="496" y="1758"/>
                    <a:pt x="507" y="1758"/>
                    <a:pt x="511" y="1762"/>
                  </a:cubicBezTo>
                  <a:cubicBezTo>
                    <a:pt x="512" y="1764"/>
                    <a:pt x="515" y="1764"/>
                    <a:pt x="518" y="1764"/>
                  </a:cubicBezTo>
                  <a:cubicBezTo>
                    <a:pt x="521" y="1764"/>
                    <a:pt x="524" y="1764"/>
                    <a:pt x="526" y="1766"/>
                  </a:cubicBezTo>
                  <a:cubicBezTo>
                    <a:pt x="533" y="1769"/>
                    <a:pt x="540" y="1769"/>
                    <a:pt x="548" y="1773"/>
                  </a:cubicBezTo>
                  <a:cubicBezTo>
                    <a:pt x="555" y="1773"/>
                    <a:pt x="558" y="1776"/>
                    <a:pt x="566" y="1780"/>
                  </a:cubicBezTo>
                  <a:cubicBezTo>
                    <a:pt x="588" y="1784"/>
                    <a:pt x="606" y="1788"/>
                    <a:pt x="628" y="1791"/>
                  </a:cubicBezTo>
                  <a:cubicBezTo>
                    <a:pt x="630" y="1793"/>
                    <a:pt x="632" y="1793"/>
                    <a:pt x="634" y="1793"/>
                  </a:cubicBezTo>
                  <a:cubicBezTo>
                    <a:pt x="636" y="1793"/>
                    <a:pt x="637" y="1793"/>
                    <a:pt x="639" y="1795"/>
                  </a:cubicBezTo>
                  <a:cubicBezTo>
                    <a:pt x="646" y="1798"/>
                    <a:pt x="658" y="1798"/>
                    <a:pt x="668" y="1802"/>
                  </a:cubicBezTo>
                  <a:cubicBezTo>
                    <a:pt x="670" y="1801"/>
                    <a:pt x="671" y="1801"/>
                    <a:pt x="673" y="1801"/>
                  </a:cubicBezTo>
                  <a:cubicBezTo>
                    <a:pt x="681" y="1801"/>
                    <a:pt x="689" y="1807"/>
                    <a:pt x="697" y="1807"/>
                  </a:cubicBezTo>
                  <a:cubicBezTo>
                    <a:pt x="698" y="1807"/>
                    <a:pt x="700" y="1807"/>
                    <a:pt x="702" y="1806"/>
                  </a:cubicBezTo>
                  <a:cubicBezTo>
                    <a:pt x="704" y="1809"/>
                    <a:pt x="707" y="1810"/>
                    <a:pt x="709" y="1810"/>
                  </a:cubicBezTo>
                  <a:cubicBezTo>
                    <a:pt x="712" y="1810"/>
                    <a:pt x="715" y="1809"/>
                    <a:pt x="718" y="1809"/>
                  </a:cubicBezTo>
                  <a:cubicBezTo>
                    <a:pt x="720" y="1809"/>
                    <a:pt x="722" y="1809"/>
                    <a:pt x="724" y="1810"/>
                  </a:cubicBezTo>
                  <a:cubicBezTo>
                    <a:pt x="742" y="1810"/>
                    <a:pt x="742" y="1810"/>
                    <a:pt x="753" y="1817"/>
                  </a:cubicBezTo>
                  <a:cubicBezTo>
                    <a:pt x="755" y="1817"/>
                    <a:pt x="756" y="1818"/>
                    <a:pt x="757" y="1818"/>
                  </a:cubicBezTo>
                  <a:cubicBezTo>
                    <a:pt x="758" y="1818"/>
                    <a:pt x="758" y="1818"/>
                    <a:pt x="760" y="1817"/>
                  </a:cubicBezTo>
                  <a:cubicBezTo>
                    <a:pt x="761" y="1816"/>
                    <a:pt x="762" y="1815"/>
                    <a:pt x="764" y="1815"/>
                  </a:cubicBezTo>
                  <a:cubicBezTo>
                    <a:pt x="766" y="1815"/>
                    <a:pt x="769" y="1817"/>
                    <a:pt x="771" y="1817"/>
                  </a:cubicBezTo>
                  <a:cubicBezTo>
                    <a:pt x="778" y="1820"/>
                    <a:pt x="786" y="1824"/>
                    <a:pt x="793" y="1824"/>
                  </a:cubicBezTo>
                  <a:cubicBezTo>
                    <a:pt x="797" y="1824"/>
                    <a:pt x="804" y="1824"/>
                    <a:pt x="812" y="1828"/>
                  </a:cubicBezTo>
                  <a:cubicBezTo>
                    <a:pt x="815" y="1828"/>
                    <a:pt x="819" y="1828"/>
                    <a:pt x="822" y="1832"/>
                  </a:cubicBezTo>
                  <a:cubicBezTo>
                    <a:pt x="823" y="1833"/>
                    <a:pt x="824" y="1833"/>
                    <a:pt x="825" y="1833"/>
                  </a:cubicBezTo>
                  <a:cubicBezTo>
                    <a:pt x="826" y="1833"/>
                    <a:pt x="827" y="1832"/>
                    <a:pt x="830" y="1832"/>
                  </a:cubicBezTo>
                  <a:cubicBezTo>
                    <a:pt x="859" y="1835"/>
                    <a:pt x="885" y="1846"/>
                    <a:pt x="910" y="1854"/>
                  </a:cubicBezTo>
                  <a:cubicBezTo>
                    <a:pt x="914" y="1854"/>
                    <a:pt x="914" y="1854"/>
                    <a:pt x="918" y="1857"/>
                  </a:cubicBezTo>
                  <a:cubicBezTo>
                    <a:pt x="922" y="1854"/>
                    <a:pt x="922" y="1854"/>
                    <a:pt x="925" y="1850"/>
                  </a:cubicBezTo>
                  <a:cubicBezTo>
                    <a:pt x="928" y="1855"/>
                    <a:pt x="928" y="1859"/>
                    <a:pt x="931" y="1859"/>
                  </a:cubicBezTo>
                  <a:cubicBezTo>
                    <a:pt x="932" y="1859"/>
                    <a:pt x="934" y="1858"/>
                    <a:pt x="936" y="1857"/>
                  </a:cubicBezTo>
                  <a:cubicBezTo>
                    <a:pt x="940" y="1861"/>
                    <a:pt x="944" y="1861"/>
                    <a:pt x="947" y="1861"/>
                  </a:cubicBezTo>
                  <a:cubicBezTo>
                    <a:pt x="951" y="1861"/>
                    <a:pt x="958" y="1861"/>
                    <a:pt x="962" y="1864"/>
                  </a:cubicBezTo>
                  <a:cubicBezTo>
                    <a:pt x="969" y="1868"/>
                    <a:pt x="980" y="1868"/>
                    <a:pt x="988" y="1872"/>
                  </a:cubicBezTo>
                  <a:cubicBezTo>
                    <a:pt x="990" y="1872"/>
                    <a:pt x="991" y="1870"/>
                    <a:pt x="992" y="1870"/>
                  </a:cubicBezTo>
                  <a:cubicBezTo>
                    <a:pt x="993" y="1870"/>
                    <a:pt x="993" y="1871"/>
                    <a:pt x="995" y="1872"/>
                  </a:cubicBezTo>
                  <a:cubicBezTo>
                    <a:pt x="998" y="1876"/>
                    <a:pt x="1010" y="1876"/>
                    <a:pt x="1013" y="1876"/>
                  </a:cubicBezTo>
                  <a:cubicBezTo>
                    <a:pt x="1020" y="1879"/>
                    <a:pt x="1028" y="1879"/>
                    <a:pt x="1032" y="1883"/>
                  </a:cubicBezTo>
                  <a:cubicBezTo>
                    <a:pt x="1035" y="1890"/>
                    <a:pt x="1042" y="1890"/>
                    <a:pt x="1050" y="1890"/>
                  </a:cubicBezTo>
                  <a:cubicBezTo>
                    <a:pt x="1054" y="1888"/>
                    <a:pt x="1057" y="1887"/>
                    <a:pt x="1061" y="1887"/>
                  </a:cubicBezTo>
                  <a:cubicBezTo>
                    <a:pt x="1064" y="1887"/>
                    <a:pt x="1068" y="1888"/>
                    <a:pt x="1072" y="1890"/>
                  </a:cubicBezTo>
                  <a:cubicBezTo>
                    <a:pt x="1076" y="1890"/>
                    <a:pt x="1083" y="1890"/>
                    <a:pt x="1086" y="1894"/>
                  </a:cubicBezTo>
                  <a:cubicBezTo>
                    <a:pt x="1094" y="1894"/>
                    <a:pt x="1098" y="1898"/>
                    <a:pt x="1101" y="1898"/>
                  </a:cubicBezTo>
                  <a:cubicBezTo>
                    <a:pt x="1108" y="1898"/>
                    <a:pt x="1112" y="1898"/>
                    <a:pt x="1120" y="1901"/>
                  </a:cubicBezTo>
                  <a:cubicBezTo>
                    <a:pt x="1130" y="1901"/>
                    <a:pt x="1145" y="1905"/>
                    <a:pt x="1160" y="1908"/>
                  </a:cubicBezTo>
                  <a:cubicBezTo>
                    <a:pt x="1171" y="1912"/>
                    <a:pt x="1186" y="1916"/>
                    <a:pt x="1200" y="1916"/>
                  </a:cubicBezTo>
                  <a:cubicBezTo>
                    <a:pt x="1218" y="1920"/>
                    <a:pt x="1240" y="1920"/>
                    <a:pt x="1259" y="1927"/>
                  </a:cubicBezTo>
                  <a:cubicBezTo>
                    <a:pt x="1274" y="1930"/>
                    <a:pt x="1288" y="1930"/>
                    <a:pt x="1303" y="1934"/>
                  </a:cubicBezTo>
                  <a:lnTo>
                    <a:pt x="1306" y="1934"/>
                  </a:lnTo>
                  <a:cubicBezTo>
                    <a:pt x="1303" y="1934"/>
                    <a:pt x="1303" y="1930"/>
                    <a:pt x="1303" y="1930"/>
                  </a:cubicBezTo>
                  <a:cubicBezTo>
                    <a:pt x="1306" y="1930"/>
                    <a:pt x="1310" y="1930"/>
                    <a:pt x="1314" y="1934"/>
                  </a:cubicBezTo>
                  <a:cubicBezTo>
                    <a:pt x="1314" y="1934"/>
                    <a:pt x="1310" y="1934"/>
                    <a:pt x="1310" y="1938"/>
                  </a:cubicBezTo>
                  <a:cubicBezTo>
                    <a:pt x="1325" y="1938"/>
                    <a:pt x="1336" y="1942"/>
                    <a:pt x="1347" y="1945"/>
                  </a:cubicBezTo>
                  <a:lnTo>
                    <a:pt x="1350" y="1945"/>
                  </a:lnTo>
                  <a:cubicBezTo>
                    <a:pt x="1347" y="1942"/>
                    <a:pt x="1343" y="1942"/>
                    <a:pt x="1343" y="1942"/>
                  </a:cubicBezTo>
                  <a:lnTo>
                    <a:pt x="1343" y="1938"/>
                  </a:lnTo>
                  <a:cubicBezTo>
                    <a:pt x="1365" y="1945"/>
                    <a:pt x="1384" y="1949"/>
                    <a:pt x="1406" y="1952"/>
                  </a:cubicBezTo>
                  <a:lnTo>
                    <a:pt x="1398" y="1952"/>
                  </a:lnTo>
                  <a:cubicBezTo>
                    <a:pt x="1406" y="1956"/>
                    <a:pt x="1416" y="1960"/>
                    <a:pt x="1424" y="1964"/>
                  </a:cubicBezTo>
                  <a:lnTo>
                    <a:pt x="1431" y="1964"/>
                  </a:lnTo>
                  <a:cubicBezTo>
                    <a:pt x="1424" y="1956"/>
                    <a:pt x="1416" y="1960"/>
                    <a:pt x="1409" y="1952"/>
                  </a:cubicBezTo>
                  <a:lnTo>
                    <a:pt x="1409" y="1952"/>
                  </a:lnTo>
                  <a:cubicBezTo>
                    <a:pt x="1420" y="1956"/>
                    <a:pt x="1435" y="1956"/>
                    <a:pt x="1446" y="1956"/>
                  </a:cubicBezTo>
                  <a:cubicBezTo>
                    <a:pt x="1446" y="1956"/>
                    <a:pt x="1446" y="1952"/>
                    <a:pt x="1450" y="1952"/>
                  </a:cubicBezTo>
                  <a:lnTo>
                    <a:pt x="1464" y="1952"/>
                  </a:lnTo>
                  <a:cubicBezTo>
                    <a:pt x="1472" y="1949"/>
                    <a:pt x="1475" y="1945"/>
                    <a:pt x="1482" y="1942"/>
                  </a:cubicBezTo>
                  <a:cubicBezTo>
                    <a:pt x="1490" y="1945"/>
                    <a:pt x="1494" y="1945"/>
                    <a:pt x="1497" y="1945"/>
                  </a:cubicBezTo>
                  <a:cubicBezTo>
                    <a:pt x="1501" y="1949"/>
                    <a:pt x="1501" y="1952"/>
                    <a:pt x="1504" y="1952"/>
                  </a:cubicBezTo>
                  <a:cubicBezTo>
                    <a:pt x="1508" y="1952"/>
                    <a:pt x="1516" y="1952"/>
                    <a:pt x="1519" y="1960"/>
                  </a:cubicBezTo>
                  <a:lnTo>
                    <a:pt x="1526" y="1960"/>
                  </a:lnTo>
                  <a:cubicBezTo>
                    <a:pt x="1527" y="1959"/>
                    <a:pt x="1529" y="1958"/>
                    <a:pt x="1531" y="1958"/>
                  </a:cubicBezTo>
                  <a:cubicBezTo>
                    <a:pt x="1534" y="1958"/>
                    <a:pt x="1539" y="1960"/>
                    <a:pt x="1541" y="1960"/>
                  </a:cubicBezTo>
                  <a:cubicBezTo>
                    <a:pt x="1560" y="1964"/>
                    <a:pt x="1574" y="1967"/>
                    <a:pt x="1589" y="1971"/>
                  </a:cubicBezTo>
                  <a:cubicBezTo>
                    <a:pt x="1590" y="1972"/>
                    <a:pt x="1591" y="1972"/>
                    <a:pt x="1592" y="1972"/>
                  </a:cubicBezTo>
                  <a:cubicBezTo>
                    <a:pt x="1596" y="1972"/>
                    <a:pt x="1596" y="1967"/>
                    <a:pt x="1596" y="1967"/>
                  </a:cubicBezTo>
                  <a:cubicBezTo>
                    <a:pt x="1604" y="1967"/>
                    <a:pt x="1611" y="1971"/>
                    <a:pt x="1614" y="1971"/>
                  </a:cubicBezTo>
                  <a:cubicBezTo>
                    <a:pt x="1618" y="1971"/>
                    <a:pt x="1618" y="1974"/>
                    <a:pt x="1622" y="1974"/>
                  </a:cubicBezTo>
                  <a:cubicBezTo>
                    <a:pt x="1622" y="1982"/>
                    <a:pt x="1629" y="1978"/>
                    <a:pt x="1633" y="1982"/>
                  </a:cubicBezTo>
                  <a:cubicBezTo>
                    <a:pt x="1635" y="1979"/>
                    <a:pt x="1639" y="1979"/>
                    <a:pt x="1642" y="1979"/>
                  </a:cubicBezTo>
                  <a:cubicBezTo>
                    <a:pt x="1646" y="1979"/>
                    <a:pt x="1650" y="1979"/>
                    <a:pt x="1654" y="1979"/>
                  </a:cubicBezTo>
                  <a:cubicBezTo>
                    <a:pt x="1656" y="1979"/>
                    <a:pt x="1659" y="1979"/>
                    <a:pt x="1662" y="1978"/>
                  </a:cubicBezTo>
                  <a:cubicBezTo>
                    <a:pt x="1673" y="1982"/>
                    <a:pt x="1688" y="1982"/>
                    <a:pt x="1699" y="1989"/>
                  </a:cubicBezTo>
                  <a:cubicBezTo>
                    <a:pt x="1702" y="1993"/>
                    <a:pt x="1706" y="1993"/>
                    <a:pt x="1710" y="1993"/>
                  </a:cubicBezTo>
                  <a:cubicBezTo>
                    <a:pt x="1711" y="1992"/>
                    <a:pt x="1713" y="1991"/>
                    <a:pt x="1715" y="1991"/>
                  </a:cubicBezTo>
                  <a:cubicBezTo>
                    <a:pt x="1718" y="1991"/>
                    <a:pt x="1722" y="1993"/>
                    <a:pt x="1724" y="1993"/>
                  </a:cubicBezTo>
                  <a:cubicBezTo>
                    <a:pt x="1726" y="1992"/>
                    <a:pt x="1729" y="1991"/>
                    <a:pt x="1731" y="1991"/>
                  </a:cubicBezTo>
                  <a:cubicBezTo>
                    <a:pt x="1736" y="1991"/>
                    <a:pt x="1741" y="1994"/>
                    <a:pt x="1746" y="1996"/>
                  </a:cubicBezTo>
                  <a:lnTo>
                    <a:pt x="1750" y="1996"/>
                  </a:lnTo>
                  <a:cubicBezTo>
                    <a:pt x="1752" y="1995"/>
                    <a:pt x="1754" y="1995"/>
                    <a:pt x="1756" y="1995"/>
                  </a:cubicBezTo>
                  <a:cubicBezTo>
                    <a:pt x="1760" y="1995"/>
                    <a:pt x="1762" y="1996"/>
                    <a:pt x="1765" y="1996"/>
                  </a:cubicBezTo>
                  <a:lnTo>
                    <a:pt x="1780" y="1996"/>
                  </a:lnTo>
                  <a:cubicBezTo>
                    <a:pt x="1790" y="2000"/>
                    <a:pt x="1802" y="2000"/>
                    <a:pt x="1812" y="2004"/>
                  </a:cubicBezTo>
                  <a:cubicBezTo>
                    <a:pt x="1827" y="2004"/>
                    <a:pt x="1842" y="2008"/>
                    <a:pt x="1856" y="2008"/>
                  </a:cubicBezTo>
                  <a:cubicBezTo>
                    <a:pt x="1871" y="2011"/>
                    <a:pt x="1882" y="2008"/>
                    <a:pt x="1893" y="2015"/>
                  </a:cubicBezTo>
                  <a:cubicBezTo>
                    <a:pt x="1895" y="2014"/>
                    <a:pt x="1897" y="2013"/>
                    <a:pt x="1899" y="2013"/>
                  </a:cubicBezTo>
                  <a:cubicBezTo>
                    <a:pt x="1903" y="2013"/>
                    <a:pt x="1906" y="2015"/>
                    <a:pt x="1912" y="2015"/>
                  </a:cubicBezTo>
                  <a:cubicBezTo>
                    <a:pt x="1922" y="2015"/>
                    <a:pt x="1934" y="2015"/>
                    <a:pt x="1948" y="2018"/>
                  </a:cubicBezTo>
                  <a:cubicBezTo>
                    <a:pt x="1956" y="2018"/>
                    <a:pt x="1966" y="2022"/>
                    <a:pt x="1974" y="2022"/>
                  </a:cubicBezTo>
                  <a:cubicBezTo>
                    <a:pt x="1975" y="2021"/>
                    <a:pt x="1976" y="2020"/>
                    <a:pt x="1978" y="2020"/>
                  </a:cubicBezTo>
                  <a:cubicBezTo>
                    <a:pt x="1980" y="2020"/>
                    <a:pt x="1982" y="2022"/>
                    <a:pt x="1985" y="2022"/>
                  </a:cubicBezTo>
                  <a:cubicBezTo>
                    <a:pt x="1988" y="2022"/>
                    <a:pt x="1988" y="2018"/>
                    <a:pt x="1988" y="2015"/>
                  </a:cubicBezTo>
                  <a:cubicBezTo>
                    <a:pt x="1996" y="2018"/>
                    <a:pt x="2000" y="2015"/>
                    <a:pt x="2003" y="2022"/>
                  </a:cubicBezTo>
                  <a:cubicBezTo>
                    <a:pt x="2003" y="2022"/>
                    <a:pt x="2006" y="2024"/>
                    <a:pt x="2008" y="2024"/>
                  </a:cubicBezTo>
                  <a:cubicBezTo>
                    <a:pt x="2009" y="2024"/>
                    <a:pt x="2010" y="2023"/>
                    <a:pt x="2010" y="2022"/>
                  </a:cubicBezTo>
                  <a:cubicBezTo>
                    <a:pt x="2012" y="2021"/>
                    <a:pt x="2013" y="2021"/>
                    <a:pt x="2015" y="2021"/>
                  </a:cubicBezTo>
                  <a:cubicBezTo>
                    <a:pt x="2019" y="2021"/>
                    <a:pt x="2023" y="2023"/>
                    <a:pt x="2026" y="2023"/>
                  </a:cubicBezTo>
                  <a:cubicBezTo>
                    <a:pt x="2027" y="2023"/>
                    <a:pt x="2028" y="2023"/>
                    <a:pt x="2029" y="2022"/>
                  </a:cubicBezTo>
                  <a:cubicBezTo>
                    <a:pt x="2030" y="2024"/>
                    <a:pt x="2033" y="2024"/>
                    <a:pt x="2037" y="2024"/>
                  </a:cubicBezTo>
                  <a:cubicBezTo>
                    <a:pt x="2040" y="2024"/>
                    <a:pt x="2044" y="2024"/>
                    <a:pt x="2047" y="2026"/>
                  </a:cubicBezTo>
                  <a:cubicBezTo>
                    <a:pt x="2051" y="2028"/>
                    <a:pt x="2055" y="2028"/>
                    <a:pt x="2060" y="2028"/>
                  </a:cubicBezTo>
                  <a:cubicBezTo>
                    <a:pt x="2065" y="2028"/>
                    <a:pt x="2069" y="2028"/>
                    <a:pt x="2073" y="2030"/>
                  </a:cubicBezTo>
                  <a:lnTo>
                    <a:pt x="2076" y="2030"/>
                  </a:lnTo>
                  <a:cubicBezTo>
                    <a:pt x="2080" y="2029"/>
                    <a:pt x="2083" y="2028"/>
                    <a:pt x="2085" y="2028"/>
                  </a:cubicBezTo>
                  <a:cubicBezTo>
                    <a:pt x="2092" y="2028"/>
                    <a:pt x="2098" y="2031"/>
                    <a:pt x="2106" y="2033"/>
                  </a:cubicBezTo>
                  <a:cubicBezTo>
                    <a:pt x="2111" y="2036"/>
                    <a:pt x="2114" y="2038"/>
                    <a:pt x="2118" y="2038"/>
                  </a:cubicBezTo>
                  <a:cubicBezTo>
                    <a:pt x="2120" y="2038"/>
                    <a:pt x="2122" y="2038"/>
                    <a:pt x="2124" y="2037"/>
                  </a:cubicBezTo>
                  <a:lnTo>
                    <a:pt x="2132" y="2037"/>
                  </a:lnTo>
                  <a:cubicBezTo>
                    <a:pt x="2132" y="2038"/>
                    <a:pt x="2132" y="2038"/>
                    <a:pt x="2133" y="2038"/>
                  </a:cubicBezTo>
                  <a:cubicBezTo>
                    <a:pt x="2134" y="2038"/>
                    <a:pt x="2136" y="2037"/>
                    <a:pt x="2139" y="2037"/>
                  </a:cubicBezTo>
                  <a:cubicBezTo>
                    <a:pt x="2142" y="2037"/>
                    <a:pt x="2150" y="2037"/>
                    <a:pt x="2154" y="2040"/>
                  </a:cubicBezTo>
                  <a:cubicBezTo>
                    <a:pt x="2161" y="2040"/>
                    <a:pt x="2168" y="2040"/>
                    <a:pt x="2176" y="2037"/>
                  </a:cubicBezTo>
                  <a:cubicBezTo>
                    <a:pt x="2183" y="2033"/>
                    <a:pt x="2190" y="2033"/>
                    <a:pt x="2198" y="2033"/>
                  </a:cubicBezTo>
                  <a:lnTo>
                    <a:pt x="2201" y="2033"/>
                  </a:lnTo>
                  <a:cubicBezTo>
                    <a:pt x="2205" y="2033"/>
                    <a:pt x="2212" y="2037"/>
                    <a:pt x="2216" y="2037"/>
                  </a:cubicBezTo>
                  <a:cubicBezTo>
                    <a:pt x="2218" y="2036"/>
                    <a:pt x="2220" y="2035"/>
                    <a:pt x="2222" y="2035"/>
                  </a:cubicBezTo>
                  <a:cubicBezTo>
                    <a:pt x="2226" y="2035"/>
                    <a:pt x="2229" y="2037"/>
                    <a:pt x="2234" y="2037"/>
                  </a:cubicBezTo>
                  <a:cubicBezTo>
                    <a:pt x="2242" y="2037"/>
                    <a:pt x="2249" y="2037"/>
                    <a:pt x="2252" y="2040"/>
                  </a:cubicBezTo>
                  <a:cubicBezTo>
                    <a:pt x="2260" y="2040"/>
                    <a:pt x="2267" y="2040"/>
                    <a:pt x="2271" y="2037"/>
                  </a:cubicBezTo>
                  <a:lnTo>
                    <a:pt x="2278" y="2044"/>
                  </a:lnTo>
                  <a:cubicBezTo>
                    <a:pt x="2282" y="2040"/>
                    <a:pt x="2286" y="2040"/>
                    <a:pt x="2289" y="2040"/>
                  </a:cubicBezTo>
                  <a:cubicBezTo>
                    <a:pt x="2299" y="2043"/>
                    <a:pt x="2308" y="2047"/>
                    <a:pt x="2315" y="2047"/>
                  </a:cubicBezTo>
                  <a:cubicBezTo>
                    <a:pt x="2319" y="2047"/>
                    <a:pt x="2323" y="2046"/>
                    <a:pt x="2326" y="2044"/>
                  </a:cubicBezTo>
                  <a:cubicBezTo>
                    <a:pt x="2326" y="2044"/>
                    <a:pt x="2328" y="2046"/>
                    <a:pt x="2330" y="2046"/>
                  </a:cubicBezTo>
                  <a:cubicBezTo>
                    <a:pt x="2331" y="2046"/>
                    <a:pt x="2332" y="2045"/>
                    <a:pt x="2333" y="2044"/>
                  </a:cubicBezTo>
                  <a:cubicBezTo>
                    <a:pt x="2336" y="2044"/>
                    <a:pt x="2339" y="2049"/>
                    <a:pt x="2342" y="2049"/>
                  </a:cubicBezTo>
                  <a:cubicBezTo>
                    <a:pt x="2342" y="2049"/>
                    <a:pt x="2343" y="2049"/>
                    <a:pt x="2344" y="2048"/>
                  </a:cubicBezTo>
                  <a:cubicBezTo>
                    <a:pt x="2352" y="2048"/>
                    <a:pt x="2355" y="2052"/>
                    <a:pt x="2362" y="2052"/>
                  </a:cubicBezTo>
                  <a:cubicBezTo>
                    <a:pt x="2366" y="2054"/>
                    <a:pt x="2370" y="2054"/>
                    <a:pt x="2374" y="2054"/>
                  </a:cubicBezTo>
                  <a:cubicBezTo>
                    <a:pt x="2377" y="2054"/>
                    <a:pt x="2381" y="2054"/>
                    <a:pt x="2384" y="2052"/>
                  </a:cubicBezTo>
                  <a:cubicBezTo>
                    <a:pt x="2388" y="2052"/>
                    <a:pt x="2392" y="2048"/>
                    <a:pt x="2396" y="2048"/>
                  </a:cubicBezTo>
                  <a:cubicBezTo>
                    <a:pt x="2392" y="2055"/>
                    <a:pt x="2399" y="2055"/>
                    <a:pt x="2403" y="2055"/>
                  </a:cubicBezTo>
                  <a:lnTo>
                    <a:pt x="2410" y="2055"/>
                  </a:lnTo>
                  <a:cubicBezTo>
                    <a:pt x="2412" y="2058"/>
                    <a:pt x="2414" y="2059"/>
                    <a:pt x="2417" y="2059"/>
                  </a:cubicBezTo>
                  <a:cubicBezTo>
                    <a:pt x="2420" y="2059"/>
                    <a:pt x="2424" y="2057"/>
                    <a:pt x="2428" y="2055"/>
                  </a:cubicBezTo>
                  <a:cubicBezTo>
                    <a:pt x="2428" y="2058"/>
                    <a:pt x="2430" y="2060"/>
                    <a:pt x="2434" y="2060"/>
                  </a:cubicBezTo>
                  <a:cubicBezTo>
                    <a:pt x="2435" y="2060"/>
                    <a:pt x="2437" y="2060"/>
                    <a:pt x="2440" y="2059"/>
                  </a:cubicBezTo>
                  <a:lnTo>
                    <a:pt x="2440" y="2062"/>
                  </a:lnTo>
                  <a:cubicBezTo>
                    <a:pt x="2447" y="2066"/>
                    <a:pt x="2450" y="2066"/>
                    <a:pt x="2458" y="2070"/>
                  </a:cubicBezTo>
                  <a:cubicBezTo>
                    <a:pt x="2461" y="2070"/>
                    <a:pt x="2465" y="2071"/>
                    <a:pt x="2468" y="2071"/>
                  </a:cubicBezTo>
                  <a:cubicBezTo>
                    <a:pt x="2472" y="2071"/>
                    <a:pt x="2476" y="2070"/>
                    <a:pt x="2480" y="2066"/>
                  </a:cubicBezTo>
                  <a:cubicBezTo>
                    <a:pt x="2482" y="2070"/>
                    <a:pt x="2484" y="2071"/>
                    <a:pt x="2486" y="2071"/>
                  </a:cubicBezTo>
                  <a:cubicBezTo>
                    <a:pt x="2487" y="2071"/>
                    <a:pt x="2489" y="2070"/>
                    <a:pt x="2491" y="2070"/>
                  </a:cubicBezTo>
                  <a:cubicBezTo>
                    <a:pt x="2494" y="2070"/>
                    <a:pt x="2498" y="2070"/>
                    <a:pt x="2502" y="2074"/>
                  </a:cubicBezTo>
                  <a:cubicBezTo>
                    <a:pt x="2516" y="2077"/>
                    <a:pt x="2535" y="2081"/>
                    <a:pt x="2550" y="2084"/>
                  </a:cubicBezTo>
                  <a:lnTo>
                    <a:pt x="2557" y="2084"/>
                  </a:lnTo>
                  <a:cubicBezTo>
                    <a:pt x="2559" y="2083"/>
                    <a:pt x="2561" y="2083"/>
                    <a:pt x="2563" y="2083"/>
                  </a:cubicBezTo>
                  <a:cubicBezTo>
                    <a:pt x="2567" y="2083"/>
                    <a:pt x="2570" y="2084"/>
                    <a:pt x="2575" y="2084"/>
                  </a:cubicBezTo>
                  <a:cubicBezTo>
                    <a:pt x="2579" y="2088"/>
                    <a:pt x="2586" y="2088"/>
                    <a:pt x="2594" y="2088"/>
                  </a:cubicBezTo>
                  <a:cubicBezTo>
                    <a:pt x="2594" y="2089"/>
                    <a:pt x="2595" y="2089"/>
                    <a:pt x="2596" y="2089"/>
                  </a:cubicBezTo>
                  <a:cubicBezTo>
                    <a:pt x="2598" y="2089"/>
                    <a:pt x="2600" y="2087"/>
                    <a:pt x="2602" y="2087"/>
                  </a:cubicBezTo>
                  <a:cubicBezTo>
                    <a:pt x="2603" y="2087"/>
                    <a:pt x="2604" y="2087"/>
                    <a:pt x="2604" y="2088"/>
                  </a:cubicBezTo>
                  <a:cubicBezTo>
                    <a:pt x="2605" y="2089"/>
                    <a:pt x="2607" y="2090"/>
                    <a:pt x="2608" y="2090"/>
                  </a:cubicBezTo>
                  <a:cubicBezTo>
                    <a:pt x="2611" y="2090"/>
                    <a:pt x="2613" y="2088"/>
                    <a:pt x="2616" y="2088"/>
                  </a:cubicBezTo>
                  <a:lnTo>
                    <a:pt x="2634" y="2088"/>
                  </a:lnTo>
                  <a:cubicBezTo>
                    <a:pt x="2638" y="2088"/>
                    <a:pt x="2645" y="2092"/>
                    <a:pt x="2648" y="2092"/>
                  </a:cubicBezTo>
                  <a:cubicBezTo>
                    <a:pt x="2656" y="2092"/>
                    <a:pt x="2667" y="2096"/>
                    <a:pt x="2670" y="2099"/>
                  </a:cubicBezTo>
                  <a:cubicBezTo>
                    <a:pt x="2674" y="2103"/>
                    <a:pt x="2678" y="2106"/>
                    <a:pt x="2682" y="2106"/>
                  </a:cubicBezTo>
                  <a:cubicBezTo>
                    <a:pt x="2692" y="2110"/>
                    <a:pt x="2704" y="2114"/>
                    <a:pt x="2714" y="2114"/>
                  </a:cubicBezTo>
                  <a:cubicBezTo>
                    <a:pt x="2726" y="2118"/>
                    <a:pt x="2736" y="2118"/>
                    <a:pt x="2748" y="2118"/>
                  </a:cubicBezTo>
                  <a:lnTo>
                    <a:pt x="2762" y="2118"/>
                  </a:lnTo>
                  <a:cubicBezTo>
                    <a:pt x="2766" y="2118"/>
                    <a:pt x="2766" y="2121"/>
                    <a:pt x="2766" y="2121"/>
                  </a:cubicBezTo>
                  <a:lnTo>
                    <a:pt x="2773" y="2121"/>
                  </a:lnTo>
                  <a:cubicBezTo>
                    <a:pt x="2784" y="2121"/>
                    <a:pt x="2795" y="2125"/>
                    <a:pt x="2806" y="2125"/>
                  </a:cubicBezTo>
                  <a:lnTo>
                    <a:pt x="2810" y="2125"/>
                  </a:lnTo>
                  <a:cubicBezTo>
                    <a:pt x="2817" y="2125"/>
                    <a:pt x="2817" y="2125"/>
                    <a:pt x="2821" y="2128"/>
                  </a:cubicBezTo>
                  <a:cubicBezTo>
                    <a:pt x="2821" y="2132"/>
                    <a:pt x="2824" y="2132"/>
                    <a:pt x="2828" y="2132"/>
                  </a:cubicBezTo>
                  <a:lnTo>
                    <a:pt x="2839" y="2132"/>
                  </a:lnTo>
                  <a:cubicBezTo>
                    <a:pt x="2843" y="2132"/>
                    <a:pt x="2846" y="2136"/>
                    <a:pt x="2846" y="2136"/>
                  </a:cubicBezTo>
                  <a:cubicBezTo>
                    <a:pt x="2847" y="2135"/>
                    <a:pt x="2848" y="2135"/>
                    <a:pt x="2849" y="2135"/>
                  </a:cubicBezTo>
                  <a:cubicBezTo>
                    <a:pt x="2851" y="2135"/>
                    <a:pt x="2853" y="2137"/>
                    <a:pt x="2856" y="2137"/>
                  </a:cubicBezTo>
                  <a:cubicBezTo>
                    <a:pt x="2856" y="2137"/>
                    <a:pt x="2857" y="2137"/>
                    <a:pt x="2858" y="2136"/>
                  </a:cubicBezTo>
                  <a:lnTo>
                    <a:pt x="2865" y="2136"/>
                  </a:lnTo>
                  <a:cubicBezTo>
                    <a:pt x="2865" y="2136"/>
                    <a:pt x="2866" y="2134"/>
                    <a:pt x="2868" y="2134"/>
                  </a:cubicBezTo>
                  <a:cubicBezTo>
                    <a:pt x="2869" y="2134"/>
                    <a:pt x="2871" y="2135"/>
                    <a:pt x="2872" y="2136"/>
                  </a:cubicBezTo>
                  <a:lnTo>
                    <a:pt x="2883" y="2136"/>
                  </a:lnTo>
                  <a:cubicBezTo>
                    <a:pt x="2887" y="2140"/>
                    <a:pt x="2890" y="2140"/>
                    <a:pt x="2894" y="2140"/>
                  </a:cubicBezTo>
                  <a:cubicBezTo>
                    <a:pt x="2898" y="2140"/>
                    <a:pt x="2902" y="2140"/>
                    <a:pt x="2905" y="2143"/>
                  </a:cubicBezTo>
                  <a:lnTo>
                    <a:pt x="2927" y="2143"/>
                  </a:lnTo>
                  <a:cubicBezTo>
                    <a:pt x="2934" y="2150"/>
                    <a:pt x="2946" y="2150"/>
                    <a:pt x="2953" y="2154"/>
                  </a:cubicBezTo>
                  <a:lnTo>
                    <a:pt x="2956" y="2154"/>
                  </a:lnTo>
                  <a:cubicBezTo>
                    <a:pt x="2960" y="2154"/>
                    <a:pt x="2968" y="2154"/>
                    <a:pt x="2968" y="2150"/>
                  </a:cubicBezTo>
                  <a:cubicBezTo>
                    <a:pt x="2968" y="2149"/>
                    <a:pt x="2969" y="2149"/>
                    <a:pt x="2971" y="2149"/>
                  </a:cubicBezTo>
                  <a:cubicBezTo>
                    <a:pt x="2973" y="2149"/>
                    <a:pt x="2975" y="2149"/>
                    <a:pt x="2975" y="2147"/>
                  </a:cubicBezTo>
                  <a:cubicBezTo>
                    <a:pt x="2981" y="2150"/>
                    <a:pt x="2985" y="2159"/>
                    <a:pt x="2993" y="2159"/>
                  </a:cubicBezTo>
                  <a:cubicBezTo>
                    <a:pt x="2994" y="2159"/>
                    <a:pt x="2995" y="2159"/>
                    <a:pt x="2997" y="2158"/>
                  </a:cubicBezTo>
                  <a:cubicBezTo>
                    <a:pt x="2998" y="2160"/>
                    <a:pt x="3000" y="2161"/>
                    <a:pt x="3002" y="2161"/>
                  </a:cubicBezTo>
                  <a:cubicBezTo>
                    <a:pt x="3004" y="2161"/>
                    <a:pt x="3006" y="2160"/>
                    <a:pt x="3008" y="2158"/>
                  </a:cubicBezTo>
                  <a:lnTo>
                    <a:pt x="3015" y="2158"/>
                  </a:lnTo>
                  <a:cubicBezTo>
                    <a:pt x="3022" y="2162"/>
                    <a:pt x="3030" y="2162"/>
                    <a:pt x="3034" y="2162"/>
                  </a:cubicBezTo>
                  <a:cubicBezTo>
                    <a:pt x="3035" y="2163"/>
                    <a:pt x="3037" y="2163"/>
                    <a:pt x="3040" y="2163"/>
                  </a:cubicBezTo>
                  <a:cubicBezTo>
                    <a:pt x="3042" y="2163"/>
                    <a:pt x="3044" y="2163"/>
                    <a:pt x="3046" y="2163"/>
                  </a:cubicBezTo>
                  <a:cubicBezTo>
                    <a:pt x="3050" y="2163"/>
                    <a:pt x="3054" y="2164"/>
                    <a:pt x="3056" y="2169"/>
                  </a:cubicBezTo>
                  <a:lnTo>
                    <a:pt x="3059" y="2165"/>
                  </a:lnTo>
                  <a:lnTo>
                    <a:pt x="3074" y="2165"/>
                  </a:lnTo>
                  <a:cubicBezTo>
                    <a:pt x="3088" y="2165"/>
                    <a:pt x="3103" y="2172"/>
                    <a:pt x="3118" y="2172"/>
                  </a:cubicBezTo>
                  <a:lnTo>
                    <a:pt x="3118" y="2176"/>
                  </a:lnTo>
                  <a:cubicBezTo>
                    <a:pt x="3129" y="2180"/>
                    <a:pt x="3140" y="2184"/>
                    <a:pt x="3151" y="2184"/>
                  </a:cubicBezTo>
                  <a:cubicBezTo>
                    <a:pt x="3153" y="2184"/>
                    <a:pt x="3155" y="2183"/>
                    <a:pt x="3158" y="2183"/>
                  </a:cubicBezTo>
                  <a:cubicBezTo>
                    <a:pt x="3161" y="2183"/>
                    <a:pt x="3164" y="2184"/>
                    <a:pt x="3166" y="2187"/>
                  </a:cubicBezTo>
                  <a:lnTo>
                    <a:pt x="3169" y="2191"/>
                  </a:lnTo>
                  <a:cubicBezTo>
                    <a:pt x="3176" y="2191"/>
                    <a:pt x="3184" y="2194"/>
                    <a:pt x="3195" y="2194"/>
                  </a:cubicBezTo>
                  <a:cubicBezTo>
                    <a:pt x="3198" y="2198"/>
                    <a:pt x="3202" y="2198"/>
                    <a:pt x="3210" y="2198"/>
                  </a:cubicBezTo>
                  <a:lnTo>
                    <a:pt x="3224" y="2198"/>
                  </a:lnTo>
                  <a:cubicBezTo>
                    <a:pt x="3224" y="2197"/>
                    <a:pt x="3224" y="2196"/>
                    <a:pt x="3225" y="2196"/>
                  </a:cubicBezTo>
                  <a:cubicBezTo>
                    <a:pt x="3227" y="2196"/>
                    <a:pt x="3229" y="2198"/>
                    <a:pt x="3232" y="2198"/>
                  </a:cubicBezTo>
                  <a:lnTo>
                    <a:pt x="3242" y="2202"/>
                  </a:lnTo>
                  <a:cubicBezTo>
                    <a:pt x="3248" y="2202"/>
                    <a:pt x="3251" y="2204"/>
                    <a:pt x="3255" y="2204"/>
                  </a:cubicBezTo>
                  <a:cubicBezTo>
                    <a:pt x="3256" y="2204"/>
                    <a:pt x="3258" y="2203"/>
                    <a:pt x="3261" y="2202"/>
                  </a:cubicBezTo>
                  <a:cubicBezTo>
                    <a:pt x="3268" y="2209"/>
                    <a:pt x="3276" y="2206"/>
                    <a:pt x="3283" y="2209"/>
                  </a:cubicBezTo>
                  <a:cubicBezTo>
                    <a:pt x="3286" y="2209"/>
                    <a:pt x="3290" y="2209"/>
                    <a:pt x="3290" y="2213"/>
                  </a:cubicBezTo>
                  <a:cubicBezTo>
                    <a:pt x="3294" y="2220"/>
                    <a:pt x="3301" y="2220"/>
                    <a:pt x="3308" y="2224"/>
                  </a:cubicBezTo>
                  <a:cubicBezTo>
                    <a:pt x="3312" y="2224"/>
                    <a:pt x="3312" y="2228"/>
                    <a:pt x="3316" y="2228"/>
                  </a:cubicBezTo>
                  <a:lnTo>
                    <a:pt x="3334" y="2228"/>
                  </a:lnTo>
                  <a:cubicBezTo>
                    <a:pt x="3337" y="2228"/>
                    <a:pt x="3339" y="2229"/>
                    <a:pt x="3342" y="2229"/>
                  </a:cubicBezTo>
                  <a:cubicBezTo>
                    <a:pt x="3343" y="2229"/>
                    <a:pt x="3344" y="2229"/>
                    <a:pt x="3345" y="2228"/>
                  </a:cubicBezTo>
                  <a:cubicBezTo>
                    <a:pt x="3349" y="2228"/>
                    <a:pt x="3352" y="2231"/>
                    <a:pt x="3356" y="2235"/>
                  </a:cubicBezTo>
                  <a:lnTo>
                    <a:pt x="3360" y="2235"/>
                  </a:lnTo>
                  <a:cubicBezTo>
                    <a:pt x="3362" y="2234"/>
                    <a:pt x="3364" y="2234"/>
                    <a:pt x="3366" y="2234"/>
                  </a:cubicBezTo>
                  <a:cubicBezTo>
                    <a:pt x="3374" y="2234"/>
                    <a:pt x="3380" y="2238"/>
                    <a:pt x="3389" y="2238"/>
                  </a:cubicBezTo>
                  <a:cubicBezTo>
                    <a:pt x="3393" y="2238"/>
                    <a:pt x="3396" y="2242"/>
                    <a:pt x="3400" y="2242"/>
                  </a:cubicBezTo>
                  <a:cubicBezTo>
                    <a:pt x="3404" y="2242"/>
                    <a:pt x="3408" y="2242"/>
                    <a:pt x="3411" y="2246"/>
                  </a:cubicBezTo>
                  <a:lnTo>
                    <a:pt x="3415" y="2250"/>
                  </a:lnTo>
                  <a:cubicBezTo>
                    <a:pt x="3424" y="2250"/>
                    <a:pt x="3430" y="2254"/>
                    <a:pt x="3438" y="2254"/>
                  </a:cubicBezTo>
                  <a:cubicBezTo>
                    <a:pt x="3440" y="2254"/>
                    <a:pt x="3442" y="2254"/>
                    <a:pt x="3444" y="2253"/>
                  </a:cubicBezTo>
                  <a:cubicBezTo>
                    <a:pt x="3448" y="2253"/>
                    <a:pt x="3452" y="2253"/>
                    <a:pt x="3455" y="2257"/>
                  </a:cubicBezTo>
                  <a:cubicBezTo>
                    <a:pt x="3462" y="2260"/>
                    <a:pt x="3462" y="2260"/>
                    <a:pt x="3474" y="2260"/>
                  </a:cubicBezTo>
                  <a:cubicBezTo>
                    <a:pt x="3477" y="2264"/>
                    <a:pt x="3481" y="2264"/>
                    <a:pt x="3484" y="2264"/>
                  </a:cubicBezTo>
                  <a:cubicBezTo>
                    <a:pt x="3492" y="2268"/>
                    <a:pt x="3499" y="2272"/>
                    <a:pt x="3510" y="2272"/>
                  </a:cubicBezTo>
                  <a:cubicBezTo>
                    <a:pt x="3515" y="2270"/>
                    <a:pt x="3519" y="2269"/>
                    <a:pt x="3524" y="2269"/>
                  </a:cubicBezTo>
                  <a:cubicBezTo>
                    <a:pt x="3530" y="2269"/>
                    <a:pt x="3537" y="2271"/>
                    <a:pt x="3543" y="2275"/>
                  </a:cubicBezTo>
                  <a:cubicBezTo>
                    <a:pt x="3549" y="2277"/>
                    <a:pt x="3551" y="2277"/>
                    <a:pt x="3553" y="2277"/>
                  </a:cubicBezTo>
                  <a:cubicBezTo>
                    <a:pt x="3556" y="2277"/>
                    <a:pt x="3558" y="2277"/>
                    <a:pt x="3562" y="2279"/>
                  </a:cubicBezTo>
                  <a:cubicBezTo>
                    <a:pt x="3562" y="2281"/>
                    <a:pt x="3563" y="2286"/>
                    <a:pt x="3567" y="2286"/>
                  </a:cubicBezTo>
                  <a:cubicBezTo>
                    <a:pt x="3568" y="2286"/>
                    <a:pt x="3570" y="2285"/>
                    <a:pt x="3572" y="2282"/>
                  </a:cubicBezTo>
                  <a:cubicBezTo>
                    <a:pt x="3576" y="2286"/>
                    <a:pt x="3580" y="2286"/>
                    <a:pt x="3584" y="2290"/>
                  </a:cubicBezTo>
                  <a:cubicBezTo>
                    <a:pt x="3587" y="2290"/>
                    <a:pt x="3591" y="2294"/>
                    <a:pt x="3594" y="2294"/>
                  </a:cubicBezTo>
                  <a:cubicBezTo>
                    <a:pt x="3616" y="2297"/>
                    <a:pt x="3635" y="2304"/>
                    <a:pt x="3657" y="2312"/>
                  </a:cubicBezTo>
                  <a:cubicBezTo>
                    <a:pt x="3660" y="2316"/>
                    <a:pt x="3664" y="2316"/>
                    <a:pt x="3672" y="2316"/>
                  </a:cubicBezTo>
                  <a:cubicBezTo>
                    <a:pt x="3675" y="2319"/>
                    <a:pt x="3679" y="2319"/>
                    <a:pt x="3686" y="2323"/>
                  </a:cubicBezTo>
                  <a:cubicBezTo>
                    <a:pt x="3690" y="2323"/>
                    <a:pt x="3694" y="2326"/>
                    <a:pt x="3697" y="2330"/>
                  </a:cubicBezTo>
                  <a:cubicBezTo>
                    <a:pt x="3699" y="2328"/>
                    <a:pt x="3702" y="2327"/>
                    <a:pt x="3704" y="2327"/>
                  </a:cubicBezTo>
                  <a:cubicBezTo>
                    <a:pt x="3707" y="2327"/>
                    <a:pt x="3710" y="2328"/>
                    <a:pt x="3712" y="2330"/>
                  </a:cubicBezTo>
                  <a:cubicBezTo>
                    <a:pt x="3716" y="2334"/>
                    <a:pt x="3723" y="2334"/>
                    <a:pt x="3726" y="2338"/>
                  </a:cubicBezTo>
                  <a:cubicBezTo>
                    <a:pt x="3733" y="2338"/>
                    <a:pt x="3736" y="2342"/>
                    <a:pt x="3741" y="2342"/>
                  </a:cubicBezTo>
                  <a:cubicBezTo>
                    <a:pt x="3742" y="2342"/>
                    <a:pt x="3743" y="2342"/>
                    <a:pt x="3745" y="2341"/>
                  </a:cubicBezTo>
                  <a:cubicBezTo>
                    <a:pt x="3748" y="2341"/>
                    <a:pt x="3750" y="2346"/>
                    <a:pt x="3754" y="2346"/>
                  </a:cubicBezTo>
                  <a:cubicBezTo>
                    <a:pt x="3755" y="2346"/>
                    <a:pt x="3755" y="2346"/>
                    <a:pt x="3756" y="2345"/>
                  </a:cubicBezTo>
                  <a:cubicBezTo>
                    <a:pt x="3760" y="2345"/>
                    <a:pt x="3763" y="2348"/>
                    <a:pt x="3770" y="2348"/>
                  </a:cubicBezTo>
                  <a:cubicBezTo>
                    <a:pt x="3773" y="2348"/>
                    <a:pt x="3777" y="2350"/>
                    <a:pt x="3782" y="2350"/>
                  </a:cubicBezTo>
                  <a:cubicBezTo>
                    <a:pt x="3784" y="2350"/>
                    <a:pt x="3786" y="2350"/>
                    <a:pt x="3789" y="2348"/>
                  </a:cubicBezTo>
                  <a:cubicBezTo>
                    <a:pt x="3789" y="2348"/>
                    <a:pt x="3796" y="2348"/>
                    <a:pt x="3796" y="2352"/>
                  </a:cubicBezTo>
                  <a:cubicBezTo>
                    <a:pt x="3804" y="2356"/>
                    <a:pt x="3811" y="2356"/>
                    <a:pt x="3814" y="2360"/>
                  </a:cubicBezTo>
                  <a:cubicBezTo>
                    <a:pt x="3822" y="2360"/>
                    <a:pt x="3829" y="2363"/>
                    <a:pt x="3836" y="2367"/>
                  </a:cubicBezTo>
                  <a:cubicBezTo>
                    <a:pt x="3840" y="2367"/>
                    <a:pt x="3848" y="2367"/>
                    <a:pt x="3851" y="2374"/>
                  </a:cubicBezTo>
                  <a:lnTo>
                    <a:pt x="3855" y="2374"/>
                  </a:lnTo>
                  <a:cubicBezTo>
                    <a:pt x="3862" y="2378"/>
                    <a:pt x="3866" y="2378"/>
                    <a:pt x="3873" y="2382"/>
                  </a:cubicBezTo>
                  <a:lnTo>
                    <a:pt x="3877" y="2382"/>
                  </a:lnTo>
                  <a:cubicBezTo>
                    <a:pt x="3883" y="2380"/>
                    <a:pt x="3885" y="2379"/>
                    <a:pt x="3888" y="2379"/>
                  </a:cubicBezTo>
                  <a:cubicBezTo>
                    <a:pt x="3891" y="2379"/>
                    <a:pt x="3894" y="2380"/>
                    <a:pt x="3899" y="2382"/>
                  </a:cubicBezTo>
                  <a:cubicBezTo>
                    <a:pt x="3902" y="2385"/>
                    <a:pt x="3910" y="2385"/>
                    <a:pt x="3917" y="2389"/>
                  </a:cubicBezTo>
                  <a:cubicBezTo>
                    <a:pt x="3917" y="2389"/>
                    <a:pt x="3917" y="2385"/>
                    <a:pt x="3921" y="2385"/>
                  </a:cubicBezTo>
                  <a:cubicBezTo>
                    <a:pt x="3921" y="2385"/>
                    <a:pt x="3924" y="2389"/>
                    <a:pt x="3924" y="2392"/>
                  </a:cubicBezTo>
                  <a:cubicBezTo>
                    <a:pt x="3924" y="2389"/>
                    <a:pt x="3928" y="2389"/>
                    <a:pt x="3928" y="2385"/>
                  </a:cubicBezTo>
                  <a:cubicBezTo>
                    <a:pt x="3932" y="2385"/>
                    <a:pt x="3936" y="2389"/>
                    <a:pt x="3939" y="2389"/>
                  </a:cubicBezTo>
                  <a:cubicBezTo>
                    <a:pt x="3939" y="2390"/>
                    <a:pt x="3940" y="2390"/>
                    <a:pt x="3940" y="2390"/>
                  </a:cubicBezTo>
                  <a:cubicBezTo>
                    <a:pt x="3942" y="2390"/>
                    <a:pt x="3944" y="2389"/>
                    <a:pt x="3946" y="2389"/>
                  </a:cubicBezTo>
                  <a:cubicBezTo>
                    <a:pt x="3946" y="2392"/>
                    <a:pt x="3950" y="2392"/>
                    <a:pt x="3950" y="2396"/>
                  </a:cubicBezTo>
                  <a:cubicBezTo>
                    <a:pt x="3953" y="2394"/>
                    <a:pt x="3956" y="2394"/>
                    <a:pt x="3959" y="2394"/>
                  </a:cubicBezTo>
                  <a:cubicBezTo>
                    <a:pt x="3963" y="2394"/>
                    <a:pt x="3968" y="2396"/>
                    <a:pt x="3972" y="2400"/>
                  </a:cubicBezTo>
                  <a:cubicBezTo>
                    <a:pt x="3976" y="2400"/>
                    <a:pt x="3980" y="2404"/>
                    <a:pt x="3980" y="2404"/>
                  </a:cubicBezTo>
                  <a:cubicBezTo>
                    <a:pt x="3983" y="2404"/>
                    <a:pt x="3983" y="2400"/>
                    <a:pt x="3987" y="2400"/>
                  </a:cubicBezTo>
                  <a:lnTo>
                    <a:pt x="3994" y="2407"/>
                  </a:lnTo>
                  <a:cubicBezTo>
                    <a:pt x="3994" y="2404"/>
                    <a:pt x="3998" y="2404"/>
                    <a:pt x="3998" y="2400"/>
                  </a:cubicBezTo>
                  <a:lnTo>
                    <a:pt x="4005" y="2407"/>
                  </a:lnTo>
                  <a:cubicBezTo>
                    <a:pt x="4012" y="2407"/>
                    <a:pt x="4016" y="2411"/>
                    <a:pt x="4020" y="2411"/>
                  </a:cubicBezTo>
                  <a:cubicBezTo>
                    <a:pt x="4023" y="2410"/>
                    <a:pt x="4025" y="2409"/>
                    <a:pt x="4028" y="2409"/>
                  </a:cubicBezTo>
                  <a:cubicBezTo>
                    <a:pt x="4034" y="2409"/>
                    <a:pt x="4040" y="2411"/>
                    <a:pt x="4046" y="2411"/>
                  </a:cubicBezTo>
                  <a:lnTo>
                    <a:pt x="4049" y="2411"/>
                  </a:lnTo>
                  <a:lnTo>
                    <a:pt x="4053" y="2407"/>
                  </a:lnTo>
                  <a:cubicBezTo>
                    <a:pt x="4056" y="2414"/>
                    <a:pt x="4064" y="2414"/>
                    <a:pt x="4071" y="2414"/>
                  </a:cubicBezTo>
                  <a:cubicBezTo>
                    <a:pt x="4082" y="2414"/>
                    <a:pt x="4093" y="2418"/>
                    <a:pt x="4104" y="2418"/>
                  </a:cubicBezTo>
                  <a:cubicBezTo>
                    <a:pt x="4112" y="2422"/>
                    <a:pt x="4122" y="2422"/>
                    <a:pt x="4130" y="2422"/>
                  </a:cubicBezTo>
                  <a:cubicBezTo>
                    <a:pt x="4141" y="2422"/>
                    <a:pt x="4141" y="2422"/>
                    <a:pt x="4152" y="2426"/>
                  </a:cubicBezTo>
                  <a:cubicBezTo>
                    <a:pt x="4154" y="2428"/>
                    <a:pt x="4156" y="2428"/>
                    <a:pt x="4158" y="2428"/>
                  </a:cubicBezTo>
                  <a:cubicBezTo>
                    <a:pt x="4159" y="2428"/>
                    <a:pt x="4161" y="2428"/>
                    <a:pt x="4163" y="2426"/>
                  </a:cubicBezTo>
                  <a:cubicBezTo>
                    <a:pt x="4164" y="2425"/>
                    <a:pt x="4166" y="2425"/>
                    <a:pt x="4167" y="2425"/>
                  </a:cubicBezTo>
                  <a:cubicBezTo>
                    <a:pt x="4171" y="2425"/>
                    <a:pt x="4174" y="2427"/>
                    <a:pt x="4177" y="2427"/>
                  </a:cubicBezTo>
                  <a:cubicBezTo>
                    <a:pt x="4178" y="2427"/>
                    <a:pt x="4180" y="2427"/>
                    <a:pt x="4181" y="2426"/>
                  </a:cubicBezTo>
                  <a:cubicBezTo>
                    <a:pt x="4188" y="2426"/>
                    <a:pt x="4196" y="2426"/>
                    <a:pt x="4203" y="2429"/>
                  </a:cubicBezTo>
                  <a:cubicBezTo>
                    <a:pt x="4207" y="2429"/>
                    <a:pt x="4210" y="2433"/>
                    <a:pt x="4214" y="2433"/>
                  </a:cubicBezTo>
                  <a:cubicBezTo>
                    <a:pt x="4218" y="2433"/>
                    <a:pt x="4225" y="2436"/>
                    <a:pt x="4225" y="2436"/>
                  </a:cubicBezTo>
                  <a:cubicBezTo>
                    <a:pt x="4227" y="2435"/>
                    <a:pt x="4229" y="2434"/>
                    <a:pt x="4230" y="2434"/>
                  </a:cubicBezTo>
                  <a:cubicBezTo>
                    <a:pt x="4233" y="2434"/>
                    <a:pt x="4236" y="2437"/>
                    <a:pt x="4238" y="2437"/>
                  </a:cubicBezTo>
                  <a:cubicBezTo>
                    <a:pt x="4239" y="2437"/>
                    <a:pt x="4240" y="2437"/>
                    <a:pt x="4240" y="2436"/>
                  </a:cubicBezTo>
                  <a:cubicBezTo>
                    <a:pt x="4244" y="2436"/>
                    <a:pt x="4247" y="2436"/>
                    <a:pt x="4251" y="2440"/>
                  </a:cubicBezTo>
                  <a:cubicBezTo>
                    <a:pt x="4276" y="2444"/>
                    <a:pt x="4302" y="2451"/>
                    <a:pt x="4332" y="2455"/>
                  </a:cubicBezTo>
                  <a:cubicBezTo>
                    <a:pt x="4332" y="2455"/>
                    <a:pt x="4335" y="2451"/>
                    <a:pt x="4339" y="2451"/>
                  </a:cubicBezTo>
                  <a:cubicBezTo>
                    <a:pt x="4339" y="2451"/>
                    <a:pt x="4342" y="2451"/>
                    <a:pt x="4346" y="2455"/>
                  </a:cubicBezTo>
                  <a:cubicBezTo>
                    <a:pt x="4350" y="2455"/>
                    <a:pt x="4357" y="2455"/>
                    <a:pt x="4364" y="2458"/>
                  </a:cubicBezTo>
                  <a:cubicBezTo>
                    <a:pt x="4366" y="2459"/>
                    <a:pt x="4368" y="2459"/>
                    <a:pt x="4370" y="2459"/>
                  </a:cubicBezTo>
                  <a:cubicBezTo>
                    <a:pt x="4373" y="2459"/>
                    <a:pt x="4375" y="2459"/>
                    <a:pt x="4378" y="2459"/>
                  </a:cubicBezTo>
                  <a:cubicBezTo>
                    <a:pt x="4380" y="2459"/>
                    <a:pt x="4382" y="2459"/>
                    <a:pt x="4383" y="2462"/>
                  </a:cubicBezTo>
                  <a:lnTo>
                    <a:pt x="4386" y="2462"/>
                  </a:lnTo>
                  <a:cubicBezTo>
                    <a:pt x="4390" y="2458"/>
                    <a:pt x="4394" y="2458"/>
                    <a:pt x="4401" y="2458"/>
                  </a:cubicBezTo>
                  <a:cubicBezTo>
                    <a:pt x="4408" y="2462"/>
                    <a:pt x="4416" y="2466"/>
                    <a:pt x="4427" y="2466"/>
                  </a:cubicBezTo>
                  <a:cubicBezTo>
                    <a:pt x="4430" y="2466"/>
                    <a:pt x="4434" y="2470"/>
                    <a:pt x="4438" y="2470"/>
                  </a:cubicBezTo>
                  <a:lnTo>
                    <a:pt x="4445" y="2470"/>
                  </a:lnTo>
                  <a:cubicBezTo>
                    <a:pt x="4449" y="2468"/>
                    <a:pt x="4451" y="2467"/>
                    <a:pt x="4454" y="2467"/>
                  </a:cubicBezTo>
                  <a:cubicBezTo>
                    <a:pt x="4456" y="2467"/>
                    <a:pt x="4458" y="2468"/>
                    <a:pt x="4460" y="2470"/>
                  </a:cubicBezTo>
                  <a:cubicBezTo>
                    <a:pt x="4460" y="2473"/>
                    <a:pt x="4467" y="2473"/>
                    <a:pt x="4471" y="2473"/>
                  </a:cubicBezTo>
                  <a:cubicBezTo>
                    <a:pt x="4473" y="2472"/>
                    <a:pt x="4475" y="2472"/>
                    <a:pt x="4477" y="2472"/>
                  </a:cubicBezTo>
                  <a:cubicBezTo>
                    <a:pt x="4481" y="2472"/>
                    <a:pt x="4485" y="2473"/>
                    <a:pt x="4489" y="2473"/>
                  </a:cubicBezTo>
                  <a:cubicBezTo>
                    <a:pt x="4493" y="2475"/>
                    <a:pt x="4497" y="2475"/>
                    <a:pt x="4500" y="2475"/>
                  </a:cubicBezTo>
                  <a:cubicBezTo>
                    <a:pt x="4504" y="2475"/>
                    <a:pt x="4508" y="2475"/>
                    <a:pt x="4511" y="2477"/>
                  </a:cubicBezTo>
                  <a:cubicBezTo>
                    <a:pt x="4522" y="2480"/>
                    <a:pt x="4530" y="2480"/>
                    <a:pt x="4540" y="2484"/>
                  </a:cubicBezTo>
                  <a:lnTo>
                    <a:pt x="4592" y="2484"/>
                  </a:lnTo>
                  <a:cubicBezTo>
                    <a:pt x="4592" y="2488"/>
                    <a:pt x="4596" y="2488"/>
                    <a:pt x="4599" y="2488"/>
                  </a:cubicBezTo>
                  <a:cubicBezTo>
                    <a:pt x="4603" y="2488"/>
                    <a:pt x="4606" y="2488"/>
                    <a:pt x="4610" y="2492"/>
                  </a:cubicBezTo>
                  <a:lnTo>
                    <a:pt x="4621" y="2492"/>
                  </a:lnTo>
                  <a:cubicBezTo>
                    <a:pt x="4621" y="2492"/>
                    <a:pt x="4625" y="2492"/>
                    <a:pt x="4625" y="2495"/>
                  </a:cubicBezTo>
                  <a:cubicBezTo>
                    <a:pt x="4628" y="2499"/>
                    <a:pt x="4636" y="2502"/>
                    <a:pt x="4640" y="2502"/>
                  </a:cubicBezTo>
                  <a:cubicBezTo>
                    <a:pt x="4641" y="2502"/>
                    <a:pt x="4641" y="2501"/>
                    <a:pt x="4642" y="2501"/>
                  </a:cubicBezTo>
                  <a:cubicBezTo>
                    <a:pt x="4645" y="2501"/>
                    <a:pt x="4648" y="2506"/>
                    <a:pt x="4650" y="2506"/>
                  </a:cubicBezTo>
                  <a:cubicBezTo>
                    <a:pt x="4658" y="2506"/>
                    <a:pt x="4662" y="2506"/>
                    <a:pt x="4665" y="2510"/>
                  </a:cubicBezTo>
                  <a:cubicBezTo>
                    <a:pt x="4669" y="2510"/>
                    <a:pt x="4672" y="2510"/>
                    <a:pt x="4680" y="2514"/>
                  </a:cubicBezTo>
                  <a:cubicBezTo>
                    <a:pt x="4684" y="2517"/>
                    <a:pt x="4694" y="2524"/>
                    <a:pt x="4702" y="2532"/>
                  </a:cubicBezTo>
                  <a:cubicBezTo>
                    <a:pt x="4708" y="2535"/>
                    <a:pt x="4711" y="2540"/>
                    <a:pt x="4716" y="2540"/>
                  </a:cubicBezTo>
                  <a:cubicBezTo>
                    <a:pt x="4717" y="2540"/>
                    <a:pt x="4719" y="2540"/>
                    <a:pt x="4720" y="2539"/>
                  </a:cubicBezTo>
                  <a:cubicBezTo>
                    <a:pt x="4720" y="2539"/>
                    <a:pt x="4720" y="2536"/>
                    <a:pt x="4724" y="2532"/>
                  </a:cubicBezTo>
                  <a:cubicBezTo>
                    <a:pt x="4729" y="2537"/>
                    <a:pt x="4733" y="2540"/>
                    <a:pt x="4738" y="2540"/>
                  </a:cubicBezTo>
                  <a:cubicBezTo>
                    <a:pt x="4740" y="2540"/>
                    <a:pt x="4743" y="2538"/>
                    <a:pt x="4746" y="2536"/>
                  </a:cubicBezTo>
                  <a:cubicBezTo>
                    <a:pt x="4750" y="2534"/>
                    <a:pt x="4753" y="2533"/>
                    <a:pt x="4757" y="2533"/>
                  </a:cubicBezTo>
                  <a:cubicBezTo>
                    <a:pt x="4761" y="2533"/>
                    <a:pt x="4764" y="2534"/>
                    <a:pt x="4768" y="2536"/>
                  </a:cubicBezTo>
                  <a:lnTo>
                    <a:pt x="4768" y="2528"/>
                  </a:lnTo>
                  <a:cubicBezTo>
                    <a:pt x="4764" y="2517"/>
                    <a:pt x="4772" y="2510"/>
                    <a:pt x="4779" y="2502"/>
                  </a:cubicBezTo>
                  <a:cubicBezTo>
                    <a:pt x="4790" y="2502"/>
                    <a:pt x="4790" y="2492"/>
                    <a:pt x="4797" y="2492"/>
                  </a:cubicBezTo>
                  <a:lnTo>
                    <a:pt x="4808" y="2480"/>
                  </a:lnTo>
                  <a:cubicBezTo>
                    <a:pt x="4801" y="2470"/>
                    <a:pt x="4808" y="2462"/>
                    <a:pt x="4808" y="2451"/>
                  </a:cubicBezTo>
                  <a:cubicBezTo>
                    <a:pt x="4808" y="2448"/>
                    <a:pt x="4812" y="2444"/>
                    <a:pt x="4816" y="2440"/>
                  </a:cubicBezTo>
                  <a:lnTo>
                    <a:pt x="4819" y="2436"/>
                  </a:lnTo>
                  <a:cubicBezTo>
                    <a:pt x="4819" y="2433"/>
                    <a:pt x="4816" y="2433"/>
                    <a:pt x="4816" y="2429"/>
                  </a:cubicBezTo>
                  <a:lnTo>
                    <a:pt x="4826" y="2418"/>
                  </a:lnTo>
                  <a:cubicBezTo>
                    <a:pt x="4830" y="2411"/>
                    <a:pt x="4834" y="2407"/>
                    <a:pt x="4830" y="2400"/>
                  </a:cubicBezTo>
                  <a:cubicBezTo>
                    <a:pt x="4823" y="2389"/>
                    <a:pt x="4819" y="2378"/>
                    <a:pt x="4812" y="2367"/>
                  </a:cubicBezTo>
                  <a:lnTo>
                    <a:pt x="4812" y="2363"/>
                  </a:lnTo>
                  <a:cubicBezTo>
                    <a:pt x="4812" y="2356"/>
                    <a:pt x="4816" y="2348"/>
                    <a:pt x="4812" y="2341"/>
                  </a:cubicBezTo>
                  <a:cubicBezTo>
                    <a:pt x="4816" y="2338"/>
                    <a:pt x="4812" y="2330"/>
                    <a:pt x="4816" y="2326"/>
                  </a:cubicBezTo>
                  <a:cubicBezTo>
                    <a:pt x="4816" y="2319"/>
                    <a:pt x="4816" y="2316"/>
                    <a:pt x="4812" y="2312"/>
                  </a:cubicBezTo>
                  <a:cubicBezTo>
                    <a:pt x="4812" y="2312"/>
                    <a:pt x="4812" y="2304"/>
                    <a:pt x="4816" y="2301"/>
                  </a:cubicBezTo>
                  <a:lnTo>
                    <a:pt x="4816" y="2297"/>
                  </a:lnTo>
                  <a:lnTo>
                    <a:pt x="4816" y="2275"/>
                  </a:lnTo>
                  <a:cubicBezTo>
                    <a:pt x="4819" y="2268"/>
                    <a:pt x="4816" y="2257"/>
                    <a:pt x="4819" y="2250"/>
                  </a:cubicBezTo>
                  <a:lnTo>
                    <a:pt x="4819" y="2246"/>
                  </a:lnTo>
                  <a:cubicBezTo>
                    <a:pt x="4816" y="2242"/>
                    <a:pt x="4816" y="2235"/>
                    <a:pt x="4812" y="2231"/>
                  </a:cubicBezTo>
                  <a:cubicBezTo>
                    <a:pt x="4816" y="2231"/>
                    <a:pt x="4819" y="2228"/>
                    <a:pt x="4823" y="2228"/>
                  </a:cubicBezTo>
                  <a:cubicBezTo>
                    <a:pt x="4819" y="2224"/>
                    <a:pt x="4816" y="2224"/>
                    <a:pt x="4816" y="2220"/>
                  </a:cubicBezTo>
                  <a:cubicBezTo>
                    <a:pt x="4819" y="2213"/>
                    <a:pt x="4816" y="2206"/>
                    <a:pt x="4808" y="2202"/>
                  </a:cubicBezTo>
                  <a:cubicBezTo>
                    <a:pt x="4804" y="2198"/>
                    <a:pt x="4808" y="2191"/>
                    <a:pt x="4808" y="2191"/>
                  </a:cubicBezTo>
                  <a:cubicBezTo>
                    <a:pt x="4812" y="2187"/>
                    <a:pt x="4812" y="2187"/>
                    <a:pt x="4812" y="2180"/>
                  </a:cubicBezTo>
                  <a:cubicBezTo>
                    <a:pt x="4808" y="2180"/>
                    <a:pt x="4812" y="2176"/>
                    <a:pt x="4812" y="2172"/>
                  </a:cubicBezTo>
                  <a:cubicBezTo>
                    <a:pt x="4816" y="2172"/>
                    <a:pt x="4816" y="2165"/>
                    <a:pt x="4819" y="2162"/>
                  </a:cubicBezTo>
                  <a:lnTo>
                    <a:pt x="4819" y="2136"/>
                  </a:lnTo>
                  <a:lnTo>
                    <a:pt x="4819" y="2132"/>
                  </a:lnTo>
                  <a:lnTo>
                    <a:pt x="4819" y="2128"/>
                  </a:lnTo>
                  <a:cubicBezTo>
                    <a:pt x="4826" y="2125"/>
                    <a:pt x="4819" y="2118"/>
                    <a:pt x="4823" y="2114"/>
                  </a:cubicBezTo>
                  <a:lnTo>
                    <a:pt x="4823" y="2106"/>
                  </a:lnTo>
                  <a:cubicBezTo>
                    <a:pt x="4819" y="2099"/>
                    <a:pt x="4816" y="2096"/>
                    <a:pt x="4816" y="2088"/>
                  </a:cubicBezTo>
                  <a:cubicBezTo>
                    <a:pt x="4816" y="2081"/>
                    <a:pt x="4812" y="2074"/>
                    <a:pt x="4812" y="2066"/>
                  </a:cubicBezTo>
                  <a:cubicBezTo>
                    <a:pt x="4804" y="2062"/>
                    <a:pt x="4808" y="2059"/>
                    <a:pt x="4812" y="2055"/>
                  </a:cubicBezTo>
                  <a:cubicBezTo>
                    <a:pt x="4816" y="2052"/>
                    <a:pt x="4812" y="2048"/>
                    <a:pt x="4816" y="2044"/>
                  </a:cubicBezTo>
                  <a:cubicBezTo>
                    <a:pt x="4819" y="2044"/>
                    <a:pt x="4816" y="2037"/>
                    <a:pt x="4816" y="2033"/>
                  </a:cubicBezTo>
                  <a:cubicBezTo>
                    <a:pt x="4816" y="2026"/>
                    <a:pt x="4812" y="2018"/>
                    <a:pt x="4812" y="2011"/>
                  </a:cubicBezTo>
                  <a:lnTo>
                    <a:pt x="4812" y="2008"/>
                  </a:lnTo>
                  <a:cubicBezTo>
                    <a:pt x="4816" y="2004"/>
                    <a:pt x="4816" y="2000"/>
                    <a:pt x="4819" y="1996"/>
                  </a:cubicBezTo>
                  <a:cubicBezTo>
                    <a:pt x="4823" y="1993"/>
                    <a:pt x="4826" y="1986"/>
                    <a:pt x="4834" y="1982"/>
                  </a:cubicBezTo>
                  <a:lnTo>
                    <a:pt x="4834" y="1978"/>
                  </a:lnTo>
                  <a:lnTo>
                    <a:pt x="4826" y="1978"/>
                  </a:lnTo>
                  <a:cubicBezTo>
                    <a:pt x="4830" y="1974"/>
                    <a:pt x="4834" y="1971"/>
                    <a:pt x="4838" y="1971"/>
                  </a:cubicBezTo>
                  <a:cubicBezTo>
                    <a:pt x="4838" y="1964"/>
                    <a:pt x="4845" y="1960"/>
                    <a:pt x="4848" y="1952"/>
                  </a:cubicBezTo>
                  <a:cubicBezTo>
                    <a:pt x="4852" y="1949"/>
                    <a:pt x="4860" y="1949"/>
                    <a:pt x="4860" y="1942"/>
                  </a:cubicBezTo>
                  <a:cubicBezTo>
                    <a:pt x="4863" y="1942"/>
                    <a:pt x="4867" y="1942"/>
                    <a:pt x="4867" y="1938"/>
                  </a:cubicBezTo>
                  <a:cubicBezTo>
                    <a:pt x="4867" y="1934"/>
                    <a:pt x="4867" y="1930"/>
                    <a:pt x="4870" y="1930"/>
                  </a:cubicBezTo>
                  <a:cubicBezTo>
                    <a:pt x="4870" y="1927"/>
                    <a:pt x="4874" y="1923"/>
                    <a:pt x="4874" y="1920"/>
                  </a:cubicBezTo>
                  <a:cubicBezTo>
                    <a:pt x="4874" y="1916"/>
                    <a:pt x="4878" y="1912"/>
                    <a:pt x="4878" y="1908"/>
                  </a:cubicBezTo>
                  <a:cubicBezTo>
                    <a:pt x="4882" y="1901"/>
                    <a:pt x="4885" y="1898"/>
                    <a:pt x="4885" y="1890"/>
                  </a:cubicBezTo>
                  <a:cubicBezTo>
                    <a:pt x="4882" y="1883"/>
                    <a:pt x="4892" y="1864"/>
                    <a:pt x="4900" y="1861"/>
                  </a:cubicBezTo>
                  <a:cubicBezTo>
                    <a:pt x="4904" y="1857"/>
                    <a:pt x="4907" y="1854"/>
                    <a:pt x="4907" y="1846"/>
                  </a:cubicBezTo>
                  <a:cubicBezTo>
                    <a:pt x="4907" y="1842"/>
                    <a:pt x="4911" y="1839"/>
                    <a:pt x="4911" y="1832"/>
                  </a:cubicBezTo>
                  <a:cubicBezTo>
                    <a:pt x="4907" y="1828"/>
                    <a:pt x="4911" y="1824"/>
                    <a:pt x="4914" y="1820"/>
                  </a:cubicBezTo>
                  <a:cubicBezTo>
                    <a:pt x="4914" y="1813"/>
                    <a:pt x="4914" y="1806"/>
                    <a:pt x="4911" y="1798"/>
                  </a:cubicBezTo>
                  <a:cubicBezTo>
                    <a:pt x="4914" y="1798"/>
                    <a:pt x="4918" y="1795"/>
                    <a:pt x="4918" y="1795"/>
                  </a:cubicBezTo>
                  <a:cubicBezTo>
                    <a:pt x="4911" y="1769"/>
                    <a:pt x="4922" y="1751"/>
                    <a:pt x="4940" y="1732"/>
                  </a:cubicBezTo>
                  <a:cubicBezTo>
                    <a:pt x="4936" y="1729"/>
                    <a:pt x="4929" y="1725"/>
                    <a:pt x="4926" y="1722"/>
                  </a:cubicBezTo>
                  <a:cubicBezTo>
                    <a:pt x="4918" y="1714"/>
                    <a:pt x="4918" y="1710"/>
                    <a:pt x="4926" y="1707"/>
                  </a:cubicBezTo>
                  <a:cubicBezTo>
                    <a:pt x="4926" y="1703"/>
                    <a:pt x="4929" y="1703"/>
                    <a:pt x="4929" y="1703"/>
                  </a:cubicBezTo>
                  <a:cubicBezTo>
                    <a:pt x="4933" y="1696"/>
                    <a:pt x="4933" y="1692"/>
                    <a:pt x="4933" y="1688"/>
                  </a:cubicBezTo>
                  <a:cubicBezTo>
                    <a:pt x="4936" y="1685"/>
                    <a:pt x="4940" y="1685"/>
                    <a:pt x="4944" y="1681"/>
                  </a:cubicBezTo>
                  <a:lnTo>
                    <a:pt x="4958" y="1681"/>
                  </a:lnTo>
                  <a:lnTo>
                    <a:pt x="4955" y="1678"/>
                  </a:lnTo>
                  <a:cubicBezTo>
                    <a:pt x="4948" y="1674"/>
                    <a:pt x="4951" y="1670"/>
                    <a:pt x="4951" y="1666"/>
                  </a:cubicBezTo>
                  <a:cubicBezTo>
                    <a:pt x="4958" y="1663"/>
                    <a:pt x="4948" y="1656"/>
                    <a:pt x="4955" y="1648"/>
                  </a:cubicBezTo>
                  <a:cubicBezTo>
                    <a:pt x="4951" y="1644"/>
                    <a:pt x="4955" y="1637"/>
                    <a:pt x="4955" y="1634"/>
                  </a:cubicBezTo>
                  <a:cubicBezTo>
                    <a:pt x="4955" y="1631"/>
                    <a:pt x="4957" y="1625"/>
                    <a:pt x="4963" y="1625"/>
                  </a:cubicBezTo>
                  <a:cubicBezTo>
                    <a:pt x="4964" y="1625"/>
                    <a:pt x="4965" y="1625"/>
                    <a:pt x="4966" y="1626"/>
                  </a:cubicBezTo>
                  <a:lnTo>
                    <a:pt x="4970" y="1622"/>
                  </a:lnTo>
                  <a:cubicBezTo>
                    <a:pt x="4973" y="1619"/>
                    <a:pt x="4977" y="1615"/>
                    <a:pt x="4977" y="1612"/>
                  </a:cubicBezTo>
                  <a:cubicBezTo>
                    <a:pt x="4980" y="1608"/>
                    <a:pt x="4984" y="1612"/>
                    <a:pt x="4980" y="1604"/>
                  </a:cubicBezTo>
                  <a:cubicBezTo>
                    <a:pt x="4988" y="1604"/>
                    <a:pt x="4984" y="1597"/>
                    <a:pt x="4980" y="1597"/>
                  </a:cubicBezTo>
                  <a:cubicBezTo>
                    <a:pt x="4977" y="1593"/>
                    <a:pt x="4988" y="1590"/>
                    <a:pt x="4984" y="1586"/>
                  </a:cubicBezTo>
                  <a:cubicBezTo>
                    <a:pt x="4992" y="1582"/>
                    <a:pt x="4988" y="1575"/>
                    <a:pt x="4992" y="1571"/>
                  </a:cubicBezTo>
                  <a:cubicBezTo>
                    <a:pt x="4995" y="1568"/>
                    <a:pt x="4999" y="1568"/>
                    <a:pt x="5002" y="1564"/>
                  </a:cubicBezTo>
                  <a:cubicBezTo>
                    <a:pt x="4999" y="1564"/>
                    <a:pt x="4995" y="1564"/>
                    <a:pt x="4995" y="1560"/>
                  </a:cubicBezTo>
                  <a:cubicBezTo>
                    <a:pt x="4992" y="1556"/>
                    <a:pt x="4992" y="1553"/>
                    <a:pt x="4988" y="1549"/>
                  </a:cubicBezTo>
                  <a:lnTo>
                    <a:pt x="4988" y="1542"/>
                  </a:lnTo>
                  <a:cubicBezTo>
                    <a:pt x="4995" y="1534"/>
                    <a:pt x="4995" y="1527"/>
                    <a:pt x="4995" y="1520"/>
                  </a:cubicBezTo>
                  <a:cubicBezTo>
                    <a:pt x="4999" y="1512"/>
                    <a:pt x="4995" y="1505"/>
                    <a:pt x="4992" y="1502"/>
                  </a:cubicBezTo>
                  <a:cubicBezTo>
                    <a:pt x="4988" y="1498"/>
                    <a:pt x="4984" y="1498"/>
                    <a:pt x="4984" y="1494"/>
                  </a:cubicBezTo>
                  <a:cubicBezTo>
                    <a:pt x="4984" y="1487"/>
                    <a:pt x="4988" y="1480"/>
                    <a:pt x="4992" y="1476"/>
                  </a:cubicBezTo>
                  <a:lnTo>
                    <a:pt x="4992" y="1468"/>
                  </a:lnTo>
                  <a:lnTo>
                    <a:pt x="4992" y="1465"/>
                  </a:lnTo>
                  <a:cubicBezTo>
                    <a:pt x="4995" y="1461"/>
                    <a:pt x="4995" y="1454"/>
                    <a:pt x="5002" y="1450"/>
                  </a:cubicBezTo>
                  <a:cubicBezTo>
                    <a:pt x="5010" y="1446"/>
                    <a:pt x="5006" y="1446"/>
                    <a:pt x="5010" y="1446"/>
                  </a:cubicBezTo>
                  <a:cubicBezTo>
                    <a:pt x="5014" y="1446"/>
                    <a:pt x="5017" y="1446"/>
                    <a:pt x="5021" y="1450"/>
                  </a:cubicBezTo>
                  <a:cubicBezTo>
                    <a:pt x="5017" y="1443"/>
                    <a:pt x="5014" y="1439"/>
                    <a:pt x="5014" y="1436"/>
                  </a:cubicBezTo>
                  <a:cubicBezTo>
                    <a:pt x="5010" y="1432"/>
                    <a:pt x="5006" y="1424"/>
                    <a:pt x="5010" y="1421"/>
                  </a:cubicBezTo>
                  <a:cubicBezTo>
                    <a:pt x="5014" y="1414"/>
                    <a:pt x="5014" y="1406"/>
                    <a:pt x="5021" y="1402"/>
                  </a:cubicBezTo>
                  <a:cubicBezTo>
                    <a:pt x="5023" y="1401"/>
                    <a:pt x="5024" y="1400"/>
                    <a:pt x="5025" y="1400"/>
                  </a:cubicBezTo>
                  <a:cubicBezTo>
                    <a:pt x="5027" y="1400"/>
                    <a:pt x="5030" y="1401"/>
                    <a:pt x="5036" y="1402"/>
                  </a:cubicBezTo>
                  <a:cubicBezTo>
                    <a:pt x="5036" y="1402"/>
                    <a:pt x="5036" y="1399"/>
                    <a:pt x="5032" y="1399"/>
                  </a:cubicBezTo>
                  <a:cubicBezTo>
                    <a:pt x="5028" y="1392"/>
                    <a:pt x="5024" y="1388"/>
                    <a:pt x="5021" y="1380"/>
                  </a:cubicBezTo>
                  <a:cubicBezTo>
                    <a:pt x="5017" y="1373"/>
                    <a:pt x="5014" y="1362"/>
                    <a:pt x="5017" y="1351"/>
                  </a:cubicBezTo>
                  <a:cubicBezTo>
                    <a:pt x="5017" y="1348"/>
                    <a:pt x="5021" y="1344"/>
                    <a:pt x="5014" y="1336"/>
                  </a:cubicBezTo>
                  <a:cubicBezTo>
                    <a:pt x="5014" y="1336"/>
                    <a:pt x="5014" y="1333"/>
                    <a:pt x="5017" y="1329"/>
                  </a:cubicBezTo>
                  <a:cubicBezTo>
                    <a:pt x="5017" y="1329"/>
                    <a:pt x="5021" y="1329"/>
                    <a:pt x="5017" y="1326"/>
                  </a:cubicBezTo>
                  <a:cubicBezTo>
                    <a:pt x="5014" y="1318"/>
                    <a:pt x="5017" y="1318"/>
                    <a:pt x="5024" y="1318"/>
                  </a:cubicBezTo>
                  <a:cubicBezTo>
                    <a:pt x="5024" y="1318"/>
                    <a:pt x="5028" y="1314"/>
                    <a:pt x="5032" y="1314"/>
                  </a:cubicBezTo>
                  <a:cubicBezTo>
                    <a:pt x="5028" y="1311"/>
                    <a:pt x="5024" y="1311"/>
                    <a:pt x="5024" y="1307"/>
                  </a:cubicBezTo>
                  <a:cubicBezTo>
                    <a:pt x="5024" y="1304"/>
                    <a:pt x="5021" y="1304"/>
                    <a:pt x="5017" y="1300"/>
                  </a:cubicBezTo>
                  <a:lnTo>
                    <a:pt x="5014" y="1300"/>
                  </a:lnTo>
                  <a:cubicBezTo>
                    <a:pt x="5014" y="1296"/>
                    <a:pt x="5014" y="1292"/>
                    <a:pt x="5010" y="1292"/>
                  </a:cubicBezTo>
                  <a:cubicBezTo>
                    <a:pt x="5002" y="1289"/>
                    <a:pt x="5002" y="1278"/>
                    <a:pt x="5006" y="1274"/>
                  </a:cubicBezTo>
                  <a:cubicBezTo>
                    <a:pt x="5010" y="1270"/>
                    <a:pt x="5010" y="1263"/>
                    <a:pt x="5010" y="1260"/>
                  </a:cubicBezTo>
                  <a:cubicBezTo>
                    <a:pt x="5010" y="1252"/>
                    <a:pt x="5010" y="1245"/>
                    <a:pt x="5014" y="1241"/>
                  </a:cubicBezTo>
                  <a:lnTo>
                    <a:pt x="5014" y="1230"/>
                  </a:lnTo>
                  <a:cubicBezTo>
                    <a:pt x="5014" y="1226"/>
                    <a:pt x="5014" y="1219"/>
                    <a:pt x="5010" y="1216"/>
                  </a:cubicBezTo>
                  <a:cubicBezTo>
                    <a:pt x="5006" y="1212"/>
                    <a:pt x="5002" y="1208"/>
                    <a:pt x="5006" y="1204"/>
                  </a:cubicBezTo>
                  <a:cubicBezTo>
                    <a:pt x="5006" y="1194"/>
                    <a:pt x="5010" y="1186"/>
                    <a:pt x="5017" y="1179"/>
                  </a:cubicBezTo>
                  <a:lnTo>
                    <a:pt x="5017" y="1172"/>
                  </a:lnTo>
                  <a:cubicBezTo>
                    <a:pt x="5021" y="1172"/>
                    <a:pt x="5021" y="1172"/>
                    <a:pt x="5024" y="1168"/>
                  </a:cubicBezTo>
                  <a:lnTo>
                    <a:pt x="5028" y="1168"/>
                  </a:lnTo>
                  <a:cubicBezTo>
                    <a:pt x="5028" y="1164"/>
                    <a:pt x="5028" y="1157"/>
                    <a:pt x="5032" y="1157"/>
                  </a:cubicBezTo>
                  <a:cubicBezTo>
                    <a:pt x="5039" y="1157"/>
                    <a:pt x="5036" y="1150"/>
                    <a:pt x="5039" y="1150"/>
                  </a:cubicBezTo>
                  <a:cubicBezTo>
                    <a:pt x="5043" y="1150"/>
                    <a:pt x="5043" y="1142"/>
                    <a:pt x="5046" y="1142"/>
                  </a:cubicBezTo>
                  <a:cubicBezTo>
                    <a:pt x="5050" y="1138"/>
                    <a:pt x="5054" y="1138"/>
                    <a:pt x="5058" y="1135"/>
                  </a:cubicBezTo>
                  <a:cubicBezTo>
                    <a:pt x="5058" y="1131"/>
                    <a:pt x="5054" y="1131"/>
                    <a:pt x="5054" y="1128"/>
                  </a:cubicBezTo>
                  <a:lnTo>
                    <a:pt x="5054" y="1120"/>
                  </a:lnTo>
                  <a:lnTo>
                    <a:pt x="5054" y="1113"/>
                  </a:lnTo>
                  <a:cubicBezTo>
                    <a:pt x="5061" y="1109"/>
                    <a:pt x="5061" y="1102"/>
                    <a:pt x="5068" y="1098"/>
                  </a:cubicBezTo>
                  <a:cubicBezTo>
                    <a:pt x="5072" y="1094"/>
                    <a:pt x="5072" y="1091"/>
                    <a:pt x="5072" y="1091"/>
                  </a:cubicBezTo>
                  <a:cubicBezTo>
                    <a:pt x="5080" y="1084"/>
                    <a:pt x="5090" y="1080"/>
                    <a:pt x="5098" y="1072"/>
                  </a:cubicBezTo>
                  <a:cubicBezTo>
                    <a:pt x="5094" y="1069"/>
                    <a:pt x="5094" y="1065"/>
                    <a:pt x="5087" y="1062"/>
                  </a:cubicBezTo>
                  <a:cubicBezTo>
                    <a:pt x="5083" y="1062"/>
                    <a:pt x="5083" y="1058"/>
                    <a:pt x="5080" y="1058"/>
                  </a:cubicBezTo>
                  <a:cubicBezTo>
                    <a:pt x="5076" y="1058"/>
                    <a:pt x="5076" y="1054"/>
                    <a:pt x="5076" y="1054"/>
                  </a:cubicBezTo>
                  <a:cubicBezTo>
                    <a:pt x="5076" y="1047"/>
                    <a:pt x="5068" y="1043"/>
                    <a:pt x="5072" y="1036"/>
                  </a:cubicBezTo>
                  <a:lnTo>
                    <a:pt x="5068" y="1028"/>
                  </a:lnTo>
                  <a:cubicBezTo>
                    <a:pt x="5076" y="1028"/>
                    <a:pt x="5072" y="1025"/>
                    <a:pt x="5076" y="1021"/>
                  </a:cubicBezTo>
                  <a:cubicBezTo>
                    <a:pt x="5080" y="1010"/>
                    <a:pt x="5087" y="1003"/>
                    <a:pt x="5098" y="999"/>
                  </a:cubicBezTo>
                  <a:lnTo>
                    <a:pt x="5102" y="999"/>
                  </a:lnTo>
                  <a:cubicBezTo>
                    <a:pt x="5102" y="992"/>
                    <a:pt x="5112" y="992"/>
                    <a:pt x="5112" y="984"/>
                  </a:cubicBezTo>
                  <a:lnTo>
                    <a:pt x="5112" y="984"/>
                  </a:lnTo>
                  <a:cubicBezTo>
                    <a:pt x="5111" y="985"/>
                    <a:pt x="5110" y="985"/>
                    <a:pt x="5108" y="985"/>
                  </a:cubicBezTo>
                  <a:cubicBezTo>
                    <a:pt x="5103" y="985"/>
                    <a:pt x="5097" y="981"/>
                    <a:pt x="5090" y="981"/>
                  </a:cubicBezTo>
                  <a:cubicBezTo>
                    <a:pt x="5089" y="981"/>
                    <a:pt x="5088" y="981"/>
                    <a:pt x="5088" y="981"/>
                  </a:cubicBezTo>
                  <a:cubicBezTo>
                    <a:pt x="5083" y="981"/>
                    <a:pt x="5080" y="976"/>
                    <a:pt x="5075" y="976"/>
                  </a:cubicBezTo>
                  <a:cubicBezTo>
                    <a:pt x="5074" y="976"/>
                    <a:pt x="5073" y="977"/>
                    <a:pt x="5072" y="977"/>
                  </a:cubicBezTo>
                  <a:cubicBezTo>
                    <a:pt x="5072" y="970"/>
                    <a:pt x="5076" y="966"/>
                    <a:pt x="5072" y="959"/>
                  </a:cubicBezTo>
                  <a:lnTo>
                    <a:pt x="5072" y="944"/>
                  </a:lnTo>
                  <a:cubicBezTo>
                    <a:pt x="5068" y="940"/>
                    <a:pt x="5068" y="937"/>
                    <a:pt x="5065" y="930"/>
                  </a:cubicBezTo>
                  <a:cubicBezTo>
                    <a:pt x="5061" y="926"/>
                    <a:pt x="5058" y="918"/>
                    <a:pt x="5061" y="908"/>
                  </a:cubicBezTo>
                  <a:cubicBezTo>
                    <a:pt x="5061" y="904"/>
                    <a:pt x="5061" y="900"/>
                    <a:pt x="5065" y="896"/>
                  </a:cubicBezTo>
                  <a:cubicBezTo>
                    <a:pt x="5072" y="896"/>
                    <a:pt x="5076" y="886"/>
                    <a:pt x="5083" y="882"/>
                  </a:cubicBezTo>
                  <a:cubicBezTo>
                    <a:pt x="5083" y="874"/>
                    <a:pt x="5098" y="871"/>
                    <a:pt x="5090" y="860"/>
                  </a:cubicBezTo>
                  <a:cubicBezTo>
                    <a:pt x="5094" y="856"/>
                    <a:pt x="5094" y="849"/>
                    <a:pt x="5094" y="845"/>
                  </a:cubicBezTo>
                  <a:cubicBezTo>
                    <a:pt x="5094" y="838"/>
                    <a:pt x="5094" y="830"/>
                    <a:pt x="5090" y="823"/>
                  </a:cubicBezTo>
                  <a:cubicBezTo>
                    <a:pt x="5090" y="812"/>
                    <a:pt x="5090" y="812"/>
                    <a:pt x="5080" y="805"/>
                  </a:cubicBezTo>
                  <a:cubicBezTo>
                    <a:pt x="5072" y="801"/>
                    <a:pt x="5065" y="798"/>
                    <a:pt x="5058" y="794"/>
                  </a:cubicBezTo>
                  <a:cubicBezTo>
                    <a:pt x="5054" y="790"/>
                    <a:pt x="5050" y="790"/>
                    <a:pt x="5050" y="786"/>
                  </a:cubicBezTo>
                  <a:cubicBezTo>
                    <a:pt x="5036" y="783"/>
                    <a:pt x="5032" y="776"/>
                    <a:pt x="5028" y="768"/>
                  </a:cubicBezTo>
                  <a:cubicBezTo>
                    <a:pt x="5028" y="764"/>
                    <a:pt x="5028" y="761"/>
                    <a:pt x="5032" y="757"/>
                  </a:cubicBezTo>
                  <a:cubicBezTo>
                    <a:pt x="5039" y="754"/>
                    <a:pt x="5039" y="750"/>
                    <a:pt x="5036" y="746"/>
                  </a:cubicBezTo>
                  <a:cubicBezTo>
                    <a:pt x="5036" y="742"/>
                    <a:pt x="5032" y="742"/>
                    <a:pt x="5032" y="742"/>
                  </a:cubicBezTo>
                  <a:lnTo>
                    <a:pt x="5024" y="742"/>
                  </a:lnTo>
                  <a:cubicBezTo>
                    <a:pt x="5010" y="739"/>
                    <a:pt x="4995" y="735"/>
                    <a:pt x="4980" y="735"/>
                  </a:cubicBezTo>
                  <a:cubicBezTo>
                    <a:pt x="4970" y="735"/>
                    <a:pt x="4958" y="732"/>
                    <a:pt x="4948" y="732"/>
                  </a:cubicBezTo>
                  <a:cubicBezTo>
                    <a:pt x="4936" y="732"/>
                    <a:pt x="4926" y="724"/>
                    <a:pt x="4914" y="724"/>
                  </a:cubicBezTo>
                  <a:cubicBezTo>
                    <a:pt x="4913" y="725"/>
                    <a:pt x="4912" y="726"/>
                    <a:pt x="4910" y="726"/>
                  </a:cubicBezTo>
                  <a:cubicBezTo>
                    <a:pt x="4907" y="726"/>
                    <a:pt x="4903" y="724"/>
                    <a:pt x="4900" y="724"/>
                  </a:cubicBezTo>
                  <a:cubicBezTo>
                    <a:pt x="4898" y="722"/>
                    <a:pt x="4896" y="722"/>
                    <a:pt x="4894" y="722"/>
                  </a:cubicBezTo>
                  <a:cubicBezTo>
                    <a:pt x="4892" y="722"/>
                    <a:pt x="4891" y="722"/>
                    <a:pt x="4889" y="720"/>
                  </a:cubicBezTo>
                  <a:cubicBezTo>
                    <a:pt x="4888" y="719"/>
                    <a:pt x="4886" y="719"/>
                    <a:pt x="4884" y="719"/>
                  </a:cubicBezTo>
                  <a:cubicBezTo>
                    <a:pt x="4881" y="719"/>
                    <a:pt x="4877" y="720"/>
                    <a:pt x="4874" y="720"/>
                  </a:cubicBezTo>
                  <a:cubicBezTo>
                    <a:pt x="4852" y="717"/>
                    <a:pt x="4834" y="710"/>
                    <a:pt x="4816" y="710"/>
                  </a:cubicBezTo>
                  <a:cubicBezTo>
                    <a:pt x="4797" y="710"/>
                    <a:pt x="4779" y="702"/>
                    <a:pt x="4760" y="698"/>
                  </a:cubicBezTo>
                  <a:cubicBezTo>
                    <a:pt x="4742" y="695"/>
                    <a:pt x="4724" y="695"/>
                    <a:pt x="4706" y="688"/>
                  </a:cubicBezTo>
                  <a:cubicBezTo>
                    <a:pt x="4702" y="688"/>
                    <a:pt x="4694" y="688"/>
                    <a:pt x="4687" y="684"/>
                  </a:cubicBezTo>
                  <a:cubicBezTo>
                    <a:pt x="4684" y="684"/>
                    <a:pt x="4681" y="685"/>
                    <a:pt x="4677" y="685"/>
                  </a:cubicBezTo>
                  <a:cubicBezTo>
                    <a:pt x="4674" y="685"/>
                    <a:pt x="4671" y="684"/>
                    <a:pt x="4669" y="680"/>
                  </a:cubicBezTo>
                  <a:cubicBezTo>
                    <a:pt x="4667" y="681"/>
                    <a:pt x="4665" y="682"/>
                    <a:pt x="4662" y="682"/>
                  </a:cubicBezTo>
                  <a:cubicBezTo>
                    <a:pt x="4657" y="682"/>
                    <a:pt x="4653" y="679"/>
                    <a:pt x="4650" y="676"/>
                  </a:cubicBezTo>
                  <a:cubicBezTo>
                    <a:pt x="4643" y="676"/>
                    <a:pt x="4636" y="673"/>
                    <a:pt x="4628" y="673"/>
                  </a:cubicBezTo>
                  <a:cubicBezTo>
                    <a:pt x="4627" y="674"/>
                    <a:pt x="4625" y="675"/>
                    <a:pt x="4623" y="675"/>
                  </a:cubicBezTo>
                  <a:cubicBezTo>
                    <a:pt x="4620" y="675"/>
                    <a:pt x="4618" y="674"/>
                    <a:pt x="4614" y="673"/>
                  </a:cubicBezTo>
                  <a:cubicBezTo>
                    <a:pt x="4599" y="673"/>
                    <a:pt x="4584" y="669"/>
                    <a:pt x="4574" y="669"/>
                  </a:cubicBezTo>
                  <a:cubicBezTo>
                    <a:pt x="4552" y="666"/>
                    <a:pt x="4533" y="658"/>
                    <a:pt x="4515" y="658"/>
                  </a:cubicBezTo>
                  <a:cubicBezTo>
                    <a:pt x="4482" y="651"/>
                    <a:pt x="4449" y="651"/>
                    <a:pt x="4416" y="640"/>
                  </a:cubicBezTo>
                  <a:lnTo>
                    <a:pt x="4394" y="640"/>
                  </a:lnTo>
                  <a:cubicBezTo>
                    <a:pt x="4383" y="636"/>
                    <a:pt x="4372" y="636"/>
                    <a:pt x="4361" y="629"/>
                  </a:cubicBezTo>
                  <a:cubicBezTo>
                    <a:pt x="4357" y="625"/>
                    <a:pt x="4350" y="625"/>
                    <a:pt x="4346" y="625"/>
                  </a:cubicBezTo>
                  <a:cubicBezTo>
                    <a:pt x="4345" y="626"/>
                    <a:pt x="4344" y="627"/>
                    <a:pt x="4342" y="627"/>
                  </a:cubicBezTo>
                  <a:cubicBezTo>
                    <a:pt x="4340" y="627"/>
                    <a:pt x="4338" y="625"/>
                    <a:pt x="4335" y="625"/>
                  </a:cubicBezTo>
                  <a:cubicBezTo>
                    <a:pt x="4324" y="625"/>
                    <a:pt x="4313" y="622"/>
                    <a:pt x="4306" y="618"/>
                  </a:cubicBezTo>
                  <a:cubicBezTo>
                    <a:pt x="4298" y="618"/>
                    <a:pt x="4295" y="614"/>
                    <a:pt x="4291" y="610"/>
                  </a:cubicBezTo>
                  <a:lnTo>
                    <a:pt x="4284" y="610"/>
                  </a:lnTo>
                  <a:cubicBezTo>
                    <a:pt x="4284" y="610"/>
                    <a:pt x="4280" y="610"/>
                    <a:pt x="4276" y="607"/>
                  </a:cubicBezTo>
                  <a:cubicBezTo>
                    <a:pt x="4266" y="607"/>
                    <a:pt x="4258" y="603"/>
                    <a:pt x="4251" y="603"/>
                  </a:cubicBezTo>
                  <a:cubicBezTo>
                    <a:pt x="4244" y="600"/>
                    <a:pt x="4236" y="592"/>
                    <a:pt x="4225" y="592"/>
                  </a:cubicBezTo>
                  <a:lnTo>
                    <a:pt x="4214" y="592"/>
                  </a:lnTo>
                  <a:cubicBezTo>
                    <a:pt x="4211" y="592"/>
                    <a:pt x="4210" y="587"/>
                    <a:pt x="4209" y="587"/>
                  </a:cubicBezTo>
                  <a:cubicBezTo>
                    <a:pt x="4208" y="587"/>
                    <a:pt x="4208" y="588"/>
                    <a:pt x="4207" y="588"/>
                  </a:cubicBezTo>
                  <a:cubicBezTo>
                    <a:pt x="4207" y="588"/>
                    <a:pt x="4203" y="585"/>
                    <a:pt x="4200" y="585"/>
                  </a:cubicBezTo>
                  <a:cubicBezTo>
                    <a:pt x="4196" y="585"/>
                    <a:pt x="4192" y="581"/>
                    <a:pt x="4188" y="581"/>
                  </a:cubicBezTo>
                  <a:cubicBezTo>
                    <a:pt x="4187" y="582"/>
                    <a:pt x="4186" y="582"/>
                    <a:pt x="4185" y="582"/>
                  </a:cubicBezTo>
                  <a:cubicBezTo>
                    <a:pt x="4180" y="582"/>
                    <a:pt x="4177" y="578"/>
                    <a:pt x="4174" y="578"/>
                  </a:cubicBezTo>
                  <a:cubicBezTo>
                    <a:pt x="4170" y="578"/>
                    <a:pt x="4170" y="574"/>
                    <a:pt x="4170" y="574"/>
                  </a:cubicBezTo>
                  <a:cubicBezTo>
                    <a:pt x="4163" y="570"/>
                    <a:pt x="4159" y="570"/>
                    <a:pt x="4152" y="566"/>
                  </a:cubicBezTo>
                  <a:cubicBezTo>
                    <a:pt x="4144" y="566"/>
                    <a:pt x="4141" y="563"/>
                    <a:pt x="4134" y="559"/>
                  </a:cubicBezTo>
                  <a:cubicBezTo>
                    <a:pt x="4126" y="556"/>
                    <a:pt x="4119" y="556"/>
                    <a:pt x="4112" y="556"/>
                  </a:cubicBezTo>
                  <a:cubicBezTo>
                    <a:pt x="4104" y="552"/>
                    <a:pt x="4097" y="552"/>
                    <a:pt x="4093" y="548"/>
                  </a:cubicBezTo>
                  <a:cubicBezTo>
                    <a:pt x="4086" y="548"/>
                    <a:pt x="4082" y="548"/>
                    <a:pt x="4078" y="544"/>
                  </a:cubicBezTo>
                  <a:cubicBezTo>
                    <a:pt x="4075" y="544"/>
                    <a:pt x="4071" y="541"/>
                    <a:pt x="4068" y="537"/>
                  </a:cubicBezTo>
                  <a:lnTo>
                    <a:pt x="4060" y="537"/>
                  </a:lnTo>
                  <a:cubicBezTo>
                    <a:pt x="4046" y="530"/>
                    <a:pt x="4027" y="530"/>
                    <a:pt x="4009" y="522"/>
                  </a:cubicBezTo>
                  <a:cubicBezTo>
                    <a:pt x="4005" y="519"/>
                    <a:pt x="3998" y="519"/>
                    <a:pt x="3990" y="519"/>
                  </a:cubicBezTo>
                  <a:cubicBezTo>
                    <a:pt x="3987" y="515"/>
                    <a:pt x="3980" y="519"/>
                    <a:pt x="3976" y="512"/>
                  </a:cubicBezTo>
                  <a:cubicBezTo>
                    <a:pt x="3974" y="510"/>
                    <a:pt x="3971" y="510"/>
                    <a:pt x="3969" y="510"/>
                  </a:cubicBezTo>
                  <a:cubicBezTo>
                    <a:pt x="3966" y="510"/>
                    <a:pt x="3962" y="512"/>
                    <a:pt x="3958" y="512"/>
                  </a:cubicBezTo>
                  <a:cubicBezTo>
                    <a:pt x="3958" y="512"/>
                    <a:pt x="3954" y="512"/>
                    <a:pt x="3954" y="508"/>
                  </a:cubicBezTo>
                  <a:cubicBezTo>
                    <a:pt x="3950" y="504"/>
                    <a:pt x="3943" y="504"/>
                    <a:pt x="3939" y="504"/>
                  </a:cubicBezTo>
                  <a:cubicBezTo>
                    <a:pt x="3932" y="500"/>
                    <a:pt x="3928" y="500"/>
                    <a:pt x="3921" y="500"/>
                  </a:cubicBezTo>
                  <a:cubicBezTo>
                    <a:pt x="3917" y="500"/>
                    <a:pt x="3910" y="497"/>
                    <a:pt x="3906" y="497"/>
                  </a:cubicBezTo>
                  <a:cubicBezTo>
                    <a:pt x="3901" y="497"/>
                    <a:pt x="3898" y="495"/>
                    <a:pt x="3895" y="495"/>
                  </a:cubicBezTo>
                  <a:cubicBezTo>
                    <a:pt x="3894" y="495"/>
                    <a:pt x="3893" y="496"/>
                    <a:pt x="3892" y="497"/>
                  </a:cubicBezTo>
                  <a:cubicBezTo>
                    <a:pt x="3888" y="490"/>
                    <a:pt x="3880" y="490"/>
                    <a:pt x="3877" y="490"/>
                  </a:cubicBezTo>
                  <a:cubicBezTo>
                    <a:pt x="3844" y="482"/>
                    <a:pt x="3811" y="475"/>
                    <a:pt x="3778" y="468"/>
                  </a:cubicBezTo>
                  <a:cubicBezTo>
                    <a:pt x="3774" y="468"/>
                    <a:pt x="3767" y="468"/>
                    <a:pt x="3763" y="464"/>
                  </a:cubicBezTo>
                  <a:cubicBezTo>
                    <a:pt x="3761" y="461"/>
                    <a:pt x="3756" y="458"/>
                    <a:pt x="3752" y="458"/>
                  </a:cubicBezTo>
                  <a:cubicBezTo>
                    <a:pt x="3751" y="458"/>
                    <a:pt x="3749" y="459"/>
                    <a:pt x="3748" y="460"/>
                  </a:cubicBezTo>
                  <a:lnTo>
                    <a:pt x="3741" y="460"/>
                  </a:lnTo>
                  <a:cubicBezTo>
                    <a:pt x="3730" y="453"/>
                    <a:pt x="3723" y="449"/>
                    <a:pt x="3712" y="449"/>
                  </a:cubicBezTo>
                  <a:cubicBezTo>
                    <a:pt x="3694" y="446"/>
                    <a:pt x="3679" y="442"/>
                    <a:pt x="3664" y="438"/>
                  </a:cubicBezTo>
                  <a:cubicBezTo>
                    <a:pt x="3660" y="438"/>
                    <a:pt x="3657" y="434"/>
                    <a:pt x="3653" y="434"/>
                  </a:cubicBezTo>
                  <a:cubicBezTo>
                    <a:pt x="3642" y="434"/>
                    <a:pt x="3635" y="434"/>
                    <a:pt x="3628" y="427"/>
                  </a:cubicBezTo>
                  <a:lnTo>
                    <a:pt x="3624" y="427"/>
                  </a:lnTo>
                  <a:cubicBezTo>
                    <a:pt x="3622" y="428"/>
                    <a:pt x="3619" y="429"/>
                    <a:pt x="3618" y="429"/>
                  </a:cubicBezTo>
                  <a:cubicBezTo>
                    <a:pt x="3614" y="429"/>
                    <a:pt x="3612" y="427"/>
                    <a:pt x="3609" y="427"/>
                  </a:cubicBezTo>
                  <a:cubicBezTo>
                    <a:pt x="3600" y="427"/>
                    <a:pt x="3593" y="419"/>
                    <a:pt x="3585" y="419"/>
                  </a:cubicBezTo>
                  <a:cubicBezTo>
                    <a:pt x="3584" y="419"/>
                    <a:pt x="3582" y="419"/>
                    <a:pt x="3580" y="420"/>
                  </a:cubicBezTo>
                  <a:lnTo>
                    <a:pt x="3576" y="420"/>
                  </a:lnTo>
                  <a:cubicBezTo>
                    <a:pt x="3576" y="416"/>
                    <a:pt x="3573" y="416"/>
                    <a:pt x="3570" y="416"/>
                  </a:cubicBezTo>
                  <a:cubicBezTo>
                    <a:pt x="3567" y="416"/>
                    <a:pt x="3563" y="416"/>
                    <a:pt x="3562" y="412"/>
                  </a:cubicBezTo>
                  <a:cubicBezTo>
                    <a:pt x="3559" y="413"/>
                    <a:pt x="3557" y="414"/>
                    <a:pt x="3554" y="414"/>
                  </a:cubicBezTo>
                  <a:cubicBezTo>
                    <a:pt x="3550" y="414"/>
                    <a:pt x="3546" y="412"/>
                    <a:pt x="3543" y="412"/>
                  </a:cubicBezTo>
                  <a:cubicBezTo>
                    <a:pt x="3514" y="405"/>
                    <a:pt x="3488" y="398"/>
                    <a:pt x="3459" y="394"/>
                  </a:cubicBezTo>
                  <a:cubicBezTo>
                    <a:pt x="3455" y="390"/>
                    <a:pt x="3452" y="390"/>
                    <a:pt x="3452" y="390"/>
                  </a:cubicBezTo>
                  <a:cubicBezTo>
                    <a:pt x="3449" y="391"/>
                    <a:pt x="3447" y="392"/>
                    <a:pt x="3445" y="392"/>
                  </a:cubicBezTo>
                  <a:cubicBezTo>
                    <a:pt x="3441" y="392"/>
                    <a:pt x="3439" y="390"/>
                    <a:pt x="3437" y="390"/>
                  </a:cubicBezTo>
                  <a:lnTo>
                    <a:pt x="3422" y="390"/>
                  </a:lnTo>
                  <a:cubicBezTo>
                    <a:pt x="3411" y="387"/>
                    <a:pt x="3404" y="387"/>
                    <a:pt x="3393" y="387"/>
                  </a:cubicBezTo>
                  <a:cubicBezTo>
                    <a:pt x="3386" y="387"/>
                    <a:pt x="3374" y="383"/>
                    <a:pt x="3364" y="380"/>
                  </a:cubicBezTo>
                  <a:cubicBezTo>
                    <a:pt x="3360" y="378"/>
                    <a:pt x="3355" y="378"/>
                    <a:pt x="3351" y="378"/>
                  </a:cubicBezTo>
                  <a:cubicBezTo>
                    <a:pt x="3346" y="378"/>
                    <a:pt x="3342" y="378"/>
                    <a:pt x="3338" y="376"/>
                  </a:cubicBezTo>
                  <a:cubicBezTo>
                    <a:pt x="3336" y="374"/>
                    <a:pt x="3334" y="373"/>
                    <a:pt x="3333" y="373"/>
                  </a:cubicBezTo>
                  <a:cubicBezTo>
                    <a:pt x="3331" y="373"/>
                    <a:pt x="3330" y="374"/>
                    <a:pt x="3330" y="376"/>
                  </a:cubicBezTo>
                  <a:cubicBezTo>
                    <a:pt x="3329" y="377"/>
                    <a:pt x="3328" y="378"/>
                    <a:pt x="3327" y="378"/>
                  </a:cubicBezTo>
                  <a:cubicBezTo>
                    <a:pt x="3324" y="378"/>
                    <a:pt x="3322" y="376"/>
                    <a:pt x="3320" y="376"/>
                  </a:cubicBezTo>
                  <a:cubicBezTo>
                    <a:pt x="3316" y="368"/>
                    <a:pt x="3308" y="368"/>
                    <a:pt x="3305" y="368"/>
                  </a:cubicBezTo>
                  <a:cubicBezTo>
                    <a:pt x="3302" y="369"/>
                    <a:pt x="3299" y="370"/>
                    <a:pt x="3296" y="370"/>
                  </a:cubicBezTo>
                  <a:cubicBezTo>
                    <a:pt x="3290" y="370"/>
                    <a:pt x="3284" y="367"/>
                    <a:pt x="3279" y="365"/>
                  </a:cubicBezTo>
                  <a:cubicBezTo>
                    <a:pt x="3272" y="365"/>
                    <a:pt x="3261" y="361"/>
                    <a:pt x="3254" y="361"/>
                  </a:cubicBezTo>
                  <a:lnTo>
                    <a:pt x="3246" y="361"/>
                  </a:lnTo>
                  <a:cubicBezTo>
                    <a:pt x="3242" y="361"/>
                    <a:pt x="3239" y="358"/>
                    <a:pt x="3235" y="358"/>
                  </a:cubicBezTo>
                  <a:cubicBezTo>
                    <a:pt x="3234" y="359"/>
                    <a:pt x="3233" y="359"/>
                    <a:pt x="3232" y="359"/>
                  </a:cubicBezTo>
                  <a:cubicBezTo>
                    <a:pt x="3230" y="359"/>
                    <a:pt x="3228" y="358"/>
                    <a:pt x="3228" y="358"/>
                  </a:cubicBezTo>
                  <a:cubicBezTo>
                    <a:pt x="3213" y="354"/>
                    <a:pt x="3202" y="354"/>
                    <a:pt x="3191" y="350"/>
                  </a:cubicBezTo>
                  <a:cubicBezTo>
                    <a:pt x="3188" y="350"/>
                    <a:pt x="3184" y="346"/>
                    <a:pt x="3180" y="346"/>
                  </a:cubicBezTo>
                  <a:cubicBezTo>
                    <a:pt x="3178" y="348"/>
                    <a:pt x="3175" y="349"/>
                    <a:pt x="3173" y="349"/>
                  </a:cubicBezTo>
                  <a:cubicBezTo>
                    <a:pt x="3170" y="349"/>
                    <a:pt x="3167" y="348"/>
                    <a:pt x="3166" y="346"/>
                  </a:cubicBezTo>
                  <a:cubicBezTo>
                    <a:pt x="3158" y="343"/>
                    <a:pt x="3154" y="343"/>
                    <a:pt x="3147" y="343"/>
                  </a:cubicBezTo>
                  <a:cubicBezTo>
                    <a:pt x="3107" y="336"/>
                    <a:pt x="3070" y="324"/>
                    <a:pt x="3030" y="321"/>
                  </a:cubicBezTo>
                  <a:cubicBezTo>
                    <a:pt x="3022" y="321"/>
                    <a:pt x="3019" y="317"/>
                    <a:pt x="3012" y="317"/>
                  </a:cubicBezTo>
                  <a:cubicBezTo>
                    <a:pt x="3008" y="317"/>
                    <a:pt x="3000" y="314"/>
                    <a:pt x="2993" y="314"/>
                  </a:cubicBezTo>
                  <a:cubicBezTo>
                    <a:pt x="2978" y="310"/>
                    <a:pt x="2968" y="306"/>
                    <a:pt x="2953" y="302"/>
                  </a:cubicBezTo>
                  <a:lnTo>
                    <a:pt x="2946" y="302"/>
                  </a:lnTo>
                  <a:cubicBezTo>
                    <a:pt x="2934" y="302"/>
                    <a:pt x="2927" y="302"/>
                    <a:pt x="2916" y="299"/>
                  </a:cubicBezTo>
                  <a:lnTo>
                    <a:pt x="2912" y="299"/>
                  </a:lnTo>
                  <a:cubicBezTo>
                    <a:pt x="2910" y="300"/>
                    <a:pt x="2908" y="300"/>
                    <a:pt x="2905" y="300"/>
                  </a:cubicBezTo>
                  <a:cubicBezTo>
                    <a:pt x="2901" y="300"/>
                    <a:pt x="2897" y="299"/>
                    <a:pt x="2894" y="299"/>
                  </a:cubicBezTo>
                  <a:cubicBezTo>
                    <a:pt x="2890" y="297"/>
                    <a:pt x="2887" y="297"/>
                    <a:pt x="2883" y="297"/>
                  </a:cubicBezTo>
                  <a:cubicBezTo>
                    <a:pt x="2879" y="297"/>
                    <a:pt x="2876" y="297"/>
                    <a:pt x="2872" y="295"/>
                  </a:cubicBezTo>
                  <a:cubicBezTo>
                    <a:pt x="2843" y="292"/>
                    <a:pt x="2817" y="280"/>
                    <a:pt x="2784" y="280"/>
                  </a:cubicBezTo>
                  <a:cubicBezTo>
                    <a:pt x="2778" y="280"/>
                    <a:pt x="2770" y="276"/>
                    <a:pt x="2761" y="276"/>
                  </a:cubicBezTo>
                  <a:cubicBezTo>
                    <a:pt x="2759" y="276"/>
                    <a:pt x="2757" y="276"/>
                    <a:pt x="2755" y="277"/>
                  </a:cubicBezTo>
                  <a:lnTo>
                    <a:pt x="2751" y="277"/>
                  </a:lnTo>
                  <a:cubicBezTo>
                    <a:pt x="2729" y="273"/>
                    <a:pt x="2711" y="273"/>
                    <a:pt x="2689" y="266"/>
                  </a:cubicBezTo>
                  <a:lnTo>
                    <a:pt x="2682" y="266"/>
                  </a:lnTo>
                  <a:cubicBezTo>
                    <a:pt x="2680" y="270"/>
                    <a:pt x="2678" y="271"/>
                    <a:pt x="2676" y="271"/>
                  </a:cubicBezTo>
                  <a:cubicBezTo>
                    <a:pt x="2674" y="271"/>
                    <a:pt x="2672" y="270"/>
                    <a:pt x="2670" y="270"/>
                  </a:cubicBezTo>
                  <a:cubicBezTo>
                    <a:pt x="2652" y="262"/>
                    <a:pt x="2634" y="262"/>
                    <a:pt x="2616" y="258"/>
                  </a:cubicBezTo>
                  <a:lnTo>
                    <a:pt x="2612" y="258"/>
                  </a:lnTo>
                  <a:cubicBezTo>
                    <a:pt x="2606" y="256"/>
                    <a:pt x="2601" y="256"/>
                    <a:pt x="2595" y="256"/>
                  </a:cubicBezTo>
                  <a:cubicBezTo>
                    <a:pt x="2590" y="256"/>
                    <a:pt x="2584" y="256"/>
                    <a:pt x="2579" y="255"/>
                  </a:cubicBezTo>
                  <a:lnTo>
                    <a:pt x="2575" y="255"/>
                  </a:lnTo>
                  <a:cubicBezTo>
                    <a:pt x="2570" y="255"/>
                    <a:pt x="2564" y="256"/>
                    <a:pt x="2558" y="256"/>
                  </a:cubicBezTo>
                  <a:cubicBezTo>
                    <a:pt x="2555" y="256"/>
                    <a:pt x="2552" y="256"/>
                    <a:pt x="2550" y="255"/>
                  </a:cubicBezTo>
                  <a:cubicBezTo>
                    <a:pt x="2547" y="255"/>
                    <a:pt x="2545" y="253"/>
                    <a:pt x="2543" y="253"/>
                  </a:cubicBezTo>
                  <a:cubicBezTo>
                    <a:pt x="2542" y="253"/>
                    <a:pt x="2542" y="253"/>
                    <a:pt x="2542" y="255"/>
                  </a:cubicBezTo>
                  <a:cubicBezTo>
                    <a:pt x="2531" y="255"/>
                    <a:pt x="2520" y="255"/>
                    <a:pt x="2509" y="251"/>
                  </a:cubicBezTo>
                  <a:cubicBezTo>
                    <a:pt x="2502" y="248"/>
                    <a:pt x="2494" y="248"/>
                    <a:pt x="2487" y="248"/>
                  </a:cubicBezTo>
                  <a:cubicBezTo>
                    <a:pt x="2491" y="251"/>
                    <a:pt x="2494" y="251"/>
                    <a:pt x="2498" y="251"/>
                  </a:cubicBezTo>
                  <a:lnTo>
                    <a:pt x="2498" y="255"/>
                  </a:lnTo>
                  <a:cubicBezTo>
                    <a:pt x="2494" y="255"/>
                    <a:pt x="2491" y="251"/>
                    <a:pt x="2487" y="251"/>
                  </a:cubicBezTo>
                  <a:cubicBezTo>
                    <a:pt x="2484" y="251"/>
                    <a:pt x="2476" y="248"/>
                    <a:pt x="2476" y="248"/>
                  </a:cubicBezTo>
                  <a:cubicBezTo>
                    <a:pt x="2475" y="249"/>
                    <a:pt x="2473" y="249"/>
                    <a:pt x="2472" y="249"/>
                  </a:cubicBezTo>
                  <a:cubicBezTo>
                    <a:pt x="2470" y="249"/>
                    <a:pt x="2468" y="248"/>
                    <a:pt x="2465" y="248"/>
                  </a:cubicBezTo>
                  <a:cubicBezTo>
                    <a:pt x="2464" y="249"/>
                    <a:pt x="2463" y="249"/>
                    <a:pt x="2462" y="249"/>
                  </a:cubicBezTo>
                  <a:cubicBezTo>
                    <a:pt x="2459" y="249"/>
                    <a:pt x="2457" y="248"/>
                    <a:pt x="2454" y="248"/>
                  </a:cubicBezTo>
                  <a:cubicBezTo>
                    <a:pt x="2450" y="248"/>
                    <a:pt x="2447" y="244"/>
                    <a:pt x="2440" y="244"/>
                  </a:cubicBezTo>
                  <a:cubicBezTo>
                    <a:pt x="2443" y="248"/>
                    <a:pt x="2447" y="248"/>
                    <a:pt x="2450" y="251"/>
                  </a:cubicBezTo>
                  <a:cubicBezTo>
                    <a:pt x="2443" y="251"/>
                    <a:pt x="2443" y="251"/>
                    <a:pt x="2440" y="248"/>
                  </a:cubicBezTo>
                  <a:cubicBezTo>
                    <a:pt x="2425" y="244"/>
                    <a:pt x="2406" y="244"/>
                    <a:pt x="2392" y="240"/>
                  </a:cubicBezTo>
                  <a:lnTo>
                    <a:pt x="2388" y="240"/>
                  </a:lnTo>
                  <a:cubicBezTo>
                    <a:pt x="2384" y="242"/>
                    <a:pt x="2381" y="243"/>
                    <a:pt x="2377" y="243"/>
                  </a:cubicBezTo>
                  <a:cubicBezTo>
                    <a:pt x="2373" y="243"/>
                    <a:pt x="2370" y="242"/>
                    <a:pt x="2366" y="240"/>
                  </a:cubicBezTo>
                  <a:cubicBezTo>
                    <a:pt x="2363" y="240"/>
                    <a:pt x="2359" y="242"/>
                    <a:pt x="2355" y="242"/>
                  </a:cubicBezTo>
                  <a:cubicBezTo>
                    <a:pt x="2353" y="242"/>
                    <a:pt x="2350" y="241"/>
                    <a:pt x="2348" y="240"/>
                  </a:cubicBezTo>
                  <a:cubicBezTo>
                    <a:pt x="2344" y="240"/>
                    <a:pt x="2340" y="236"/>
                    <a:pt x="2340" y="236"/>
                  </a:cubicBezTo>
                  <a:cubicBezTo>
                    <a:pt x="2338" y="237"/>
                    <a:pt x="2336" y="238"/>
                    <a:pt x="2334" y="238"/>
                  </a:cubicBezTo>
                  <a:cubicBezTo>
                    <a:pt x="2330" y="238"/>
                    <a:pt x="2327" y="236"/>
                    <a:pt x="2322" y="236"/>
                  </a:cubicBezTo>
                  <a:lnTo>
                    <a:pt x="2304" y="236"/>
                  </a:lnTo>
                  <a:cubicBezTo>
                    <a:pt x="2300" y="234"/>
                    <a:pt x="2296" y="234"/>
                    <a:pt x="2293" y="234"/>
                  </a:cubicBezTo>
                  <a:cubicBezTo>
                    <a:pt x="2289" y="234"/>
                    <a:pt x="2286" y="234"/>
                    <a:pt x="2282" y="233"/>
                  </a:cubicBezTo>
                  <a:cubicBezTo>
                    <a:pt x="2277" y="234"/>
                    <a:pt x="2273" y="234"/>
                    <a:pt x="2268" y="234"/>
                  </a:cubicBezTo>
                  <a:cubicBezTo>
                    <a:pt x="2259" y="234"/>
                    <a:pt x="2251" y="233"/>
                    <a:pt x="2242" y="233"/>
                  </a:cubicBezTo>
                  <a:cubicBezTo>
                    <a:pt x="2230" y="233"/>
                    <a:pt x="2223" y="229"/>
                    <a:pt x="2212" y="229"/>
                  </a:cubicBezTo>
                  <a:cubicBezTo>
                    <a:pt x="2205" y="229"/>
                    <a:pt x="2198" y="226"/>
                    <a:pt x="2190" y="222"/>
                  </a:cubicBezTo>
                  <a:lnTo>
                    <a:pt x="2164" y="222"/>
                  </a:lnTo>
                  <a:cubicBezTo>
                    <a:pt x="2154" y="218"/>
                    <a:pt x="2142" y="218"/>
                    <a:pt x="2132" y="214"/>
                  </a:cubicBezTo>
                  <a:cubicBezTo>
                    <a:pt x="2126" y="214"/>
                    <a:pt x="2123" y="216"/>
                    <a:pt x="2120" y="216"/>
                  </a:cubicBezTo>
                  <a:cubicBezTo>
                    <a:pt x="2119" y="216"/>
                    <a:pt x="2118" y="215"/>
                    <a:pt x="2117" y="214"/>
                  </a:cubicBezTo>
                  <a:lnTo>
                    <a:pt x="2113" y="211"/>
                  </a:lnTo>
                  <a:cubicBezTo>
                    <a:pt x="2111" y="212"/>
                    <a:pt x="2110" y="213"/>
                    <a:pt x="2108" y="213"/>
                  </a:cubicBezTo>
                  <a:cubicBezTo>
                    <a:pt x="2106" y="213"/>
                    <a:pt x="2104" y="212"/>
                    <a:pt x="2102" y="211"/>
                  </a:cubicBezTo>
                  <a:cubicBezTo>
                    <a:pt x="2088" y="211"/>
                    <a:pt x="2069" y="204"/>
                    <a:pt x="2054" y="204"/>
                  </a:cubicBezTo>
                  <a:cubicBezTo>
                    <a:pt x="2051" y="204"/>
                    <a:pt x="2047" y="204"/>
                    <a:pt x="2044" y="200"/>
                  </a:cubicBezTo>
                  <a:cubicBezTo>
                    <a:pt x="2040" y="200"/>
                    <a:pt x="2032" y="196"/>
                    <a:pt x="2029" y="196"/>
                  </a:cubicBezTo>
                  <a:cubicBezTo>
                    <a:pt x="2025" y="196"/>
                    <a:pt x="2022" y="200"/>
                    <a:pt x="2018" y="200"/>
                  </a:cubicBezTo>
                  <a:cubicBezTo>
                    <a:pt x="2010" y="200"/>
                    <a:pt x="2007" y="196"/>
                    <a:pt x="2003" y="196"/>
                  </a:cubicBezTo>
                  <a:cubicBezTo>
                    <a:pt x="2001" y="196"/>
                    <a:pt x="1998" y="194"/>
                    <a:pt x="1995" y="194"/>
                  </a:cubicBezTo>
                  <a:cubicBezTo>
                    <a:pt x="1993" y="194"/>
                    <a:pt x="1991" y="195"/>
                    <a:pt x="1988" y="196"/>
                  </a:cubicBezTo>
                  <a:cubicBezTo>
                    <a:pt x="1988" y="196"/>
                    <a:pt x="1985" y="192"/>
                    <a:pt x="1981" y="192"/>
                  </a:cubicBezTo>
                  <a:lnTo>
                    <a:pt x="1978" y="192"/>
                  </a:lnTo>
                  <a:cubicBezTo>
                    <a:pt x="1975" y="192"/>
                    <a:pt x="1974" y="191"/>
                    <a:pt x="1973" y="191"/>
                  </a:cubicBezTo>
                  <a:cubicBezTo>
                    <a:pt x="1972" y="191"/>
                    <a:pt x="1971" y="191"/>
                    <a:pt x="1970" y="192"/>
                  </a:cubicBezTo>
                  <a:cubicBezTo>
                    <a:pt x="1966" y="192"/>
                    <a:pt x="1963" y="189"/>
                    <a:pt x="1959" y="189"/>
                  </a:cubicBezTo>
                  <a:cubicBezTo>
                    <a:pt x="1956" y="189"/>
                    <a:pt x="1952" y="189"/>
                    <a:pt x="1948" y="185"/>
                  </a:cubicBezTo>
                  <a:cubicBezTo>
                    <a:pt x="1937" y="185"/>
                    <a:pt x="1926" y="182"/>
                    <a:pt x="1915" y="182"/>
                  </a:cubicBezTo>
                  <a:cubicBezTo>
                    <a:pt x="1912" y="178"/>
                    <a:pt x="1908" y="178"/>
                    <a:pt x="1904" y="178"/>
                  </a:cubicBezTo>
                  <a:cubicBezTo>
                    <a:pt x="1900" y="178"/>
                    <a:pt x="1897" y="174"/>
                    <a:pt x="1893" y="174"/>
                  </a:cubicBezTo>
                  <a:cubicBezTo>
                    <a:pt x="1891" y="175"/>
                    <a:pt x="1888" y="175"/>
                    <a:pt x="1886" y="175"/>
                  </a:cubicBezTo>
                  <a:cubicBezTo>
                    <a:pt x="1877" y="175"/>
                    <a:pt x="1869" y="170"/>
                    <a:pt x="1860" y="170"/>
                  </a:cubicBezTo>
                  <a:cubicBezTo>
                    <a:pt x="1853" y="170"/>
                    <a:pt x="1846" y="167"/>
                    <a:pt x="1838" y="167"/>
                  </a:cubicBezTo>
                  <a:cubicBezTo>
                    <a:pt x="1831" y="163"/>
                    <a:pt x="1824" y="163"/>
                    <a:pt x="1816" y="160"/>
                  </a:cubicBezTo>
                  <a:cubicBezTo>
                    <a:pt x="1809" y="160"/>
                    <a:pt x="1802" y="156"/>
                    <a:pt x="1794" y="156"/>
                  </a:cubicBezTo>
                  <a:cubicBezTo>
                    <a:pt x="1787" y="152"/>
                    <a:pt x="1776" y="152"/>
                    <a:pt x="1768" y="148"/>
                  </a:cubicBezTo>
                  <a:cubicBezTo>
                    <a:pt x="1766" y="146"/>
                    <a:pt x="1764" y="146"/>
                    <a:pt x="1761" y="146"/>
                  </a:cubicBezTo>
                  <a:cubicBezTo>
                    <a:pt x="1757" y="146"/>
                    <a:pt x="1754" y="146"/>
                    <a:pt x="1750" y="145"/>
                  </a:cubicBezTo>
                  <a:cubicBezTo>
                    <a:pt x="1743" y="145"/>
                    <a:pt x="1732" y="145"/>
                    <a:pt x="1728" y="141"/>
                  </a:cubicBezTo>
                  <a:lnTo>
                    <a:pt x="1721" y="141"/>
                  </a:lnTo>
                  <a:cubicBezTo>
                    <a:pt x="1718" y="141"/>
                    <a:pt x="1716" y="143"/>
                    <a:pt x="1714" y="143"/>
                  </a:cubicBezTo>
                  <a:cubicBezTo>
                    <a:pt x="1712" y="143"/>
                    <a:pt x="1711" y="142"/>
                    <a:pt x="1710" y="141"/>
                  </a:cubicBezTo>
                  <a:cubicBezTo>
                    <a:pt x="1710" y="138"/>
                    <a:pt x="1706" y="138"/>
                    <a:pt x="1702" y="138"/>
                  </a:cubicBezTo>
                  <a:cubicBezTo>
                    <a:pt x="1701" y="139"/>
                    <a:pt x="1700" y="139"/>
                    <a:pt x="1699" y="139"/>
                  </a:cubicBezTo>
                  <a:cubicBezTo>
                    <a:pt x="1696" y="139"/>
                    <a:pt x="1694" y="138"/>
                    <a:pt x="1692" y="138"/>
                  </a:cubicBezTo>
                  <a:cubicBezTo>
                    <a:pt x="1692" y="138"/>
                    <a:pt x="1688" y="134"/>
                    <a:pt x="1684" y="134"/>
                  </a:cubicBezTo>
                  <a:cubicBezTo>
                    <a:pt x="1684" y="134"/>
                    <a:pt x="1682" y="136"/>
                    <a:pt x="1680" y="136"/>
                  </a:cubicBezTo>
                  <a:cubicBezTo>
                    <a:pt x="1679" y="136"/>
                    <a:pt x="1678" y="135"/>
                    <a:pt x="1677" y="134"/>
                  </a:cubicBezTo>
                  <a:cubicBezTo>
                    <a:pt x="1658" y="130"/>
                    <a:pt x="1640" y="130"/>
                    <a:pt x="1618" y="126"/>
                  </a:cubicBezTo>
                  <a:cubicBezTo>
                    <a:pt x="1614" y="123"/>
                    <a:pt x="1611" y="123"/>
                    <a:pt x="1604" y="123"/>
                  </a:cubicBezTo>
                  <a:cubicBezTo>
                    <a:pt x="1596" y="123"/>
                    <a:pt x="1589" y="119"/>
                    <a:pt x="1582" y="116"/>
                  </a:cubicBezTo>
                  <a:cubicBezTo>
                    <a:pt x="1578" y="116"/>
                    <a:pt x="1570" y="116"/>
                    <a:pt x="1563" y="112"/>
                  </a:cubicBezTo>
                  <a:cubicBezTo>
                    <a:pt x="1561" y="112"/>
                    <a:pt x="1558" y="110"/>
                    <a:pt x="1556" y="110"/>
                  </a:cubicBezTo>
                  <a:cubicBezTo>
                    <a:pt x="1555" y="110"/>
                    <a:pt x="1553" y="111"/>
                    <a:pt x="1552" y="112"/>
                  </a:cubicBezTo>
                  <a:cubicBezTo>
                    <a:pt x="1550" y="110"/>
                    <a:pt x="1548" y="109"/>
                    <a:pt x="1546" y="109"/>
                  </a:cubicBezTo>
                  <a:cubicBezTo>
                    <a:pt x="1545" y="109"/>
                    <a:pt x="1543" y="110"/>
                    <a:pt x="1541" y="112"/>
                  </a:cubicBezTo>
                  <a:cubicBezTo>
                    <a:pt x="1538" y="112"/>
                    <a:pt x="1534" y="108"/>
                    <a:pt x="1530" y="104"/>
                  </a:cubicBezTo>
                  <a:lnTo>
                    <a:pt x="1526" y="104"/>
                  </a:lnTo>
                  <a:cubicBezTo>
                    <a:pt x="1525" y="105"/>
                    <a:pt x="1524" y="106"/>
                    <a:pt x="1523" y="106"/>
                  </a:cubicBezTo>
                  <a:cubicBezTo>
                    <a:pt x="1520" y="106"/>
                    <a:pt x="1518" y="104"/>
                    <a:pt x="1516" y="104"/>
                  </a:cubicBezTo>
                  <a:cubicBezTo>
                    <a:pt x="1512" y="104"/>
                    <a:pt x="1504" y="104"/>
                    <a:pt x="1504" y="101"/>
                  </a:cubicBezTo>
                  <a:lnTo>
                    <a:pt x="1501" y="101"/>
                  </a:lnTo>
                  <a:cubicBezTo>
                    <a:pt x="1494" y="101"/>
                    <a:pt x="1490" y="101"/>
                    <a:pt x="1490" y="97"/>
                  </a:cubicBezTo>
                  <a:cubicBezTo>
                    <a:pt x="1488" y="95"/>
                    <a:pt x="1486" y="95"/>
                    <a:pt x="1484" y="95"/>
                  </a:cubicBezTo>
                  <a:cubicBezTo>
                    <a:pt x="1482" y="95"/>
                    <a:pt x="1480" y="95"/>
                    <a:pt x="1479" y="94"/>
                  </a:cubicBezTo>
                  <a:lnTo>
                    <a:pt x="1472" y="94"/>
                  </a:lnTo>
                  <a:cubicBezTo>
                    <a:pt x="1471" y="93"/>
                    <a:pt x="1470" y="93"/>
                    <a:pt x="1469" y="93"/>
                  </a:cubicBezTo>
                  <a:cubicBezTo>
                    <a:pt x="1468" y="93"/>
                    <a:pt x="1466" y="93"/>
                    <a:pt x="1464" y="93"/>
                  </a:cubicBezTo>
                  <a:cubicBezTo>
                    <a:pt x="1463" y="93"/>
                    <a:pt x="1461" y="93"/>
                    <a:pt x="1460" y="90"/>
                  </a:cubicBezTo>
                  <a:cubicBezTo>
                    <a:pt x="1457" y="97"/>
                    <a:pt x="1450" y="94"/>
                    <a:pt x="1446" y="97"/>
                  </a:cubicBezTo>
                  <a:cubicBezTo>
                    <a:pt x="1446" y="104"/>
                    <a:pt x="1453" y="108"/>
                    <a:pt x="1457" y="108"/>
                  </a:cubicBezTo>
                  <a:cubicBezTo>
                    <a:pt x="1468" y="108"/>
                    <a:pt x="1479" y="116"/>
                    <a:pt x="1490" y="119"/>
                  </a:cubicBezTo>
                  <a:cubicBezTo>
                    <a:pt x="1497" y="119"/>
                    <a:pt x="1504" y="119"/>
                    <a:pt x="1508" y="126"/>
                  </a:cubicBezTo>
                  <a:lnTo>
                    <a:pt x="1516" y="126"/>
                  </a:lnTo>
                  <a:cubicBezTo>
                    <a:pt x="1517" y="125"/>
                    <a:pt x="1518" y="125"/>
                    <a:pt x="1519" y="125"/>
                  </a:cubicBezTo>
                  <a:cubicBezTo>
                    <a:pt x="1521" y="125"/>
                    <a:pt x="1524" y="126"/>
                    <a:pt x="1526" y="126"/>
                  </a:cubicBezTo>
                  <a:cubicBezTo>
                    <a:pt x="1541" y="130"/>
                    <a:pt x="1556" y="134"/>
                    <a:pt x="1570" y="138"/>
                  </a:cubicBezTo>
                  <a:cubicBezTo>
                    <a:pt x="1582" y="138"/>
                    <a:pt x="1582" y="138"/>
                    <a:pt x="1589" y="145"/>
                  </a:cubicBezTo>
                  <a:cubicBezTo>
                    <a:pt x="1592" y="143"/>
                    <a:pt x="1594" y="142"/>
                    <a:pt x="1597" y="142"/>
                  </a:cubicBezTo>
                  <a:cubicBezTo>
                    <a:pt x="1600" y="142"/>
                    <a:pt x="1605" y="143"/>
                    <a:pt x="1614" y="145"/>
                  </a:cubicBezTo>
                  <a:cubicBezTo>
                    <a:pt x="1607" y="160"/>
                    <a:pt x="1604" y="160"/>
                    <a:pt x="1589" y="160"/>
                  </a:cubicBezTo>
                  <a:cubicBezTo>
                    <a:pt x="1586" y="160"/>
                    <a:pt x="1583" y="155"/>
                    <a:pt x="1580" y="155"/>
                  </a:cubicBezTo>
                  <a:cubicBezTo>
                    <a:pt x="1580" y="155"/>
                    <a:pt x="1579" y="155"/>
                    <a:pt x="1578" y="156"/>
                  </a:cubicBezTo>
                  <a:cubicBezTo>
                    <a:pt x="1574" y="156"/>
                    <a:pt x="1567" y="152"/>
                    <a:pt x="1563" y="152"/>
                  </a:cubicBezTo>
                  <a:cubicBezTo>
                    <a:pt x="1552" y="152"/>
                    <a:pt x="1541" y="148"/>
                    <a:pt x="1530" y="145"/>
                  </a:cubicBezTo>
                  <a:cubicBezTo>
                    <a:pt x="1519" y="141"/>
                    <a:pt x="1508" y="145"/>
                    <a:pt x="1501" y="138"/>
                  </a:cubicBezTo>
                  <a:cubicBezTo>
                    <a:pt x="1499" y="140"/>
                    <a:pt x="1498" y="141"/>
                    <a:pt x="1497" y="141"/>
                  </a:cubicBezTo>
                  <a:cubicBezTo>
                    <a:pt x="1495" y="141"/>
                    <a:pt x="1492" y="138"/>
                    <a:pt x="1490" y="138"/>
                  </a:cubicBezTo>
                  <a:cubicBezTo>
                    <a:pt x="1487" y="138"/>
                    <a:pt x="1485" y="136"/>
                    <a:pt x="1482" y="136"/>
                  </a:cubicBezTo>
                  <a:cubicBezTo>
                    <a:pt x="1481" y="136"/>
                    <a:pt x="1480" y="136"/>
                    <a:pt x="1479" y="138"/>
                  </a:cubicBezTo>
                  <a:lnTo>
                    <a:pt x="1475" y="138"/>
                  </a:lnTo>
                  <a:cubicBezTo>
                    <a:pt x="1472" y="130"/>
                    <a:pt x="1464" y="134"/>
                    <a:pt x="1460" y="130"/>
                  </a:cubicBezTo>
                  <a:cubicBezTo>
                    <a:pt x="1457" y="130"/>
                    <a:pt x="1453" y="126"/>
                    <a:pt x="1450" y="126"/>
                  </a:cubicBezTo>
                  <a:lnTo>
                    <a:pt x="1446" y="123"/>
                  </a:lnTo>
                  <a:cubicBezTo>
                    <a:pt x="1443" y="124"/>
                    <a:pt x="1441" y="124"/>
                    <a:pt x="1439" y="124"/>
                  </a:cubicBezTo>
                  <a:cubicBezTo>
                    <a:pt x="1435" y="124"/>
                    <a:pt x="1432" y="123"/>
                    <a:pt x="1428" y="123"/>
                  </a:cubicBezTo>
                  <a:cubicBezTo>
                    <a:pt x="1424" y="123"/>
                    <a:pt x="1420" y="123"/>
                    <a:pt x="1416" y="119"/>
                  </a:cubicBezTo>
                  <a:cubicBezTo>
                    <a:pt x="1413" y="119"/>
                    <a:pt x="1409" y="119"/>
                    <a:pt x="1406" y="116"/>
                  </a:cubicBezTo>
                  <a:cubicBezTo>
                    <a:pt x="1405" y="117"/>
                    <a:pt x="1403" y="117"/>
                    <a:pt x="1402" y="117"/>
                  </a:cubicBezTo>
                  <a:cubicBezTo>
                    <a:pt x="1400" y="117"/>
                    <a:pt x="1397" y="115"/>
                    <a:pt x="1394" y="112"/>
                  </a:cubicBezTo>
                  <a:lnTo>
                    <a:pt x="1384" y="112"/>
                  </a:lnTo>
                  <a:cubicBezTo>
                    <a:pt x="1380" y="112"/>
                    <a:pt x="1376" y="108"/>
                    <a:pt x="1372" y="108"/>
                  </a:cubicBezTo>
                  <a:cubicBezTo>
                    <a:pt x="1354" y="104"/>
                    <a:pt x="1332" y="101"/>
                    <a:pt x="1314" y="97"/>
                  </a:cubicBezTo>
                  <a:cubicBezTo>
                    <a:pt x="1306" y="94"/>
                    <a:pt x="1299" y="90"/>
                    <a:pt x="1292" y="90"/>
                  </a:cubicBezTo>
                  <a:cubicBezTo>
                    <a:pt x="1284" y="90"/>
                    <a:pt x="1277" y="94"/>
                    <a:pt x="1266" y="94"/>
                  </a:cubicBezTo>
                  <a:cubicBezTo>
                    <a:pt x="1255" y="94"/>
                    <a:pt x="1244" y="90"/>
                    <a:pt x="1230" y="90"/>
                  </a:cubicBezTo>
                  <a:lnTo>
                    <a:pt x="1226" y="90"/>
                  </a:lnTo>
                  <a:cubicBezTo>
                    <a:pt x="1222" y="86"/>
                    <a:pt x="1208" y="82"/>
                    <a:pt x="1204" y="82"/>
                  </a:cubicBezTo>
                  <a:cubicBezTo>
                    <a:pt x="1200" y="82"/>
                    <a:pt x="1189" y="79"/>
                    <a:pt x="1186" y="79"/>
                  </a:cubicBezTo>
                  <a:cubicBezTo>
                    <a:pt x="1178" y="79"/>
                    <a:pt x="1171" y="75"/>
                    <a:pt x="1164" y="75"/>
                  </a:cubicBezTo>
                  <a:cubicBezTo>
                    <a:pt x="1145" y="72"/>
                    <a:pt x="1145" y="72"/>
                    <a:pt x="1130" y="64"/>
                  </a:cubicBezTo>
                  <a:lnTo>
                    <a:pt x="1123" y="64"/>
                  </a:lnTo>
                  <a:cubicBezTo>
                    <a:pt x="1121" y="65"/>
                    <a:pt x="1120" y="65"/>
                    <a:pt x="1118" y="65"/>
                  </a:cubicBezTo>
                  <a:cubicBezTo>
                    <a:pt x="1114" y="65"/>
                    <a:pt x="1109" y="63"/>
                    <a:pt x="1105" y="63"/>
                  </a:cubicBezTo>
                  <a:cubicBezTo>
                    <a:pt x="1104" y="63"/>
                    <a:pt x="1102" y="63"/>
                    <a:pt x="1101" y="64"/>
                  </a:cubicBezTo>
                  <a:lnTo>
                    <a:pt x="1098" y="64"/>
                  </a:lnTo>
                  <a:cubicBezTo>
                    <a:pt x="1090" y="60"/>
                    <a:pt x="1083" y="53"/>
                    <a:pt x="1072" y="53"/>
                  </a:cubicBezTo>
                  <a:cubicBezTo>
                    <a:pt x="1064" y="53"/>
                    <a:pt x="1057" y="53"/>
                    <a:pt x="1050" y="50"/>
                  </a:cubicBezTo>
                  <a:cubicBezTo>
                    <a:pt x="1046" y="50"/>
                    <a:pt x="1039" y="50"/>
                    <a:pt x="1032" y="53"/>
                  </a:cubicBezTo>
                  <a:cubicBezTo>
                    <a:pt x="1032" y="50"/>
                    <a:pt x="1028" y="46"/>
                    <a:pt x="1024" y="46"/>
                  </a:cubicBezTo>
                  <a:cubicBezTo>
                    <a:pt x="1017" y="46"/>
                    <a:pt x="1010" y="42"/>
                    <a:pt x="1006" y="42"/>
                  </a:cubicBezTo>
                  <a:cubicBezTo>
                    <a:pt x="998" y="35"/>
                    <a:pt x="988" y="35"/>
                    <a:pt x="980" y="35"/>
                  </a:cubicBezTo>
                  <a:cubicBezTo>
                    <a:pt x="969" y="35"/>
                    <a:pt x="954" y="35"/>
                    <a:pt x="944" y="31"/>
                  </a:cubicBezTo>
                  <a:cubicBezTo>
                    <a:pt x="929" y="28"/>
                    <a:pt x="918" y="28"/>
                    <a:pt x="903" y="20"/>
                  </a:cubicBezTo>
                  <a:cubicBezTo>
                    <a:pt x="902" y="21"/>
                    <a:pt x="901" y="22"/>
                    <a:pt x="900" y="22"/>
                  </a:cubicBezTo>
                  <a:cubicBezTo>
                    <a:pt x="897" y="22"/>
                    <a:pt x="895" y="20"/>
                    <a:pt x="892" y="20"/>
                  </a:cubicBezTo>
                  <a:cubicBezTo>
                    <a:pt x="890" y="18"/>
                    <a:pt x="888" y="18"/>
                    <a:pt x="886" y="18"/>
                  </a:cubicBezTo>
                  <a:cubicBezTo>
                    <a:pt x="885" y="18"/>
                    <a:pt x="883" y="18"/>
                    <a:pt x="881" y="16"/>
                  </a:cubicBezTo>
                  <a:cubicBezTo>
                    <a:pt x="880" y="15"/>
                    <a:pt x="880" y="15"/>
                    <a:pt x="879" y="15"/>
                  </a:cubicBezTo>
                  <a:cubicBezTo>
                    <a:pt x="877" y="15"/>
                    <a:pt x="875" y="17"/>
                    <a:pt x="874" y="17"/>
                  </a:cubicBezTo>
                  <a:cubicBezTo>
                    <a:pt x="874" y="17"/>
                    <a:pt x="874" y="17"/>
                    <a:pt x="874" y="16"/>
                  </a:cubicBezTo>
                  <a:cubicBezTo>
                    <a:pt x="863" y="9"/>
                    <a:pt x="848" y="9"/>
                    <a:pt x="837" y="6"/>
                  </a:cubicBezTo>
                  <a:lnTo>
                    <a:pt x="830" y="6"/>
                  </a:lnTo>
                  <a:cubicBezTo>
                    <a:pt x="826" y="2"/>
                    <a:pt x="823" y="1"/>
                    <a:pt x="8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42"/>
            <p:cNvSpPr/>
            <p:nvPr/>
          </p:nvSpPr>
          <p:spPr>
            <a:xfrm>
              <a:off x="3637361" y="3145192"/>
              <a:ext cx="245" cy="196"/>
            </a:xfrm>
            <a:custGeom>
              <a:avLst/>
              <a:gdLst/>
              <a:ahLst/>
              <a:cxnLst/>
              <a:rect l="l" t="t" r="r" b="b"/>
              <a:pathLst>
                <a:path w="5" h="4" extrusionOk="0">
                  <a:moveTo>
                    <a:pt x="1" y="0"/>
                  </a:moveTo>
                  <a:lnTo>
                    <a:pt x="4" y="4"/>
                  </a:lnTo>
                  <a:lnTo>
                    <a:pt x="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42"/>
            <p:cNvSpPr/>
            <p:nvPr/>
          </p:nvSpPr>
          <p:spPr>
            <a:xfrm>
              <a:off x="3681233" y="3154909"/>
              <a:ext cx="49" cy="49"/>
            </a:xfrm>
            <a:custGeom>
              <a:avLst/>
              <a:gdLst/>
              <a:ahLst/>
              <a:cxnLst/>
              <a:rect l="l" t="t" r="r" b="b"/>
              <a:pathLst>
                <a:path w="1" h="1" extrusionOk="0">
                  <a:moveTo>
                    <a:pt x="1" y="0"/>
                  </a:moveTo>
                  <a:lnTo>
                    <a:pt x="1" y="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42"/>
            <p:cNvSpPr/>
            <p:nvPr/>
          </p:nvSpPr>
          <p:spPr>
            <a:xfrm>
              <a:off x="3838172" y="3088463"/>
              <a:ext cx="245" cy="294"/>
            </a:xfrm>
            <a:custGeom>
              <a:avLst/>
              <a:gdLst/>
              <a:ahLst/>
              <a:cxnLst/>
              <a:rect l="l" t="t" r="r" b="b"/>
              <a:pathLst>
                <a:path w="5" h="6" extrusionOk="0">
                  <a:moveTo>
                    <a:pt x="1" y="1"/>
                  </a:moveTo>
                  <a:lnTo>
                    <a:pt x="1" y="5"/>
                  </a:lnTo>
                  <a:lnTo>
                    <a:pt x="4" y="5"/>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42"/>
            <p:cNvSpPr/>
            <p:nvPr/>
          </p:nvSpPr>
          <p:spPr>
            <a:xfrm>
              <a:off x="3378250" y="2315400"/>
              <a:ext cx="216666" cy="270256"/>
            </a:xfrm>
            <a:custGeom>
              <a:avLst/>
              <a:gdLst/>
              <a:ahLst/>
              <a:cxnLst/>
              <a:rect l="l" t="t" r="r" b="b"/>
              <a:pathLst>
                <a:path w="4415" h="5507" extrusionOk="0">
                  <a:moveTo>
                    <a:pt x="4111" y="1134"/>
                  </a:moveTo>
                  <a:lnTo>
                    <a:pt x="4111" y="1138"/>
                  </a:lnTo>
                  <a:lnTo>
                    <a:pt x="4106" y="1138"/>
                  </a:lnTo>
                  <a:lnTo>
                    <a:pt x="4111" y="1134"/>
                  </a:lnTo>
                  <a:close/>
                  <a:moveTo>
                    <a:pt x="4114" y="1134"/>
                  </a:moveTo>
                  <a:cubicBezTo>
                    <a:pt x="4118" y="1134"/>
                    <a:pt x="4118" y="1134"/>
                    <a:pt x="4121" y="1138"/>
                  </a:cubicBezTo>
                  <a:cubicBezTo>
                    <a:pt x="4121" y="1141"/>
                    <a:pt x="4118" y="1145"/>
                    <a:pt x="4111" y="1145"/>
                  </a:cubicBezTo>
                  <a:cubicBezTo>
                    <a:pt x="4111" y="1141"/>
                    <a:pt x="4114" y="1141"/>
                    <a:pt x="4114" y="1138"/>
                  </a:cubicBezTo>
                  <a:lnTo>
                    <a:pt x="4114" y="1134"/>
                  </a:lnTo>
                  <a:close/>
                  <a:moveTo>
                    <a:pt x="4180" y="1141"/>
                  </a:moveTo>
                  <a:lnTo>
                    <a:pt x="4180" y="1145"/>
                  </a:lnTo>
                  <a:lnTo>
                    <a:pt x="4180" y="1149"/>
                  </a:lnTo>
                  <a:cubicBezTo>
                    <a:pt x="4177" y="1149"/>
                    <a:pt x="4177" y="1149"/>
                    <a:pt x="4169" y="1153"/>
                  </a:cubicBezTo>
                  <a:cubicBezTo>
                    <a:pt x="4172" y="1149"/>
                    <a:pt x="4172" y="1145"/>
                    <a:pt x="4177" y="1145"/>
                  </a:cubicBezTo>
                  <a:lnTo>
                    <a:pt x="4180" y="1141"/>
                  </a:lnTo>
                  <a:close/>
                  <a:moveTo>
                    <a:pt x="4081" y="1167"/>
                  </a:moveTo>
                  <a:lnTo>
                    <a:pt x="4081" y="1175"/>
                  </a:lnTo>
                  <a:cubicBezTo>
                    <a:pt x="4077" y="1175"/>
                    <a:pt x="4074" y="1171"/>
                    <a:pt x="4081" y="1167"/>
                  </a:cubicBezTo>
                  <a:close/>
                  <a:moveTo>
                    <a:pt x="4103" y="1193"/>
                  </a:moveTo>
                  <a:lnTo>
                    <a:pt x="4103" y="1197"/>
                  </a:lnTo>
                  <a:lnTo>
                    <a:pt x="4099" y="1197"/>
                  </a:lnTo>
                  <a:lnTo>
                    <a:pt x="4103" y="1193"/>
                  </a:lnTo>
                  <a:close/>
                  <a:moveTo>
                    <a:pt x="3952" y="1222"/>
                  </a:moveTo>
                  <a:lnTo>
                    <a:pt x="3952" y="1226"/>
                  </a:lnTo>
                  <a:lnTo>
                    <a:pt x="3949" y="1226"/>
                  </a:lnTo>
                  <a:lnTo>
                    <a:pt x="3949" y="1222"/>
                  </a:lnTo>
                  <a:close/>
                  <a:moveTo>
                    <a:pt x="3828" y="1241"/>
                  </a:moveTo>
                  <a:cubicBezTo>
                    <a:pt x="3828" y="1244"/>
                    <a:pt x="3828" y="1244"/>
                    <a:pt x="3825" y="1248"/>
                  </a:cubicBezTo>
                  <a:cubicBezTo>
                    <a:pt x="3825" y="1244"/>
                    <a:pt x="3828" y="1244"/>
                    <a:pt x="3828" y="1241"/>
                  </a:cubicBezTo>
                  <a:close/>
                  <a:moveTo>
                    <a:pt x="4062" y="1255"/>
                  </a:moveTo>
                  <a:lnTo>
                    <a:pt x="4059" y="1259"/>
                  </a:lnTo>
                  <a:lnTo>
                    <a:pt x="4059" y="1255"/>
                  </a:lnTo>
                  <a:close/>
                  <a:moveTo>
                    <a:pt x="4191" y="1292"/>
                  </a:moveTo>
                  <a:lnTo>
                    <a:pt x="4191" y="1295"/>
                  </a:lnTo>
                  <a:lnTo>
                    <a:pt x="4187" y="1292"/>
                  </a:lnTo>
                  <a:close/>
                  <a:moveTo>
                    <a:pt x="3827" y="1311"/>
                  </a:moveTo>
                  <a:cubicBezTo>
                    <a:pt x="3828" y="1311"/>
                    <a:pt x="3828" y="1312"/>
                    <a:pt x="3828" y="1314"/>
                  </a:cubicBezTo>
                  <a:lnTo>
                    <a:pt x="3825" y="1314"/>
                  </a:lnTo>
                  <a:cubicBezTo>
                    <a:pt x="3825" y="1312"/>
                    <a:pt x="3826" y="1311"/>
                    <a:pt x="3827" y="1311"/>
                  </a:cubicBezTo>
                  <a:close/>
                  <a:moveTo>
                    <a:pt x="3773" y="1354"/>
                  </a:moveTo>
                  <a:lnTo>
                    <a:pt x="3773" y="1358"/>
                  </a:lnTo>
                  <a:lnTo>
                    <a:pt x="3769" y="1358"/>
                  </a:lnTo>
                  <a:lnTo>
                    <a:pt x="3773" y="1354"/>
                  </a:lnTo>
                  <a:close/>
                  <a:moveTo>
                    <a:pt x="3925" y="1583"/>
                  </a:moveTo>
                  <a:cubicBezTo>
                    <a:pt x="3927" y="1583"/>
                    <a:pt x="3928" y="1585"/>
                    <a:pt x="3930" y="1585"/>
                  </a:cubicBezTo>
                  <a:cubicBezTo>
                    <a:pt x="3928" y="1585"/>
                    <a:pt x="3927" y="1588"/>
                    <a:pt x="3926" y="1588"/>
                  </a:cubicBezTo>
                  <a:cubicBezTo>
                    <a:pt x="3925" y="1588"/>
                    <a:pt x="3925" y="1587"/>
                    <a:pt x="3923" y="1585"/>
                  </a:cubicBezTo>
                  <a:lnTo>
                    <a:pt x="3920" y="1585"/>
                  </a:lnTo>
                  <a:cubicBezTo>
                    <a:pt x="3922" y="1583"/>
                    <a:pt x="3924" y="1583"/>
                    <a:pt x="3925" y="1583"/>
                  </a:cubicBezTo>
                  <a:close/>
                  <a:moveTo>
                    <a:pt x="3806" y="1637"/>
                  </a:moveTo>
                  <a:lnTo>
                    <a:pt x="3810" y="1640"/>
                  </a:lnTo>
                  <a:lnTo>
                    <a:pt x="3798" y="1637"/>
                  </a:lnTo>
                  <a:close/>
                  <a:moveTo>
                    <a:pt x="3798" y="1655"/>
                  </a:moveTo>
                  <a:cubicBezTo>
                    <a:pt x="3795" y="1659"/>
                    <a:pt x="3791" y="1659"/>
                    <a:pt x="3788" y="1659"/>
                  </a:cubicBezTo>
                  <a:cubicBezTo>
                    <a:pt x="3791" y="1655"/>
                    <a:pt x="3795" y="1655"/>
                    <a:pt x="3798" y="1655"/>
                  </a:cubicBezTo>
                  <a:close/>
                  <a:moveTo>
                    <a:pt x="3773" y="1662"/>
                  </a:moveTo>
                  <a:lnTo>
                    <a:pt x="3773" y="1666"/>
                  </a:lnTo>
                  <a:lnTo>
                    <a:pt x="3769" y="1662"/>
                  </a:lnTo>
                  <a:close/>
                  <a:moveTo>
                    <a:pt x="3788" y="1662"/>
                  </a:moveTo>
                  <a:lnTo>
                    <a:pt x="3788" y="1666"/>
                  </a:lnTo>
                  <a:lnTo>
                    <a:pt x="3784" y="1666"/>
                  </a:lnTo>
                  <a:lnTo>
                    <a:pt x="3788" y="1662"/>
                  </a:lnTo>
                  <a:close/>
                  <a:moveTo>
                    <a:pt x="3722" y="1769"/>
                  </a:moveTo>
                  <a:lnTo>
                    <a:pt x="3725" y="1772"/>
                  </a:lnTo>
                  <a:lnTo>
                    <a:pt x="3722" y="1772"/>
                  </a:lnTo>
                  <a:lnTo>
                    <a:pt x="3722" y="1769"/>
                  </a:lnTo>
                  <a:close/>
                  <a:moveTo>
                    <a:pt x="3527" y="1977"/>
                  </a:moveTo>
                  <a:lnTo>
                    <a:pt x="3527" y="1981"/>
                  </a:lnTo>
                  <a:cubicBezTo>
                    <a:pt x="3524" y="1981"/>
                    <a:pt x="3524" y="1985"/>
                    <a:pt x="3520" y="1989"/>
                  </a:cubicBezTo>
                  <a:cubicBezTo>
                    <a:pt x="3520" y="1985"/>
                    <a:pt x="3524" y="1981"/>
                    <a:pt x="3527" y="1977"/>
                  </a:cubicBezTo>
                  <a:close/>
                  <a:moveTo>
                    <a:pt x="3410" y="2146"/>
                  </a:moveTo>
                  <a:lnTo>
                    <a:pt x="3410" y="2150"/>
                  </a:lnTo>
                  <a:lnTo>
                    <a:pt x="3407" y="2150"/>
                  </a:lnTo>
                  <a:lnTo>
                    <a:pt x="3407" y="2146"/>
                  </a:lnTo>
                  <a:close/>
                  <a:moveTo>
                    <a:pt x="3077" y="2696"/>
                  </a:moveTo>
                  <a:lnTo>
                    <a:pt x="3077" y="2700"/>
                  </a:lnTo>
                  <a:lnTo>
                    <a:pt x="3072" y="2700"/>
                  </a:lnTo>
                  <a:lnTo>
                    <a:pt x="3072" y="2696"/>
                  </a:lnTo>
                  <a:close/>
                  <a:moveTo>
                    <a:pt x="2820" y="2957"/>
                  </a:moveTo>
                  <a:cubicBezTo>
                    <a:pt x="2820" y="2960"/>
                    <a:pt x="2816" y="2960"/>
                    <a:pt x="2816" y="2964"/>
                  </a:cubicBezTo>
                  <a:lnTo>
                    <a:pt x="2816" y="2960"/>
                  </a:lnTo>
                  <a:lnTo>
                    <a:pt x="2820" y="2957"/>
                  </a:lnTo>
                  <a:close/>
                  <a:moveTo>
                    <a:pt x="491" y="3441"/>
                  </a:moveTo>
                  <a:lnTo>
                    <a:pt x="491" y="3444"/>
                  </a:lnTo>
                  <a:lnTo>
                    <a:pt x="488" y="3444"/>
                  </a:lnTo>
                  <a:lnTo>
                    <a:pt x="488" y="3441"/>
                  </a:lnTo>
                  <a:close/>
                  <a:moveTo>
                    <a:pt x="2984" y="1"/>
                  </a:moveTo>
                  <a:cubicBezTo>
                    <a:pt x="2974" y="1"/>
                    <a:pt x="2974" y="1"/>
                    <a:pt x="2962" y="8"/>
                  </a:cubicBezTo>
                  <a:cubicBezTo>
                    <a:pt x="2955" y="12"/>
                    <a:pt x="2948" y="19"/>
                    <a:pt x="2940" y="23"/>
                  </a:cubicBezTo>
                  <a:cubicBezTo>
                    <a:pt x="2938" y="26"/>
                    <a:pt x="2935" y="31"/>
                    <a:pt x="2932" y="31"/>
                  </a:cubicBezTo>
                  <a:cubicBezTo>
                    <a:pt x="2931" y="31"/>
                    <a:pt x="2931" y="31"/>
                    <a:pt x="2930" y="30"/>
                  </a:cubicBezTo>
                  <a:cubicBezTo>
                    <a:pt x="2923" y="41"/>
                    <a:pt x="2911" y="45"/>
                    <a:pt x="2904" y="45"/>
                  </a:cubicBezTo>
                  <a:cubicBezTo>
                    <a:pt x="2901" y="45"/>
                    <a:pt x="2896" y="41"/>
                    <a:pt x="2896" y="38"/>
                  </a:cubicBezTo>
                  <a:cubicBezTo>
                    <a:pt x="2896" y="30"/>
                    <a:pt x="2893" y="30"/>
                    <a:pt x="2886" y="30"/>
                  </a:cubicBezTo>
                  <a:lnTo>
                    <a:pt x="2879" y="30"/>
                  </a:lnTo>
                  <a:cubicBezTo>
                    <a:pt x="2879" y="34"/>
                    <a:pt x="2879" y="38"/>
                    <a:pt x="2874" y="41"/>
                  </a:cubicBezTo>
                  <a:cubicBezTo>
                    <a:pt x="2867" y="52"/>
                    <a:pt x="2857" y="67"/>
                    <a:pt x="2849" y="82"/>
                  </a:cubicBezTo>
                  <a:cubicBezTo>
                    <a:pt x="2842" y="93"/>
                    <a:pt x="2830" y="104"/>
                    <a:pt x="2827" y="115"/>
                  </a:cubicBezTo>
                  <a:cubicBezTo>
                    <a:pt x="2820" y="126"/>
                    <a:pt x="2813" y="133"/>
                    <a:pt x="2805" y="144"/>
                  </a:cubicBezTo>
                  <a:cubicBezTo>
                    <a:pt x="2805" y="151"/>
                    <a:pt x="2801" y="155"/>
                    <a:pt x="2794" y="159"/>
                  </a:cubicBezTo>
                  <a:cubicBezTo>
                    <a:pt x="2791" y="162"/>
                    <a:pt x="2794" y="170"/>
                    <a:pt x="2786" y="173"/>
                  </a:cubicBezTo>
                  <a:cubicBezTo>
                    <a:pt x="2783" y="173"/>
                    <a:pt x="2783" y="181"/>
                    <a:pt x="2779" y="184"/>
                  </a:cubicBezTo>
                  <a:cubicBezTo>
                    <a:pt x="2769" y="206"/>
                    <a:pt x="2754" y="221"/>
                    <a:pt x="2739" y="243"/>
                  </a:cubicBezTo>
                  <a:cubicBezTo>
                    <a:pt x="2732" y="261"/>
                    <a:pt x="2717" y="276"/>
                    <a:pt x="2703" y="294"/>
                  </a:cubicBezTo>
                  <a:cubicBezTo>
                    <a:pt x="2691" y="309"/>
                    <a:pt x="2681" y="327"/>
                    <a:pt x="2666" y="346"/>
                  </a:cubicBezTo>
                  <a:cubicBezTo>
                    <a:pt x="2662" y="349"/>
                    <a:pt x="2659" y="357"/>
                    <a:pt x="2654" y="364"/>
                  </a:cubicBezTo>
                  <a:cubicBezTo>
                    <a:pt x="2647" y="368"/>
                    <a:pt x="2647" y="379"/>
                    <a:pt x="2640" y="379"/>
                  </a:cubicBezTo>
                  <a:cubicBezTo>
                    <a:pt x="2640" y="390"/>
                    <a:pt x="2632" y="393"/>
                    <a:pt x="2629" y="401"/>
                  </a:cubicBezTo>
                  <a:cubicBezTo>
                    <a:pt x="2625" y="408"/>
                    <a:pt x="2618" y="412"/>
                    <a:pt x="2615" y="419"/>
                  </a:cubicBezTo>
                  <a:cubicBezTo>
                    <a:pt x="2610" y="426"/>
                    <a:pt x="2610" y="430"/>
                    <a:pt x="2607" y="434"/>
                  </a:cubicBezTo>
                  <a:lnTo>
                    <a:pt x="2603" y="434"/>
                  </a:lnTo>
                  <a:cubicBezTo>
                    <a:pt x="2596" y="449"/>
                    <a:pt x="2588" y="463"/>
                    <a:pt x="2581" y="474"/>
                  </a:cubicBezTo>
                  <a:cubicBezTo>
                    <a:pt x="2571" y="496"/>
                    <a:pt x="2552" y="511"/>
                    <a:pt x="2544" y="529"/>
                  </a:cubicBezTo>
                  <a:cubicBezTo>
                    <a:pt x="2519" y="562"/>
                    <a:pt x="2500" y="595"/>
                    <a:pt x="2475" y="625"/>
                  </a:cubicBezTo>
                  <a:cubicBezTo>
                    <a:pt x="2471" y="628"/>
                    <a:pt x="2471" y="632"/>
                    <a:pt x="2468" y="635"/>
                  </a:cubicBezTo>
                  <a:cubicBezTo>
                    <a:pt x="2468" y="639"/>
                    <a:pt x="2464" y="643"/>
                    <a:pt x="2464" y="647"/>
                  </a:cubicBezTo>
                  <a:cubicBezTo>
                    <a:pt x="2453" y="657"/>
                    <a:pt x="2449" y="669"/>
                    <a:pt x="2439" y="676"/>
                  </a:cubicBezTo>
                  <a:cubicBezTo>
                    <a:pt x="2434" y="679"/>
                    <a:pt x="2427" y="687"/>
                    <a:pt x="2427" y="691"/>
                  </a:cubicBezTo>
                  <a:cubicBezTo>
                    <a:pt x="2427" y="694"/>
                    <a:pt x="2424" y="698"/>
                    <a:pt x="2420" y="701"/>
                  </a:cubicBezTo>
                  <a:cubicBezTo>
                    <a:pt x="2412" y="713"/>
                    <a:pt x="2405" y="720"/>
                    <a:pt x="2398" y="731"/>
                  </a:cubicBezTo>
                  <a:cubicBezTo>
                    <a:pt x="2395" y="738"/>
                    <a:pt x="2390" y="742"/>
                    <a:pt x="2383" y="742"/>
                  </a:cubicBezTo>
                  <a:lnTo>
                    <a:pt x="2383" y="749"/>
                  </a:lnTo>
                  <a:cubicBezTo>
                    <a:pt x="2380" y="753"/>
                    <a:pt x="2380" y="753"/>
                    <a:pt x="2376" y="753"/>
                  </a:cubicBezTo>
                  <a:lnTo>
                    <a:pt x="2373" y="757"/>
                  </a:lnTo>
                  <a:cubicBezTo>
                    <a:pt x="2368" y="764"/>
                    <a:pt x="2361" y="771"/>
                    <a:pt x="2358" y="779"/>
                  </a:cubicBezTo>
                  <a:cubicBezTo>
                    <a:pt x="2351" y="789"/>
                    <a:pt x="2339" y="793"/>
                    <a:pt x="2336" y="801"/>
                  </a:cubicBezTo>
                  <a:cubicBezTo>
                    <a:pt x="2336" y="804"/>
                    <a:pt x="2332" y="808"/>
                    <a:pt x="2329" y="811"/>
                  </a:cubicBezTo>
                  <a:cubicBezTo>
                    <a:pt x="2329" y="815"/>
                    <a:pt x="2321" y="815"/>
                    <a:pt x="2321" y="819"/>
                  </a:cubicBezTo>
                  <a:cubicBezTo>
                    <a:pt x="2321" y="823"/>
                    <a:pt x="2317" y="823"/>
                    <a:pt x="2314" y="826"/>
                  </a:cubicBezTo>
                  <a:cubicBezTo>
                    <a:pt x="2310" y="830"/>
                    <a:pt x="2307" y="830"/>
                    <a:pt x="2307" y="833"/>
                  </a:cubicBezTo>
                  <a:cubicBezTo>
                    <a:pt x="2307" y="841"/>
                    <a:pt x="2299" y="845"/>
                    <a:pt x="2295" y="848"/>
                  </a:cubicBezTo>
                  <a:cubicBezTo>
                    <a:pt x="2292" y="852"/>
                    <a:pt x="2288" y="852"/>
                    <a:pt x="2288" y="852"/>
                  </a:cubicBezTo>
                  <a:cubicBezTo>
                    <a:pt x="2285" y="859"/>
                    <a:pt x="2277" y="863"/>
                    <a:pt x="2273" y="867"/>
                  </a:cubicBezTo>
                  <a:cubicBezTo>
                    <a:pt x="2270" y="874"/>
                    <a:pt x="2266" y="877"/>
                    <a:pt x="2258" y="885"/>
                  </a:cubicBezTo>
                  <a:cubicBezTo>
                    <a:pt x="2251" y="889"/>
                    <a:pt x="2248" y="896"/>
                    <a:pt x="2244" y="903"/>
                  </a:cubicBezTo>
                  <a:lnTo>
                    <a:pt x="2226" y="921"/>
                  </a:lnTo>
                  <a:cubicBezTo>
                    <a:pt x="2222" y="925"/>
                    <a:pt x="2219" y="933"/>
                    <a:pt x="2214" y="936"/>
                  </a:cubicBezTo>
                  <a:cubicBezTo>
                    <a:pt x="2211" y="940"/>
                    <a:pt x="2207" y="940"/>
                    <a:pt x="2204" y="943"/>
                  </a:cubicBezTo>
                  <a:lnTo>
                    <a:pt x="2200" y="947"/>
                  </a:lnTo>
                  <a:cubicBezTo>
                    <a:pt x="2185" y="965"/>
                    <a:pt x="2178" y="980"/>
                    <a:pt x="2160" y="995"/>
                  </a:cubicBezTo>
                  <a:cubicBezTo>
                    <a:pt x="2156" y="999"/>
                    <a:pt x="2153" y="1006"/>
                    <a:pt x="2148" y="1013"/>
                  </a:cubicBezTo>
                  <a:cubicBezTo>
                    <a:pt x="2145" y="1017"/>
                    <a:pt x="2141" y="1024"/>
                    <a:pt x="2134" y="1028"/>
                  </a:cubicBezTo>
                  <a:cubicBezTo>
                    <a:pt x="2126" y="1031"/>
                    <a:pt x="2131" y="1039"/>
                    <a:pt x="2123" y="1046"/>
                  </a:cubicBezTo>
                  <a:cubicBezTo>
                    <a:pt x="2123" y="1046"/>
                    <a:pt x="2123" y="1050"/>
                    <a:pt x="2119" y="1050"/>
                  </a:cubicBezTo>
                  <a:cubicBezTo>
                    <a:pt x="2112" y="1053"/>
                    <a:pt x="2112" y="1057"/>
                    <a:pt x="2109" y="1065"/>
                  </a:cubicBezTo>
                  <a:cubicBezTo>
                    <a:pt x="2104" y="1068"/>
                    <a:pt x="2101" y="1072"/>
                    <a:pt x="2097" y="1075"/>
                  </a:cubicBezTo>
                  <a:cubicBezTo>
                    <a:pt x="2094" y="1083"/>
                    <a:pt x="2087" y="1087"/>
                    <a:pt x="2082" y="1094"/>
                  </a:cubicBezTo>
                  <a:cubicBezTo>
                    <a:pt x="2082" y="1097"/>
                    <a:pt x="2075" y="1101"/>
                    <a:pt x="2075" y="1109"/>
                  </a:cubicBezTo>
                  <a:cubicBezTo>
                    <a:pt x="2068" y="1109"/>
                    <a:pt x="2068" y="1116"/>
                    <a:pt x="2065" y="1119"/>
                  </a:cubicBezTo>
                  <a:cubicBezTo>
                    <a:pt x="2038" y="1153"/>
                    <a:pt x="2016" y="1182"/>
                    <a:pt x="1994" y="1211"/>
                  </a:cubicBezTo>
                  <a:cubicBezTo>
                    <a:pt x="1991" y="1219"/>
                    <a:pt x="1987" y="1222"/>
                    <a:pt x="1980" y="1226"/>
                  </a:cubicBezTo>
                  <a:cubicBezTo>
                    <a:pt x="1977" y="1229"/>
                    <a:pt x="1972" y="1237"/>
                    <a:pt x="1972" y="1241"/>
                  </a:cubicBezTo>
                  <a:cubicBezTo>
                    <a:pt x="1972" y="1244"/>
                    <a:pt x="1969" y="1248"/>
                    <a:pt x="1965" y="1248"/>
                  </a:cubicBezTo>
                  <a:cubicBezTo>
                    <a:pt x="1958" y="1255"/>
                    <a:pt x="1947" y="1263"/>
                    <a:pt x="1943" y="1273"/>
                  </a:cubicBezTo>
                  <a:cubicBezTo>
                    <a:pt x="1928" y="1288"/>
                    <a:pt x="1918" y="1303"/>
                    <a:pt x="1906" y="1321"/>
                  </a:cubicBezTo>
                  <a:cubicBezTo>
                    <a:pt x="1903" y="1321"/>
                    <a:pt x="1899" y="1325"/>
                    <a:pt x="1899" y="1329"/>
                  </a:cubicBezTo>
                  <a:cubicBezTo>
                    <a:pt x="1892" y="1339"/>
                    <a:pt x="1889" y="1347"/>
                    <a:pt x="1881" y="1351"/>
                  </a:cubicBezTo>
                  <a:cubicBezTo>
                    <a:pt x="1877" y="1354"/>
                    <a:pt x="1877" y="1354"/>
                    <a:pt x="1877" y="1358"/>
                  </a:cubicBezTo>
                  <a:cubicBezTo>
                    <a:pt x="1877" y="1361"/>
                    <a:pt x="1874" y="1365"/>
                    <a:pt x="1870" y="1369"/>
                  </a:cubicBezTo>
                  <a:cubicBezTo>
                    <a:pt x="1867" y="1380"/>
                    <a:pt x="1852" y="1383"/>
                    <a:pt x="1848" y="1398"/>
                  </a:cubicBezTo>
                  <a:cubicBezTo>
                    <a:pt x="1837" y="1398"/>
                    <a:pt x="1840" y="1413"/>
                    <a:pt x="1833" y="1413"/>
                  </a:cubicBezTo>
                  <a:cubicBezTo>
                    <a:pt x="1833" y="1420"/>
                    <a:pt x="1826" y="1427"/>
                    <a:pt x="1823" y="1435"/>
                  </a:cubicBezTo>
                  <a:cubicBezTo>
                    <a:pt x="1801" y="1461"/>
                    <a:pt x="1782" y="1486"/>
                    <a:pt x="1764" y="1512"/>
                  </a:cubicBezTo>
                  <a:cubicBezTo>
                    <a:pt x="1760" y="1515"/>
                    <a:pt x="1757" y="1515"/>
                    <a:pt x="1757" y="1519"/>
                  </a:cubicBezTo>
                  <a:cubicBezTo>
                    <a:pt x="1757" y="1527"/>
                    <a:pt x="1752" y="1530"/>
                    <a:pt x="1749" y="1534"/>
                  </a:cubicBezTo>
                  <a:cubicBezTo>
                    <a:pt x="1745" y="1537"/>
                    <a:pt x="1745" y="1545"/>
                    <a:pt x="1742" y="1549"/>
                  </a:cubicBezTo>
                  <a:cubicBezTo>
                    <a:pt x="1735" y="1556"/>
                    <a:pt x="1730" y="1567"/>
                    <a:pt x="1723" y="1574"/>
                  </a:cubicBezTo>
                  <a:cubicBezTo>
                    <a:pt x="1720" y="1585"/>
                    <a:pt x="1713" y="1593"/>
                    <a:pt x="1705" y="1603"/>
                  </a:cubicBezTo>
                  <a:cubicBezTo>
                    <a:pt x="1698" y="1611"/>
                    <a:pt x="1694" y="1622"/>
                    <a:pt x="1683" y="1629"/>
                  </a:cubicBezTo>
                  <a:cubicBezTo>
                    <a:pt x="1683" y="1629"/>
                    <a:pt x="1679" y="1633"/>
                    <a:pt x="1683" y="1637"/>
                  </a:cubicBezTo>
                  <a:cubicBezTo>
                    <a:pt x="1683" y="1640"/>
                    <a:pt x="1679" y="1644"/>
                    <a:pt x="1676" y="1647"/>
                  </a:cubicBezTo>
                  <a:cubicBezTo>
                    <a:pt x="1669" y="1651"/>
                    <a:pt x="1664" y="1655"/>
                    <a:pt x="1664" y="1662"/>
                  </a:cubicBezTo>
                  <a:cubicBezTo>
                    <a:pt x="1661" y="1673"/>
                    <a:pt x="1654" y="1681"/>
                    <a:pt x="1647" y="1688"/>
                  </a:cubicBezTo>
                  <a:cubicBezTo>
                    <a:pt x="1642" y="1695"/>
                    <a:pt x="1635" y="1703"/>
                    <a:pt x="1632" y="1710"/>
                  </a:cubicBezTo>
                  <a:cubicBezTo>
                    <a:pt x="1628" y="1710"/>
                    <a:pt x="1628" y="1713"/>
                    <a:pt x="1625" y="1717"/>
                  </a:cubicBezTo>
                  <a:cubicBezTo>
                    <a:pt x="1625" y="1721"/>
                    <a:pt x="1617" y="1725"/>
                    <a:pt x="1617" y="1725"/>
                  </a:cubicBezTo>
                  <a:cubicBezTo>
                    <a:pt x="1617" y="1732"/>
                    <a:pt x="1613" y="1732"/>
                    <a:pt x="1613" y="1735"/>
                  </a:cubicBezTo>
                  <a:cubicBezTo>
                    <a:pt x="1606" y="1747"/>
                    <a:pt x="1595" y="1761"/>
                    <a:pt x="1588" y="1772"/>
                  </a:cubicBezTo>
                  <a:cubicBezTo>
                    <a:pt x="1584" y="1772"/>
                    <a:pt x="1581" y="1776"/>
                    <a:pt x="1581" y="1779"/>
                  </a:cubicBezTo>
                  <a:cubicBezTo>
                    <a:pt x="1581" y="1787"/>
                    <a:pt x="1576" y="1791"/>
                    <a:pt x="1573" y="1794"/>
                  </a:cubicBezTo>
                  <a:cubicBezTo>
                    <a:pt x="1566" y="1801"/>
                    <a:pt x="1562" y="1805"/>
                    <a:pt x="1559" y="1813"/>
                  </a:cubicBezTo>
                  <a:cubicBezTo>
                    <a:pt x="1532" y="1849"/>
                    <a:pt x="1503" y="1886"/>
                    <a:pt x="1478" y="1926"/>
                  </a:cubicBezTo>
                  <a:cubicBezTo>
                    <a:pt x="1474" y="1930"/>
                    <a:pt x="1471" y="1933"/>
                    <a:pt x="1466" y="1941"/>
                  </a:cubicBezTo>
                  <a:cubicBezTo>
                    <a:pt x="1463" y="1945"/>
                    <a:pt x="1456" y="1952"/>
                    <a:pt x="1452" y="1959"/>
                  </a:cubicBezTo>
                  <a:cubicBezTo>
                    <a:pt x="1444" y="1970"/>
                    <a:pt x="1434" y="1985"/>
                    <a:pt x="1422" y="1996"/>
                  </a:cubicBezTo>
                  <a:cubicBezTo>
                    <a:pt x="1422" y="1999"/>
                    <a:pt x="1419" y="1999"/>
                    <a:pt x="1419" y="2003"/>
                  </a:cubicBezTo>
                  <a:cubicBezTo>
                    <a:pt x="1415" y="2014"/>
                    <a:pt x="1412" y="2025"/>
                    <a:pt x="1405" y="2033"/>
                  </a:cubicBezTo>
                  <a:lnTo>
                    <a:pt x="1400" y="2036"/>
                  </a:lnTo>
                  <a:cubicBezTo>
                    <a:pt x="1400" y="2043"/>
                    <a:pt x="1393" y="2051"/>
                    <a:pt x="1390" y="2055"/>
                  </a:cubicBezTo>
                  <a:cubicBezTo>
                    <a:pt x="1383" y="2062"/>
                    <a:pt x="1383" y="2069"/>
                    <a:pt x="1378" y="2077"/>
                  </a:cubicBezTo>
                  <a:cubicBezTo>
                    <a:pt x="1356" y="2102"/>
                    <a:pt x="1334" y="2128"/>
                    <a:pt x="1317" y="2157"/>
                  </a:cubicBezTo>
                  <a:cubicBezTo>
                    <a:pt x="1312" y="2168"/>
                    <a:pt x="1302" y="2175"/>
                    <a:pt x="1302" y="2190"/>
                  </a:cubicBezTo>
                  <a:lnTo>
                    <a:pt x="1298" y="2194"/>
                  </a:lnTo>
                  <a:cubicBezTo>
                    <a:pt x="1283" y="2212"/>
                    <a:pt x="1273" y="2234"/>
                    <a:pt x="1258" y="2253"/>
                  </a:cubicBezTo>
                  <a:cubicBezTo>
                    <a:pt x="1254" y="2256"/>
                    <a:pt x="1254" y="2256"/>
                    <a:pt x="1254" y="2260"/>
                  </a:cubicBezTo>
                  <a:lnTo>
                    <a:pt x="1251" y="2260"/>
                  </a:lnTo>
                  <a:cubicBezTo>
                    <a:pt x="1258" y="2263"/>
                    <a:pt x="1251" y="2271"/>
                    <a:pt x="1251" y="2271"/>
                  </a:cubicBezTo>
                  <a:cubicBezTo>
                    <a:pt x="1236" y="2289"/>
                    <a:pt x="1224" y="2307"/>
                    <a:pt x="1214" y="2326"/>
                  </a:cubicBezTo>
                  <a:lnTo>
                    <a:pt x="1210" y="2329"/>
                  </a:lnTo>
                  <a:cubicBezTo>
                    <a:pt x="1202" y="2341"/>
                    <a:pt x="1199" y="2351"/>
                    <a:pt x="1192" y="2363"/>
                  </a:cubicBezTo>
                  <a:lnTo>
                    <a:pt x="1188" y="2366"/>
                  </a:lnTo>
                  <a:cubicBezTo>
                    <a:pt x="1185" y="2373"/>
                    <a:pt x="1180" y="2385"/>
                    <a:pt x="1177" y="2392"/>
                  </a:cubicBezTo>
                  <a:cubicBezTo>
                    <a:pt x="1173" y="2395"/>
                    <a:pt x="1170" y="2395"/>
                    <a:pt x="1170" y="2399"/>
                  </a:cubicBezTo>
                  <a:cubicBezTo>
                    <a:pt x="1166" y="2410"/>
                    <a:pt x="1158" y="2421"/>
                    <a:pt x="1151" y="2432"/>
                  </a:cubicBezTo>
                  <a:cubicBezTo>
                    <a:pt x="1148" y="2439"/>
                    <a:pt x="1141" y="2447"/>
                    <a:pt x="1136" y="2454"/>
                  </a:cubicBezTo>
                  <a:cubicBezTo>
                    <a:pt x="1141" y="2451"/>
                    <a:pt x="1144" y="2447"/>
                    <a:pt x="1148" y="2443"/>
                  </a:cubicBezTo>
                  <a:lnTo>
                    <a:pt x="1148" y="2443"/>
                  </a:lnTo>
                  <a:cubicBezTo>
                    <a:pt x="1148" y="2447"/>
                    <a:pt x="1144" y="2451"/>
                    <a:pt x="1141" y="2454"/>
                  </a:cubicBezTo>
                  <a:cubicBezTo>
                    <a:pt x="1136" y="2458"/>
                    <a:pt x="1133" y="2461"/>
                    <a:pt x="1133" y="2465"/>
                  </a:cubicBezTo>
                  <a:cubicBezTo>
                    <a:pt x="1133" y="2469"/>
                    <a:pt x="1129" y="2473"/>
                    <a:pt x="1129" y="2476"/>
                  </a:cubicBezTo>
                  <a:cubicBezTo>
                    <a:pt x="1129" y="2480"/>
                    <a:pt x="1122" y="2483"/>
                    <a:pt x="1122" y="2487"/>
                  </a:cubicBezTo>
                  <a:lnTo>
                    <a:pt x="1111" y="2498"/>
                  </a:lnTo>
                  <a:cubicBezTo>
                    <a:pt x="1114" y="2498"/>
                    <a:pt x="1119" y="2495"/>
                    <a:pt x="1122" y="2495"/>
                  </a:cubicBezTo>
                  <a:cubicBezTo>
                    <a:pt x="1119" y="2498"/>
                    <a:pt x="1119" y="2502"/>
                    <a:pt x="1114" y="2502"/>
                  </a:cubicBezTo>
                  <a:cubicBezTo>
                    <a:pt x="1104" y="2517"/>
                    <a:pt x="1097" y="2535"/>
                    <a:pt x="1085" y="2549"/>
                  </a:cubicBezTo>
                  <a:cubicBezTo>
                    <a:pt x="1082" y="2549"/>
                    <a:pt x="1082" y="2549"/>
                    <a:pt x="1082" y="2553"/>
                  </a:cubicBezTo>
                  <a:cubicBezTo>
                    <a:pt x="1078" y="2561"/>
                    <a:pt x="1078" y="2568"/>
                    <a:pt x="1070" y="2571"/>
                  </a:cubicBezTo>
                  <a:cubicBezTo>
                    <a:pt x="1067" y="2579"/>
                    <a:pt x="1067" y="2586"/>
                    <a:pt x="1060" y="2593"/>
                  </a:cubicBezTo>
                  <a:cubicBezTo>
                    <a:pt x="1060" y="2593"/>
                    <a:pt x="1056" y="2597"/>
                    <a:pt x="1056" y="2601"/>
                  </a:cubicBezTo>
                  <a:cubicBezTo>
                    <a:pt x="1056" y="2608"/>
                    <a:pt x="1048" y="2612"/>
                    <a:pt x="1045" y="2619"/>
                  </a:cubicBezTo>
                  <a:cubicBezTo>
                    <a:pt x="1041" y="2623"/>
                    <a:pt x="1038" y="2630"/>
                    <a:pt x="1034" y="2637"/>
                  </a:cubicBezTo>
                  <a:cubicBezTo>
                    <a:pt x="1026" y="2641"/>
                    <a:pt x="1026" y="2652"/>
                    <a:pt x="1023" y="2659"/>
                  </a:cubicBezTo>
                  <a:cubicBezTo>
                    <a:pt x="1019" y="2674"/>
                    <a:pt x="1004" y="2685"/>
                    <a:pt x="997" y="2700"/>
                  </a:cubicBezTo>
                  <a:cubicBezTo>
                    <a:pt x="994" y="2711"/>
                    <a:pt x="987" y="2718"/>
                    <a:pt x="982" y="2729"/>
                  </a:cubicBezTo>
                  <a:cubicBezTo>
                    <a:pt x="979" y="2737"/>
                    <a:pt x="972" y="2744"/>
                    <a:pt x="965" y="2751"/>
                  </a:cubicBezTo>
                  <a:cubicBezTo>
                    <a:pt x="960" y="2759"/>
                    <a:pt x="953" y="2766"/>
                    <a:pt x="950" y="2773"/>
                  </a:cubicBezTo>
                  <a:cubicBezTo>
                    <a:pt x="943" y="2784"/>
                    <a:pt x="935" y="2795"/>
                    <a:pt x="928" y="2806"/>
                  </a:cubicBezTo>
                  <a:cubicBezTo>
                    <a:pt x="924" y="2813"/>
                    <a:pt x="924" y="2817"/>
                    <a:pt x="921" y="2821"/>
                  </a:cubicBezTo>
                  <a:lnTo>
                    <a:pt x="916" y="2825"/>
                  </a:lnTo>
                  <a:cubicBezTo>
                    <a:pt x="916" y="2828"/>
                    <a:pt x="913" y="2832"/>
                    <a:pt x="909" y="2835"/>
                  </a:cubicBezTo>
                  <a:cubicBezTo>
                    <a:pt x="902" y="2850"/>
                    <a:pt x="887" y="2865"/>
                    <a:pt x="880" y="2879"/>
                  </a:cubicBezTo>
                  <a:cubicBezTo>
                    <a:pt x="877" y="2883"/>
                    <a:pt x="872" y="2891"/>
                    <a:pt x="869" y="2891"/>
                  </a:cubicBezTo>
                  <a:cubicBezTo>
                    <a:pt x="865" y="2894"/>
                    <a:pt x="862" y="2898"/>
                    <a:pt x="862" y="2905"/>
                  </a:cubicBezTo>
                  <a:cubicBezTo>
                    <a:pt x="858" y="2909"/>
                    <a:pt x="858" y="2913"/>
                    <a:pt x="855" y="2916"/>
                  </a:cubicBezTo>
                  <a:cubicBezTo>
                    <a:pt x="850" y="2923"/>
                    <a:pt x="847" y="2927"/>
                    <a:pt x="847" y="2931"/>
                  </a:cubicBezTo>
                  <a:cubicBezTo>
                    <a:pt x="843" y="2935"/>
                    <a:pt x="840" y="2938"/>
                    <a:pt x="840" y="2942"/>
                  </a:cubicBezTo>
                  <a:cubicBezTo>
                    <a:pt x="840" y="2945"/>
                    <a:pt x="836" y="2945"/>
                    <a:pt x="833" y="2949"/>
                  </a:cubicBezTo>
                  <a:lnTo>
                    <a:pt x="828" y="2953"/>
                  </a:lnTo>
                  <a:cubicBezTo>
                    <a:pt x="828" y="2957"/>
                    <a:pt x="825" y="2957"/>
                    <a:pt x="825" y="2964"/>
                  </a:cubicBezTo>
                  <a:cubicBezTo>
                    <a:pt x="825" y="2964"/>
                    <a:pt x="821" y="2967"/>
                    <a:pt x="818" y="2971"/>
                  </a:cubicBezTo>
                  <a:cubicBezTo>
                    <a:pt x="814" y="2975"/>
                    <a:pt x="814" y="2979"/>
                    <a:pt x="811" y="2982"/>
                  </a:cubicBezTo>
                  <a:cubicBezTo>
                    <a:pt x="803" y="2993"/>
                    <a:pt x="796" y="3004"/>
                    <a:pt x="784" y="3015"/>
                  </a:cubicBezTo>
                  <a:cubicBezTo>
                    <a:pt x="784" y="3019"/>
                    <a:pt x="781" y="3019"/>
                    <a:pt x="777" y="3026"/>
                  </a:cubicBezTo>
                  <a:cubicBezTo>
                    <a:pt x="777" y="3030"/>
                    <a:pt x="770" y="3033"/>
                    <a:pt x="770" y="3037"/>
                  </a:cubicBezTo>
                  <a:cubicBezTo>
                    <a:pt x="767" y="3048"/>
                    <a:pt x="755" y="3055"/>
                    <a:pt x="752" y="3067"/>
                  </a:cubicBezTo>
                  <a:cubicBezTo>
                    <a:pt x="745" y="3074"/>
                    <a:pt x="740" y="3081"/>
                    <a:pt x="733" y="3085"/>
                  </a:cubicBezTo>
                  <a:cubicBezTo>
                    <a:pt x="730" y="3092"/>
                    <a:pt x="723" y="3103"/>
                    <a:pt x="718" y="3111"/>
                  </a:cubicBezTo>
                  <a:cubicBezTo>
                    <a:pt x="711" y="3114"/>
                    <a:pt x="708" y="3121"/>
                    <a:pt x="701" y="3129"/>
                  </a:cubicBezTo>
                  <a:cubicBezTo>
                    <a:pt x="696" y="3136"/>
                    <a:pt x="693" y="3143"/>
                    <a:pt x="686" y="3151"/>
                  </a:cubicBezTo>
                  <a:cubicBezTo>
                    <a:pt x="679" y="3155"/>
                    <a:pt x="674" y="3165"/>
                    <a:pt x="671" y="3169"/>
                  </a:cubicBezTo>
                  <a:cubicBezTo>
                    <a:pt x="664" y="3177"/>
                    <a:pt x="664" y="3187"/>
                    <a:pt x="657" y="3191"/>
                  </a:cubicBezTo>
                  <a:cubicBezTo>
                    <a:pt x="652" y="3195"/>
                    <a:pt x="652" y="3195"/>
                    <a:pt x="652" y="3199"/>
                  </a:cubicBezTo>
                  <a:cubicBezTo>
                    <a:pt x="652" y="3202"/>
                    <a:pt x="652" y="3206"/>
                    <a:pt x="645" y="3209"/>
                  </a:cubicBezTo>
                  <a:cubicBezTo>
                    <a:pt x="645" y="3209"/>
                    <a:pt x="642" y="3213"/>
                    <a:pt x="642" y="3217"/>
                  </a:cubicBezTo>
                  <a:cubicBezTo>
                    <a:pt x="642" y="3221"/>
                    <a:pt x="638" y="3224"/>
                    <a:pt x="635" y="3228"/>
                  </a:cubicBezTo>
                  <a:cubicBezTo>
                    <a:pt x="635" y="3228"/>
                    <a:pt x="630" y="3231"/>
                    <a:pt x="627" y="3231"/>
                  </a:cubicBezTo>
                  <a:lnTo>
                    <a:pt x="627" y="3239"/>
                  </a:lnTo>
                  <a:cubicBezTo>
                    <a:pt x="608" y="3257"/>
                    <a:pt x="601" y="3279"/>
                    <a:pt x="586" y="3297"/>
                  </a:cubicBezTo>
                  <a:cubicBezTo>
                    <a:pt x="583" y="3301"/>
                    <a:pt x="576" y="3305"/>
                    <a:pt x="576" y="3312"/>
                  </a:cubicBezTo>
                  <a:cubicBezTo>
                    <a:pt x="572" y="3319"/>
                    <a:pt x="564" y="3323"/>
                    <a:pt x="561" y="3331"/>
                  </a:cubicBezTo>
                  <a:cubicBezTo>
                    <a:pt x="557" y="3338"/>
                    <a:pt x="550" y="3341"/>
                    <a:pt x="547" y="3349"/>
                  </a:cubicBezTo>
                  <a:cubicBezTo>
                    <a:pt x="547" y="3353"/>
                    <a:pt x="539" y="3356"/>
                    <a:pt x="542" y="3360"/>
                  </a:cubicBezTo>
                  <a:lnTo>
                    <a:pt x="539" y="3360"/>
                  </a:lnTo>
                  <a:cubicBezTo>
                    <a:pt x="535" y="3363"/>
                    <a:pt x="535" y="3367"/>
                    <a:pt x="532" y="3371"/>
                  </a:cubicBezTo>
                  <a:cubicBezTo>
                    <a:pt x="532" y="3375"/>
                    <a:pt x="525" y="3378"/>
                    <a:pt x="525" y="3382"/>
                  </a:cubicBezTo>
                  <a:lnTo>
                    <a:pt x="520" y="3385"/>
                  </a:lnTo>
                  <a:cubicBezTo>
                    <a:pt x="520" y="3389"/>
                    <a:pt x="513" y="3393"/>
                    <a:pt x="513" y="3397"/>
                  </a:cubicBezTo>
                  <a:cubicBezTo>
                    <a:pt x="513" y="3400"/>
                    <a:pt x="510" y="3404"/>
                    <a:pt x="506" y="3407"/>
                  </a:cubicBezTo>
                  <a:lnTo>
                    <a:pt x="503" y="3411"/>
                  </a:lnTo>
                  <a:cubicBezTo>
                    <a:pt x="503" y="3415"/>
                    <a:pt x="498" y="3419"/>
                    <a:pt x="495" y="3419"/>
                  </a:cubicBezTo>
                  <a:cubicBezTo>
                    <a:pt x="488" y="3422"/>
                    <a:pt x="491" y="3426"/>
                    <a:pt x="488" y="3429"/>
                  </a:cubicBezTo>
                  <a:cubicBezTo>
                    <a:pt x="484" y="3433"/>
                    <a:pt x="484" y="3437"/>
                    <a:pt x="481" y="3437"/>
                  </a:cubicBezTo>
                  <a:cubicBezTo>
                    <a:pt x="476" y="3441"/>
                    <a:pt x="481" y="3444"/>
                    <a:pt x="473" y="3444"/>
                  </a:cubicBezTo>
                  <a:lnTo>
                    <a:pt x="473" y="3448"/>
                  </a:lnTo>
                  <a:cubicBezTo>
                    <a:pt x="481" y="3451"/>
                    <a:pt x="469" y="3459"/>
                    <a:pt x="473" y="3463"/>
                  </a:cubicBezTo>
                  <a:cubicBezTo>
                    <a:pt x="475" y="3464"/>
                    <a:pt x="477" y="3464"/>
                    <a:pt x="479" y="3464"/>
                  </a:cubicBezTo>
                  <a:cubicBezTo>
                    <a:pt x="483" y="3464"/>
                    <a:pt x="485" y="3462"/>
                    <a:pt x="488" y="3459"/>
                  </a:cubicBezTo>
                  <a:cubicBezTo>
                    <a:pt x="495" y="3444"/>
                    <a:pt x="506" y="3437"/>
                    <a:pt x="517" y="3426"/>
                  </a:cubicBezTo>
                  <a:cubicBezTo>
                    <a:pt x="520" y="3419"/>
                    <a:pt x="525" y="3411"/>
                    <a:pt x="532" y="3411"/>
                  </a:cubicBezTo>
                  <a:cubicBezTo>
                    <a:pt x="532" y="3407"/>
                    <a:pt x="535" y="3407"/>
                    <a:pt x="535" y="3404"/>
                  </a:cubicBezTo>
                  <a:cubicBezTo>
                    <a:pt x="532" y="3400"/>
                    <a:pt x="535" y="3397"/>
                    <a:pt x="539" y="3393"/>
                  </a:cubicBezTo>
                  <a:cubicBezTo>
                    <a:pt x="550" y="3378"/>
                    <a:pt x="561" y="3363"/>
                    <a:pt x="572" y="3349"/>
                  </a:cubicBezTo>
                  <a:cubicBezTo>
                    <a:pt x="579" y="3341"/>
                    <a:pt x="579" y="3341"/>
                    <a:pt x="586" y="3338"/>
                  </a:cubicBezTo>
                  <a:cubicBezTo>
                    <a:pt x="591" y="3327"/>
                    <a:pt x="591" y="3327"/>
                    <a:pt x="601" y="3312"/>
                  </a:cubicBezTo>
                  <a:cubicBezTo>
                    <a:pt x="613" y="3319"/>
                    <a:pt x="613" y="3327"/>
                    <a:pt x="601" y="3341"/>
                  </a:cubicBezTo>
                  <a:cubicBezTo>
                    <a:pt x="601" y="3345"/>
                    <a:pt x="594" y="3345"/>
                    <a:pt x="594" y="3353"/>
                  </a:cubicBezTo>
                  <a:cubicBezTo>
                    <a:pt x="594" y="3356"/>
                    <a:pt x="586" y="3360"/>
                    <a:pt x="583" y="3367"/>
                  </a:cubicBezTo>
                  <a:cubicBezTo>
                    <a:pt x="576" y="3378"/>
                    <a:pt x="569" y="3385"/>
                    <a:pt x="561" y="3397"/>
                  </a:cubicBezTo>
                  <a:cubicBezTo>
                    <a:pt x="554" y="3404"/>
                    <a:pt x="550" y="3419"/>
                    <a:pt x="539" y="3426"/>
                  </a:cubicBezTo>
                  <a:cubicBezTo>
                    <a:pt x="539" y="3429"/>
                    <a:pt x="535" y="3433"/>
                    <a:pt x="532" y="3433"/>
                  </a:cubicBezTo>
                  <a:cubicBezTo>
                    <a:pt x="528" y="3437"/>
                    <a:pt x="525" y="3441"/>
                    <a:pt x="525" y="3448"/>
                  </a:cubicBezTo>
                  <a:lnTo>
                    <a:pt x="525" y="3451"/>
                  </a:lnTo>
                  <a:cubicBezTo>
                    <a:pt x="517" y="3451"/>
                    <a:pt x="517" y="3459"/>
                    <a:pt x="513" y="3463"/>
                  </a:cubicBezTo>
                  <a:cubicBezTo>
                    <a:pt x="510" y="3466"/>
                    <a:pt x="506" y="3466"/>
                    <a:pt x="503" y="3470"/>
                  </a:cubicBezTo>
                  <a:lnTo>
                    <a:pt x="498" y="3473"/>
                  </a:lnTo>
                  <a:cubicBezTo>
                    <a:pt x="498" y="3481"/>
                    <a:pt x="491" y="3488"/>
                    <a:pt x="488" y="3492"/>
                  </a:cubicBezTo>
                  <a:cubicBezTo>
                    <a:pt x="484" y="3495"/>
                    <a:pt x="484" y="3499"/>
                    <a:pt x="481" y="3503"/>
                  </a:cubicBezTo>
                  <a:lnTo>
                    <a:pt x="469" y="3514"/>
                  </a:lnTo>
                  <a:cubicBezTo>
                    <a:pt x="473" y="3517"/>
                    <a:pt x="466" y="3517"/>
                    <a:pt x="462" y="3521"/>
                  </a:cubicBezTo>
                  <a:cubicBezTo>
                    <a:pt x="459" y="3525"/>
                    <a:pt x="459" y="3529"/>
                    <a:pt x="454" y="3532"/>
                  </a:cubicBezTo>
                  <a:cubicBezTo>
                    <a:pt x="451" y="3536"/>
                    <a:pt x="447" y="3539"/>
                    <a:pt x="447" y="3543"/>
                  </a:cubicBezTo>
                  <a:cubicBezTo>
                    <a:pt x="432" y="3561"/>
                    <a:pt x="418" y="3580"/>
                    <a:pt x="403" y="3598"/>
                  </a:cubicBezTo>
                  <a:cubicBezTo>
                    <a:pt x="400" y="3605"/>
                    <a:pt x="393" y="3613"/>
                    <a:pt x="388" y="3620"/>
                  </a:cubicBezTo>
                  <a:cubicBezTo>
                    <a:pt x="385" y="3627"/>
                    <a:pt x="381" y="3639"/>
                    <a:pt x="378" y="3646"/>
                  </a:cubicBezTo>
                  <a:cubicBezTo>
                    <a:pt x="374" y="3657"/>
                    <a:pt x="363" y="3668"/>
                    <a:pt x="359" y="3683"/>
                  </a:cubicBezTo>
                  <a:cubicBezTo>
                    <a:pt x="356" y="3683"/>
                    <a:pt x="356" y="3686"/>
                    <a:pt x="352" y="3686"/>
                  </a:cubicBezTo>
                  <a:cubicBezTo>
                    <a:pt x="349" y="3690"/>
                    <a:pt x="337" y="3701"/>
                    <a:pt x="337" y="3708"/>
                  </a:cubicBezTo>
                  <a:cubicBezTo>
                    <a:pt x="334" y="3708"/>
                    <a:pt x="327" y="3723"/>
                    <a:pt x="322" y="3723"/>
                  </a:cubicBezTo>
                  <a:cubicBezTo>
                    <a:pt x="319" y="3734"/>
                    <a:pt x="312" y="3737"/>
                    <a:pt x="308" y="3745"/>
                  </a:cubicBezTo>
                  <a:cubicBezTo>
                    <a:pt x="297" y="3759"/>
                    <a:pt x="300" y="3763"/>
                    <a:pt x="283" y="3778"/>
                  </a:cubicBezTo>
                  <a:cubicBezTo>
                    <a:pt x="283" y="3778"/>
                    <a:pt x="283" y="3781"/>
                    <a:pt x="278" y="3781"/>
                  </a:cubicBezTo>
                  <a:cubicBezTo>
                    <a:pt x="278" y="3793"/>
                    <a:pt x="268" y="3796"/>
                    <a:pt x="268" y="3803"/>
                  </a:cubicBezTo>
                  <a:cubicBezTo>
                    <a:pt x="268" y="3807"/>
                    <a:pt x="264" y="3807"/>
                    <a:pt x="264" y="3807"/>
                  </a:cubicBezTo>
                  <a:cubicBezTo>
                    <a:pt x="256" y="3815"/>
                    <a:pt x="249" y="3822"/>
                    <a:pt x="246" y="3829"/>
                  </a:cubicBezTo>
                  <a:cubicBezTo>
                    <a:pt x="242" y="3840"/>
                    <a:pt x="234" y="3844"/>
                    <a:pt x="231" y="3851"/>
                  </a:cubicBezTo>
                  <a:cubicBezTo>
                    <a:pt x="227" y="3859"/>
                    <a:pt x="224" y="3862"/>
                    <a:pt x="224" y="3869"/>
                  </a:cubicBezTo>
                  <a:cubicBezTo>
                    <a:pt x="220" y="3873"/>
                    <a:pt x="212" y="3873"/>
                    <a:pt x="212" y="3877"/>
                  </a:cubicBezTo>
                  <a:cubicBezTo>
                    <a:pt x="209" y="3884"/>
                    <a:pt x="205" y="3891"/>
                    <a:pt x="198" y="3895"/>
                  </a:cubicBezTo>
                  <a:cubicBezTo>
                    <a:pt x="190" y="3903"/>
                    <a:pt x="183" y="3910"/>
                    <a:pt x="180" y="3917"/>
                  </a:cubicBezTo>
                  <a:cubicBezTo>
                    <a:pt x="173" y="3932"/>
                    <a:pt x="165" y="3943"/>
                    <a:pt x="158" y="3954"/>
                  </a:cubicBezTo>
                  <a:cubicBezTo>
                    <a:pt x="146" y="3965"/>
                    <a:pt x="143" y="3979"/>
                    <a:pt x="129" y="3991"/>
                  </a:cubicBezTo>
                  <a:cubicBezTo>
                    <a:pt x="129" y="3998"/>
                    <a:pt x="124" y="3998"/>
                    <a:pt x="121" y="4001"/>
                  </a:cubicBezTo>
                  <a:cubicBezTo>
                    <a:pt x="117" y="4005"/>
                    <a:pt x="117" y="4013"/>
                    <a:pt x="114" y="4013"/>
                  </a:cubicBezTo>
                  <a:cubicBezTo>
                    <a:pt x="110" y="4013"/>
                    <a:pt x="114" y="4020"/>
                    <a:pt x="110" y="4023"/>
                  </a:cubicBezTo>
                  <a:cubicBezTo>
                    <a:pt x="95" y="4031"/>
                    <a:pt x="92" y="4042"/>
                    <a:pt x="80" y="4053"/>
                  </a:cubicBezTo>
                  <a:cubicBezTo>
                    <a:pt x="80" y="4057"/>
                    <a:pt x="77" y="4060"/>
                    <a:pt x="77" y="4064"/>
                  </a:cubicBezTo>
                  <a:cubicBezTo>
                    <a:pt x="66" y="4067"/>
                    <a:pt x="66" y="4075"/>
                    <a:pt x="66" y="4082"/>
                  </a:cubicBezTo>
                  <a:cubicBezTo>
                    <a:pt x="63" y="4089"/>
                    <a:pt x="66" y="4101"/>
                    <a:pt x="58" y="4108"/>
                  </a:cubicBezTo>
                  <a:lnTo>
                    <a:pt x="58" y="4111"/>
                  </a:lnTo>
                  <a:cubicBezTo>
                    <a:pt x="63" y="4115"/>
                    <a:pt x="58" y="4119"/>
                    <a:pt x="55" y="4126"/>
                  </a:cubicBezTo>
                  <a:cubicBezTo>
                    <a:pt x="53" y="4130"/>
                    <a:pt x="49" y="4132"/>
                    <a:pt x="46" y="4132"/>
                  </a:cubicBezTo>
                  <a:cubicBezTo>
                    <a:pt x="44" y="4132"/>
                    <a:pt x="42" y="4131"/>
                    <a:pt x="41" y="4130"/>
                  </a:cubicBezTo>
                  <a:cubicBezTo>
                    <a:pt x="36" y="4145"/>
                    <a:pt x="33" y="4155"/>
                    <a:pt x="26" y="4167"/>
                  </a:cubicBezTo>
                  <a:lnTo>
                    <a:pt x="26" y="4185"/>
                  </a:lnTo>
                  <a:lnTo>
                    <a:pt x="26" y="4189"/>
                  </a:lnTo>
                  <a:cubicBezTo>
                    <a:pt x="26" y="4192"/>
                    <a:pt x="22" y="4196"/>
                    <a:pt x="22" y="4199"/>
                  </a:cubicBezTo>
                  <a:cubicBezTo>
                    <a:pt x="29" y="4203"/>
                    <a:pt x="19" y="4211"/>
                    <a:pt x="19" y="4214"/>
                  </a:cubicBezTo>
                  <a:lnTo>
                    <a:pt x="19" y="4229"/>
                  </a:lnTo>
                  <a:cubicBezTo>
                    <a:pt x="19" y="4233"/>
                    <a:pt x="26" y="4233"/>
                    <a:pt x="26" y="4240"/>
                  </a:cubicBezTo>
                  <a:cubicBezTo>
                    <a:pt x="22" y="4243"/>
                    <a:pt x="22" y="4251"/>
                    <a:pt x="22" y="4258"/>
                  </a:cubicBezTo>
                  <a:cubicBezTo>
                    <a:pt x="26" y="4262"/>
                    <a:pt x="29" y="4269"/>
                    <a:pt x="26" y="4277"/>
                  </a:cubicBezTo>
                  <a:cubicBezTo>
                    <a:pt x="29" y="4284"/>
                    <a:pt x="22" y="4287"/>
                    <a:pt x="22" y="4295"/>
                  </a:cubicBezTo>
                  <a:cubicBezTo>
                    <a:pt x="22" y="4299"/>
                    <a:pt x="22" y="4306"/>
                    <a:pt x="19" y="4309"/>
                  </a:cubicBezTo>
                  <a:cubicBezTo>
                    <a:pt x="19" y="4321"/>
                    <a:pt x="14" y="4335"/>
                    <a:pt x="19" y="4343"/>
                  </a:cubicBezTo>
                  <a:cubicBezTo>
                    <a:pt x="22" y="4346"/>
                    <a:pt x="19" y="4346"/>
                    <a:pt x="19" y="4350"/>
                  </a:cubicBezTo>
                  <a:cubicBezTo>
                    <a:pt x="19" y="4353"/>
                    <a:pt x="14" y="4361"/>
                    <a:pt x="22" y="4361"/>
                  </a:cubicBezTo>
                  <a:lnTo>
                    <a:pt x="22" y="4372"/>
                  </a:lnTo>
                  <a:cubicBezTo>
                    <a:pt x="19" y="4372"/>
                    <a:pt x="19" y="4375"/>
                    <a:pt x="14" y="4379"/>
                  </a:cubicBezTo>
                  <a:cubicBezTo>
                    <a:pt x="19" y="4379"/>
                    <a:pt x="22" y="4379"/>
                    <a:pt x="19" y="4383"/>
                  </a:cubicBezTo>
                  <a:cubicBezTo>
                    <a:pt x="19" y="4390"/>
                    <a:pt x="19" y="4394"/>
                    <a:pt x="22" y="4394"/>
                  </a:cubicBezTo>
                  <a:lnTo>
                    <a:pt x="26" y="4397"/>
                  </a:lnTo>
                  <a:cubicBezTo>
                    <a:pt x="29" y="4405"/>
                    <a:pt x="33" y="4412"/>
                    <a:pt x="36" y="4416"/>
                  </a:cubicBezTo>
                  <a:cubicBezTo>
                    <a:pt x="36" y="4419"/>
                    <a:pt x="44" y="4416"/>
                    <a:pt x="44" y="4423"/>
                  </a:cubicBezTo>
                  <a:cubicBezTo>
                    <a:pt x="48" y="4423"/>
                    <a:pt x="48" y="4427"/>
                    <a:pt x="48" y="4431"/>
                  </a:cubicBezTo>
                  <a:lnTo>
                    <a:pt x="51" y="4434"/>
                  </a:lnTo>
                  <a:cubicBezTo>
                    <a:pt x="53" y="4433"/>
                    <a:pt x="55" y="4433"/>
                    <a:pt x="56" y="4433"/>
                  </a:cubicBezTo>
                  <a:cubicBezTo>
                    <a:pt x="58" y="4433"/>
                    <a:pt x="58" y="4435"/>
                    <a:pt x="58" y="4438"/>
                  </a:cubicBezTo>
                  <a:cubicBezTo>
                    <a:pt x="63" y="4445"/>
                    <a:pt x="63" y="4453"/>
                    <a:pt x="66" y="4456"/>
                  </a:cubicBezTo>
                  <a:lnTo>
                    <a:pt x="70" y="4453"/>
                  </a:lnTo>
                  <a:cubicBezTo>
                    <a:pt x="73" y="4453"/>
                    <a:pt x="73" y="4456"/>
                    <a:pt x="77" y="4456"/>
                  </a:cubicBezTo>
                  <a:cubicBezTo>
                    <a:pt x="77" y="4467"/>
                    <a:pt x="88" y="4467"/>
                    <a:pt x="92" y="4467"/>
                  </a:cubicBezTo>
                  <a:lnTo>
                    <a:pt x="95" y="4471"/>
                  </a:lnTo>
                  <a:cubicBezTo>
                    <a:pt x="95" y="4473"/>
                    <a:pt x="97" y="4473"/>
                    <a:pt x="99" y="4473"/>
                  </a:cubicBezTo>
                  <a:cubicBezTo>
                    <a:pt x="100" y="4473"/>
                    <a:pt x="102" y="4473"/>
                    <a:pt x="102" y="4475"/>
                  </a:cubicBezTo>
                  <a:cubicBezTo>
                    <a:pt x="102" y="4477"/>
                    <a:pt x="103" y="4478"/>
                    <a:pt x="105" y="4478"/>
                  </a:cubicBezTo>
                  <a:cubicBezTo>
                    <a:pt x="106" y="4478"/>
                    <a:pt x="108" y="4477"/>
                    <a:pt x="109" y="4477"/>
                  </a:cubicBezTo>
                  <a:cubicBezTo>
                    <a:pt x="110" y="4477"/>
                    <a:pt x="110" y="4478"/>
                    <a:pt x="110" y="4478"/>
                  </a:cubicBezTo>
                  <a:cubicBezTo>
                    <a:pt x="114" y="4478"/>
                    <a:pt x="114" y="4482"/>
                    <a:pt x="114" y="4485"/>
                  </a:cubicBezTo>
                  <a:cubicBezTo>
                    <a:pt x="121" y="4489"/>
                    <a:pt x="132" y="4489"/>
                    <a:pt x="139" y="4493"/>
                  </a:cubicBezTo>
                  <a:lnTo>
                    <a:pt x="143" y="4497"/>
                  </a:lnTo>
                  <a:cubicBezTo>
                    <a:pt x="144" y="4496"/>
                    <a:pt x="146" y="4496"/>
                    <a:pt x="148" y="4496"/>
                  </a:cubicBezTo>
                  <a:cubicBezTo>
                    <a:pt x="153" y="4496"/>
                    <a:pt x="159" y="4498"/>
                    <a:pt x="165" y="4498"/>
                  </a:cubicBezTo>
                  <a:cubicBezTo>
                    <a:pt x="168" y="4498"/>
                    <a:pt x="170" y="4498"/>
                    <a:pt x="173" y="4497"/>
                  </a:cubicBezTo>
                  <a:lnTo>
                    <a:pt x="183" y="4497"/>
                  </a:lnTo>
                  <a:cubicBezTo>
                    <a:pt x="186" y="4497"/>
                    <a:pt x="189" y="4492"/>
                    <a:pt x="192" y="4492"/>
                  </a:cubicBezTo>
                  <a:cubicBezTo>
                    <a:pt x="193" y="4492"/>
                    <a:pt x="194" y="4492"/>
                    <a:pt x="195" y="4493"/>
                  </a:cubicBezTo>
                  <a:cubicBezTo>
                    <a:pt x="198" y="4482"/>
                    <a:pt x="209" y="4485"/>
                    <a:pt x="217" y="4478"/>
                  </a:cubicBezTo>
                  <a:lnTo>
                    <a:pt x="220" y="4478"/>
                  </a:lnTo>
                  <a:lnTo>
                    <a:pt x="220" y="4467"/>
                  </a:lnTo>
                  <a:cubicBezTo>
                    <a:pt x="224" y="4471"/>
                    <a:pt x="224" y="4471"/>
                    <a:pt x="227" y="4471"/>
                  </a:cubicBezTo>
                  <a:cubicBezTo>
                    <a:pt x="230" y="4471"/>
                    <a:pt x="230" y="4473"/>
                    <a:pt x="232" y="4473"/>
                  </a:cubicBezTo>
                  <a:cubicBezTo>
                    <a:pt x="232" y="4473"/>
                    <a:pt x="233" y="4472"/>
                    <a:pt x="234" y="4471"/>
                  </a:cubicBezTo>
                  <a:cubicBezTo>
                    <a:pt x="236" y="4469"/>
                    <a:pt x="238" y="4468"/>
                    <a:pt x="239" y="4468"/>
                  </a:cubicBezTo>
                  <a:cubicBezTo>
                    <a:pt x="241" y="4468"/>
                    <a:pt x="242" y="4470"/>
                    <a:pt x="242" y="4475"/>
                  </a:cubicBezTo>
                  <a:cubicBezTo>
                    <a:pt x="242" y="4478"/>
                    <a:pt x="253" y="4478"/>
                    <a:pt x="246" y="4485"/>
                  </a:cubicBezTo>
                  <a:cubicBezTo>
                    <a:pt x="249" y="4493"/>
                    <a:pt x="242" y="4500"/>
                    <a:pt x="242" y="4507"/>
                  </a:cubicBezTo>
                  <a:cubicBezTo>
                    <a:pt x="239" y="4515"/>
                    <a:pt x="231" y="4519"/>
                    <a:pt x="234" y="4522"/>
                  </a:cubicBezTo>
                  <a:lnTo>
                    <a:pt x="231" y="4522"/>
                  </a:lnTo>
                  <a:cubicBezTo>
                    <a:pt x="224" y="4533"/>
                    <a:pt x="220" y="4541"/>
                    <a:pt x="227" y="4548"/>
                  </a:cubicBezTo>
                  <a:cubicBezTo>
                    <a:pt x="231" y="4555"/>
                    <a:pt x="227" y="4563"/>
                    <a:pt x="224" y="4566"/>
                  </a:cubicBezTo>
                  <a:cubicBezTo>
                    <a:pt x="218" y="4566"/>
                    <a:pt x="214" y="4574"/>
                    <a:pt x="208" y="4574"/>
                  </a:cubicBezTo>
                  <a:cubicBezTo>
                    <a:pt x="207" y="4574"/>
                    <a:pt x="206" y="4574"/>
                    <a:pt x="205" y="4573"/>
                  </a:cubicBezTo>
                  <a:lnTo>
                    <a:pt x="202" y="4573"/>
                  </a:lnTo>
                  <a:cubicBezTo>
                    <a:pt x="198" y="4581"/>
                    <a:pt x="195" y="4581"/>
                    <a:pt x="190" y="4581"/>
                  </a:cubicBezTo>
                  <a:cubicBezTo>
                    <a:pt x="185" y="4583"/>
                    <a:pt x="179" y="4584"/>
                    <a:pt x="172" y="4584"/>
                  </a:cubicBezTo>
                  <a:cubicBezTo>
                    <a:pt x="166" y="4584"/>
                    <a:pt x="159" y="4583"/>
                    <a:pt x="154" y="4581"/>
                  </a:cubicBezTo>
                  <a:cubicBezTo>
                    <a:pt x="158" y="4577"/>
                    <a:pt x="158" y="4573"/>
                    <a:pt x="154" y="4573"/>
                  </a:cubicBezTo>
                  <a:lnTo>
                    <a:pt x="151" y="4577"/>
                  </a:lnTo>
                  <a:cubicBezTo>
                    <a:pt x="147" y="4580"/>
                    <a:pt x="143" y="4583"/>
                    <a:pt x="138" y="4583"/>
                  </a:cubicBezTo>
                  <a:cubicBezTo>
                    <a:pt x="136" y="4583"/>
                    <a:pt x="134" y="4582"/>
                    <a:pt x="132" y="4581"/>
                  </a:cubicBezTo>
                  <a:lnTo>
                    <a:pt x="132" y="4573"/>
                  </a:lnTo>
                  <a:cubicBezTo>
                    <a:pt x="132" y="4577"/>
                    <a:pt x="129" y="4581"/>
                    <a:pt x="129" y="4581"/>
                  </a:cubicBezTo>
                  <a:lnTo>
                    <a:pt x="114" y="4581"/>
                  </a:lnTo>
                  <a:cubicBezTo>
                    <a:pt x="110" y="4583"/>
                    <a:pt x="106" y="4583"/>
                    <a:pt x="103" y="4583"/>
                  </a:cubicBezTo>
                  <a:cubicBezTo>
                    <a:pt x="99" y="4583"/>
                    <a:pt x="95" y="4583"/>
                    <a:pt x="92" y="4585"/>
                  </a:cubicBezTo>
                  <a:lnTo>
                    <a:pt x="88" y="4585"/>
                  </a:lnTo>
                  <a:cubicBezTo>
                    <a:pt x="92" y="4577"/>
                    <a:pt x="99" y="4577"/>
                    <a:pt x="102" y="4573"/>
                  </a:cubicBezTo>
                  <a:cubicBezTo>
                    <a:pt x="100" y="4573"/>
                    <a:pt x="99" y="4572"/>
                    <a:pt x="97" y="4572"/>
                  </a:cubicBezTo>
                  <a:cubicBezTo>
                    <a:pt x="90" y="4572"/>
                    <a:pt x="87" y="4578"/>
                    <a:pt x="80" y="4585"/>
                  </a:cubicBezTo>
                  <a:cubicBezTo>
                    <a:pt x="80" y="4585"/>
                    <a:pt x="80" y="4581"/>
                    <a:pt x="77" y="4581"/>
                  </a:cubicBezTo>
                  <a:cubicBezTo>
                    <a:pt x="77" y="4584"/>
                    <a:pt x="75" y="4586"/>
                    <a:pt x="73" y="4586"/>
                  </a:cubicBezTo>
                  <a:cubicBezTo>
                    <a:pt x="72" y="4586"/>
                    <a:pt x="71" y="4586"/>
                    <a:pt x="70" y="4585"/>
                  </a:cubicBezTo>
                  <a:cubicBezTo>
                    <a:pt x="63" y="4585"/>
                    <a:pt x="58" y="4588"/>
                    <a:pt x="51" y="4592"/>
                  </a:cubicBezTo>
                  <a:lnTo>
                    <a:pt x="36" y="4592"/>
                  </a:lnTo>
                  <a:cubicBezTo>
                    <a:pt x="36" y="4588"/>
                    <a:pt x="36" y="4585"/>
                    <a:pt x="29" y="4585"/>
                  </a:cubicBezTo>
                  <a:cubicBezTo>
                    <a:pt x="26" y="4588"/>
                    <a:pt x="22" y="4588"/>
                    <a:pt x="19" y="4588"/>
                  </a:cubicBezTo>
                  <a:cubicBezTo>
                    <a:pt x="14" y="4592"/>
                    <a:pt x="7" y="4592"/>
                    <a:pt x="4" y="4592"/>
                  </a:cubicBezTo>
                  <a:lnTo>
                    <a:pt x="0" y="4595"/>
                  </a:lnTo>
                  <a:lnTo>
                    <a:pt x="4" y="4599"/>
                  </a:lnTo>
                  <a:cubicBezTo>
                    <a:pt x="5" y="4597"/>
                    <a:pt x="8" y="4596"/>
                    <a:pt x="10" y="4596"/>
                  </a:cubicBezTo>
                  <a:cubicBezTo>
                    <a:pt x="14" y="4596"/>
                    <a:pt x="19" y="4598"/>
                    <a:pt x="24" y="4598"/>
                  </a:cubicBezTo>
                  <a:cubicBezTo>
                    <a:pt x="27" y="4598"/>
                    <a:pt x="30" y="4598"/>
                    <a:pt x="33" y="4595"/>
                  </a:cubicBezTo>
                  <a:lnTo>
                    <a:pt x="36" y="4595"/>
                  </a:lnTo>
                  <a:cubicBezTo>
                    <a:pt x="38" y="4595"/>
                    <a:pt x="39" y="4594"/>
                    <a:pt x="40" y="4594"/>
                  </a:cubicBezTo>
                  <a:cubicBezTo>
                    <a:pt x="45" y="4594"/>
                    <a:pt x="48" y="4600"/>
                    <a:pt x="51" y="4603"/>
                  </a:cubicBezTo>
                  <a:cubicBezTo>
                    <a:pt x="48" y="4607"/>
                    <a:pt x="48" y="4610"/>
                    <a:pt x="55" y="4610"/>
                  </a:cubicBezTo>
                  <a:cubicBezTo>
                    <a:pt x="55" y="4612"/>
                    <a:pt x="55" y="4612"/>
                    <a:pt x="56" y="4612"/>
                  </a:cubicBezTo>
                  <a:cubicBezTo>
                    <a:pt x="57" y="4612"/>
                    <a:pt x="58" y="4610"/>
                    <a:pt x="58" y="4610"/>
                  </a:cubicBezTo>
                  <a:lnTo>
                    <a:pt x="85" y="4610"/>
                  </a:lnTo>
                  <a:cubicBezTo>
                    <a:pt x="88" y="4610"/>
                    <a:pt x="92" y="4607"/>
                    <a:pt x="95" y="4607"/>
                  </a:cubicBezTo>
                  <a:cubicBezTo>
                    <a:pt x="99" y="4607"/>
                    <a:pt x="107" y="4607"/>
                    <a:pt x="110" y="4610"/>
                  </a:cubicBezTo>
                  <a:cubicBezTo>
                    <a:pt x="110" y="4612"/>
                    <a:pt x="111" y="4612"/>
                    <a:pt x="112" y="4612"/>
                  </a:cubicBezTo>
                  <a:cubicBezTo>
                    <a:pt x="113" y="4612"/>
                    <a:pt x="114" y="4612"/>
                    <a:pt x="114" y="4614"/>
                  </a:cubicBezTo>
                  <a:cubicBezTo>
                    <a:pt x="114" y="4617"/>
                    <a:pt x="110" y="4625"/>
                    <a:pt x="110" y="4629"/>
                  </a:cubicBezTo>
                  <a:cubicBezTo>
                    <a:pt x="114" y="4621"/>
                    <a:pt x="121" y="4614"/>
                    <a:pt x="124" y="4610"/>
                  </a:cubicBezTo>
                  <a:cubicBezTo>
                    <a:pt x="127" y="4610"/>
                    <a:pt x="130" y="4612"/>
                    <a:pt x="132" y="4612"/>
                  </a:cubicBezTo>
                  <a:cubicBezTo>
                    <a:pt x="133" y="4612"/>
                    <a:pt x="134" y="4612"/>
                    <a:pt x="136" y="4610"/>
                  </a:cubicBezTo>
                  <a:cubicBezTo>
                    <a:pt x="139" y="4610"/>
                    <a:pt x="146" y="4610"/>
                    <a:pt x="151" y="4614"/>
                  </a:cubicBezTo>
                  <a:cubicBezTo>
                    <a:pt x="154" y="4609"/>
                    <a:pt x="157" y="4608"/>
                    <a:pt x="160" y="4608"/>
                  </a:cubicBezTo>
                  <a:cubicBezTo>
                    <a:pt x="164" y="4608"/>
                    <a:pt x="170" y="4610"/>
                    <a:pt x="176" y="4610"/>
                  </a:cubicBezTo>
                  <a:lnTo>
                    <a:pt x="187" y="4610"/>
                  </a:lnTo>
                  <a:cubicBezTo>
                    <a:pt x="190" y="4607"/>
                    <a:pt x="198" y="4607"/>
                    <a:pt x="202" y="4607"/>
                  </a:cubicBezTo>
                  <a:cubicBezTo>
                    <a:pt x="205" y="4610"/>
                    <a:pt x="212" y="4610"/>
                    <a:pt x="212" y="4614"/>
                  </a:cubicBezTo>
                  <a:cubicBezTo>
                    <a:pt x="217" y="4617"/>
                    <a:pt x="220" y="4617"/>
                    <a:pt x="224" y="4621"/>
                  </a:cubicBezTo>
                  <a:cubicBezTo>
                    <a:pt x="227" y="4621"/>
                    <a:pt x="227" y="4621"/>
                    <a:pt x="227" y="4625"/>
                  </a:cubicBezTo>
                  <a:lnTo>
                    <a:pt x="227" y="4632"/>
                  </a:lnTo>
                  <a:cubicBezTo>
                    <a:pt x="231" y="4632"/>
                    <a:pt x="231" y="4639"/>
                    <a:pt x="234" y="4639"/>
                  </a:cubicBezTo>
                  <a:cubicBezTo>
                    <a:pt x="239" y="4639"/>
                    <a:pt x="242" y="4639"/>
                    <a:pt x="246" y="4636"/>
                  </a:cubicBezTo>
                  <a:cubicBezTo>
                    <a:pt x="246" y="4639"/>
                    <a:pt x="247" y="4640"/>
                    <a:pt x="248" y="4640"/>
                  </a:cubicBezTo>
                  <a:cubicBezTo>
                    <a:pt x="249" y="4640"/>
                    <a:pt x="251" y="4639"/>
                    <a:pt x="253" y="4639"/>
                  </a:cubicBezTo>
                  <a:cubicBezTo>
                    <a:pt x="257" y="4636"/>
                    <a:pt x="260" y="4635"/>
                    <a:pt x="264" y="4635"/>
                  </a:cubicBezTo>
                  <a:cubicBezTo>
                    <a:pt x="268" y="4635"/>
                    <a:pt x="271" y="4636"/>
                    <a:pt x="275" y="4636"/>
                  </a:cubicBezTo>
                  <a:cubicBezTo>
                    <a:pt x="278" y="4639"/>
                    <a:pt x="278" y="4643"/>
                    <a:pt x="283" y="4643"/>
                  </a:cubicBezTo>
                  <a:lnTo>
                    <a:pt x="293" y="4643"/>
                  </a:lnTo>
                  <a:cubicBezTo>
                    <a:pt x="299" y="4643"/>
                    <a:pt x="304" y="4642"/>
                    <a:pt x="308" y="4642"/>
                  </a:cubicBezTo>
                  <a:cubicBezTo>
                    <a:pt x="314" y="4642"/>
                    <a:pt x="318" y="4643"/>
                    <a:pt x="322" y="4647"/>
                  </a:cubicBezTo>
                  <a:lnTo>
                    <a:pt x="334" y="4647"/>
                  </a:lnTo>
                  <a:cubicBezTo>
                    <a:pt x="337" y="4651"/>
                    <a:pt x="337" y="4654"/>
                    <a:pt x="341" y="4658"/>
                  </a:cubicBezTo>
                  <a:cubicBezTo>
                    <a:pt x="341" y="4661"/>
                    <a:pt x="349" y="4661"/>
                    <a:pt x="344" y="4669"/>
                  </a:cubicBezTo>
                  <a:cubicBezTo>
                    <a:pt x="344" y="4673"/>
                    <a:pt x="347" y="4673"/>
                    <a:pt x="350" y="4673"/>
                  </a:cubicBezTo>
                  <a:cubicBezTo>
                    <a:pt x="353" y="4673"/>
                    <a:pt x="356" y="4673"/>
                    <a:pt x="356" y="4676"/>
                  </a:cubicBezTo>
                  <a:cubicBezTo>
                    <a:pt x="356" y="4676"/>
                    <a:pt x="356" y="4680"/>
                    <a:pt x="359" y="4683"/>
                  </a:cubicBezTo>
                  <a:cubicBezTo>
                    <a:pt x="363" y="4687"/>
                    <a:pt x="363" y="4695"/>
                    <a:pt x="366" y="4698"/>
                  </a:cubicBezTo>
                  <a:cubicBezTo>
                    <a:pt x="371" y="4709"/>
                    <a:pt x="378" y="4717"/>
                    <a:pt x="378" y="4731"/>
                  </a:cubicBezTo>
                  <a:cubicBezTo>
                    <a:pt x="378" y="4739"/>
                    <a:pt x="381" y="4742"/>
                    <a:pt x="385" y="4746"/>
                  </a:cubicBezTo>
                  <a:cubicBezTo>
                    <a:pt x="393" y="4749"/>
                    <a:pt x="393" y="4757"/>
                    <a:pt x="393" y="4761"/>
                  </a:cubicBezTo>
                  <a:cubicBezTo>
                    <a:pt x="396" y="4771"/>
                    <a:pt x="400" y="4779"/>
                    <a:pt x="403" y="4783"/>
                  </a:cubicBezTo>
                  <a:cubicBezTo>
                    <a:pt x="410" y="4786"/>
                    <a:pt x="415" y="4790"/>
                    <a:pt x="415" y="4797"/>
                  </a:cubicBezTo>
                  <a:lnTo>
                    <a:pt x="415" y="4801"/>
                  </a:lnTo>
                  <a:cubicBezTo>
                    <a:pt x="418" y="4801"/>
                    <a:pt x="418" y="4805"/>
                    <a:pt x="418" y="4808"/>
                  </a:cubicBezTo>
                  <a:lnTo>
                    <a:pt x="422" y="4812"/>
                  </a:lnTo>
                  <a:cubicBezTo>
                    <a:pt x="425" y="4812"/>
                    <a:pt x="429" y="4819"/>
                    <a:pt x="429" y="4823"/>
                  </a:cubicBezTo>
                  <a:cubicBezTo>
                    <a:pt x="429" y="4827"/>
                    <a:pt x="429" y="4830"/>
                    <a:pt x="432" y="4830"/>
                  </a:cubicBezTo>
                  <a:cubicBezTo>
                    <a:pt x="440" y="4834"/>
                    <a:pt x="444" y="4845"/>
                    <a:pt x="447" y="4852"/>
                  </a:cubicBezTo>
                  <a:cubicBezTo>
                    <a:pt x="451" y="4856"/>
                    <a:pt x="454" y="4859"/>
                    <a:pt x="454" y="4867"/>
                  </a:cubicBezTo>
                  <a:cubicBezTo>
                    <a:pt x="455" y="4867"/>
                    <a:pt x="457" y="4866"/>
                    <a:pt x="457" y="4866"/>
                  </a:cubicBezTo>
                  <a:cubicBezTo>
                    <a:pt x="462" y="4866"/>
                    <a:pt x="463" y="4874"/>
                    <a:pt x="469" y="4874"/>
                  </a:cubicBezTo>
                  <a:cubicBezTo>
                    <a:pt x="469" y="4874"/>
                    <a:pt x="469" y="4881"/>
                    <a:pt x="473" y="4881"/>
                  </a:cubicBezTo>
                  <a:cubicBezTo>
                    <a:pt x="473" y="4881"/>
                    <a:pt x="474" y="4880"/>
                    <a:pt x="474" y="4880"/>
                  </a:cubicBezTo>
                  <a:cubicBezTo>
                    <a:pt x="476" y="4880"/>
                    <a:pt x="477" y="4886"/>
                    <a:pt x="481" y="4889"/>
                  </a:cubicBezTo>
                  <a:cubicBezTo>
                    <a:pt x="484" y="4889"/>
                    <a:pt x="484" y="4893"/>
                    <a:pt x="488" y="4893"/>
                  </a:cubicBezTo>
                  <a:lnTo>
                    <a:pt x="488" y="4900"/>
                  </a:lnTo>
                  <a:cubicBezTo>
                    <a:pt x="491" y="4900"/>
                    <a:pt x="495" y="4900"/>
                    <a:pt x="495" y="4907"/>
                  </a:cubicBezTo>
                  <a:cubicBezTo>
                    <a:pt x="498" y="4907"/>
                    <a:pt x="498" y="4918"/>
                    <a:pt x="506" y="4918"/>
                  </a:cubicBezTo>
                  <a:cubicBezTo>
                    <a:pt x="510" y="4918"/>
                    <a:pt x="510" y="4922"/>
                    <a:pt x="510" y="4922"/>
                  </a:cubicBezTo>
                  <a:lnTo>
                    <a:pt x="510" y="4929"/>
                  </a:lnTo>
                  <a:cubicBezTo>
                    <a:pt x="517" y="4933"/>
                    <a:pt x="525" y="4937"/>
                    <a:pt x="525" y="4944"/>
                  </a:cubicBezTo>
                  <a:cubicBezTo>
                    <a:pt x="525" y="4944"/>
                    <a:pt x="528" y="4942"/>
                    <a:pt x="530" y="4942"/>
                  </a:cubicBezTo>
                  <a:cubicBezTo>
                    <a:pt x="531" y="4942"/>
                    <a:pt x="532" y="4943"/>
                    <a:pt x="532" y="4944"/>
                  </a:cubicBezTo>
                  <a:cubicBezTo>
                    <a:pt x="532" y="4947"/>
                    <a:pt x="532" y="4947"/>
                    <a:pt x="535" y="4947"/>
                  </a:cubicBezTo>
                  <a:cubicBezTo>
                    <a:pt x="539" y="4947"/>
                    <a:pt x="539" y="4951"/>
                    <a:pt x="539" y="4955"/>
                  </a:cubicBezTo>
                  <a:cubicBezTo>
                    <a:pt x="550" y="4959"/>
                    <a:pt x="550" y="4959"/>
                    <a:pt x="554" y="4966"/>
                  </a:cubicBezTo>
                  <a:lnTo>
                    <a:pt x="554" y="4969"/>
                  </a:lnTo>
                  <a:cubicBezTo>
                    <a:pt x="557" y="4973"/>
                    <a:pt x="561" y="4981"/>
                    <a:pt x="564" y="4984"/>
                  </a:cubicBezTo>
                  <a:cubicBezTo>
                    <a:pt x="569" y="4988"/>
                    <a:pt x="569" y="4991"/>
                    <a:pt x="572" y="4995"/>
                  </a:cubicBezTo>
                  <a:cubicBezTo>
                    <a:pt x="576" y="4995"/>
                    <a:pt x="579" y="4999"/>
                    <a:pt x="579" y="5003"/>
                  </a:cubicBezTo>
                  <a:cubicBezTo>
                    <a:pt x="579" y="5006"/>
                    <a:pt x="580" y="5007"/>
                    <a:pt x="581" y="5007"/>
                  </a:cubicBezTo>
                  <a:cubicBezTo>
                    <a:pt x="582" y="5007"/>
                    <a:pt x="583" y="5006"/>
                    <a:pt x="583" y="5006"/>
                  </a:cubicBezTo>
                  <a:cubicBezTo>
                    <a:pt x="586" y="5017"/>
                    <a:pt x="594" y="5017"/>
                    <a:pt x="598" y="5021"/>
                  </a:cubicBezTo>
                  <a:cubicBezTo>
                    <a:pt x="608" y="5021"/>
                    <a:pt x="616" y="5028"/>
                    <a:pt x="616" y="5039"/>
                  </a:cubicBezTo>
                  <a:lnTo>
                    <a:pt x="616" y="5047"/>
                  </a:lnTo>
                  <a:cubicBezTo>
                    <a:pt x="620" y="5039"/>
                    <a:pt x="623" y="5035"/>
                    <a:pt x="627" y="5032"/>
                  </a:cubicBezTo>
                  <a:lnTo>
                    <a:pt x="645" y="5032"/>
                  </a:lnTo>
                  <a:cubicBezTo>
                    <a:pt x="646" y="5031"/>
                    <a:pt x="647" y="5031"/>
                    <a:pt x="648" y="5031"/>
                  </a:cubicBezTo>
                  <a:cubicBezTo>
                    <a:pt x="652" y="5031"/>
                    <a:pt x="653" y="5036"/>
                    <a:pt x="657" y="5036"/>
                  </a:cubicBezTo>
                  <a:cubicBezTo>
                    <a:pt x="658" y="5036"/>
                    <a:pt x="659" y="5036"/>
                    <a:pt x="660" y="5035"/>
                  </a:cubicBezTo>
                  <a:cubicBezTo>
                    <a:pt x="664" y="5039"/>
                    <a:pt x="671" y="5039"/>
                    <a:pt x="679" y="5043"/>
                  </a:cubicBezTo>
                  <a:cubicBezTo>
                    <a:pt x="682" y="5043"/>
                    <a:pt x="686" y="5043"/>
                    <a:pt x="689" y="5047"/>
                  </a:cubicBezTo>
                  <a:lnTo>
                    <a:pt x="701" y="5047"/>
                  </a:lnTo>
                  <a:cubicBezTo>
                    <a:pt x="706" y="5044"/>
                    <a:pt x="711" y="5041"/>
                    <a:pt x="716" y="5041"/>
                  </a:cubicBezTo>
                  <a:cubicBezTo>
                    <a:pt x="718" y="5041"/>
                    <a:pt x="720" y="5042"/>
                    <a:pt x="723" y="5043"/>
                  </a:cubicBezTo>
                  <a:cubicBezTo>
                    <a:pt x="724" y="5044"/>
                    <a:pt x="725" y="5044"/>
                    <a:pt x="726" y="5044"/>
                  </a:cubicBezTo>
                  <a:cubicBezTo>
                    <a:pt x="731" y="5044"/>
                    <a:pt x="734" y="5039"/>
                    <a:pt x="740" y="5039"/>
                  </a:cubicBezTo>
                  <a:cubicBezTo>
                    <a:pt x="740" y="5039"/>
                    <a:pt x="742" y="5042"/>
                    <a:pt x="745" y="5042"/>
                  </a:cubicBezTo>
                  <a:cubicBezTo>
                    <a:pt x="746" y="5042"/>
                    <a:pt x="747" y="5042"/>
                    <a:pt x="748" y="5039"/>
                  </a:cubicBezTo>
                  <a:cubicBezTo>
                    <a:pt x="751" y="5038"/>
                    <a:pt x="752" y="5037"/>
                    <a:pt x="754" y="5037"/>
                  </a:cubicBezTo>
                  <a:cubicBezTo>
                    <a:pt x="758" y="5037"/>
                    <a:pt x="760" y="5039"/>
                    <a:pt x="762" y="5039"/>
                  </a:cubicBezTo>
                  <a:lnTo>
                    <a:pt x="767" y="5035"/>
                  </a:lnTo>
                  <a:cubicBezTo>
                    <a:pt x="769" y="5035"/>
                    <a:pt x="771" y="5037"/>
                    <a:pt x="775" y="5037"/>
                  </a:cubicBezTo>
                  <a:cubicBezTo>
                    <a:pt x="776" y="5037"/>
                    <a:pt x="778" y="5037"/>
                    <a:pt x="781" y="5035"/>
                  </a:cubicBezTo>
                  <a:cubicBezTo>
                    <a:pt x="781" y="5032"/>
                    <a:pt x="784" y="5028"/>
                    <a:pt x="789" y="5028"/>
                  </a:cubicBezTo>
                  <a:cubicBezTo>
                    <a:pt x="790" y="5027"/>
                    <a:pt x="790" y="5027"/>
                    <a:pt x="791" y="5027"/>
                  </a:cubicBezTo>
                  <a:cubicBezTo>
                    <a:pt x="792" y="5027"/>
                    <a:pt x="792" y="5029"/>
                    <a:pt x="792" y="5032"/>
                  </a:cubicBezTo>
                  <a:lnTo>
                    <a:pt x="814" y="5032"/>
                  </a:lnTo>
                  <a:cubicBezTo>
                    <a:pt x="816" y="5031"/>
                    <a:pt x="818" y="5030"/>
                    <a:pt x="820" y="5030"/>
                  </a:cubicBezTo>
                  <a:cubicBezTo>
                    <a:pt x="825" y="5030"/>
                    <a:pt x="831" y="5033"/>
                    <a:pt x="836" y="5035"/>
                  </a:cubicBezTo>
                  <a:lnTo>
                    <a:pt x="836" y="5039"/>
                  </a:lnTo>
                  <a:lnTo>
                    <a:pt x="836" y="5043"/>
                  </a:lnTo>
                  <a:cubicBezTo>
                    <a:pt x="837" y="5042"/>
                    <a:pt x="839" y="5041"/>
                    <a:pt x="840" y="5041"/>
                  </a:cubicBezTo>
                  <a:cubicBezTo>
                    <a:pt x="842" y="5041"/>
                    <a:pt x="844" y="5043"/>
                    <a:pt x="847" y="5043"/>
                  </a:cubicBezTo>
                  <a:lnTo>
                    <a:pt x="847" y="5047"/>
                  </a:lnTo>
                  <a:cubicBezTo>
                    <a:pt x="847" y="5054"/>
                    <a:pt x="858" y="5050"/>
                    <a:pt x="855" y="5057"/>
                  </a:cubicBezTo>
                  <a:cubicBezTo>
                    <a:pt x="862" y="5057"/>
                    <a:pt x="855" y="5069"/>
                    <a:pt x="858" y="5072"/>
                  </a:cubicBezTo>
                  <a:cubicBezTo>
                    <a:pt x="862" y="5072"/>
                    <a:pt x="862" y="5079"/>
                    <a:pt x="865" y="5083"/>
                  </a:cubicBezTo>
                  <a:lnTo>
                    <a:pt x="865" y="5091"/>
                  </a:lnTo>
                  <a:cubicBezTo>
                    <a:pt x="858" y="5094"/>
                    <a:pt x="858" y="5098"/>
                    <a:pt x="855" y="5101"/>
                  </a:cubicBezTo>
                  <a:lnTo>
                    <a:pt x="855" y="5113"/>
                  </a:lnTo>
                  <a:cubicBezTo>
                    <a:pt x="847" y="5120"/>
                    <a:pt x="850" y="5127"/>
                    <a:pt x="855" y="5131"/>
                  </a:cubicBezTo>
                  <a:cubicBezTo>
                    <a:pt x="858" y="5138"/>
                    <a:pt x="858" y="5149"/>
                    <a:pt x="862" y="5153"/>
                  </a:cubicBezTo>
                  <a:lnTo>
                    <a:pt x="862" y="5157"/>
                  </a:lnTo>
                  <a:cubicBezTo>
                    <a:pt x="865" y="5160"/>
                    <a:pt x="869" y="5167"/>
                    <a:pt x="877" y="5167"/>
                  </a:cubicBezTo>
                  <a:lnTo>
                    <a:pt x="880" y="5167"/>
                  </a:lnTo>
                  <a:cubicBezTo>
                    <a:pt x="884" y="5171"/>
                    <a:pt x="887" y="5175"/>
                    <a:pt x="891" y="5175"/>
                  </a:cubicBezTo>
                  <a:cubicBezTo>
                    <a:pt x="894" y="5175"/>
                    <a:pt x="891" y="5182"/>
                    <a:pt x="899" y="5182"/>
                  </a:cubicBezTo>
                  <a:cubicBezTo>
                    <a:pt x="899" y="5186"/>
                    <a:pt x="902" y="5186"/>
                    <a:pt x="902" y="5189"/>
                  </a:cubicBezTo>
                  <a:cubicBezTo>
                    <a:pt x="902" y="5193"/>
                    <a:pt x="902" y="5193"/>
                    <a:pt x="906" y="5197"/>
                  </a:cubicBezTo>
                  <a:cubicBezTo>
                    <a:pt x="913" y="5201"/>
                    <a:pt x="921" y="5208"/>
                    <a:pt x="921" y="5215"/>
                  </a:cubicBezTo>
                  <a:cubicBezTo>
                    <a:pt x="924" y="5223"/>
                    <a:pt x="928" y="5223"/>
                    <a:pt x="928" y="5226"/>
                  </a:cubicBezTo>
                  <a:cubicBezTo>
                    <a:pt x="928" y="5230"/>
                    <a:pt x="924" y="5237"/>
                    <a:pt x="924" y="5241"/>
                  </a:cubicBezTo>
                  <a:cubicBezTo>
                    <a:pt x="928" y="5245"/>
                    <a:pt x="928" y="5245"/>
                    <a:pt x="931" y="5252"/>
                  </a:cubicBezTo>
                  <a:cubicBezTo>
                    <a:pt x="931" y="5263"/>
                    <a:pt x="935" y="5270"/>
                    <a:pt x="938" y="5277"/>
                  </a:cubicBezTo>
                  <a:lnTo>
                    <a:pt x="943" y="5281"/>
                  </a:lnTo>
                  <a:cubicBezTo>
                    <a:pt x="950" y="5285"/>
                    <a:pt x="950" y="5289"/>
                    <a:pt x="953" y="5296"/>
                  </a:cubicBezTo>
                  <a:cubicBezTo>
                    <a:pt x="957" y="5299"/>
                    <a:pt x="960" y="5307"/>
                    <a:pt x="965" y="5311"/>
                  </a:cubicBezTo>
                  <a:cubicBezTo>
                    <a:pt x="968" y="5311"/>
                    <a:pt x="968" y="5314"/>
                    <a:pt x="968" y="5318"/>
                  </a:cubicBezTo>
                  <a:cubicBezTo>
                    <a:pt x="972" y="5321"/>
                    <a:pt x="972" y="5329"/>
                    <a:pt x="975" y="5333"/>
                  </a:cubicBezTo>
                  <a:cubicBezTo>
                    <a:pt x="979" y="5333"/>
                    <a:pt x="979" y="5340"/>
                    <a:pt x="982" y="5340"/>
                  </a:cubicBezTo>
                  <a:cubicBezTo>
                    <a:pt x="987" y="5340"/>
                    <a:pt x="987" y="5343"/>
                    <a:pt x="990" y="5347"/>
                  </a:cubicBezTo>
                  <a:cubicBezTo>
                    <a:pt x="1001" y="5351"/>
                    <a:pt x="1004" y="5362"/>
                    <a:pt x="1012" y="5365"/>
                  </a:cubicBezTo>
                  <a:cubicBezTo>
                    <a:pt x="1012" y="5373"/>
                    <a:pt x="1019" y="5373"/>
                    <a:pt x="1016" y="5380"/>
                  </a:cubicBezTo>
                  <a:lnTo>
                    <a:pt x="1016" y="5384"/>
                  </a:lnTo>
                  <a:cubicBezTo>
                    <a:pt x="1019" y="5395"/>
                    <a:pt x="1023" y="5406"/>
                    <a:pt x="1023" y="5413"/>
                  </a:cubicBezTo>
                  <a:cubicBezTo>
                    <a:pt x="1026" y="5421"/>
                    <a:pt x="1026" y="5424"/>
                    <a:pt x="1031" y="5428"/>
                  </a:cubicBezTo>
                  <a:cubicBezTo>
                    <a:pt x="1034" y="5435"/>
                    <a:pt x="1034" y="5446"/>
                    <a:pt x="1041" y="5453"/>
                  </a:cubicBezTo>
                  <a:cubicBezTo>
                    <a:pt x="1048" y="5461"/>
                    <a:pt x="1045" y="5472"/>
                    <a:pt x="1056" y="5475"/>
                  </a:cubicBezTo>
                  <a:cubicBezTo>
                    <a:pt x="1056" y="5479"/>
                    <a:pt x="1053" y="5483"/>
                    <a:pt x="1056" y="5487"/>
                  </a:cubicBezTo>
                  <a:cubicBezTo>
                    <a:pt x="1060" y="5490"/>
                    <a:pt x="1060" y="5494"/>
                    <a:pt x="1060" y="5501"/>
                  </a:cubicBezTo>
                  <a:cubicBezTo>
                    <a:pt x="1067" y="5501"/>
                    <a:pt x="1070" y="5497"/>
                    <a:pt x="1075" y="5497"/>
                  </a:cubicBezTo>
                  <a:cubicBezTo>
                    <a:pt x="1078" y="5499"/>
                    <a:pt x="1081" y="5500"/>
                    <a:pt x="1083" y="5500"/>
                  </a:cubicBezTo>
                  <a:cubicBezTo>
                    <a:pt x="1088" y="5500"/>
                    <a:pt x="1092" y="5498"/>
                    <a:pt x="1097" y="5494"/>
                  </a:cubicBezTo>
                  <a:cubicBezTo>
                    <a:pt x="1100" y="5497"/>
                    <a:pt x="1104" y="5501"/>
                    <a:pt x="1111" y="5501"/>
                  </a:cubicBezTo>
                  <a:cubicBezTo>
                    <a:pt x="1114" y="5501"/>
                    <a:pt x="1119" y="5501"/>
                    <a:pt x="1122" y="5505"/>
                  </a:cubicBezTo>
                  <a:cubicBezTo>
                    <a:pt x="1122" y="5505"/>
                    <a:pt x="1122" y="5507"/>
                    <a:pt x="1123" y="5507"/>
                  </a:cubicBezTo>
                  <a:cubicBezTo>
                    <a:pt x="1124" y="5507"/>
                    <a:pt x="1125" y="5507"/>
                    <a:pt x="1126" y="5505"/>
                  </a:cubicBezTo>
                  <a:cubicBezTo>
                    <a:pt x="1136" y="5501"/>
                    <a:pt x="1144" y="5501"/>
                    <a:pt x="1151" y="5497"/>
                  </a:cubicBezTo>
                  <a:cubicBezTo>
                    <a:pt x="1158" y="5490"/>
                    <a:pt x="1166" y="5479"/>
                    <a:pt x="1173" y="5468"/>
                  </a:cubicBezTo>
                  <a:cubicBezTo>
                    <a:pt x="1173" y="5465"/>
                    <a:pt x="1180" y="5461"/>
                    <a:pt x="1185" y="5461"/>
                  </a:cubicBezTo>
                  <a:cubicBezTo>
                    <a:pt x="1195" y="5457"/>
                    <a:pt x="1202" y="5446"/>
                    <a:pt x="1210" y="5439"/>
                  </a:cubicBezTo>
                  <a:cubicBezTo>
                    <a:pt x="1217" y="5431"/>
                    <a:pt x="1224" y="5424"/>
                    <a:pt x="1232" y="5417"/>
                  </a:cubicBezTo>
                  <a:cubicBezTo>
                    <a:pt x="1236" y="5413"/>
                    <a:pt x="1243" y="5409"/>
                    <a:pt x="1246" y="5402"/>
                  </a:cubicBezTo>
                  <a:cubicBezTo>
                    <a:pt x="1251" y="5399"/>
                    <a:pt x="1254" y="5395"/>
                    <a:pt x="1258" y="5391"/>
                  </a:cubicBezTo>
                  <a:lnTo>
                    <a:pt x="1265" y="5391"/>
                  </a:lnTo>
                  <a:cubicBezTo>
                    <a:pt x="1273" y="5387"/>
                    <a:pt x="1276" y="5384"/>
                    <a:pt x="1280" y="5377"/>
                  </a:cubicBezTo>
                  <a:cubicBezTo>
                    <a:pt x="1283" y="5373"/>
                    <a:pt x="1283" y="5365"/>
                    <a:pt x="1290" y="5365"/>
                  </a:cubicBezTo>
                  <a:cubicBezTo>
                    <a:pt x="1295" y="5365"/>
                    <a:pt x="1295" y="5365"/>
                    <a:pt x="1295" y="5362"/>
                  </a:cubicBezTo>
                  <a:cubicBezTo>
                    <a:pt x="1305" y="5351"/>
                    <a:pt x="1317" y="5340"/>
                    <a:pt x="1324" y="5329"/>
                  </a:cubicBezTo>
                  <a:cubicBezTo>
                    <a:pt x="1327" y="5325"/>
                    <a:pt x="1334" y="5321"/>
                    <a:pt x="1334" y="5321"/>
                  </a:cubicBezTo>
                  <a:cubicBezTo>
                    <a:pt x="1334" y="5311"/>
                    <a:pt x="1346" y="5311"/>
                    <a:pt x="1346" y="5299"/>
                  </a:cubicBezTo>
                  <a:lnTo>
                    <a:pt x="1353" y="5299"/>
                  </a:lnTo>
                  <a:cubicBezTo>
                    <a:pt x="1353" y="5289"/>
                    <a:pt x="1353" y="5289"/>
                    <a:pt x="1361" y="5285"/>
                  </a:cubicBezTo>
                  <a:cubicBezTo>
                    <a:pt x="1371" y="5277"/>
                    <a:pt x="1375" y="5270"/>
                    <a:pt x="1383" y="5267"/>
                  </a:cubicBezTo>
                  <a:lnTo>
                    <a:pt x="1386" y="5263"/>
                  </a:lnTo>
                  <a:cubicBezTo>
                    <a:pt x="1383" y="5255"/>
                    <a:pt x="1390" y="5252"/>
                    <a:pt x="1390" y="5248"/>
                  </a:cubicBezTo>
                  <a:cubicBezTo>
                    <a:pt x="1400" y="5241"/>
                    <a:pt x="1408" y="5233"/>
                    <a:pt x="1412" y="5226"/>
                  </a:cubicBezTo>
                  <a:cubicBezTo>
                    <a:pt x="1415" y="5223"/>
                    <a:pt x="1419" y="5219"/>
                    <a:pt x="1419" y="5219"/>
                  </a:cubicBezTo>
                  <a:cubicBezTo>
                    <a:pt x="1419" y="5211"/>
                    <a:pt x="1427" y="5211"/>
                    <a:pt x="1430" y="5208"/>
                  </a:cubicBezTo>
                  <a:cubicBezTo>
                    <a:pt x="1434" y="5204"/>
                    <a:pt x="1437" y="5204"/>
                    <a:pt x="1437" y="5197"/>
                  </a:cubicBezTo>
                  <a:lnTo>
                    <a:pt x="1441" y="5193"/>
                  </a:lnTo>
                  <a:cubicBezTo>
                    <a:pt x="1441" y="5193"/>
                    <a:pt x="1444" y="5193"/>
                    <a:pt x="1449" y="5189"/>
                  </a:cubicBezTo>
                  <a:cubicBezTo>
                    <a:pt x="1449" y="5189"/>
                    <a:pt x="1449" y="5186"/>
                    <a:pt x="1452" y="5182"/>
                  </a:cubicBezTo>
                  <a:lnTo>
                    <a:pt x="1466" y="5167"/>
                  </a:lnTo>
                  <a:cubicBezTo>
                    <a:pt x="1481" y="5149"/>
                    <a:pt x="1493" y="5131"/>
                    <a:pt x="1507" y="5116"/>
                  </a:cubicBezTo>
                  <a:lnTo>
                    <a:pt x="1510" y="5113"/>
                  </a:lnTo>
                  <a:cubicBezTo>
                    <a:pt x="1510" y="5113"/>
                    <a:pt x="1515" y="5113"/>
                    <a:pt x="1515" y="5116"/>
                  </a:cubicBezTo>
                  <a:cubicBezTo>
                    <a:pt x="1522" y="5105"/>
                    <a:pt x="1525" y="5098"/>
                    <a:pt x="1532" y="5091"/>
                  </a:cubicBezTo>
                  <a:cubicBezTo>
                    <a:pt x="1537" y="5087"/>
                    <a:pt x="1544" y="5076"/>
                    <a:pt x="1551" y="5072"/>
                  </a:cubicBezTo>
                  <a:cubicBezTo>
                    <a:pt x="1554" y="5069"/>
                    <a:pt x="1554" y="5061"/>
                    <a:pt x="1559" y="5057"/>
                  </a:cubicBezTo>
                  <a:cubicBezTo>
                    <a:pt x="1566" y="5054"/>
                    <a:pt x="1569" y="5047"/>
                    <a:pt x="1573" y="5039"/>
                  </a:cubicBezTo>
                  <a:cubicBezTo>
                    <a:pt x="1581" y="5032"/>
                    <a:pt x="1588" y="5028"/>
                    <a:pt x="1591" y="5021"/>
                  </a:cubicBezTo>
                  <a:cubicBezTo>
                    <a:pt x="1606" y="5003"/>
                    <a:pt x="1620" y="4984"/>
                    <a:pt x="1635" y="4966"/>
                  </a:cubicBezTo>
                  <a:cubicBezTo>
                    <a:pt x="1635" y="4962"/>
                    <a:pt x="1635" y="4959"/>
                    <a:pt x="1642" y="4955"/>
                  </a:cubicBezTo>
                  <a:cubicBezTo>
                    <a:pt x="1650" y="4947"/>
                    <a:pt x="1654" y="4937"/>
                    <a:pt x="1664" y="4929"/>
                  </a:cubicBezTo>
                  <a:cubicBezTo>
                    <a:pt x="1669" y="4915"/>
                    <a:pt x="1683" y="4907"/>
                    <a:pt x="1683" y="4896"/>
                  </a:cubicBezTo>
                  <a:cubicBezTo>
                    <a:pt x="1694" y="4893"/>
                    <a:pt x="1694" y="4878"/>
                    <a:pt x="1701" y="4871"/>
                  </a:cubicBezTo>
                  <a:cubicBezTo>
                    <a:pt x="1708" y="4856"/>
                    <a:pt x="1708" y="4856"/>
                    <a:pt x="1720" y="4845"/>
                  </a:cubicBezTo>
                  <a:cubicBezTo>
                    <a:pt x="1723" y="4845"/>
                    <a:pt x="1723" y="4841"/>
                    <a:pt x="1723" y="4841"/>
                  </a:cubicBezTo>
                  <a:cubicBezTo>
                    <a:pt x="1723" y="4834"/>
                    <a:pt x="1730" y="4830"/>
                    <a:pt x="1730" y="4827"/>
                  </a:cubicBezTo>
                  <a:cubicBezTo>
                    <a:pt x="1738" y="4819"/>
                    <a:pt x="1742" y="4815"/>
                    <a:pt x="1745" y="4808"/>
                  </a:cubicBezTo>
                  <a:cubicBezTo>
                    <a:pt x="1752" y="4805"/>
                    <a:pt x="1757" y="4797"/>
                    <a:pt x="1760" y="4790"/>
                  </a:cubicBezTo>
                  <a:cubicBezTo>
                    <a:pt x="1764" y="4786"/>
                    <a:pt x="1764" y="4783"/>
                    <a:pt x="1767" y="4783"/>
                  </a:cubicBezTo>
                  <a:cubicBezTo>
                    <a:pt x="1771" y="4779"/>
                    <a:pt x="1771" y="4775"/>
                    <a:pt x="1774" y="4771"/>
                  </a:cubicBezTo>
                  <a:cubicBezTo>
                    <a:pt x="1789" y="4746"/>
                    <a:pt x="1815" y="4724"/>
                    <a:pt x="1833" y="4698"/>
                  </a:cubicBezTo>
                  <a:cubicBezTo>
                    <a:pt x="1833" y="4695"/>
                    <a:pt x="1837" y="4695"/>
                    <a:pt x="1840" y="4691"/>
                  </a:cubicBezTo>
                  <a:lnTo>
                    <a:pt x="1840" y="4683"/>
                  </a:lnTo>
                  <a:cubicBezTo>
                    <a:pt x="1845" y="4683"/>
                    <a:pt x="1852" y="4683"/>
                    <a:pt x="1848" y="4676"/>
                  </a:cubicBezTo>
                  <a:lnTo>
                    <a:pt x="1852" y="4673"/>
                  </a:lnTo>
                  <a:cubicBezTo>
                    <a:pt x="1859" y="4673"/>
                    <a:pt x="1855" y="4669"/>
                    <a:pt x="1859" y="4665"/>
                  </a:cubicBezTo>
                  <a:cubicBezTo>
                    <a:pt x="1859" y="4658"/>
                    <a:pt x="1862" y="4654"/>
                    <a:pt x="1870" y="4651"/>
                  </a:cubicBezTo>
                  <a:cubicBezTo>
                    <a:pt x="1877" y="4643"/>
                    <a:pt x="1881" y="4632"/>
                    <a:pt x="1889" y="4625"/>
                  </a:cubicBezTo>
                  <a:cubicBezTo>
                    <a:pt x="1892" y="4625"/>
                    <a:pt x="1892" y="4621"/>
                    <a:pt x="1892" y="4621"/>
                  </a:cubicBezTo>
                  <a:cubicBezTo>
                    <a:pt x="1899" y="4614"/>
                    <a:pt x="1903" y="4607"/>
                    <a:pt x="1911" y="4599"/>
                  </a:cubicBezTo>
                  <a:cubicBezTo>
                    <a:pt x="1914" y="4595"/>
                    <a:pt x="1918" y="4588"/>
                    <a:pt x="1925" y="4585"/>
                  </a:cubicBezTo>
                  <a:cubicBezTo>
                    <a:pt x="1933" y="4581"/>
                    <a:pt x="1936" y="4577"/>
                    <a:pt x="1936" y="4570"/>
                  </a:cubicBezTo>
                  <a:cubicBezTo>
                    <a:pt x="1940" y="4563"/>
                    <a:pt x="1943" y="4555"/>
                    <a:pt x="1947" y="4548"/>
                  </a:cubicBezTo>
                  <a:cubicBezTo>
                    <a:pt x="1950" y="4544"/>
                    <a:pt x="1955" y="4537"/>
                    <a:pt x="1962" y="4533"/>
                  </a:cubicBezTo>
                  <a:cubicBezTo>
                    <a:pt x="1965" y="4529"/>
                    <a:pt x="1969" y="4522"/>
                    <a:pt x="1972" y="4519"/>
                  </a:cubicBezTo>
                  <a:cubicBezTo>
                    <a:pt x="1977" y="4515"/>
                    <a:pt x="1980" y="4507"/>
                    <a:pt x="1984" y="4504"/>
                  </a:cubicBezTo>
                  <a:cubicBezTo>
                    <a:pt x="1991" y="4489"/>
                    <a:pt x="2002" y="4478"/>
                    <a:pt x="2009" y="4463"/>
                  </a:cubicBezTo>
                  <a:cubicBezTo>
                    <a:pt x="2021" y="4453"/>
                    <a:pt x="2031" y="4441"/>
                    <a:pt x="2035" y="4427"/>
                  </a:cubicBezTo>
                  <a:cubicBezTo>
                    <a:pt x="2053" y="4409"/>
                    <a:pt x="2060" y="4387"/>
                    <a:pt x="2079" y="4368"/>
                  </a:cubicBezTo>
                  <a:cubicBezTo>
                    <a:pt x="2090" y="4353"/>
                    <a:pt x="2097" y="4343"/>
                    <a:pt x="2109" y="4328"/>
                  </a:cubicBezTo>
                  <a:lnTo>
                    <a:pt x="2109" y="4324"/>
                  </a:lnTo>
                  <a:lnTo>
                    <a:pt x="2104" y="4324"/>
                  </a:lnTo>
                  <a:cubicBezTo>
                    <a:pt x="2104" y="4321"/>
                    <a:pt x="2109" y="4317"/>
                    <a:pt x="2112" y="4313"/>
                  </a:cubicBezTo>
                  <a:lnTo>
                    <a:pt x="2112" y="4321"/>
                  </a:lnTo>
                  <a:cubicBezTo>
                    <a:pt x="2123" y="4309"/>
                    <a:pt x="2131" y="4295"/>
                    <a:pt x="2141" y="4284"/>
                  </a:cubicBezTo>
                  <a:lnTo>
                    <a:pt x="2138" y="4284"/>
                  </a:lnTo>
                  <a:lnTo>
                    <a:pt x="2134" y="4287"/>
                  </a:lnTo>
                  <a:lnTo>
                    <a:pt x="2131" y="4287"/>
                  </a:lnTo>
                  <a:cubicBezTo>
                    <a:pt x="2144" y="4269"/>
                    <a:pt x="2162" y="4248"/>
                    <a:pt x="2177" y="4231"/>
                  </a:cubicBezTo>
                  <a:lnTo>
                    <a:pt x="2177" y="4231"/>
                  </a:lnTo>
                  <a:cubicBezTo>
                    <a:pt x="2175" y="4234"/>
                    <a:pt x="2175" y="4236"/>
                    <a:pt x="2175" y="4236"/>
                  </a:cubicBezTo>
                  <a:cubicBezTo>
                    <a:pt x="2182" y="4229"/>
                    <a:pt x="2189" y="4221"/>
                    <a:pt x="2197" y="4211"/>
                  </a:cubicBezTo>
                  <a:cubicBezTo>
                    <a:pt x="2197" y="4211"/>
                    <a:pt x="2197" y="4207"/>
                    <a:pt x="2200" y="4203"/>
                  </a:cubicBezTo>
                  <a:lnTo>
                    <a:pt x="2200" y="4203"/>
                  </a:lnTo>
                  <a:cubicBezTo>
                    <a:pt x="2189" y="4211"/>
                    <a:pt x="2185" y="4221"/>
                    <a:pt x="2178" y="4225"/>
                  </a:cubicBezTo>
                  <a:cubicBezTo>
                    <a:pt x="2189" y="4214"/>
                    <a:pt x="2192" y="4203"/>
                    <a:pt x="2200" y="4189"/>
                  </a:cubicBezTo>
                  <a:lnTo>
                    <a:pt x="2197" y="4185"/>
                  </a:lnTo>
                  <a:cubicBezTo>
                    <a:pt x="2200" y="4181"/>
                    <a:pt x="2204" y="4174"/>
                    <a:pt x="2207" y="4170"/>
                  </a:cubicBezTo>
                  <a:lnTo>
                    <a:pt x="2207" y="4145"/>
                  </a:lnTo>
                  <a:cubicBezTo>
                    <a:pt x="2211" y="4141"/>
                    <a:pt x="2214" y="4133"/>
                    <a:pt x="2219" y="4130"/>
                  </a:cubicBezTo>
                  <a:lnTo>
                    <a:pt x="2226" y="4130"/>
                  </a:lnTo>
                  <a:cubicBezTo>
                    <a:pt x="2229" y="4123"/>
                    <a:pt x="2233" y="4119"/>
                    <a:pt x="2236" y="4115"/>
                  </a:cubicBezTo>
                  <a:cubicBezTo>
                    <a:pt x="2241" y="4115"/>
                    <a:pt x="2244" y="4111"/>
                    <a:pt x="2244" y="4108"/>
                  </a:cubicBezTo>
                  <a:cubicBezTo>
                    <a:pt x="2244" y="4101"/>
                    <a:pt x="2248" y="4097"/>
                    <a:pt x="2251" y="4089"/>
                  </a:cubicBezTo>
                  <a:cubicBezTo>
                    <a:pt x="2263" y="4075"/>
                    <a:pt x="2273" y="4060"/>
                    <a:pt x="2288" y="4045"/>
                  </a:cubicBezTo>
                  <a:cubicBezTo>
                    <a:pt x="2292" y="4042"/>
                    <a:pt x="2288" y="4042"/>
                    <a:pt x="2288" y="4038"/>
                  </a:cubicBezTo>
                  <a:cubicBezTo>
                    <a:pt x="2292" y="4031"/>
                    <a:pt x="2295" y="4027"/>
                    <a:pt x="2299" y="4020"/>
                  </a:cubicBezTo>
                  <a:lnTo>
                    <a:pt x="2302" y="4016"/>
                  </a:lnTo>
                  <a:cubicBezTo>
                    <a:pt x="2303" y="4017"/>
                    <a:pt x="2304" y="4017"/>
                    <a:pt x="2305" y="4017"/>
                  </a:cubicBezTo>
                  <a:cubicBezTo>
                    <a:pt x="2311" y="4017"/>
                    <a:pt x="2314" y="4009"/>
                    <a:pt x="2317" y="4005"/>
                  </a:cubicBezTo>
                  <a:cubicBezTo>
                    <a:pt x="2314" y="3994"/>
                    <a:pt x="2329" y="3987"/>
                    <a:pt x="2329" y="3976"/>
                  </a:cubicBezTo>
                  <a:cubicBezTo>
                    <a:pt x="2339" y="3965"/>
                    <a:pt x="2346" y="3950"/>
                    <a:pt x="2358" y="3943"/>
                  </a:cubicBezTo>
                  <a:cubicBezTo>
                    <a:pt x="2361" y="3939"/>
                    <a:pt x="2365" y="3935"/>
                    <a:pt x="2365" y="3932"/>
                  </a:cubicBezTo>
                  <a:cubicBezTo>
                    <a:pt x="2365" y="3925"/>
                    <a:pt x="2373" y="3921"/>
                    <a:pt x="2376" y="3917"/>
                  </a:cubicBezTo>
                  <a:cubicBezTo>
                    <a:pt x="2376" y="3906"/>
                    <a:pt x="2383" y="3903"/>
                    <a:pt x="2387" y="3895"/>
                  </a:cubicBezTo>
                  <a:lnTo>
                    <a:pt x="2390" y="3891"/>
                  </a:lnTo>
                  <a:cubicBezTo>
                    <a:pt x="2390" y="3884"/>
                    <a:pt x="2395" y="3881"/>
                    <a:pt x="2398" y="3877"/>
                  </a:cubicBezTo>
                  <a:cubicBezTo>
                    <a:pt x="2402" y="3873"/>
                    <a:pt x="2402" y="3866"/>
                    <a:pt x="2405" y="3862"/>
                  </a:cubicBezTo>
                  <a:cubicBezTo>
                    <a:pt x="2412" y="3851"/>
                    <a:pt x="2420" y="3840"/>
                    <a:pt x="2427" y="3829"/>
                  </a:cubicBezTo>
                  <a:cubicBezTo>
                    <a:pt x="2434" y="3815"/>
                    <a:pt x="2449" y="3800"/>
                    <a:pt x="2456" y="3785"/>
                  </a:cubicBezTo>
                  <a:cubicBezTo>
                    <a:pt x="2464" y="3774"/>
                    <a:pt x="2468" y="3763"/>
                    <a:pt x="2478" y="3752"/>
                  </a:cubicBezTo>
                  <a:cubicBezTo>
                    <a:pt x="2478" y="3745"/>
                    <a:pt x="2486" y="3741"/>
                    <a:pt x="2490" y="3734"/>
                  </a:cubicBezTo>
                  <a:cubicBezTo>
                    <a:pt x="2493" y="3719"/>
                    <a:pt x="2500" y="3708"/>
                    <a:pt x="2508" y="3697"/>
                  </a:cubicBezTo>
                  <a:cubicBezTo>
                    <a:pt x="2515" y="3690"/>
                    <a:pt x="2522" y="3683"/>
                    <a:pt x="2527" y="3671"/>
                  </a:cubicBezTo>
                  <a:cubicBezTo>
                    <a:pt x="2527" y="3668"/>
                    <a:pt x="2530" y="3664"/>
                    <a:pt x="2530" y="3661"/>
                  </a:cubicBezTo>
                  <a:cubicBezTo>
                    <a:pt x="2534" y="3657"/>
                    <a:pt x="2530" y="3657"/>
                    <a:pt x="2530" y="3653"/>
                  </a:cubicBezTo>
                  <a:cubicBezTo>
                    <a:pt x="2534" y="3649"/>
                    <a:pt x="2534" y="3642"/>
                    <a:pt x="2541" y="3642"/>
                  </a:cubicBezTo>
                  <a:cubicBezTo>
                    <a:pt x="2544" y="3642"/>
                    <a:pt x="2549" y="3635"/>
                    <a:pt x="2549" y="3635"/>
                  </a:cubicBezTo>
                  <a:cubicBezTo>
                    <a:pt x="2544" y="3627"/>
                    <a:pt x="2556" y="3624"/>
                    <a:pt x="2556" y="3617"/>
                  </a:cubicBezTo>
                  <a:cubicBezTo>
                    <a:pt x="2563" y="3613"/>
                    <a:pt x="2563" y="3605"/>
                    <a:pt x="2566" y="3598"/>
                  </a:cubicBezTo>
                  <a:cubicBezTo>
                    <a:pt x="2574" y="3591"/>
                    <a:pt x="2578" y="3580"/>
                    <a:pt x="2585" y="3573"/>
                  </a:cubicBezTo>
                  <a:lnTo>
                    <a:pt x="2585" y="3569"/>
                  </a:lnTo>
                  <a:cubicBezTo>
                    <a:pt x="2588" y="3558"/>
                    <a:pt x="2596" y="3547"/>
                    <a:pt x="2603" y="3539"/>
                  </a:cubicBezTo>
                  <a:cubicBezTo>
                    <a:pt x="2610" y="3536"/>
                    <a:pt x="2618" y="3532"/>
                    <a:pt x="2618" y="3521"/>
                  </a:cubicBezTo>
                  <a:cubicBezTo>
                    <a:pt x="2618" y="3521"/>
                    <a:pt x="2618" y="3517"/>
                    <a:pt x="2622" y="3517"/>
                  </a:cubicBezTo>
                  <a:cubicBezTo>
                    <a:pt x="2625" y="3514"/>
                    <a:pt x="2625" y="3514"/>
                    <a:pt x="2625" y="3510"/>
                  </a:cubicBezTo>
                  <a:cubicBezTo>
                    <a:pt x="2629" y="3503"/>
                    <a:pt x="2629" y="3499"/>
                    <a:pt x="2632" y="3495"/>
                  </a:cubicBezTo>
                  <a:cubicBezTo>
                    <a:pt x="2637" y="3488"/>
                    <a:pt x="2640" y="3481"/>
                    <a:pt x="2644" y="3470"/>
                  </a:cubicBezTo>
                  <a:cubicBezTo>
                    <a:pt x="2644" y="3463"/>
                    <a:pt x="2647" y="3455"/>
                    <a:pt x="2647" y="3444"/>
                  </a:cubicBezTo>
                  <a:lnTo>
                    <a:pt x="2651" y="3441"/>
                  </a:lnTo>
                  <a:cubicBezTo>
                    <a:pt x="2654" y="3437"/>
                    <a:pt x="2662" y="3433"/>
                    <a:pt x="2662" y="3429"/>
                  </a:cubicBezTo>
                  <a:cubicBezTo>
                    <a:pt x="2666" y="3422"/>
                    <a:pt x="2669" y="3415"/>
                    <a:pt x="2673" y="3411"/>
                  </a:cubicBezTo>
                  <a:cubicBezTo>
                    <a:pt x="2673" y="3404"/>
                    <a:pt x="2681" y="3397"/>
                    <a:pt x="2684" y="3393"/>
                  </a:cubicBezTo>
                  <a:cubicBezTo>
                    <a:pt x="2691" y="3385"/>
                    <a:pt x="2691" y="3378"/>
                    <a:pt x="2691" y="3375"/>
                  </a:cubicBezTo>
                  <a:cubicBezTo>
                    <a:pt x="2695" y="3371"/>
                    <a:pt x="2698" y="3367"/>
                    <a:pt x="2703" y="3367"/>
                  </a:cubicBezTo>
                  <a:cubicBezTo>
                    <a:pt x="2698" y="3360"/>
                    <a:pt x="2703" y="3360"/>
                    <a:pt x="2706" y="3353"/>
                  </a:cubicBezTo>
                  <a:cubicBezTo>
                    <a:pt x="2713" y="3341"/>
                    <a:pt x="2725" y="3334"/>
                    <a:pt x="2725" y="3319"/>
                  </a:cubicBezTo>
                  <a:cubicBezTo>
                    <a:pt x="2725" y="3319"/>
                    <a:pt x="2728" y="3316"/>
                    <a:pt x="2732" y="3312"/>
                  </a:cubicBezTo>
                  <a:cubicBezTo>
                    <a:pt x="2732" y="3309"/>
                    <a:pt x="2739" y="3309"/>
                    <a:pt x="2739" y="3301"/>
                  </a:cubicBezTo>
                  <a:cubicBezTo>
                    <a:pt x="2742" y="3294"/>
                    <a:pt x="2747" y="3290"/>
                    <a:pt x="2750" y="3287"/>
                  </a:cubicBezTo>
                  <a:cubicBezTo>
                    <a:pt x="2757" y="3279"/>
                    <a:pt x="2761" y="3272"/>
                    <a:pt x="2761" y="3265"/>
                  </a:cubicBezTo>
                  <a:cubicBezTo>
                    <a:pt x="2761" y="3261"/>
                    <a:pt x="2764" y="3253"/>
                    <a:pt x="2764" y="3250"/>
                  </a:cubicBezTo>
                  <a:cubicBezTo>
                    <a:pt x="2766" y="3251"/>
                    <a:pt x="2767" y="3251"/>
                    <a:pt x="2768" y="3251"/>
                  </a:cubicBezTo>
                  <a:cubicBezTo>
                    <a:pt x="2771" y="3251"/>
                    <a:pt x="2773" y="3249"/>
                    <a:pt x="2776" y="3246"/>
                  </a:cubicBezTo>
                  <a:cubicBezTo>
                    <a:pt x="2776" y="3243"/>
                    <a:pt x="2776" y="3239"/>
                    <a:pt x="2779" y="3239"/>
                  </a:cubicBezTo>
                  <a:cubicBezTo>
                    <a:pt x="2786" y="3235"/>
                    <a:pt x="2786" y="3228"/>
                    <a:pt x="2786" y="3221"/>
                  </a:cubicBezTo>
                  <a:cubicBezTo>
                    <a:pt x="2791" y="3217"/>
                    <a:pt x="2798" y="3217"/>
                    <a:pt x="2798" y="3209"/>
                  </a:cubicBezTo>
                  <a:lnTo>
                    <a:pt x="2798" y="3206"/>
                  </a:lnTo>
                  <a:cubicBezTo>
                    <a:pt x="2805" y="3206"/>
                    <a:pt x="2808" y="3199"/>
                    <a:pt x="2816" y="3191"/>
                  </a:cubicBezTo>
                  <a:cubicBezTo>
                    <a:pt x="2820" y="3187"/>
                    <a:pt x="2827" y="3180"/>
                    <a:pt x="2823" y="3173"/>
                  </a:cubicBezTo>
                  <a:lnTo>
                    <a:pt x="2827" y="3169"/>
                  </a:lnTo>
                  <a:cubicBezTo>
                    <a:pt x="2830" y="3169"/>
                    <a:pt x="2830" y="3162"/>
                    <a:pt x="2830" y="3162"/>
                  </a:cubicBezTo>
                  <a:cubicBezTo>
                    <a:pt x="2835" y="3158"/>
                    <a:pt x="2838" y="3155"/>
                    <a:pt x="2838" y="3151"/>
                  </a:cubicBezTo>
                  <a:cubicBezTo>
                    <a:pt x="2852" y="3136"/>
                    <a:pt x="2864" y="3121"/>
                    <a:pt x="2874" y="3103"/>
                  </a:cubicBezTo>
                  <a:cubicBezTo>
                    <a:pt x="2874" y="3103"/>
                    <a:pt x="2879" y="3099"/>
                    <a:pt x="2879" y="3096"/>
                  </a:cubicBezTo>
                  <a:cubicBezTo>
                    <a:pt x="2879" y="3089"/>
                    <a:pt x="2886" y="3085"/>
                    <a:pt x="2889" y="3081"/>
                  </a:cubicBezTo>
                  <a:cubicBezTo>
                    <a:pt x="2893" y="3074"/>
                    <a:pt x="2901" y="3070"/>
                    <a:pt x="2901" y="3063"/>
                  </a:cubicBezTo>
                  <a:cubicBezTo>
                    <a:pt x="2904" y="3059"/>
                    <a:pt x="2904" y="3052"/>
                    <a:pt x="2908" y="3052"/>
                  </a:cubicBezTo>
                  <a:cubicBezTo>
                    <a:pt x="2911" y="3048"/>
                    <a:pt x="2911" y="3045"/>
                    <a:pt x="2911" y="3041"/>
                  </a:cubicBezTo>
                  <a:cubicBezTo>
                    <a:pt x="2915" y="3037"/>
                    <a:pt x="2915" y="3033"/>
                    <a:pt x="2915" y="3026"/>
                  </a:cubicBezTo>
                  <a:cubicBezTo>
                    <a:pt x="2918" y="3026"/>
                    <a:pt x="2918" y="3023"/>
                    <a:pt x="2923" y="3023"/>
                  </a:cubicBezTo>
                  <a:cubicBezTo>
                    <a:pt x="2926" y="3015"/>
                    <a:pt x="2930" y="3011"/>
                    <a:pt x="2933" y="3004"/>
                  </a:cubicBezTo>
                  <a:cubicBezTo>
                    <a:pt x="2937" y="2997"/>
                    <a:pt x="2945" y="2989"/>
                    <a:pt x="2952" y="2986"/>
                  </a:cubicBezTo>
                  <a:cubicBezTo>
                    <a:pt x="2955" y="2982"/>
                    <a:pt x="2959" y="2979"/>
                    <a:pt x="2962" y="2975"/>
                  </a:cubicBezTo>
                  <a:cubicBezTo>
                    <a:pt x="2970" y="2967"/>
                    <a:pt x="2981" y="2957"/>
                    <a:pt x="2984" y="2945"/>
                  </a:cubicBezTo>
                  <a:cubicBezTo>
                    <a:pt x="2992" y="2938"/>
                    <a:pt x="2999" y="2927"/>
                    <a:pt x="3006" y="2916"/>
                  </a:cubicBezTo>
                  <a:cubicBezTo>
                    <a:pt x="3011" y="2909"/>
                    <a:pt x="3011" y="2905"/>
                    <a:pt x="3014" y="2898"/>
                  </a:cubicBezTo>
                  <a:lnTo>
                    <a:pt x="3021" y="2898"/>
                  </a:lnTo>
                  <a:lnTo>
                    <a:pt x="3021" y="2891"/>
                  </a:lnTo>
                  <a:cubicBezTo>
                    <a:pt x="3028" y="2879"/>
                    <a:pt x="3036" y="2869"/>
                    <a:pt x="3043" y="2857"/>
                  </a:cubicBezTo>
                  <a:cubicBezTo>
                    <a:pt x="3043" y="2857"/>
                    <a:pt x="3047" y="2854"/>
                    <a:pt x="3047" y="2850"/>
                  </a:cubicBezTo>
                  <a:cubicBezTo>
                    <a:pt x="3047" y="2847"/>
                    <a:pt x="3050" y="2847"/>
                    <a:pt x="3055" y="2843"/>
                  </a:cubicBezTo>
                  <a:lnTo>
                    <a:pt x="3062" y="2839"/>
                  </a:lnTo>
                  <a:cubicBezTo>
                    <a:pt x="3062" y="2835"/>
                    <a:pt x="3065" y="2832"/>
                    <a:pt x="3065" y="2828"/>
                  </a:cubicBezTo>
                  <a:cubicBezTo>
                    <a:pt x="3069" y="2825"/>
                    <a:pt x="3072" y="2821"/>
                    <a:pt x="3072" y="2817"/>
                  </a:cubicBezTo>
                  <a:cubicBezTo>
                    <a:pt x="3072" y="2813"/>
                    <a:pt x="3080" y="2813"/>
                    <a:pt x="3080" y="2810"/>
                  </a:cubicBezTo>
                  <a:lnTo>
                    <a:pt x="3080" y="2803"/>
                  </a:lnTo>
                  <a:cubicBezTo>
                    <a:pt x="3080" y="2799"/>
                    <a:pt x="3080" y="2795"/>
                    <a:pt x="3087" y="2795"/>
                  </a:cubicBezTo>
                  <a:cubicBezTo>
                    <a:pt x="3087" y="2791"/>
                    <a:pt x="3091" y="2788"/>
                    <a:pt x="3091" y="2784"/>
                  </a:cubicBezTo>
                  <a:cubicBezTo>
                    <a:pt x="3094" y="2781"/>
                    <a:pt x="3099" y="2777"/>
                    <a:pt x="3099" y="2773"/>
                  </a:cubicBezTo>
                  <a:cubicBezTo>
                    <a:pt x="3102" y="2769"/>
                    <a:pt x="3106" y="2766"/>
                    <a:pt x="3109" y="2762"/>
                  </a:cubicBezTo>
                  <a:cubicBezTo>
                    <a:pt x="3113" y="2755"/>
                    <a:pt x="3121" y="2747"/>
                    <a:pt x="3124" y="2740"/>
                  </a:cubicBezTo>
                  <a:cubicBezTo>
                    <a:pt x="3131" y="2737"/>
                    <a:pt x="3135" y="2725"/>
                    <a:pt x="3143" y="2718"/>
                  </a:cubicBezTo>
                  <a:cubicBezTo>
                    <a:pt x="3143" y="2715"/>
                    <a:pt x="3146" y="2715"/>
                    <a:pt x="3146" y="2715"/>
                  </a:cubicBezTo>
                  <a:cubicBezTo>
                    <a:pt x="3146" y="2711"/>
                    <a:pt x="3150" y="2703"/>
                    <a:pt x="3150" y="2703"/>
                  </a:cubicBezTo>
                  <a:cubicBezTo>
                    <a:pt x="3146" y="2700"/>
                    <a:pt x="3150" y="2696"/>
                    <a:pt x="3150" y="2693"/>
                  </a:cubicBezTo>
                  <a:cubicBezTo>
                    <a:pt x="3157" y="2689"/>
                    <a:pt x="3165" y="2685"/>
                    <a:pt x="3168" y="2674"/>
                  </a:cubicBezTo>
                  <a:cubicBezTo>
                    <a:pt x="3175" y="2674"/>
                    <a:pt x="3175" y="2671"/>
                    <a:pt x="3175" y="2663"/>
                  </a:cubicBezTo>
                  <a:cubicBezTo>
                    <a:pt x="3175" y="2663"/>
                    <a:pt x="3175" y="2659"/>
                    <a:pt x="3179" y="2656"/>
                  </a:cubicBezTo>
                  <a:cubicBezTo>
                    <a:pt x="3182" y="2649"/>
                    <a:pt x="3187" y="2641"/>
                    <a:pt x="3194" y="2637"/>
                  </a:cubicBezTo>
                  <a:cubicBezTo>
                    <a:pt x="3201" y="2630"/>
                    <a:pt x="3197" y="2619"/>
                    <a:pt x="3209" y="2619"/>
                  </a:cubicBezTo>
                  <a:lnTo>
                    <a:pt x="3209" y="2612"/>
                  </a:lnTo>
                  <a:cubicBezTo>
                    <a:pt x="3209" y="2612"/>
                    <a:pt x="3209" y="2608"/>
                    <a:pt x="3212" y="2605"/>
                  </a:cubicBezTo>
                  <a:cubicBezTo>
                    <a:pt x="3212" y="2605"/>
                    <a:pt x="3216" y="2601"/>
                    <a:pt x="3216" y="2597"/>
                  </a:cubicBezTo>
                  <a:cubicBezTo>
                    <a:pt x="3223" y="2583"/>
                    <a:pt x="3234" y="2571"/>
                    <a:pt x="3245" y="2557"/>
                  </a:cubicBezTo>
                  <a:cubicBezTo>
                    <a:pt x="3245" y="2557"/>
                    <a:pt x="3246" y="2559"/>
                    <a:pt x="3248" y="2559"/>
                  </a:cubicBezTo>
                  <a:cubicBezTo>
                    <a:pt x="3248" y="2559"/>
                    <a:pt x="3248" y="2558"/>
                    <a:pt x="3248" y="2557"/>
                  </a:cubicBezTo>
                  <a:cubicBezTo>
                    <a:pt x="3256" y="2549"/>
                    <a:pt x="3263" y="2539"/>
                    <a:pt x="3270" y="2527"/>
                  </a:cubicBezTo>
                  <a:cubicBezTo>
                    <a:pt x="3275" y="2520"/>
                    <a:pt x="3275" y="2513"/>
                    <a:pt x="3282" y="2513"/>
                  </a:cubicBezTo>
                  <a:lnTo>
                    <a:pt x="3285" y="2509"/>
                  </a:lnTo>
                  <a:cubicBezTo>
                    <a:pt x="3292" y="2502"/>
                    <a:pt x="3300" y="2495"/>
                    <a:pt x="3304" y="2487"/>
                  </a:cubicBezTo>
                  <a:cubicBezTo>
                    <a:pt x="3307" y="2483"/>
                    <a:pt x="3311" y="2476"/>
                    <a:pt x="3314" y="2473"/>
                  </a:cubicBezTo>
                  <a:lnTo>
                    <a:pt x="3322" y="2458"/>
                  </a:lnTo>
                  <a:cubicBezTo>
                    <a:pt x="3319" y="2454"/>
                    <a:pt x="3322" y="2454"/>
                    <a:pt x="3326" y="2451"/>
                  </a:cubicBezTo>
                  <a:lnTo>
                    <a:pt x="3333" y="2436"/>
                  </a:lnTo>
                  <a:cubicBezTo>
                    <a:pt x="3336" y="2432"/>
                    <a:pt x="3344" y="2429"/>
                    <a:pt x="3344" y="2421"/>
                  </a:cubicBezTo>
                  <a:cubicBezTo>
                    <a:pt x="3351" y="2417"/>
                    <a:pt x="3355" y="2407"/>
                    <a:pt x="3363" y="2399"/>
                  </a:cubicBezTo>
                  <a:lnTo>
                    <a:pt x="3366" y="2395"/>
                  </a:lnTo>
                  <a:cubicBezTo>
                    <a:pt x="3377" y="2392"/>
                    <a:pt x="3380" y="2385"/>
                    <a:pt x="3388" y="2377"/>
                  </a:cubicBezTo>
                  <a:cubicBezTo>
                    <a:pt x="3388" y="2377"/>
                    <a:pt x="3392" y="2377"/>
                    <a:pt x="3392" y="2373"/>
                  </a:cubicBezTo>
                  <a:cubicBezTo>
                    <a:pt x="3395" y="2373"/>
                    <a:pt x="3399" y="2370"/>
                    <a:pt x="3399" y="2366"/>
                  </a:cubicBezTo>
                  <a:cubicBezTo>
                    <a:pt x="3399" y="2363"/>
                    <a:pt x="3402" y="2359"/>
                    <a:pt x="3402" y="2355"/>
                  </a:cubicBezTo>
                  <a:cubicBezTo>
                    <a:pt x="3407" y="2351"/>
                    <a:pt x="3410" y="2348"/>
                    <a:pt x="3410" y="2344"/>
                  </a:cubicBezTo>
                  <a:cubicBezTo>
                    <a:pt x="3410" y="2341"/>
                    <a:pt x="3417" y="2337"/>
                    <a:pt x="3421" y="2333"/>
                  </a:cubicBezTo>
                  <a:lnTo>
                    <a:pt x="3424" y="2329"/>
                  </a:lnTo>
                  <a:cubicBezTo>
                    <a:pt x="3424" y="2319"/>
                    <a:pt x="3436" y="2311"/>
                    <a:pt x="3443" y="2304"/>
                  </a:cubicBezTo>
                  <a:cubicBezTo>
                    <a:pt x="3443" y="2300"/>
                    <a:pt x="3451" y="2297"/>
                    <a:pt x="3451" y="2293"/>
                  </a:cubicBezTo>
                  <a:cubicBezTo>
                    <a:pt x="3454" y="2289"/>
                    <a:pt x="3458" y="2285"/>
                    <a:pt x="3461" y="2285"/>
                  </a:cubicBezTo>
                  <a:cubicBezTo>
                    <a:pt x="3461" y="2282"/>
                    <a:pt x="3465" y="2282"/>
                    <a:pt x="3465" y="2282"/>
                  </a:cubicBezTo>
                  <a:cubicBezTo>
                    <a:pt x="3468" y="2271"/>
                    <a:pt x="3480" y="2263"/>
                    <a:pt x="3483" y="2253"/>
                  </a:cubicBezTo>
                  <a:cubicBezTo>
                    <a:pt x="3483" y="2249"/>
                    <a:pt x="3487" y="2245"/>
                    <a:pt x="3490" y="2241"/>
                  </a:cubicBezTo>
                  <a:cubicBezTo>
                    <a:pt x="3498" y="2234"/>
                    <a:pt x="3502" y="2234"/>
                    <a:pt x="3505" y="2227"/>
                  </a:cubicBezTo>
                  <a:lnTo>
                    <a:pt x="3517" y="2216"/>
                  </a:lnTo>
                  <a:cubicBezTo>
                    <a:pt x="3520" y="2209"/>
                    <a:pt x="3527" y="2201"/>
                    <a:pt x="3534" y="2194"/>
                  </a:cubicBezTo>
                  <a:cubicBezTo>
                    <a:pt x="3534" y="2179"/>
                    <a:pt x="3542" y="2168"/>
                    <a:pt x="3553" y="2157"/>
                  </a:cubicBezTo>
                  <a:lnTo>
                    <a:pt x="3568" y="2143"/>
                  </a:lnTo>
                  <a:cubicBezTo>
                    <a:pt x="3571" y="2143"/>
                    <a:pt x="3578" y="2139"/>
                    <a:pt x="3575" y="2131"/>
                  </a:cubicBezTo>
                  <a:cubicBezTo>
                    <a:pt x="3578" y="2128"/>
                    <a:pt x="3583" y="2124"/>
                    <a:pt x="3590" y="2121"/>
                  </a:cubicBezTo>
                  <a:lnTo>
                    <a:pt x="3597" y="2113"/>
                  </a:lnTo>
                  <a:cubicBezTo>
                    <a:pt x="3612" y="2095"/>
                    <a:pt x="3627" y="2073"/>
                    <a:pt x="3644" y="2058"/>
                  </a:cubicBezTo>
                  <a:cubicBezTo>
                    <a:pt x="3649" y="2055"/>
                    <a:pt x="3652" y="2047"/>
                    <a:pt x="3656" y="2043"/>
                  </a:cubicBezTo>
                  <a:cubicBezTo>
                    <a:pt x="3659" y="2040"/>
                    <a:pt x="3666" y="2036"/>
                    <a:pt x="3671" y="2033"/>
                  </a:cubicBezTo>
                  <a:cubicBezTo>
                    <a:pt x="3674" y="2025"/>
                    <a:pt x="3678" y="2025"/>
                    <a:pt x="3681" y="2021"/>
                  </a:cubicBezTo>
                  <a:cubicBezTo>
                    <a:pt x="3681" y="2014"/>
                    <a:pt x="3685" y="2011"/>
                    <a:pt x="3693" y="2007"/>
                  </a:cubicBezTo>
                  <a:cubicBezTo>
                    <a:pt x="3696" y="2003"/>
                    <a:pt x="3700" y="1999"/>
                    <a:pt x="3703" y="1992"/>
                  </a:cubicBezTo>
                  <a:cubicBezTo>
                    <a:pt x="3707" y="1989"/>
                    <a:pt x="3715" y="1985"/>
                    <a:pt x="3718" y="1981"/>
                  </a:cubicBezTo>
                  <a:cubicBezTo>
                    <a:pt x="3718" y="1974"/>
                    <a:pt x="3725" y="1974"/>
                    <a:pt x="3725" y="1970"/>
                  </a:cubicBezTo>
                  <a:cubicBezTo>
                    <a:pt x="3729" y="1963"/>
                    <a:pt x="3732" y="1959"/>
                    <a:pt x="3737" y="1955"/>
                  </a:cubicBezTo>
                  <a:cubicBezTo>
                    <a:pt x="3740" y="1948"/>
                    <a:pt x="3747" y="1945"/>
                    <a:pt x="3747" y="1937"/>
                  </a:cubicBezTo>
                  <a:cubicBezTo>
                    <a:pt x="3747" y="1933"/>
                    <a:pt x="3751" y="1930"/>
                    <a:pt x="3754" y="1926"/>
                  </a:cubicBezTo>
                  <a:cubicBezTo>
                    <a:pt x="3762" y="1926"/>
                    <a:pt x="3762" y="1915"/>
                    <a:pt x="3769" y="1911"/>
                  </a:cubicBezTo>
                  <a:cubicBezTo>
                    <a:pt x="3773" y="1904"/>
                    <a:pt x="3781" y="1901"/>
                    <a:pt x="3784" y="1893"/>
                  </a:cubicBezTo>
                  <a:cubicBezTo>
                    <a:pt x="3791" y="1889"/>
                    <a:pt x="3791" y="1882"/>
                    <a:pt x="3803" y="1882"/>
                  </a:cubicBezTo>
                  <a:cubicBezTo>
                    <a:pt x="3803" y="1882"/>
                    <a:pt x="3803" y="1879"/>
                    <a:pt x="3806" y="1875"/>
                  </a:cubicBezTo>
                  <a:cubicBezTo>
                    <a:pt x="3810" y="1871"/>
                    <a:pt x="3813" y="1864"/>
                    <a:pt x="3817" y="1864"/>
                  </a:cubicBezTo>
                  <a:cubicBezTo>
                    <a:pt x="3820" y="1864"/>
                    <a:pt x="3820" y="1860"/>
                    <a:pt x="3820" y="1857"/>
                  </a:cubicBezTo>
                  <a:cubicBezTo>
                    <a:pt x="3825" y="1845"/>
                    <a:pt x="3825" y="1845"/>
                    <a:pt x="3832" y="1838"/>
                  </a:cubicBezTo>
                  <a:cubicBezTo>
                    <a:pt x="3835" y="1831"/>
                    <a:pt x="3839" y="1827"/>
                    <a:pt x="3847" y="1820"/>
                  </a:cubicBezTo>
                  <a:cubicBezTo>
                    <a:pt x="3847" y="1820"/>
                    <a:pt x="3847" y="1816"/>
                    <a:pt x="3842" y="1816"/>
                  </a:cubicBezTo>
                  <a:cubicBezTo>
                    <a:pt x="3850" y="1813"/>
                    <a:pt x="3850" y="1813"/>
                    <a:pt x="3854" y="1813"/>
                  </a:cubicBezTo>
                  <a:cubicBezTo>
                    <a:pt x="3854" y="1813"/>
                    <a:pt x="3854" y="1809"/>
                    <a:pt x="3850" y="1805"/>
                  </a:cubicBezTo>
                  <a:cubicBezTo>
                    <a:pt x="3854" y="1805"/>
                    <a:pt x="3857" y="1801"/>
                    <a:pt x="3857" y="1798"/>
                  </a:cubicBezTo>
                  <a:cubicBezTo>
                    <a:pt x="3861" y="1794"/>
                    <a:pt x="3861" y="1791"/>
                    <a:pt x="3864" y="1791"/>
                  </a:cubicBezTo>
                  <a:cubicBezTo>
                    <a:pt x="3864" y="1789"/>
                    <a:pt x="3865" y="1789"/>
                    <a:pt x="3866" y="1789"/>
                  </a:cubicBezTo>
                  <a:cubicBezTo>
                    <a:pt x="3867" y="1789"/>
                    <a:pt x="3870" y="1791"/>
                    <a:pt x="3872" y="1791"/>
                  </a:cubicBezTo>
                  <a:cubicBezTo>
                    <a:pt x="3872" y="1779"/>
                    <a:pt x="3876" y="1772"/>
                    <a:pt x="3886" y="1765"/>
                  </a:cubicBezTo>
                  <a:cubicBezTo>
                    <a:pt x="3891" y="1765"/>
                    <a:pt x="3891" y="1761"/>
                    <a:pt x="3894" y="1761"/>
                  </a:cubicBezTo>
                  <a:cubicBezTo>
                    <a:pt x="3898" y="1757"/>
                    <a:pt x="3894" y="1754"/>
                    <a:pt x="3894" y="1754"/>
                  </a:cubicBezTo>
                  <a:cubicBezTo>
                    <a:pt x="3898" y="1750"/>
                    <a:pt x="3898" y="1750"/>
                    <a:pt x="3901" y="1747"/>
                  </a:cubicBezTo>
                  <a:lnTo>
                    <a:pt x="3901" y="1739"/>
                  </a:lnTo>
                  <a:cubicBezTo>
                    <a:pt x="3905" y="1739"/>
                    <a:pt x="3908" y="1735"/>
                    <a:pt x="3908" y="1735"/>
                  </a:cubicBezTo>
                  <a:cubicBezTo>
                    <a:pt x="3913" y="1732"/>
                    <a:pt x="3920" y="1725"/>
                    <a:pt x="3920" y="1721"/>
                  </a:cubicBezTo>
                  <a:cubicBezTo>
                    <a:pt x="3920" y="1710"/>
                    <a:pt x="3927" y="1703"/>
                    <a:pt x="3935" y="1695"/>
                  </a:cubicBezTo>
                  <a:lnTo>
                    <a:pt x="3935" y="1691"/>
                  </a:lnTo>
                  <a:lnTo>
                    <a:pt x="3935" y="1688"/>
                  </a:lnTo>
                  <a:cubicBezTo>
                    <a:pt x="3942" y="1684"/>
                    <a:pt x="3945" y="1677"/>
                    <a:pt x="3949" y="1669"/>
                  </a:cubicBezTo>
                  <a:cubicBezTo>
                    <a:pt x="3957" y="1659"/>
                    <a:pt x="3964" y="1647"/>
                    <a:pt x="3971" y="1637"/>
                  </a:cubicBezTo>
                  <a:cubicBezTo>
                    <a:pt x="3974" y="1629"/>
                    <a:pt x="3982" y="1622"/>
                    <a:pt x="3986" y="1615"/>
                  </a:cubicBezTo>
                  <a:cubicBezTo>
                    <a:pt x="3993" y="1600"/>
                    <a:pt x="3993" y="1600"/>
                    <a:pt x="4004" y="1593"/>
                  </a:cubicBezTo>
                  <a:cubicBezTo>
                    <a:pt x="4004" y="1589"/>
                    <a:pt x="4008" y="1585"/>
                    <a:pt x="4004" y="1581"/>
                  </a:cubicBezTo>
                  <a:lnTo>
                    <a:pt x="4008" y="1581"/>
                  </a:lnTo>
                  <a:cubicBezTo>
                    <a:pt x="4008" y="1574"/>
                    <a:pt x="4015" y="1571"/>
                    <a:pt x="4015" y="1563"/>
                  </a:cubicBezTo>
                  <a:cubicBezTo>
                    <a:pt x="4018" y="1556"/>
                    <a:pt x="4023" y="1549"/>
                    <a:pt x="4030" y="1541"/>
                  </a:cubicBezTo>
                  <a:cubicBezTo>
                    <a:pt x="4033" y="1537"/>
                    <a:pt x="4037" y="1534"/>
                    <a:pt x="4037" y="1530"/>
                  </a:cubicBezTo>
                  <a:cubicBezTo>
                    <a:pt x="4040" y="1527"/>
                    <a:pt x="4048" y="1523"/>
                    <a:pt x="4048" y="1519"/>
                  </a:cubicBezTo>
                  <a:cubicBezTo>
                    <a:pt x="4048" y="1512"/>
                    <a:pt x="4055" y="1512"/>
                    <a:pt x="4055" y="1508"/>
                  </a:cubicBezTo>
                  <a:cubicBezTo>
                    <a:pt x="4055" y="1501"/>
                    <a:pt x="4059" y="1497"/>
                    <a:pt x="4062" y="1493"/>
                  </a:cubicBezTo>
                  <a:cubicBezTo>
                    <a:pt x="4081" y="1471"/>
                    <a:pt x="4099" y="1446"/>
                    <a:pt x="4118" y="1420"/>
                  </a:cubicBezTo>
                  <a:lnTo>
                    <a:pt x="4118" y="1409"/>
                  </a:lnTo>
                  <a:cubicBezTo>
                    <a:pt x="4121" y="1409"/>
                    <a:pt x="4121" y="1405"/>
                    <a:pt x="4125" y="1405"/>
                  </a:cubicBezTo>
                  <a:cubicBezTo>
                    <a:pt x="4128" y="1398"/>
                    <a:pt x="4133" y="1391"/>
                    <a:pt x="4136" y="1387"/>
                  </a:cubicBezTo>
                  <a:cubicBezTo>
                    <a:pt x="4143" y="1383"/>
                    <a:pt x="4140" y="1373"/>
                    <a:pt x="4150" y="1369"/>
                  </a:cubicBezTo>
                  <a:lnTo>
                    <a:pt x="4150" y="1365"/>
                  </a:lnTo>
                  <a:cubicBezTo>
                    <a:pt x="4150" y="1361"/>
                    <a:pt x="4155" y="1354"/>
                    <a:pt x="4158" y="1351"/>
                  </a:cubicBezTo>
                  <a:cubicBezTo>
                    <a:pt x="4165" y="1343"/>
                    <a:pt x="4169" y="1336"/>
                    <a:pt x="4177" y="1325"/>
                  </a:cubicBezTo>
                  <a:cubicBezTo>
                    <a:pt x="4180" y="1321"/>
                    <a:pt x="4184" y="1321"/>
                    <a:pt x="4184" y="1317"/>
                  </a:cubicBezTo>
                  <a:cubicBezTo>
                    <a:pt x="4187" y="1314"/>
                    <a:pt x="4187" y="1310"/>
                    <a:pt x="4187" y="1307"/>
                  </a:cubicBezTo>
                  <a:cubicBezTo>
                    <a:pt x="4191" y="1299"/>
                    <a:pt x="4191" y="1295"/>
                    <a:pt x="4199" y="1292"/>
                  </a:cubicBezTo>
                  <a:lnTo>
                    <a:pt x="4206" y="1285"/>
                  </a:lnTo>
                  <a:cubicBezTo>
                    <a:pt x="4206" y="1277"/>
                    <a:pt x="4213" y="1270"/>
                    <a:pt x="4217" y="1263"/>
                  </a:cubicBezTo>
                  <a:cubicBezTo>
                    <a:pt x="4221" y="1255"/>
                    <a:pt x="4224" y="1248"/>
                    <a:pt x="4231" y="1241"/>
                  </a:cubicBezTo>
                  <a:cubicBezTo>
                    <a:pt x="4239" y="1233"/>
                    <a:pt x="4243" y="1226"/>
                    <a:pt x="4250" y="1219"/>
                  </a:cubicBezTo>
                  <a:cubicBezTo>
                    <a:pt x="4253" y="1207"/>
                    <a:pt x="4257" y="1200"/>
                    <a:pt x="4261" y="1193"/>
                  </a:cubicBezTo>
                  <a:cubicBezTo>
                    <a:pt x="4265" y="1185"/>
                    <a:pt x="4268" y="1182"/>
                    <a:pt x="4272" y="1175"/>
                  </a:cubicBezTo>
                  <a:cubicBezTo>
                    <a:pt x="4272" y="1171"/>
                    <a:pt x="4275" y="1171"/>
                    <a:pt x="4279" y="1167"/>
                  </a:cubicBezTo>
                  <a:cubicBezTo>
                    <a:pt x="4279" y="1163"/>
                    <a:pt x="4283" y="1160"/>
                    <a:pt x="4283" y="1156"/>
                  </a:cubicBezTo>
                  <a:cubicBezTo>
                    <a:pt x="4287" y="1153"/>
                    <a:pt x="4287" y="1149"/>
                    <a:pt x="4290" y="1149"/>
                  </a:cubicBezTo>
                  <a:cubicBezTo>
                    <a:pt x="4294" y="1145"/>
                    <a:pt x="4297" y="1141"/>
                    <a:pt x="4297" y="1138"/>
                  </a:cubicBezTo>
                  <a:lnTo>
                    <a:pt x="4305" y="1131"/>
                  </a:lnTo>
                  <a:cubicBezTo>
                    <a:pt x="4309" y="1131"/>
                    <a:pt x="4316" y="1127"/>
                    <a:pt x="4316" y="1123"/>
                  </a:cubicBezTo>
                  <a:cubicBezTo>
                    <a:pt x="4319" y="1116"/>
                    <a:pt x="4323" y="1116"/>
                    <a:pt x="4327" y="1109"/>
                  </a:cubicBezTo>
                  <a:lnTo>
                    <a:pt x="4338" y="1097"/>
                  </a:lnTo>
                  <a:lnTo>
                    <a:pt x="4349" y="1087"/>
                  </a:lnTo>
                  <a:cubicBezTo>
                    <a:pt x="4353" y="1079"/>
                    <a:pt x="4367" y="1072"/>
                    <a:pt x="4378" y="1068"/>
                  </a:cubicBezTo>
                  <a:cubicBezTo>
                    <a:pt x="4382" y="1065"/>
                    <a:pt x="4393" y="1065"/>
                    <a:pt x="4393" y="1053"/>
                  </a:cubicBezTo>
                  <a:cubicBezTo>
                    <a:pt x="4393" y="1053"/>
                    <a:pt x="4389" y="1050"/>
                    <a:pt x="4389" y="1046"/>
                  </a:cubicBezTo>
                  <a:cubicBezTo>
                    <a:pt x="4400" y="1043"/>
                    <a:pt x="4404" y="1035"/>
                    <a:pt x="4404" y="1024"/>
                  </a:cubicBezTo>
                  <a:cubicBezTo>
                    <a:pt x="4404" y="1017"/>
                    <a:pt x="4407" y="1009"/>
                    <a:pt x="4415" y="1002"/>
                  </a:cubicBezTo>
                  <a:cubicBezTo>
                    <a:pt x="4411" y="1002"/>
                    <a:pt x="4407" y="999"/>
                    <a:pt x="4407" y="999"/>
                  </a:cubicBezTo>
                  <a:cubicBezTo>
                    <a:pt x="4397" y="999"/>
                    <a:pt x="4389" y="987"/>
                    <a:pt x="4389" y="977"/>
                  </a:cubicBezTo>
                  <a:cubicBezTo>
                    <a:pt x="4393" y="969"/>
                    <a:pt x="4385" y="962"/>
                    <a:pt x="4385" y="955"/>
                  </a:cubicBezTo>
                  <a:cubicBezTo>
                    <a:pt x="4385" y="951"/>
                    <a:pt x="4382" y="947"/>
                    <a:pt x="4382" y="940"/>
                  </a:cubicBezTo>
                  <a:cubicBezTo>
                    <a:pt x="4371" y="940"/>
                    <a:pt x="4367" y="933"/>
                    <a:pt x="4356" y="929"/>
                  </a:cubicBezTo>
                  <a:cubicBezTo>
                    <a:pt x="4353" y="925"/>
                    <a:pt x="4349" y="921"/>
                    <a:pt x="4349" y="914"/>
                  </a:cubicBezTo>
                  <a:lnTo>
                    <a:pt x="4345" y="911"/>
                  </a:lnTo>
                  <a:cubicBezTo>
                    <a:pt x="4345" y="911"/>
                    <a:pt x="4341" y="914"/>
                    <a:pt x="4338" y="914"/>
                  </a:cubicBezTo>
                  <a:cubicBezTo>
                    <a:pt x="4338" y="907"/>
                    <a:pt x="4334" y="903"/>
                    <a:pt x="4334" y="896"/>
                  </a:cubicBezTo>
                  <a:cubicBezTo>
                    <a:pt x="4332" y="893"/>
                    <a:pt x="4328" y="888"/>
                    <a:pt x="4323" y="888"/>
                  </a:cubicBezTo>
                  <a:cubicBezTo>
                    <a:pt x="4322" y="888"/>
                    <a:pt x="4321" y="888"/>
                    <a:pt x="4319" y="889"/>
                  </a:cubicBezTo>
                  <a:lnTo>
                    <a:pt x="4279" y="889"/>
                  </a:lnTo>
                  <a:cubicBezTo>
                    <a:pt x="4279" y="890"/>
                    <a:pt x="4278" y="891"/>
                    <a:pt x="4277" y="891"/>
                  </a:cubicBezTo>
                  <a:cubicBezTo>
                    <a:pt x="4276" y="891"/>
                    <a:pt x="4275" y="890"/>
                    <a:pt x="4275" y="889"/>
                  </a:cubicBezTo>
                  <a:cubicBezTo>
                    <a:pt x="4271" y="886"/>
                    <a:pt x="4267" y="883"/>
                    <a:pt x="4263" y="883"/>
                  </a:cubicBezTo>
                  <a:cubicBezTo>
                    <a:pt x="4261" y="883"/>
                    <a:pt x="4259" y="884"/>
                    <a:pt x="4257" y="885"/>
                  </a:cubicBezTo>
                  <a:lnTo>
                    <a:pt x="4253" y="881"/>
                  </a:lnTo>
                  <a:cubicBezTo>
                    <a:pt x="4253" y="877"/>
                    <a:pt x="4246" y="877"/>
                    <a:pt x="4243" y="874"/>
                  </a:cubicBezTo>
                  <a:cubicBezTo>
                    <a:pt x="4240" y="871"/>
                    <a:pt x="4237" y="869"/>
                    <a:pt x="4233" y="869"/>
                  </a:cubicBezTo>
                  <a:cubicBezTo>
                    <a:pt x="4232" y="869"/>
                    <a:pt x="4230" y="869"/>
                    <a:pt x="4228" y="870"/>
                  </a:cubicBezTo>
                  <a:cubicBezTo>
                    <a:pt x="4224" y="870"/>
                    <a:pt x="4221" y="867"/>
                    <a:pt x="4221" y="863"/>
                  </a:cubicBezTo>
                  <a:lnTo>
                    <a:pt x="4217" y="863"/>
                  </a:lnTo>
                  <a:cubicBezTo>
                    <a:pt x="4209" y="859"/>
                    <a:pt x="4202" y="855"/>
                    <a:pt x="4199" y="852"/>
                  </a:cubicBezTo>
                  <a:cubicBezTo>
                    <a:pt x="4191" y="845"/>
                    <a:pt x="4180" y="845"/>
                    <a:pt x="4172" y="837"/>
                  </a:cubicBezTo>
                  <a:lnTo>
                    <a:pt x="4150" y="837"/>
                  </a:lnTo>
                  <a:cubicBezTo>
                    <a:pt x="4155" y="833"/>
                    <a:pt x="4155" y="830"/>
                    <a:pt x="4155" y="826"/>
                  </a:cubicBezTo>
                  <a:lnTo>
                    <a:pt x="4155" y="826"/>
                  </a:lnTo>
                  <a:cubicBezTo>
                    <a:pt x="4150" y="830"/>
                    <a:pt x="4147" y="830"/>
                    <a:pt x="4147" y="830"/>
                  </a:cubicBezTo>
                  <a:cubicBezTo>
                    <a:pt x="4143" y="828"/>
                    <a:pt x="4140" y="827"/>
                    <a:pt x="4136" y="827"/>
                  </a:cubicBezTo>
                  <a:cubicBezTo>
                    <a:pt x="4133" y="827"/>
                    <a:pt x="4129" y="828"/>
                    <a:pt x="4125" y="830"/>
                  </a:cubicBezTo>
                  <a:cubicBezTo>
                    <a:pt x="4118" y="830"/>
                    <a:pt x="4114" y="830"/>
                    <a:pt x="4114" y="826"/>
                  </a:cubicBezTo>
                  <a:cubicBezTo>
                    <a:pt x="4111" y="823"/>
                    <a:pt x="4111" y="819"/>
                    <a:pt x="4106" y="819"/>
                  </a:cubicBezTo>
                  <a:cubicBezTo>
                    <a:pt x="4105" y="820"/>
                    <a:pt x="4104" y="820"/>
                    <a:pt x="4104" y="820"/>
                  </a:cubicBezTo>
                  <a:cubicBezTo>
                    <a:pt x="4101" y="820"/>
                    <a:pt x="4099" y="818"/>
                    <a:pt x="4099" y="815"/>
                  </a:cubicBezTo>
                  <a:cubicBezTo>
                    <a:pt x="4099" y="811"/>
                    <a:pt x="4096" y="808"/>
                    <a:pt x="4092" y="808"/>
                  </a:cubicBezTo>
                  <a:cubicBezTo>
                    <a:pt x="4084" y="801"/>
                    <a:pt x="4077" y="797"/>
                    <a:pt x="4067" y="793"/>
                  </a:cubicBezTo>
                  <a:cubicBezTo>
                    <a:pt x="4067" y="793"/>
                    <a:pt x="4062" y="793"/>
                    <a:pt x="4062" y="789"/>
                  </a:cubicBezTo>
                  <a:lnTo>
                    <a:pt x="4059" y="789"/>
                  </a:lnTo>
                  <a:cubicBezTo>
                    <a:pt x="4059" y="784"/>
                    <a:pt x="4057" y="783"/>
                    <a:pt x="4055" y="783"/>
                  </a:cubicBezTo>
                  <a:cubicBezTo>
                    <a:pt x="4054" y="783"/>
                    <a:pt x="4053" y="783"/>
                    <a:pt x="4052" y="783"/>
                  </a:cubicBezTo>
                  <a:cubicBezTo>
                    <a:pt x="4050" y="783"/>
                    <a:pt x="4049" y="783"/>
                    <a:pt x="4048" y="782"/>
                  </a:cubicBezTo>
                  <a:cubicBezTo>
                    <a:pt x="4048" y="779"/>
                    <a:pt x="4045" y="779"/>
                    <a:pt x="4040" y="779"/>
                  </a:cubicBezTo>
                  <a:cubicBezTo>
                    <a:pt x="4039" y="780"/>
                    <a:pt x="4036" y="781"/>
                    <a:pt x="4033" y="781"/>
                  </a:cubicBezTo>
                  <a:cubicBezTo>
                    <a:pt x="4030" y="781"/>
                    <a:pt x="4026" y="780"/>
                    <a:pt x="4023" y="779"/>
                  </a:cubicBezTo>
                  <a:cubicBezTo>
                    <a:pt x="4019" y="777"/>
                    <a:pt x="4015" y="777"/>
                    <a:pt x="4012" y="777"/>
                  </a:cubicBezTo>
                  <a:cubicBezTo>
                    <a:pt x="4008" y="777"/>
                    <a:pt x="4004" y="777"/>
                    <a:pt x="4001" y="775"/>
                  </a:cubicBezTo>
                  <a:cubicBezTo>
                    <a:pt x="3999" y="777"/>
                    <a:pt x="3997" y="778"/>
                    <a:pt x="3995" y="778"/>
                  </a:cubicBezTo>
                  <a:cubicBezTo>
                    <a:pt x="3991" y="778"/>
                    <a:pt x="3989" y="773"/>
                    <a:pt x="3989" y="767"/>
                  </a:cubicBezTo>
                  <a:cubicBezTo>
                    <a:pt x="3986" y="764"/>
                    <a:pt x="3982" y="764"/>
                    <a:pt x="3982" y="760"/>
                  </a:cubicBezTo>
                  <a:cubicBezTo>
                    <a:pt x="3982" y="760"/>
                    <a:pt x="3974" y="760"/>
                    <a:pt x="3971" y="757"/>
                  </a:cubicBezTo>
                  <a:cubicBezTo>
                    <a:pt x="3964" y="757"/>
                    <a:pt x="3957" y="757"/>
                    <a:pt x="3949" y="753"/>
                  </a:cubicBezTo>
                  <a:lnTo>
                    <a:pt x="3945" y="753"/>
                  </a:lnTo>
                  <a:cubicBezTo>
                    <a:pt x="3945" y="745"/>
                    <a:pt x="3942" y="742"/>
                    <a:pt x="3938" y="738"/>
                  </a:cubicBezTo>
                  <a:cubicBezTo>
                    <a:pt x="3935" y="735"/>
                    <a:pt x="3930" y="727"/>
                    <a:pt x="3930" y="720"/>
                  </a:cubicBezTo>
                  <a:cubicBezTo>
                    <a:pt x="3927" y="720"/>
                    <a:pt x="3927" y="720"/>
                    <a:pt x="3923" y="723"/>
                  </a:cubicBezTo>
                  <a:lnTo>
                    <a:pt x="3923" y="713"/>
                  </a:lnTo>
                  <a:cubicBezTo>
                    <a:pt x="3916" y="705"/>
                    <a:pt x="3916" y="698"/>
                    <a:pt x="3913" y="694"/>
                  </a:cubicBezTo>
                  <a:cubicBezTo>
                    <a:pt x="3913" y="687"/>
                    <a:pt x="3913" y="679"/>
                    <a:pt x="3908" y="679"/>
                  </a:cubicBezTo>
                  <a:cubicBezTo>
                    <a:pt x="3908" y="676"/>
                    <a:pt x="3913" y="672"/>
                    <a:pt x="3908" y="669"/>
                  </a:cubicBezTo>
                  <a:cubicBezTo>
                    <a:pt x="3905" y="669"/>
                    <a:pt x="3901" y="665"/>
                    <a:pt x="3901" y="661"/>
                  </a:cubicBezTo>
                  <a:cubicBezTo>
                    <a:pt x="3898" y="657"/>
                    <a:pt x="3898" y="654"/>
                    <a:pt x="3894" y="654"/>
                  </a:cubicBezTo>
                  <a:cubicBezTo>
                    <a:pt x="3891" y="650"/>
                    <a:pt x="3886" y="647"/>
                    <a:pt x="3886" y="643"/>
                  </a:cubicBezTo>
                  <a:cubicBezTo>
                    <a:pt x="3883" y="639"/>
                    <a:pt x="3879" y="635"/>
                    <a:pt x="3872" y="632"/>
                  </a:cubicBezTo>
                  <a:cubicBezTo>
                    <a:pt x="3864" y="632"/>
                    <a:pt x="3854" y="613"/>
                    <a:pt x="3854" y="603"/>
                  </a:cubicBezTo>
                  <a:cubicBezTo>
                    <a:pt x="3850" y="599"/>
                    <a:pt x="3850" y="595"/>
                    <a:pt x="3842" y="591"/>
                  </a:cubicBezTo>
                  <a:cubicBezTo>
                    <a:pt x="3839" y="588"/>
                    <a:pt x="3839" y="584"/>
                    <a:pt x="3832" y="584"/>
                  </a:cubicBezTo>
                  <a:lnTo>
                    <a:pt x="3820" y="573"/>
                  </a:lnTo>
                  <a:cubicBezTo>
                    <a:pt x="3817" y="569"/>
                    <a:pt x="3810" y="569"/>
                    <a:pt x="3803" y="569"/>
                  </a:cubicBezTo>
                  <a:lnTo>
                    <a:pt x="3803" y="559"/>
                  </a:lnTo>
                  <a:cubicBezTo>
                    <a:pt x="3773" y="555"/>
                    <a:pt x="3762" y="537"/>
                    <a:pt x="3754" y="511"/>
                  </a:cubicBezTo>
                  <a:cubicBezTo>
                    <a:pt x="3747" y="515"/>
                    <a:pt x="3740" y="518"/>
                    <a:pt x="3737" y="522"/>
                  </a:cubicBezTo>
                  <a:cubicBezTo>
                    <a:pt x="3733" y="525"/>
                    <a:pt x="3730" y="526"/>
                    <a:pt x="3727" y="526"/>
                  </a:cubicBezTo>
                  <a:cubicBezTo>
                    <a:pt x="3724" y="526"/>
                    <a:pt x="3722" y="524"/>
                    <a:pt x="3722" y="518"/>
                  </a:cubicBezTo>
                  <a:lnTo>
                    <a:pt x="3722" y="511"/>
                  </a:lnTo>
                  <a:cubicBezTo>
                    <a:pt x="3718" y="507"/>
                    <a:pt x="3710" y="503"/>
                    <a:pt x="3707" y="500"/>
                  </a:cubicBezTo>
                  <a:cubicBezTo>
                    <a:pt x="3710" y="496"/>
                    <a:pt x="3710" y="493"/>
                    <a:pt x="3710" y="489"/>
                  </a:cubicBezTo>
                  <a:cubicBezTo>
                    <a:pt x="3710" y="485"/>
                    <a:pt x="3710" y="478"/>
                    <a:pt x="3715" y="474"/>
                  </a:cubicBezTo>
                  <a:lnTo>
                    <a:pt x="3710" y="474"/>
                  </a:lnTo>
                  <a:cubicBezTo>
                    <a:pt x="3709" y="477"/>
                    <a:pt x="3708" y="477"/>
                    <a:pt x="3707" y="477"/>
                  </a:cubicBezTo>
                  <a:cubicBezTo>
                    <a:pt x="3705" y="477"/>
                    <a:pt x="3704" y="476"/>
                    <a:pt x="3702" y="476"/>
                  </a:cubicBezTo>
                  <a:cubicBezTo>
                    <a:pt x="3701" y="476"/>
                    <a:pt x="3701" y="477"/>
                    <a:pt x="3700" y="478"/>
                  </a:cubicBezTo>
                  <a:cubicBezTo>
                    <a:pt x="3700" y="467"/>
                    <a:pt x="3685" y="474"/>
                    <a:pt x="3685" y="467"/>
                  </a:cubicBezTo>
                  <a:cubicBezTo>
                    <a:pt x="3678" y="467"/>
                    <a:pt x="3674" y="463"/>
                    <a:pt x="3671" y="459"/>
                  </a:cubicBezTo>
                  <a:cubicBezTo>
                    <a:pt x="3666" y="456"/>
                    <a:pt x="3659" y="452"/>
                    <a:pt x="3666" y="445"/>
                  </a:cubicBezTo>
                  <a:lnTo>
                    <a:pt x="3666" y="441"/>
                  </a:lnTo>
                  <a:cubicBezTo>
                    <a:pt x="3666" y="434"/>
                    <a:pt x="3666" y="430"/>
                    <a:pt x="3663" y="426"/>
                  </a:cubicBezTo>
                  <a:cubicBezTo>
                    <a:pt x="3659" y="423"/>
                    <a:pt x="3663" y="419"/>
                    <a:pt x="3656" y="419"/>
                  </a:cubicBezTo>
                  <a:cubicBezTo>
                    <a:pt x="3659" y="415"/>
                    <a:pt x="3652" y="415"/>
                    <a:pt x="3652" y="415"/>
                  </a:cubicBezTo>
                  <a:cubicBezTo>
                    <a:pt x="3651" y="416"/>
                    <a:pt x="3650" y="416"/>
                    <a:pt x="3649" y="416"/>
                  </a:cubicBezTo>
                  <a:cubicBezTo>
                    <a:pt x="3645" y="416"/>
                    <a:pt x="3644" y="411"/>
                    <a:pt x="3642" y="411"/>
                  </a:cubicBezTo>
                  <a:cubicBezTo>
                    <a:pt x="3642" y="411"/>
                    <a:pt x="3641" y="411"/>
                    <a:pt x="3641" y="412"/>
                  </a:cubicBezTo>
                  <a:cubicBezTo>
                    <a:pt x="3641" y="401"/>
                    <a:pt x="3634" y="401"/>
                    <a:pt x="3630" y="397"/>
                  </a:cubicBezTo>
                  <a:lnTo>
                    <a:pt x="3630" y="382"/>
                  </a:lnTo>
                  <a:cubicBezTo>
                    <a:pt x="3627" y="386"/>
                    <a:pt x="3622" y="390"/>
                    <a:pt x="3622" y="390"/>
                  </a:cubicBezTo>
                  <a:lnTo>
                    <a:pt x="3605" y="390"/>
                  </a:lnTo>
                  <a:cubicBezTo>
                    <a:pt x="3600" y="379"/>
                    <a:pt x="3590" y="375"/>
                    <a:pt x="3586" y="371"/>
                  </a:cubicBezTo>
                  <a:cubicBezTo>
                    <a:pt x="3582" y="369"/>
                    <a:pt x="3580" y="368"/>
                    <a:pt x="3577" y="368"/>
                  </a:cubicBezTo>
                  <a:cubicBezTo>
                    <a:pt x="3574" y="368"/>
                    <a:pt x="3571" y="369"/>
                    <a:pt x="3568" y="371"/>
                  </a:cubicBezTo>
                  <a:cubicBezTo>
                    <a:pt x="3564" y="371"/>
                    <a:pt x="3556" y="375"/>
                    <a:pt x="3553" y="375"/>
                  </a:cubicBezTo>
                  <a:cubicBezTo>
                    <a:pt x="3546" y="371"/>
                    <a:pt x="3542" y="364"/>
                    <a:pt x="3542" y="360"/>
                  </a:cubicBezTo>
                  <a:lnTo>
                    <a:pt x="3539" y="357"/>
                  </a:lnTo>
                  <a:cubicBezTo>
                    <a:pt x="3534" y="357"/>
                    <a:pt x="3531" y="357"/>
                    <a:pt x="3531" y="353"/>
                  </a:cubicBezTo>
                  <a:cubicBezTo>
                    <a:pt x="3531" y="349"/>
                    <a:pt x="3524" y="346"/>
                    <a:pt x="3524" y="338"/>
                  </a:cubicBezTo>
                  <a:lnTo>
                    <a:pt x="3524" y="327"/>
                  </a:lnTo>
                  <a:cubicBezTo>
                    <a:pt x="3527" y="324"/>
                    <a:pt x="3531" y="320"/>
                    <a:pt x="3531" y="316"/>
                  </a:cubicBezTo>
                  <a:lnTo>
                    <a:pt x="3531" y="316"/>
                  </a:lnTo>
                  <a:cubicBezTo>
                    <a:pt x="3524" y="320"/>
                    <a:pt x="3520" y="320"/>
                    <a:pt x="3512" y="324"/>
                  </a:cubicBezTo>
                  <a:cubicBezTo>
                    <a:pt x="3509" y="324"/>
                    <a:pt x="3502" y="324"/>
                    <a:pt x="3502" y="320"/>
                  </a:cubicBezTo>
                  <a:cubicBezTo>
                    <a:pt x="3498" y="313"/>
                    <a:pt x="3490" y="309"/>
                    <a:pt x="3487" y="302"/>
                  </a:cubicBezTo>
                  <a:cubicBezTo>
                    <a:pt x="3487" y="294"/>
                    <a:pt x="3487" y="294"/>
                    <a:pt x="3498" y="287"/>
                  </a:cubicBezTo>
                  <a:lnTo>
                    <a:pt x="3490" y="287"/>
                  </a:lnTo>
                  <a:cubicBezTo>
                    <a:pt x="3483" y="287"/>
                    <a:pt x="3476" y="291"/>
                    <a:pt x="3468" y="291"/>
                  </a:cubicBezTo>
                  <a:cubicBezTo>
                    <a:pt x="3466" y="292"/>
                    <a:pt x="3464" y="292"/>
                    <a:pt x="3461" y="292"/>
                  </a:cubicBezTo>
                  <a:cubicBezTo>
                    <a:pt x="3454" y="292"/>
                    <a:pt x="3444" y="290"/>
                    <a:pt x="3439" y="287"/>
                  </a:cubicBezTo>
                  <a:cubicBezTo>
                    <a:pt x="3436" y="283"/>
                    <a:pt x="3432" y="280"/>
                    <a:pt x="3424" y="280"/>
                  </a:cubicBezTo>
                  <a:cubicBezTo>
                    <a:pt x="3424" y="281"/>
                    <a:pt x="3424" y="281"/>
                    <a:pt x="3424" y="281"/>
                  </a:cubicBezTo>
                  <a:cubicBezTo>
                    <a:pt x="3423" y="281"/>
                    <a:pt x="3421" y="278"/>
                    <a:pt x="3421" y="276"/>
                  </a:cubicBezTo>
                  <a:cubicBezTo>
                    <a:pt x="3417" y="276"/>
                    <a:pt x="3417" y="272"/>
                    <a:pt x="3414" y="272"/>
                  </a:cubicBezTo>
                  <a:cubicBezTo>
                    <a:pt x="3413" y="273"/>
                    <a:pt x="3412" y="274"/>
                    <a:pt x="3412" y="274"/>
                  </a:cubicBezTo>
                  <a:cubicBezTo>
                    <a:pt x="3410" y="274"/>
                    <a:pt x="3410" y="270"/>
                    <a:pt x="3410" y="265"/>
                  </a:cubicBezTo>
                  <a:lnTo>
                    <a:pt x="3410" y="254"/>
                  </a:lnTo>
                  <a:lnTo>
                    <a:pt x="3402" y="261"/>
                  </a:lnTo>
                  <a:cubicBezTo>
                    <a:pt x="3399" y="261"/>
                    <a:pt x="3395" y="261"/>
                    <a:pt x="3392" y="265"/>
                  </a:cubicBezTo>
                  <a:lnTo>
                    <a:pt x="3388" y="269"/>
                  </a:lnTo>
                  <a:cubicBezTo>
                    <a:pt x="3387" y="268"/>
                    <a:pt x="3386" y="267"/>
                    <a:pt x="3385" y="267"/>
                  </a:cubicBezTo>
                  <a:cubicBezTo>
                    <a:pt x="3382" y="267"/>
                    <a:pt x="3380" y="269"/>
                    <a:pt x="3380" y="269"/>
                  </a:cubicBezTo>
                  <a:cubicBezTo>
                    <a:pt x="3378" y="270"/>
                    <a:pt x="3376" y="270"/>
                    <a:pt x="3374" y="270"/>
                  </a:cubicBezTo>
                  <a:cubicBezTo>
                    <a:pt x="3370" y="270"/>
                    <a:pt x="3365" y="268"/>
                    <a:pt x="3363" y="265"/>
                  </a:cubicBezTo>
                  <a:cubicBezTo>
                    <a:pt x="3358" y="261"/>
                    <a:pt x="3355" y="258"/>
                    <a:pt x="3351" y="254"/>
                  </a:cubicBezTo>
                  <a:cubicBezTo>
                    <a:pt x="3344" y="254"/>
                    <a:pt x="3336" y="250"/>
                    <a:pt x="3333" y="247"/>
                  </a:cubicBezTo>
                  <a:cubicBezTo>
                    <a:pt x="3329" y="247"/>
                    <a:pt x="3329" y="243"/>
                    <a:pt x="3326" y="243"/>
                  </a:cubicBezTo>
                  <a:cubicBezTo>
                    <a:pt x="3323" y="240"/>
                    <a:pt x="3319" y="238"/>
                    <a:pt x="3315" y="238"/>
                  </a:cubicBezTo>
                  <a:cubicBezTo>
                    <a:pt x="3313" y="238"/>
                    <a:pt x="3312" y="238"/>
                    <a:pt x="3311" y="239"/>
                  </a:cubicBezTo>
                  <a:cubicBezTo>
                    <a:pt x="3307" y="241"/>
                    <a:pt x="3305" y="242"/>
                    <a:pt x="3303" y="242"/>
                  </a:cubicBezTo>
                  <a:cubicBezTo>
                    <a:pt x="3300" y="242"/>
                    <a:pt x="3299" y="241"/>
                    <a:pt x="3297" y="239"/>
                  </a:cubicBezTo>
                  <a:cubicBezTo>
                    <a:pt x="3289" y="236"/>
                    <a:pt x="3282" y="228"/>
                    <a:pt x="3278" y="217"/>
                  </a:cubicBezTo>
                  <a:cubicBezTo>
                    <a:pt x="3278" y="217"/>
                    <a:pt x="3275" y="217"/>
                    <a:pt x="3275" y="214"/>
                  </a:cubicBezTo>
                  <a:cubicBezTo>
                    <a:pt x="3270" y="210"/>
                    <a:pt x="3275" y="210"/>
                    <a:pt x="3275" y="206"/>
                  </a:cubicBezTo>
                  <a:lnTo>
                    <a:pt x="3275" y="203"/>
                  </a:lnTo>
                  <a:cubicBezTo>
                    <a:pt x="3270" y="199"/>
                    <a:pt x="3263" y="199"/>
                    <a:pt x="3267" y="195"/>
                  </a:cubicBezTo>
                  <a:cubicBezTo>
                    <a:pt x="3270" y="184"/>
                    <a:pt x="3263" y="188"/>
                    <a:pt x="3263" y="184"/>
                  </a:cubicBezTo>
                  <a:cubicBezTo>
                    <a:pt x="3263" y="181"/>
                    <a:pt x="3260" y="177"/>
                    <a:pt x="3256" y="173"/>
                  </a:cubicBezTo>
                  <a:cubicBezTo>
                    <a:pt x="3256" y="170"/>
                    <a:pt x="3260" y="162"/>
                    <a:pt x="3260" y="159"/>
                  </a:cubicBezTo>
                  <a:lnTo>
                    <a:pt x="3241" y="159"/>
                  </a:lnTo>
                  <a:cubicBezTo>
                    <a:pt x="3238" y="155"/>
                    <a:pt x="3234" y="155"/>
                    <a:pt x="3238" y="151"/>
                  </a:cubicBezTo>
                  <a:cubicBezTo>
                    <a:pt x="3238" y="144"/>
                    <a:pt x="3231" y="140"/>
                    <a:pt x="3231" y="133"/>
                  </a:cubicBezTo>
                  <a:cubicBezTo>
                    <a:pt x="3231" y="129"/>
                    <a:pt x="3226" y="129"/>
                    <a:pt x="3223" y="126"/>
                  </a:cubicBezTo>
                  <a:lnTo>
                    <a:pt x="3223" y="93"/>
                  </a:lnTo>
                  <a:cubicBezTo>
                    <a:pt x="3216" y="93"/>
                    <a:pt x="3212" y="96"/>
                    <a:pt x="3204" y="100"/>
                  </a:cubicBezTo>
                  <a:cubicBezTo>
                    <a:pt x="3201" y="100"/>
                    <a:pt x="3201" y="104"/>
                    <a:pt x="3197" y="107"/>
                  </a:cubicBezTo>
                  <a:cubicBezTo>
                    <a:pt x="3194" y="107"/>
                    <a:pt x="3194" y="111"/>
                    <a:pt x="3190" y="111"/>
                  </a:cubicBezTo>
                  <a:cubicBezTo>
                    <a:pt x="3189" y="109"/>
                    <a:pt x="3186" y="109"/>
                    <a:pt x="3183" y="109"/>
                  </a:cubicBezTo>
                  <a:cubicBezTo>
                    <a:pt x="3180" y="109"/>
                    <a:pt x="3177" y="109"/>
                    <a:pt x="3175" y="107"/>
                  </a:cubicBezTo>
                  <a:cubicBezTo>
                    <a:pt x="3174" y="105"/>
                    <a:pt x="3172" y="105"/>
                    <a:pt x="3171" y="105"/>
                  </a:cubicBezTo>
                  <a:cubicBezTo>
                    <a:pt x="3169" y="105"/>
                    <a:pt x="3168" y="105"/>
                    <a:pt x="3168" y="104"/>
                  </a:cubicBezTo>
                  <a:cubicBezTo>
                    <a:pt x="3168" y="100"/>
                    <a:pt x="3165" y="100"/>
                    <a:pt x="3160" y="96"/>
                  </a:cubicBezTo>
                  <a:cubicBezTo>
                    <a:pt x="3153" y="89"/>
                    <a:pt x="3150" y="78"/>
                    <a:pt x="3153" y="67"/>
                  </a:cubicBezTo>
                  <a:cubicBezTo>
                    <a:pt x="3153" y="63"/>
                    <a:pt x="3157" y="60"/>
                    <a:pt x="3153" y="60"/>
                  </a:cubicBezTo>
                  <a:cubicBezTo>
                    <a:pt x="3150" y="60"/>
                    <a:pt x="3153" y="49"/>
                    <a:pt x="3146" y="45"/>
                  </a:cubicBezTo>
                  <a:cubicBezTo>
                    <a:pt x="3146" y="52"/>
                    <a:pt x="3135" y="56"/>
                    <a:pt x="3135" y="63"/>
                  </a:cubicBezTo>
                  <a:cubicBezTo>
                    <a:pt x="3131" y="71"/>
                    <a:pt x="3121" y="71"/>
                    <a:pt x="3121" y="82"/>
                  </a:cubicBezTo>
                  <a:cubicBezTo>
                    <a:pt x="3113" y="78"/>
                    <a:pt x="3109" y="74"/>
                    <a:pt x="3102" y="74"/>
                  </a:cubicBezTo>
                  <a:cubicBezTo>
                    <a:pt x="3099" y="74"/>
                    <a:pt x="3094" y="71"/>
                    <a:pt x="3087" y="67"/>
                  </a:cubicBezTo>
                  <a:cubicBezTo>
                    <a:pt x="3086" y="71"/>
                    <a:pt x="3083" y="72"/>
                    <a:pt x="3080" y="72"/>
                  </a:cubicBezTo>
                  <a:cubicBezTo>
                    <a:pt x="3077" y="72"/>
                    <a:pt x="3074" y="71"/>
                    <a:pt x="3072" y="71"/>
                  </a:cubicBezTo>
                  <a:cubicBezTo>
                    <a:pt x="3070" y="72"/>
                    <a:pt x="3066" y="73"/>
                    <a:pt x="3063" y="73"/>
                  </a:cubicBezTo>
                  <a:cubicBezTo>
                    <a:pt x="3058" y="73"/>
                    <a:pt x="3053" y="71"/>
                    <a:pt x="3050" y="67"/>
                  </a:cubicBezTo>
                  <a:cubicBezTo>
                    <a:pt x="3047" y="63"/>
                    <a:pt x="3043" y="63"/>
                    <a:pt x="3040" y="60"/>
                  </a:cubicBezTo>
                  <a:cubicBezTo>
                    <a:pt x="3043" y="49"/>
                    <a:pt x="3033" y="45"/>
                    <a:pt x="3036" y="34"/>
                  </a:cubicBezTo>
                  <a:cubicBezTo>
                    <a:pt x="3028" y="30"/>
                    <a:pt x="3033" y="16"/>
                    <a:pt x="3021" y="16"/>
                  </a:cubicBezTo>
                  <a:cubicBezTo>
                    <a:pt x="3018" y="12"/>
                    <a:pt x="3011" y="12"/>
                    <a:pt x="3006" y="8"/>
                  </a:cubicBezTo>
                  <a:cubicBezTo>
                    <a:pt x="2999" y="5"/>
                    <a:pt x="2992" y="1"/>
                    <a:pt x="29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42"/>
            <p:cNvSpPr/>
            <p:nvPr/>
          </p:nvSpPr>
          <p:spPr>
            <a:xfrm>
              <a:off x="3452352" y="2566463"/>
              <a:ext cx="49" cy="196"/>
            </a:xfrm>
            <a:custGeom>
              <a:avLst/>
              <a:gdLst/>
              <a:ahLst/>
              <a:cxnLst/>
              <a:rect l="l" t="t" r="r" b="b"/>
              <a:pathLst>
                <a:path w="1" h="4" extrusionOk="0">
                  <a:moveTo>
                    <a:pt x="0" y="4"/>
                  </a:moveTo>
                  <a:lnTo>
                    <a:pt x="0" y="0"/>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42"/>
            <p:cNvSpPr/>
            <p:nvPr/>
          </p:nvSpPr>
          <p:spPr>
            <a:xfrm>
              <a:off x="3483317" y="2525240"/>
              <a:ext cx="196" cy="245"/>
            </a:xfrm>
            <a:custGeom>
              <a:avLst/>
              <a:gdLst/>
              <a:ahLst/>
              <a:cxnLst/>
              <a:rect l="l" t="t" r="r" b="b"/>
              <a:pathLst>
                <a:path w="4" h="5" extrusionOk="0">
                  <a:moveTo>
                    <a:pt x="0" y="1"/>
                  </a:moveTo>
                  <a:lnTo>
                    <a:pt x="0" y="4"/>
                  </a:lnTo>
                  <a:lnTo>
                    <a:pt x="4" y="4"/>
                  </a:lnTo>
                  <a:lnTo>
                    <a:pt x="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id="{9D3E957E-FD87-4821-A0B7-AF4DE2B0BA52}"/>
              </a:ext>
            </a:extLst>
          </p:cNvPr>
          <p:cNvPicPr>
            <a:picLocks noChangeAspect="1"/>
          </p:cNvPicPr>
          <p:nvPr/>
        </p:nvPicPr>
        <p:blipFill>
          <a:blip r:embed="rId3"/>
          <a:stretch>
            <a:fillRect/>
          </a:stretch>
        </p:blipFill>
        <p:spPr>
          <a:xfrm>
            <a:off x="1273287" y="2559887"/>
            <a:ext cx="1440683" cy="2563971"/>
          </a:xfrm>
          <a:prstGeom prst="rect">
            <a:avLst/>
          </a:prstGeom>
        </p:spPr>
      </p:pic>
      <p:sp>
        <p:nvSpPr>
          <p:cNvPr id="3" name="TextBox 2">
            <a:extLst>
              <a:ext uri="{FF2B5EF4-FFF2-40B4-BE49-F238E27FC236}">
                <a16:creationId xmlns:a16="http://schemas.microsoft.com/office/drawing/2014/main" id="{6158C03E-8CA2-4500-B2A5-834191AC9738}"/>
              </a:ext>
            </a:extLst>
          </p:cNvPr>
          <p:cNvSpPr txBox="1"/>
          <p:nvPr/>
        </p:nvSpPr>
        <p:spPr>
          <a:xfrm>
            <a:off x="8864503" y="0"/>
            <a:ext cx="242371"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82"/>
        <p:cNvGrpSpPr/>
        <p:nvPr/>
      </p:nvGrpSpPr>
      <p:grpSpPr>
        <a:xfrm>
          <a:off x="0" y="0"/>
          <a:ext cx="0" cy="0"/>
          <a:chOff x="0" y="0"/>
          <a:chExt cx="0" cy="0"/>
        </a:xfrm>
      </p:grpSpPr>
      <p:sp>
        <p:nvSpPr>
          <p:cNvPr id="4683" name="Google Shape;4683;p53"/>
          <p:cNvSpPr txBox="1">
            <a:spLocks noGrp="1"/>
          </p:cNvSpPr>
          <p:nvPr>
            <p:ph type="title"/>
          </p:nvPr>
        </p:nvSpPr>
        <p:spPr>
          <a:xfrm>
            <a:off x="614482" y="2005465"/>
            <a:ext cx="2341706"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ADHD</a:t>
            </a:r>
            <a:endParaRPr dirty="0"/>
          </a:p>
        </p:txBody>
      </p:sp>
      <p:sp>
        <p:nvSpPr>
          <p:cNvPr id="4685" name="Google Shape;4685;p53"/>
          <p:cNvSpPr txBox="1">
            <a:spLocks noGrp="1"/>
          </p:cNvSpPr>
          <p:nvPr>
            <p:ph type="title" idx="2"/>
          </p:nvPr>
        </p:nvSpPr>
        <p:spPr>
          <a:xfrm>
            <a:off x="6218795" y="1926763"/>
            <a:ext cx="22101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A</a:t>
            </a:r>
            <a:r>
              <a:rPr lang="en" dirty="0"/>
              <a:t>nxiety</a:t>
            </a:r>
            <a:endParaRPr dirty="0"/>
          </a:p>
        </p:txBody>
      </p:sp>
      <p:sp>
        <p:nvSpPr>
          <p:cNvPr id="4687" name="Google Shape;4687;p53"/>
          <p:cNvSpPr txBox="1">
            <a:spLocks noGrp="1"/>
          </p:cNvSpPr>
          <p:nvPr>
            <p:ph type="title" idx="4"/>
          </p:nvPr>
        </p:nvSpPr>
        <p:spPr>
          <a:xfrm>
            <a:off x="3227878" y="2616376"/>
            <a:ext cx="2469767"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B</a:t>
            </a:r>
            <a:r>
              <a:rPr lang="en" dirty="0"/>
              <a:t>ehavior disorders </a:t>
            </a:r>
            <a:endParaRPr dirty="0"/>
          </a:p>
        </p:txBody>
      </p:sp>
      <p:sp>
        <p:nvSpPr>
          <p:cNvPr id="4689" name="Google Shape;4689;p53"/>
          <p:cNvSpPr txBox="1">
            <a:spLocks noGrp="1"/>
          </p:cNvSpPr>
          <p:nvPr>
            <p:ph type="title" idx="6"/>
          </p:nvPr>
        </p:nvSpPr>
        <p:spPr>
          <a:xfrm>
            <a:off x="6218795" y="3684800"/>
            <a:ext cx="22101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D</a:t>
            </a:r>
            <a:r>
              <a:rPr lang="en" dirty="0"/>
              <a:t>epression</a:t>
            </a:r>
            <a:endParaRPr dirty="0"/>
          </a:p>
        </p:txBody>
      </p:sp>
      <p:sp>
        <p:nvSpPr>
          <p:cNvPr id="4691" name="Google Shape;4691;p53"/>
          <p:cNvSpPr txBox="1">
            <a:spLocks noGrp="1"/>
          </p:cNvSpPr>
          <p:nvPr>
            <p:ph type="title" idx="8"/>
          </p:nvPr>
        </p:nvSpPr>
        <p:spPr>
          <a:xfrm>
            <a:off x="-1870022" y="326925"/>
            <a:ext cx="7704000" cy="572700"/>
          </a:xfrm>
          <a:prstGeom prst="rect">
            <a:avLst/>
          </a:prstGeom>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3200" dirty="0">
                <a:solidFill>
                  <a:schemeClr val="tx2"/>
                </a:solidFill>
              </a:rPr>
              <a:t>C</a:t>
            </a:r>
            <a:r>
              <a:rPr lang="en" sz="3200" dirty="0">
                <a:solidFill>
                  <a:schemeClr val="tx2"/>
                </a:solidFill>
              </a:rPr>
              <a:t>ommon types</a:t>
            </a:r>
            <a:endParaRPr sz="3200" dirty="0">
              <a:solidFill>
                <a:schemeClr val="tx2"/>
              </a:solidFill>
            </a:endParaRPr>
          </a:p>
        </p:txBody>
      </p:sp>
      <p:grpSp>
        <p:nvGrpSpPr>
          <p:cNvPr id="4692" name="Google Shape;4692;p53"/>
          <p:cNvGrpSpPr/>
          <p:nvPr/>
        </p:nvGrpSpPr>
        <p:grpSpPr>
          <a:xfrm>
            <a:off x="1522834" y="1407128"/>
            <a:ext cx="604336" cy="572704"/>
            <a:chOff x="736661" y="1564738"/>
            <a:chExt cx="604336" cy="572704"/>
          </a:xfrm>
        </p:grpSpPr>
        <p:sp>
          <p:nvSpPr>
            <p:cNvPr id="4693" name="Google Shape;4693;p53"/>
            <p:cNvSpPr/>
            <p:nvPr/>
          </p:nvSpPr>
          <p:spPr>
            <a:xfrm>
              <a:off x="736661" y="15647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94" name="Google Shape;4694;p53"/>
            <p:cNvGrpSpPr/>
            <p:nvPr/>
          </p:nvGrpSpPr>
          <p:grpSpPr>
            <a:xfrm>
              <a:off x="881844" y="1665110"/>
              <a:ext cx="313961" cy="371973"/>
              <a:chOff x="4137111" y="3936041"/>
              <a:chExt cx="349428" cy="414039"/>
            </a:xfrm>
          </p:grpSpPr>
          <p:sp>
            <p:nvSpPr>
              <p:cNvPr id="4695" name="Google Shape;4695;p53"/>
              <p:cNvSpPr/>
              <p:nvPr/>
            </p:nvSpPr>
            <p:spPr>
              <a:xfrm>
                <a:off x="4307484" y="4103260"/>
                <a:ext cx="20769" cy="18359"/>
              </a:xfrm>
              <a:custGeom>
                <a:avLst/>
                <a:gdLst/>
                <a:ahLst/>
                <a:cxnLst/>
                <a:rect l="l" t="t" r="r" b="b"/>
                <a:pathLst>
                  <a:path w="586" h="518" extrusionOk="0">
                    <a:moveTo>
                      <a:pt x="375" y="1"/>
                    </a:moveTo>
                    <a:cubicBezTo>
                      <a:pt x="358" y="1"/>
                      <a:pt x="340" y="4"/>
                      <a:pt x="323" y="11"/>
                    </a:cubicBezTo>
                    <a:lnTo>
                      <a:pt x="91" y="108"/>
                    </a:lnTo>
                    <a:cubicBezTo>
                      <a:pt x="42" y="127"/>
                      <a:pt x="8" y="175"/>
                      <a:pt x="4" y="225"/>
                    </a:cubicBezTo>
                    <a:cubicBezTo>
                      <a:pt x="1" y="344"/>
                      <a:pt x="68" y="457"/>
                      <a:pt x="184" y="502"/>
                    </a:cubicBezTo>
                    <a:cubicBezTo>
                      <a:pt x="215" y="513"/>
                      <a:pt x="246" y="518"/>
                      <a:pt x="277" y="518"/>
                    </a:cubicBezTo>
                    <a:cubicBezTo>
                      <a:pt x="384" y="518"/>
                      <a:pt x="486" y="457"/>
                      <a:pt x="533" y="355"/>
                    </a:cubicBezTo>
                    <a:cubicBezTo>
                      <a:pt x="585" y="243"/>
                      <a:pt x="555" y="112"/>
                      <a:pt x="466" y="37"/>
                    </a:cubicBezTo>
                    <a:cubicBezTo>
                      <a:pt x="441" y="13"/>
                      <a:pt x="408" y="1"/>
                      <a:pt x="3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53"/>
              <p:cNvSpPr/>
              <p:nvPr/>
            </p:nvSpPr>
            <p:spPr>
              <a:xfrm>
                <a:off x="4246948" y="4103260"/>
                <a:ext cx="20734" cy="18359"/>
              </a:xfrm>
              <a:custGeom>
                <a:avLst/>
                <a:gdLst/>
                <a:ahLst/>
                <a:cxnLst/>
                <a:rect l="l" t="t" r="r" b="b"/>
                <a:pathLst>
                  <a:path w="585" h="518" extrusionOk="0">
                    <a:moveTo>
                      <a:pt x="211" y="1"/>
                    </a:moveTo>
                    <a:cubicBezTo>
                      <a:pt x="177" y="1"/>
                      <a:pt x="145" y="13"/>
                      <a:pt x="120" y="37"/>
                    </a:cubicBezTo>
                    <a:cubicBezTo>
                      <a:pt x="30" y="112"/>
                      <a:pt x="0" y="243"/>
                      <a:pt x="52" y="355"/>
                    </a:cubicBezTo>
                    <a:cubicBezTo>
                      <a:pt x="99" y="457"/>
                      <a:pt x="202" y="518"/>
                      <a:pt x="308" y="518"/>
                    </a:cubicBezTo>
                    <a:cubicBezTo>
                      <a:pt x="339" y="518"/>
                      <a:pt x="371" y="513"/>
                      <a:pt x="401" y="502"/>
                    </a:cubicBezTo>
                    <a:cubicBezTo>
                      <a:pt x="517" y="457"/>
                      <a:pt x="585" y="344"/>
                      <a:pt x="581" y="225"/>
                    </a:cubicBezTo>
                    <a:cubicBezTo>
                      <a:pt x="578" y="175"/>
                      <a:pt x="543" y="127"/>
                      <a:pt x="495" y="108"/>
                    </a:cubicBezTo>
                    <a:lnTo>
                      <a:pt x="263" y="11"/>
                    </a:lnTo>
                    <a:cubicBezTo>
                      <a:pt x="246" y="4"/>
                      <a:pt x="228" y="1"/>
                      <a:pt x="2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53"/>
              <p:cNvSpPr/>
              <p:nvPr/>
            </p:nvSpPr>
            <p:spPr>
              <a:xfrm>
                <a:off x="4262614" y="4159259"/>
                <a:ext cx="49938" cy="19706"/>
              </a:xfrm>
              <a:custGeom>
                <a:avLst/>
                <a:gdLst/>
                <a:ahLst/>
                <a:cxnLst/>
                <a:rect l="l" t="t" r="r" b="b"/>
                <a:pathLst>
                  <a:path w="1409" h="556" extrusionOk="0">
                    <a:moveTo>
                      <a:pt x="705" y="1"/>
                    </a:moveTo>
                    <a:cubicBezTo>
                      <a:pt x="465" y="1"/>
                      <a:pt x="236" y="94"/>
                      <a:pt x="68" y="263"/>
                    </a:cubicBezTo>
                    <a:cubicBezTo>
                      <a:pt x="1" y="331"/>
                      <a:pt x="1" y="439"/>
                      <a:pt x="68" y="506"/>
                    </a:cubicBezTo>
                    <a:cubicBezTo>
                      <a:pt x="102" y="538"/>
                      <a:pt x="146" y="554"/>
                      <a:pt x="190" y="554"/>
                    </a:cubicBezTo>
                    <a:cubicBezTo>
                      <a:pt x="234" y="554"/>
                      <a:pt x="278" y="538"/>
                      <a:pt x="312" y="506"/>
                    </a:cubicBezTo>
                    <a:cubicBezTo>
                      <a:pt x="416" y="398"/>
                      <a:pt x="555" y="341"/>
                      <a:pt x="705" y="341"/>
                    </a:cubicBezTo>
                    <a:cubicBezTo>
                      <a:pt x="855" y="341"/>
                      <a:pt x="993" y="398"/>
                      <a:pt x="1102" y="506"/>
                    </a:cubicBezTo>
                    <a:cubicBezTo>
                      <a:pt x="1132" y="540"/>
                      <a:pt x="1177" y="555"/>
                      <a:pt x="1222" y="555"/>
                    </a:cubicBezTo>
                    <a:cubicBezTo>
                      <a:pt x="1263" y="555"/>
                      <a:pt x="1308" y="540"/>
                      <a:pt x="1341" y="506"/>
                    </a:cubicBezTo>
                    <a:cubicBezTo>
                      <a:pt x="1409" y="439"/>
                      <a:pt x="1409" y="331"/>
                      <a:pt x="1341" y="263"/>
                    </a:cubicBezTo>
                    <a:cubicBezTo>
                      <a:pt x="1173" y="94"/>
                      <a:pt x="945" y="1"/>
                      <a:pt x="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8" name="Google Shape;4698;p53"/>
              <p:cNvSpPr/>
              <p:nvPr/>
            </p:nvSpPr>
            <p:spPr>
              <a:xfrm>
                <a:off x="4137111" y="3936041"/>
                <a:ext cx="349428" cy="414039"/>
              </a:xfrm>
              <a:custGeom>
                <a:avLst/>
                <a:gdLst/>
                <a:ahLst/>
                <a:cxnLst/>
                <a:rect l="l" t="t" r="r" b="b"/>
                <a:pathLst>
                  <a:path w="9859" h="11682" extrusionOk="0">
                    <a:moveTo>
                      <a:pt x="1769" y="3961"/>
                    </a:moveTo>
                    <a:lnTo>
                      <a:pt x="1769" y="5002"/>
                    </a:lnTo>
                    <a:lnTo>
                      <a:pt x="1709" y="5002"/>
                    </a:lnTo>
                    <a:cubicBezTo>
                      <a:pt x="1425" y="5002"/>
                      <a:pt x="1192" y="4767"/>
                      <a:pt x="1192" y="4481"/>
                    </a:cubicBezTo>
                    <a:cubicBezTo>
                      <a:pt x="1192" y="4193"/>
                      <a:pt x="1425" y="3961"/>
                      <a:pt x="1709" y="3961"/>
                    </a:cubicBezTo>
                    <a:close/>
                    <a:moveTo>
                      <a:pt x="6782" y="3961"/>
                    </a:moveTo>
                    <a:cubicBezTo>
                      <a:pt x="7067" y="3961"/>
                      <a:pt x="7299" y="4193"/>
                      <a:pt x="7299" y="4481"/>
                    </a:cubicBezTo>
                    <a:cubicBezTo>
                      <a:pt x="7299" y="4767"/>
                      <a:pt x="7067" y="5002"/>
                      <a:pt x="6782" y="5002"/>
                    </a:cubicBezTo>
                    <a:lnTo>
                      <a:pt x="6722" y="5002"/>
                    </a:lnTo>
                    <a:lnTo>
                      <a:pt x="6722" y="3961"/>
                    </a:lnTo>
                    <a:close/>
                    <a:moveTo>
                      <a:pt x="4246" y="3358"/>
                    </a:moveTo>
                    <a:lnTo>
                      <a:pt x="4265" y="3384"/>
                    </a:lnTo>
                    <a:cubicBezTo>
                      <a:pt x="4474" y="3620"/>
                      <a:pt x="4718" y="3819"/>
                      <a:pt x="4991" y="3968"/>
                    </a:cubicBezTo>
                    <a:cubicBezTo>
                      <a:pt x="4913" y="4013"/>
                      <a:pt x="4842" y="4058"/>
                      <a:pt x="4782" y="4099"/>
                    </a:cubicBezTo>
                    <a:lnTo>
                      <a:pt x="4721" y="4039"/>
                    </a:lnTo>
                    <a:cubicBezTo>
                      <a:pt x="4687" y="4009"/>
                      <a:pt x="4645" y="3994"/>
                      <a:pt x="4603" y="3994"/>
                    </a:cubicBezTo>
                    <a:cubicBezTo>
                      <a:pt x="4557" y="3994"/>
                      <a:pt x="4511" y="4012"/>
                      <a:pt x="4478" y="4047"/>
                    </a:cubicBezTo>
                    <a:cubicBezTo>
                      <a:pt x="4415" y="4118"/>
                      <a:pt x="4418" y="4227"/>
                      <a:pt x="4486" y="4291"/>
                    </a:cubicBezTo>
                    <a:lnTo>
                      <a:pt x="4553" y="4350"/>
                    </a:lnTo>
                    <a:cubicBezTo>
                      <a:pt x="4617" y="4410"/>
                      <a:pt x="4699" y="4444"/>
                      <a:pt x="4782" y="4444"/>
                    </a:cubicBezTo>
                    <a:cubicBezTo>
                      <a:pt x="4845" y="4444"/>
                      <a:pt x="4909" y="4426"/>
                      <a:pt x="4969" y="4384"/>
                    </a:cubicBezTo>
                    <a:cubicBezTo>
                      <a:pt x="5062" y="4324"/>
                      <a:pt x="5235" y="4215"/>
                      <a:pt x="5389" y="4151"/>
                    </a:cubicBezTo>
                    <a:cubicBezTo>
                      <a:pt x="5452" y="4174"/>
                      <a:pt x="5516" y="4193"/>
                      <a:pt x="5579" y="4212"/>
                    </a:cubicBezTo>
                    <a:lnTo>
                      <a:pt x="5781" y="4268"/>
                    </a:lnTo>
                    <a:cubicBezTo>
                      <a:pt x="5861" y="4291"/>
                      <a:pt x="5924" y="4343"/>
                      <a:pt x="5961" y="4414"/>
                    </a:cubicBezTo>
                    <a:lnTo>
                      <a:pt x="6378" y="5212"/>
                    </a:lnTo>
                    <a:cubicBezTo>
                      <a:pt x="6355" y="6370"/>
                      <a:pt x="5407" y="7307"/>
                      <a:pt x="4246" y="7307"/>
                    </a:cubicBezTo>
                    <a:cubicBezTo>
                      <a:pt x="3084" y="7307"/>
                      <a:pt x="2136" y="6370"/>
                      <a:pt x="2114" y="5212"/>
                    </a:cubicBezTo>
                    <a:lnTo>
                      <a:pt x="2530" y="4414"/>
                    </a:lnTo>
                    <a:cubicBezTo>
                      <a:pt x="2567" y="4343"/>
                      <a:pt x="2631" y="4291"/>
                      <a:pt x="2710" y="4268"/>
                    </a:cubicBezTo>
                    <a:lnTo>
                      <a:pt x="2912" y="4212"/>
                    </a:lnTo>
                    <a:cubicBezTo>
                      <a:pt x="2976" y="4193"/>
                      <a:pt x="3039" y="4174"/>
                      <a:pt x="3103" y="4151"/>
                    </a:cubicBezTo>
                    <a:cubicBezTo>
                      <a:pt x="3257" y="4215"/>
                      <a:pt x="3429" y="4324"/>
                      <a:pt x="3523" y="4388"/>
                    </a:cubicBezTo>
                    <a:cubicBezTo>
                      <a:pt x="3583" y="4426"/>
                      <a:pt x="3646" y="4444"/>
                      <a:pt x="3710" y="4444"/>
                    </a:cubicBezTo>
                    <a:cubicBezTo>
                      <a:pt x="3793" y="4444"/>
                      <a:pt x="3875" y="4410"/>
                      <a:pt x="3938" y="4350"/>
                    </a:cubicBezTo>
                    <a:lnTo>
                      <a:pt x="4006" y="4291"/>
                    </a:lnTo>
                    <a:cubicBezTo>
                      <a:pt x="4073" y="4227"/>
                      <a:pt x="4078" y="4118"/>
                      <a:pt x="4014" y="4047"/>
                    </a:cubicBezTo>
                    <a:cubicBezTo>
                      <a:pt x="3980" y="4012"/>
                      <a:pt x="3935" y="3994"/>
                      <a:pt x="3889" y="3994"/>
                    </a:cubicBezTo>
                    <a:cubicBezTo>
                      <a:pt x="3847" y="3994"/>
                      <a:pt x="3804" y="4009"/>
                      <a:pt x="3770" y="4039"/>
                    </a:cubicBezTo>
                    <a:lnTo>
                      <a:pt x="3710" y="4099"/>
                    </a:lnTo>
                    <a:cubicBezTo>
                      <a:pt x="3650" y="4058"/>
                      <a:pt x="3579" y="4013"/>
                      <a:pt x="3504" y="3968"/>
                    </a:cubicBezTo>
                    <a:cubicBezTo>
                      <a:pt x="3774" y="3819"/>
                      <a:pt x="4017" y="3620"/>
                      <a:pt x="4227" y="3384"/>
                    </a:cubicBezTo>
                    <a:lnTo>
                      <a:pt x="4246" y="3358"/>
                    </a:lnTo>
                    <a:close/>
                    <a:moveTo>
                      <a:pt x="1635" y="5339"/>
                    </a:moveTo>
                    <a:cubicBezTo>
                      <a:pt x="1661" y="5343"/>
                      <a:pt x="1687" y="5343"/>
                      <a:pt x="1709" y="5343"/>
                    </a:cubicBezTo>
                    <a:lnTo>
                      <a:pt x="1777" y="5343"/>
                    </a:lnTo>
                    <a:cubicBezTo>
                      <a:pt x="1837" y="6242"/>
                      <a:pt x="2384" y="7014"/>
                      <a:pt x="3151" y="7393"/>
                    </a:cubicBezTo>
                    <a:lnTo>
                      <a:pt x="3151" y="8194"/>
                    </a:lnTo>
                    <a:lnTo>
                      <a:pt x="2189" y="8438"/>
                    </a:lnTo>
                    <a:cubicBezTo>
                      <a:pt x="1923" y="8213"/>
                      <a:pt x="1814" y="8011"/>
                      <a:pt x="1814" y="8007"/>
                    </a:cubicBezTo>
                    <a:cubicBezTo>
                      <a:pt x="1792" y="7966"/>
                      <a:pt x="1754" y="7932"/>
                      <a:pt x="1709" y="7921"/>
                    </a:cubicBezTo>
                    <a:cubicBezTo>
                      <a:pt x="1693" y="7916"/>
                      <a:pt x="1676" y="7913"/>
                      <a:pt x="1660" y="7913"/>
                    </a:cubicBezTo>
                    <a:cubicBezTo>
                      <a:pt x="1628" y="7913"/>
                      <a:pt x="1598" y="7922"/>
                      <a:pt x="1571" y="7940"/>
                    </a:cubicBezTo>
                    <a:cubicBezTo>
                      <a:pt x="1433" y="8029"/>
                      <a:pt x="1266" y="8086"/>
                      <a:pt x="1100" y="8086"/>
                    </a:cubicBezTo>
                    <a:cubicBezTo>
                      <a:pt x="904" y="8086"/>
                      <a:pt x="711" y="8007"/>
                      <a:pt x="571" y="7808"/>
                    </a:cubicBezTo>
                    <a:cubicBezTo>
                      <a:pt x="324" y="7460"/>
                      <a:pt x="499" y="7082"/>
                      <a:pt x="780" y="6861"/>
                    </a:cubicBezTo>
                    <a:cubicBezTo>
                      <a:pt x="1417" y="6366"/>
                      <a:pt x="1590" y="5680"/>
                      <a:pt x="1635" y="5339"/>
                    </a:cubicBezTo>
                    <a:close/>
                    <a:moveTo>
                      <a:pt x="6857" y="5339"/>
                    </a:moveTo>
                    <a:cubicBezTo>
                      <a:pt x="6902" y="5680"/>
                      <a:pt x="7074" y="6366"/>
                      <a:pt x="7711" y="6861"/>
                    </a:cubicBezTo>
                    <a:cubicBezTo>
                      <a:pt x="7992" y="7082"/>
                      <a:pt x="8169" y="7460"/>
                      <a:pt x="7921" y="7808"/>
                    </a:cubicBezTo>
                    <a:cubicBezTo>
                      <a:pt x="7781" y="8007"/>
                      <a:pt x="7587" y="8086"/>
                      <a:pt x="7392" y="8086"/>
                    </a:cubicBezTo>
                    <a:cubicBezTo>
                      <a:pt x="7226" y="8086"/>
                      <a:pt x="7058" y="8029"/>
                      <a:pt x="6921" y="7940"/>
                    </a:cubicBezTo>
                    <a:cubicBezTo>
                      <a:pt x="6893" y="7922"/>
                      <a:pt x="6863" y="7913"/>
                      <a:pt x="6833" y="7913"/>
                    </a:cubicBezTo>
                    <a:cubicBezTo>
                      <a:pt x="6817" y="7913"/>
                      <a:pt x="6801" y="7916"/>
                      <a:pt x="6786" y="7921"/>
                    </a:cubicBezTo>
                    <a:cubicBezTo>
                      <a:pt x="6737" y="7932"/>
                      <a:pt x="6699" y="7966"/>
                      <a:pt x="6677" y="8007"/>
                    </a:cubicBezTo>
                    <a:cubicBezTo>
                      <a:pt x="6677" y="8011"/>
                      <a:pt x="6568" y="8213"/>
                      <a:pt x="6303" y="8438"/>
                    </a:cubicBezTo>
                    <a:lnTo>
                      <a:pt x="5340" y="8194"/>
                    </a:lnTo>
                    <a:lnTo>
                      <a:pt x="5340" y="7393"/>
                    </a:lnTo>
                    <a:cubicBezTo>
                      <a:pt x="6108" y="7014"/>
                      <a:pt x="6655" y="6242"/>
                      <a:pt x="6715" y="5343"/>
                    </a:cubicBezTo>
                    <a:lnTo>
                      <a:pt x="6782" y="5343"/>
                    </a:lnTo>
                    <a:cubicBezTo>
                      <a:pt x="6805" y="5343"/>
                      <a:pt x="6831" y="5343"/>
                      <a:pt x="6857" y="5339"/>
                    </a:cubicBezTo>
                    <a:close/>
                    <a:moveTo>
                      <a:pt x="4995" y="7531"/>
                    </a:moveTo>
                    <a:lnTo>
                      <a:pt x="4995" y="8329"/>
                    </a:lnTo>
                    <a:cubicBezTo>
                      <a:pt x="4995" y="8408"/>
                      <a:pt x="5051" y="8476"/>
                      <a:pt x="5126" y="8494"/>
                    </a:cubicBezTo>
                    <a:lnTo>
                      <a:pt x="6059" y="8730"/>
                    </a:lnTo>
                    <a:cubicBezTo>
                      <a:pt x="5876" y="9569"/>
                      <a:pt x="5119" y="10188"/>
                      <a:pt x="4246" y="10188"/>
                    </a:cubicBezTo>
                    <a:cubicBezTo>
                      <a:pt x="3373" y="10188"/>
                      <a:pt x="2616" y="9569"/>
                      <a:pt x="2432" y="8730"/>
                    </a:cubicBezTo>
                    <a:lnTo>
                      <a:pt x="3365" y="8494"/>
                    </a:lnTo>
                    <a:cubicBezTo>
                      <a:pt x="3440" y="8476"/>
                      <a:pt x="3497" y="8408"/>
                      <a:pt x="3497" y="8329"/>
                    </a:cubicBezTo>
                    <a:lnTo>
                      <a:pt x="3497" y="7531"/>
                    </a:lnTo>
                    <a:cubicBezTo>
                      <a:pt x="3732" y="7606"/>
                      <a:pt x="3983" y="7647"/>
                      <a:pt x="4246" y="7647"/>
                    </a:cubicBezTo>
                    <a:cubicBezTo>
                      <a:pt x="4508" y="7647"/>
                      <a:pt x="4759" y="7606"/>
                      <a:pt x="4995" y="7531"/>
                    </a:cubicBezTo>
                    <a:close/>
                    <a:moveTo>
                      <a:pt x="4246" y="1"/>
                    </a:moveTo>
                    <a:cubicBezTo>
                      <a:pt x="3530" y="1"/>
                      <a:pt x="2841" y="263"/>
                      <a:pt x="2305" y="735"/>
                    </a:cubicBezTo>
                    <a:cubicBezTo>
                      <a:pt x="2234" y="799"/>
                      <a:pt x="2226" y="904"/>
                      <a:pt x="2290" y="975"/>
                    </a:cubicBezTo>
                    <a:cubicBezTo>
                      <a:pt x="2323" y="1013"/>
                      <a:pt x="2370" y="1033"/>
                      <a:pt x="2417" y="1033"/>
                    </a:cubicBezTo>
                    <a:cubicBezTo>
                      <a:pt x="2457" y="1033"/>
                      <a:pt x="2498" y="1019"/>
                      <a:pt x="2530" y="990"/>
                    </a:cubicBezTo>
                    <a:cubicBezTo>
                      <a:pt x="3006" y="574"/>
                      <a:pt x="3613" y="342"/>
                      <a:pt x="4246" y="342"/>
                    </a:cubicBezTo>
                    <a:cubicBezTo>
                      <a:pt x="5003" y="342"/>
                      <a:pt x="5710" y="667"/>
                      <a:pt x="6205" y="1237"/>
                    </a:cubicBezTo>
                    <a:cubicBezTo>
                      <a:pt x="6025" y="1533"/>
                      <a:pt x="5921" y="1878"/>
                      <a:pt x="5921" y="2249"/>
                    </a:cubicBezTo>
                    <a:cubicBezTo>
                      <a:pt x="5921" y="2788"/>
                      <a:pt x="6138" y="3275"/>
                      <a:pt x="6490" y="3631"/>
                    </a:cubicBezTo>
                    <a:cubicBezTo>
                      <a:pt x="6426" y="3653"/>
                      <a:pt x="6378" y="3717"/>
                      <a:pt x="6378" y="3788"/>
                    </a:cubicBezTo>
                    <a:lnTo>
                      <a:pt x="6378" y="4474"/>
                    </a:lnTo>
                    <a:lnTo>
                      <a:pt x="6265" y="4257"/>
                    </a:lnTo>
                    <a:cubicBezTo>
                      <a:pt x="6182" y="4103"/>
                      <a:pt x="6040" y="3987"/>
                      <a:pt x="5876" y="3938"/>
                    </a:cubicBezTo>
                    <a:lnTo>
                      <a:pt x="5669" y="3882"/>
                    </a:lnTo>
                    <a:cubicBezTo>
                      <a:pt x="5224" y="3759"/>
                      <a:pt x="4827" y="3508"/>
                      <a:pt x="4523" y="3159"/>
                    </a:cubicBezTo>
                    <a:lnTo>
                      <a:pt x="4373" y="2987"/>
                    </a:lnTo>
                    <a:cubicBezTo>
                      <a:pt x="4343" y="2949"/>
                      <a:pt x="4294" y="2927"/>
                      <a:pt x="4246" y="2927"/>
                    </a:cubicBezTo>
                    <a:cubicBezTo>
                      <a:pt x="4197" y="2927"/>
                      <a:pt x="4149" y="2949"/>
                      <a:pt x="4118" y="2987"/>
                    </a:cubicBezTo>
                    <a:lnTo>
                      <a:pt x="3969" y="3159"/>
                    </a:lnTo>
                    <a:cubicBezTo>
                      <a:pt x="3665" y="3508"/>
                      <a:pt x="3268" y="3759"/>
                      <a:pt x="2822" y="3882"/>
                    </a:cubicBezTo>
                    <a:lnTo>
                      <a:pt x="2616" y="3938"/>
                    </a:lnTo>
                    <a:cubicBezTo>
                      <a:pt x="2451" y="3987"/>
                      <a:pt x="2309" y="4103"/>
                      <a:pt x="2226" y="4257"/>
                    </a:cubicBezTo>
                    <a:lnTo>
                      <a:pt x="2114" y="4474"/>
                    </a:lnTo>
                    <a:lnTo>
                      <a:pt x="2114" y="3788"/>
                    </a:lnTo>
                    <a:cubicBezTo>
                      <a:pt x="2114" y="3695"/>
                      <a:pt x="2036" y="3620"/>
                      <a:pt x="1942" y="3620"/>
                    </a:cubicBezTo>
                    <a:lnTo>
                      <a:pt x="1653" y="3620"/>
                    </a:lnTo>
                    <a:lnTo>
                      <a:pt x="1653" y="2938"/>
                    </a:lnTo>
                    <a:cubicBezTo>
                      <a:pt x="1653" y="2448"/>
                      <a:pt x="1788" y="1976"/>
                      <a:pt x="2046" y="1563"/>
                    </a:cubicBezTo>
                    <a:cubicBezTo>
                      <a:pt x="2095" y="1481"/>
                      <a:pt x="2072" y="1376"/>
                      <a:pt x="1991" y="1327"/>
                    </a:cubicBezTo>
                    <a:cubicBezTo>
                      <a:pt x="1963" y="1308"/>
                      <a:pt x="1931" y="1300"/>
                      <a:pt x="1901" y="1300"/>
                    </a:cubicBezTo>
                    <a:cubicBezTo>
                      <a:pt x="1844" y="1300"/>
                      <a:pt x="1788" y="1329"/>
                      <a:pt x="1754" y="1379"/>
                    </a:cubicBezTo>
                    <a:cubicBezTo>
                      <a:pt x="1462" y="1848"/>
                      <a:pt x="1308" y="2384"/>
                      <a:pt x="1308" y="2938"/>
                    </a:cubicBezTo>
                    <a:lnTo>
                      <a:pt x="1308" y="3717"/>
                    </a:lnTo>
                    <a:cubicBezTo>
                      <a:pt x="1035" y="3864"/>
                      <a:pt x="848" y="4151"/>
                      <a:pt x="848" y="4481"/>
                    </a:cubicBezTo>
                    <a:cubicBezTo>
                      <a:pt x="848" y="4808"/>
                      <a:pt x="1031" y="5092"/>
                      <a:pt x="1301" y="5239"/>
                    </a:cubicBezTo>
                    <a:cubicBezTo>
                      <a:pt x="1275" y="5493"/>
                      <a:pt x="1147" y="6145"/>
                      <a:pt x="571" y="6591"/>
                    </a:cubicBezTo>
                    <a:cubicBezTo>
                      <a:pt x="1" y="7029"/>
                      <a:pt x="27" y="7632"/>
                      <a:pt x="293" y="8007"/>
                    </a:cubicBezTo>
                    <a:cubicBezTo>
                      <a:pt x="443" y="8217"/>
                      <a:pt x="661" y="8363"/>
                      <a:pt x="915" y="8412"/>
                    </a:cubicBezTo>
                    <a:cubicBezTo>
                      <a:pt x="980" y="8425"/>
                      <a:pt x="1045" y="8431"/>
                      <a:pt x="1111" y="8431"/>
                    </a:cubicBezTo>
                    <a:cubicBezTo>
                      <a:pt x="1275" y="8431"/>
                      <a:pt x="1441" y="8392"/>
                      <a:pt x="1605" y="8315"/>
                    </a:cubicBezTo>
                    <a:cubicBezTo>
                      <a:pt x="1650" y="8374"/>
                      <a:pt x="1713" y="8453"/>
                      <a:pt x="1796" y="8539"/>
                    </a:cubicBezTo>
                    <a:cubicBezTo>
                      <a:pt x="960" y="8801"/>
                      <a:pt x="387" y="9577"/>
                      <a:pt x="387" y="10461"/>
                    </a:cubicBezTo>
                    <a:lnTo>
                      <a:pt x="387" y="11510"/>
                    </a:lnTo>
                    <a:cubicBezTo>
                      <a:pt x="387" y="11604"/>
                      <a:pt x="466" y="11682"/>
                      <a:pt x="559" y="11682"/>
                    </a:cubicBezTo>
                    <a:lnTo>
                      <a:pt x="7932" y="11682"/>
                    </a:lnTo>
                    <a:cubicBezTo>
                      <a:pt x="8026" y="11682"/>
                      <a:pt x="8105" y="11604"/>
                      <a:pt x="8105" y="11510"/>
                    </a:cubicBezTo>
                    <a:lnTo>
                      <a:pt x="8105" y="10757"/>
                    </a:lnTo>
                    <a:cubicBezTo>
                      <a:pt x="8105" y="10663"/>
                      <a:pt x="8026" y="10585"/>
                      <a:pt x="7932" y="10585"/>
                    </a:cubicBezTo>
                    <a:cubicBezTo>
                      <a:pt x="7839" y="10585"/>
                      <a:pt x="7760" y="10663"/>
                      <a:pt x="7760" y="10757"/>
                    </a:cubicBezTo>
                    <a:lnTo>
                      <a:pt x="7760" y="11338"/>
                    </a:lnTo>
                    <a:lnTo>
                      <a:pt x="6490" y="11338"/>
                    </a:lnTo>
                    <a:lnTo>
                      <a:pt x="6490" y="10772"/>
                    </a:lnTo>
                    <a:cubicBezTo>
                      <a:pt x="6490" y="10678"/>
                      <a:pt x="6415" y="10599"/>
                      <a:pt x="6321" y="10599"/>
                    </a:cubicBezTo>
                    <a:cubicBezTo>
                      <a:pt x="6224" y="10599"/>
                      <a:pt x="6149" y="10678"/>
                      <a:pt x="6149" y="10772"/>
                    </a:cubicBezTo>
                    <a:lnTo>
                      <a:pt x="6149" y="11338"/>
                    </a:lnTo>
                    <a:lnTo>
                      <a:pt x="2342" y="11338"/>
                    </a:lnTo>
                    <a:lnTo>
                      <a:pt x="2342" y="10772"/>
                    </a:lnTo>
                    <a:cubicBezTo>
                      <a:pt x="2342" y="10678"/>
                      <a:pt x="2268" y="10599"/>
                      <a:pt x="2170" y="10599"/>
                    </a:cubicBezTo>
                    <a:cubicBezTo>
                      <a:pt x="2077" y="10599"/>
                      <a:pt x="2001" y="10678"/>
                      <a:pt x="2001" y="10772"/>
                    </a:cubicBezTo>
                    <a:lnTo>
                      <a:pt x="2001" y="11338"/>
                    </a:lnTo>
                    <a:lnTo>
                      <a:pt x="732" y="11338"/>
                    </a:lnTo>
                    <a:lnTo>
                      <a:pt x="732" y="10461"/>
                    </a:lnTo>
                    <a:cubicBezTo>
                      <a:pt x="732" y="9693"/>
                      <a:pt x="1252" y="9022"/>
                      <a:pt x="1998" y="8839"/>
                    </a:cubicBezTo>
                    <a:lnTo>
                      <a:pt x="2099" y="8813"/>
                    </a:lnTo>
                    <a:cubicBezTo>
                      <a:pt x="2324" y="9802"/>
                      <a:pt x="3215" y="10528"/>
                      <a:pt x="4246" y="10528"/>
                    </a:cubicBezTo>
                    <a:cubicBezTo>
                      <a:pt x="5276" y="10528"/>
                      <a:pt x="6168" y="9802"/>
                      <a:pt x="6393" y="8813"/>
                    </a:cubicBezTo>
                    <a:lnTo>
                      <a:pt x="6494" y="8839"/>
                    </a:lnTo>
                    <a:cubicBezTo>
                      <a:pt x="7074" y="8981"/>
                      <a:pt x="7539" y="9430"/>
                      <a:pt x="7700" y="10008"/>
                    </a:cubicBezTo>
                    <a:cubicBezTo>
                      <a:pt x="7723" y="10082"/>
                      <a:pt x="7790" y="10131"/>
                      <a:pt x="7865" y="10131"/>
                    </a:cubicBezTo>
                    <a:cubicBezTo>
                      <a:pt x="7880" y="10131"/>
                      <a:pt x="7894" y="10131"/>
                      <a:pt x="7910" y="10127"/>
                    </a:cubicBezTo>
                    <a:cubicBezTo>
                      <a:pt x="8000" y="10101"/>
                      <a:pt x="8056" y="10008"/>
                      <a:pt x="8029" y="9914"/>
                    </a:cubicBezTo>
                    <a:cubicBezTo>
                      <a:pt x="7846" y="9259"/>
                      <a:pt x="7341" y="8742"/>
                      <a:pt x="6696" y="8539"/>
                    </a:cubicBezTo>
                    <a:cubicBezTo>
                      <a:pt x="6779" y="8453"/>
                      <a:pt x="6842" y="8374"/>
                      <a:pt x="6887" y="8315"/>
                    </a:cubicBezTo>
                    <a:cubicBezTo>
                      <a:pt x="7050" y="8392"/>
                      <a:pt x="7217" y="8431"/>
                      <a:pt x="7380" y="8431"/>
                    </a:cubicBezTo>
                    <a:cubicBezTo>
                      <a:pt x="7446" y="8431"/>
                      <a:pt x="7512" y="8425"/>
                      <a:pt x="7576" y="8412"/>
                    </a:cubicBezTo>
                    <a:cubicBezTo>
                      <a:pt x="7832" y="8363"/>
                      <a:pt x="8052" y="8217"/>
                      <a:pt x="8198" y="8007"/>
                    </a:cubicBezTo>
                    <a:cubicBezTo>
                      <a:pt x="8465" y="7632"/>
                      <a:pt x="8491" y="7029"/>
                      <a:pt x="7921" y="6591"/>
                    </a:cubicBezTo>
                    <a:cubicBezTo>
                      <a:pt x="7344" y="6145"/>
                      <a:pt x="7217" y="5493"/>
                      <a:pt x="7190" y="5239"/>
                    </a:cubicBezTo>
                    <a:cubicBezTo>
                      <a:pt x="7460" y="5092"/>
                      <a:pt x="7644" y="4808"/>
                      <a:pt x="7644" y="4481"/>
                    </a:cubicBezTo>
                    <a:cubicBezTo>
                      <a:pt x="7644" y="4381"/>
                      <a:pt x="7625" y="4286"/>
                      <a:pt x="7595" y="4196"/>
                    </a:cubicBezTo>
                    <a:lnTo>
                      <a:pt x="7595" y="4196"/>
                    </a:lnTo>
                    <a:cubicBezTo>
                      <a:pt x="7692" y="4212"/>
                      <a:pt x="7790" y="4219"/>
                      <a:pt x="7891" y="4219"/>
                    </a:cubicBezTo>
                    <a:cubicBezTo>
                      <a:pt x="8119" y="4219"/>
                      <a:pt x="8344" y="4178"/>
                      <a:pt x="8554" y="4103"/>
                    </a:cubicBezTo>
                    <a:cubicBezTo>
                      <a:pt x="8644" y="4070"/>
                      <a:pt x="8689" y="3972"/>
                      <a:pt x="8659" y="3886"/>
                    </a:cubicBezTo>
                    <a:cubicBezTo>
                      <a:pt x="8632" y="3815"/>
                      <a:pt x="8566" y="3772"/>
                      <a:pt x="8495" y="3772"/>
                    </a:cubicBezTo>
                    <a:cubicBezTo>
                      <a:pt x="8476" y="3772"/>
                      <a:pt x="8457" y="3775"/>
                      <a:pt x="8438" y="3781"/>
                    </a:cubicBezTo>
                    <a:cubicBezTo>
                      <a:pt x="8266" y="3845"/>
                      <a:pt x="8079" y="3875"/>
                      <a:pt x="7891" y="3875"/>
                    </a:cubicBezTo>
                    <a:cubicBezTo>
                      <a:pt x="6995" y="3875"/>
                      <a:pt x="6265" y="3148"/>
                      <a:pt x="6265" y="2249"/>
                    </a:cubicBezTo>
                    <a:cubicBezTo>
                      <a:pt x="6265" y="1353"/>
                      <a:pt x="6995" y="622"/>
                      <a:pt x="7891" y="622"/>
                    </a:cubicBezTo>
                    <a:cubicBezTo>
                      <a:pt x="8786" y="622"/>
                      <a:pt x="9517" y="1353"/>
                      <a:pt x="9517" y="2249"/>
                    </a:cubicBezTo>
                    <a:cubicBezTo>
                      <a:pt x="9517" y="2680"/>
                      <a:pt x="9352" y="3088"/>
                      <a:pt x="9049" y="3395"/>
                    </a:cubicBezTo>
                    <a:cubicBezTo>
                      <a:pt x="8982" y="3463"/>
                      <a:pt x="8982" y="3567"/>
                      <a:pt x="9049" y="3634"/>
                    </a:cubicBezTo>
                    <a:cubicBezTo>
                      <a:pt x="9083" y="3668"/>
                      <a:pt x="9127" y="3685"/>
                      <a:pt x="9171" y="3685"/>
                    </a:cubicBezTo>
                    <a:cubicBezTo>
                      <a:pt x="9215" y="3685"/>
                      <a:pt x="9259" y="3668"/>
                      <a:pt x="9293" y="3634"/>
                    </a:cubicBezTo>
                    <a:cubicBezTo>
                      <a:pt x="9656" y="3264"/>
                      <a:pt x="9858" y="2773"/>
                      <a:pt x="9858" y="2249"/>
                    </a:cubicBezTo>
                    <a:cubicBezTo>
                      <a:pt x="9858" y="1166"/>
                      <a:pt x="8978" y="282"/>
                      <a:pt x="7891" y="282"/>
                    </a:cubicBezTo>
                    <a:cubicBezTo>
                      <a:pt x="7303" y="282"/>
                      <a:pt x="6771" y="544"/>
                      <a:pt x="6411" y="952"/>
                    </a:cubicBezTo>
                    <a:cubicBezTo>
                      <a:pt x="5857" y="345"/>
                      <a:pt x="5077" y="1"/>
                      <a:pt x="42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9" name="Google Shape;4699;p53"/>
              <p:cNvSpPr/>
              <p:nvPr/>
            </p:nvSpPr>
            <p:spPr>
              <a:xfrm>
                <a:off x="4423559" y="3984243"/>
                <a:ext cx="32820" cy="33493"/>
              </a:xfrm>
              <a:custGeom>
                <a:avLst/>
                <a:gdLst/>
                <a:ahLst/>
                <a:cxnLst/>
                <a:rect l="l" t="t" r="r" b="b"/>
                <a:pathLst>
                  <a:path w="926" h="945" extrusionOk="0">
                    <a:moveTo>
                      <a:pt x="172" y="1"/>
                    </a:moveTo>
                    <a:cubicBezTo>
                      <a:pt x="79" y="1"/>
                      <a:pt x="0" y="76"/>
                      <a:pt x="0" y="170"/>
                    </a:cubicBezTo>
                    <a:lnTo>
                      <a:pt x="0" y="383"/>
                    </a:lnTo>
                    <a:cubicBezTo>
                      <a:pt x="0" y="694"/>
                      <a:pt x="251" y="945"/>
                      <a:pt x="562" y="945"/>
                    </a:cubicBezTo>
                    <a:lnTo>
                      <a:pt x="753" y="945"/>
                    </a:lnTo>
                    <a:cubicBezTo>
                      <a:pt x="847" y="945"/>
                      <a:pt x="926" y="870"/>
                      <a:pt x="926" y="776"/>
                    </a:cubicBezTo>
                    <a:cubicBezTo>
                      <a:pt x="926" y="683"/>
                      <a:pt x="847" y="604"/>
                      <a:pt x="753" y="604"/>
                    </a:cubicBezTo>
                    <a:lnTo>
                      <a:pt x="562" y="604"/>
                    </a:lnTo>
                    <a:cubicBezTo>
                      <a:pt x="442" y="604"/>
                      <a:pt x="345" y="507"/>
                      <a:pt x="345" y="383"/>
                    </a:cubicBezTo>
                    <a:lnTo>
                      <a:pt x="345" y="170"/>
                    </a:lnTo>
                    <a:cubicBezTo>
                      <a:pt x="345" y="76"/>
                      <a:pt x="267" y="1"/>
                      <a:pt x="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0" name="Google Shape;4700;p53"/>
              <p:cNvSpPr/>
              <p:nvPr/>
            </p:nvSpPr>
            <p:spPr>
              <a:xfrm>
                <a:off x="4377235" y="3984243"/>
                <a:ext cx="32820" cy="33493"/>
              </a:xfrm>
              <a:custGeom>
                <a:avLst/>
                <a:gdLst/>
                <a:ahLst/>
                <a:cxnLst/>
                <a:rect l="l" t="t" r="r" b="b"/>
                <a:pathLst>
                  <a:path w="926" h="945" extrusionOk="0">
                    <a:moveTo>
                      <a:pt x="753" y="1"/>
                    </a:moveTo>
                    <a:cubicBezTo>
                      <a:pt x="659" y="1"/>
                      <a:pt x="580" y="76"/>
                      <a:pt x="580" y="170"/>
                    </a:cubicBezTo>
                    <a:lnTo>
                      <a:pt x="580" y="383"/>
                    </a:lnTo>
                    <a:cubicBezTo>
                      <a:pt x="580" y="507"/>
                      <a:pt x="483" y="604"/>
                      <a:pt x="363" y="604"/>
                    </a:cubicBezTo>
                    <a:lnTo>
                      <a:pt x="172" y="604"/>
                    </a:lnTo>
                    <a:cubicBezTo>
                      <a:pt x="78" y="604"/>
                      <a:pt x="0" y="683"/>
                      <a:pt x="0" y="776"/>
                    </a:cubicBezTo>
                    <a:cubicBezTo>
                      <a:pt x="0" y="870"/>
                      <a:pt x="78" y="945"/>
                      <a:pt x="172" y="945"/>
                    </a:cubicBezTo>
                    <a:lnTo>
                      <a:pt x="363" y="945"/>
                    </a:lnTo>
                    <a:cubicBezTo>
                      <a:pt x="670" y="945"/>
                      <a:pt x="925" y="694"/>
                      <a:pt x="925" y="383"/>
                    </a:cubicBezTo>
                    <a:lnTo>
                      <a:pt x="925" y="170"/>
                    </a:lnTo>
                    <a:cubicBezTo>
                      <a:pt x="925" y="76"/>
                      <a:pt x="846" y="1"/>
                      <a:pt x="7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1" name="Google Shape;4701;p53"/>
              <p:cNvSpPr/>
              <p:nvPr/>
            </p:nvSpPr>
            <p:spPr>
              <a:xfrm>
                <a:off x="4392618" y="4023408"/>
                <a:ext cx="48379" cy="23995"/>
              </a:xfrm>
              <a:custGeom>
                <a:avLst/>
                <a:gdLst/>
                <a:ahLst/>
                <a:cxnLst/>
                <a:rect l="l" t="t" r="r" b="b"/>
                <a:pathLst>
                  <a:path w="1365" h="677" extrusionOk="0">
                    <a:moveTo>
                      <a:pt x="682" y="1"/>
                    </a:moveTo>
                    <a:cubicBezTo>
                      <a:pt x="533" y="1"/>
                      <a:pt x="390" y="61"/>
                      <a:pt x="285" y="166"/>
                    </a:cubicBezTo>
                    <a:lnTo>
                      <a:pt x="68" y="383"/>
                    </a:lnTo>
                    <a:cubicBezTo>
                      <a:pt x="0" y="450"/>
                      <a:pt x="0" y="559"/>
                      <a:pt x="68" y="626"/>
                    </a:cubicBezTo>
                    <a:cubicBezTo>
                      <a:pt x="101" y="660"/>
                      <a:pt x="146" y="677"/>
                      <a:pt x="190" y="677"/>
                    </a:cubicBezTo>
                    <a:cubicBezTo>
                      <a:pt x="234" y="677"/>
                      <a:pt x="278" y="660"/>
                      <a:pt x="311" y="626"/>
                    </a:cubicBezTo>
                    <a:lnTo>
                      <a:pt x="525" y="410"/>
                    </a:lnTo>
                    <a:cubicBezTo>
                      <a:pt x="568" y="367"/>
                      <a:pt x="625" y="345"/>
                      <a:pt x="681" y="345"/>
                    </a:cubicBezTo>
                    <a:cubicBezTo>
                      <a:pt x="738" y="345"/>
                      <a:pt x="794" y="367"/>
                      <a:pt x="836" y="410"/>
                    </a:cubicBezTo>
                    <a:lnTo>
                      <a:pt x="1053" y="626"/>
                    </a:lnTo>
                    <a:cubicBezTo>
                      <a:pt x="1086" y="661"/>
                      <a:pt x="1131" y="675"/>
                      <a:pt x="1176" y="675"/>
                    </a:cubicBezTo>
                    <a:cubicBezTo>
                      <a:pt x="1218" y="675"/>
                      <a:pt x="1263" y="661"/>
                      <a:pt x="1297" y="626"/>
                    </a:cubicBezTo>
                    <a:cubicBezTo>
                      <a:pt x="1364" y="559"/>
                      <a:pt x="1364" y="450"/>
                      <a:pt x="1297" y="383"/>
                    </a:cubicBezTo>
                    <a:lnTo>
                      <a:pt x="1079" y="166"/>
                    </a:lnTo>
                    <a:cubicBezTo>
                      <a:pt x="974" y="61"/>
                      <a:pt x="832" y="1"/>
                      <a:pt x="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02" name="Google Shape;4702;p53"/>
          <p:cNvGrpSpPr/>
          <p:nvPr/>
        </p:nvGrpSpPr>
        <p:grpSpPr>
          <a:xfrm>
            <a:off x="7018911" y="1330349"/>
            <a:ext cx="604336" cy="572704"/>
            <a:chOff x="3276361" y="1564738"/>
            <a:chExt cx="604336" cy="572704"/>
          </a:xfrm>
        </p:grpSpPr>
        <p:sp>
          <p:nvSpPr>
            <p:cNvPr id="4703" name="Google Shape;4703;p53"/>
            <p:cNvSpPr/>
            <p:nvPr/>
          </p:nvSpPr>
          <p:spPr>
            <a:xfrm flipH="1">
              <a:off x="3276361" y="15647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04" name="Google Shape;4704;p53"/>
            <p:cNvGrpSpPr/>
            <p:nvPr/>
          </p:nvGrpSpPr>
          <p:grpSpPr>
            <a:xfrm>
              <a:off x="3392517" y="1665101"/>
              <a:ext cx="372014" cy="372006"/>
              <a:chOff x="3226625" y="3192986"/>
              <a:chExt cx="414039" cy="414075"/>
            </a:xfrm>
          </p:grpSpPr>
          <p:sp>
            <p:nvSpPr>
              <p:cNvPr id="4705" name="Google Shape;4705;p53"/>
              <p:cNvSpPr/>
              <p:nvPr/>
            </p:nvSpPr>
            <p:spPr>
              <a:xfrm>
                <a:off x="3338446" y="3410143"/>
                <a:ext cx="49938" cy="19741"/>
              </a:xfrm>
              <a:custGeom>
                <a:avLst/>
                <a:gdLst/>
                <a:ahLst/>
                <a:cxnLst/>
                <a:rect l="l" t="t" r="r" b="b"/>
                <a:pathLst>
                  <a:path w="1409" h="557" extrusionOk="0">
                    <a:moveTo>
                      <a:pt x="189" y="1"/>
                    </a:moveTo>
                    <a:cubicBezTo>
                      <a:pt x="145" y="1"/>
                      <a:pt x="101" y="18"/>
                      <a:pt x="68" y="51"/>
                    </a:cubicBezTo>
                    <a:cubicBezTo>
                      <a:pt x="0" y="119"/>
                      <a:pt x="0" y="224"/>
                      <a:pt x="68" y="292"/>
                    </a:cubicBezTo>
                    <a:cubicBezTo>
                      <a:pt x="236" y="463"/>
                      <a:pt x="464" y="557"/>
                      <a:pt x="704" y="557"/>
                    </a:cubicBezTo>
                    <a:cubicBezTo>
                      <a:pt x="944" y="557"/>
                      <a:pt x="1173" y="463"/>
                      <a:pt x="1341" y="292"/>
                    </a:cubicBezTo>
                    <a:cubicBezTo>
                      <a:pt x="1408" y="224"/>
                      <a:pt x="1408" y="115"/>
                      <a:pt x="1341" y="51"/>
                    </a:cubicBezTo>
                    <a:cubicBezTo>
                      <a:pt x="1307" y="18"/>
                      <a:pt x="1263" y="1"/>
                      <a:pt x="1219" y="1"/>
                    </a:cubicBezTo>
                    <a:cubicBezTo>
                      <a:pt x="1176" y="1"/>
                      <a:pt x="1132" y="18"/>
                      <a:pt x="1098" y="51"/>
                    </a:cubicBezTo>
                    <a:cubicBezTo>
                      <a:pt x="993" y="157"/>
                      <a:pt x="854" y="212"/>
                      <a:pt x="704" y="212"/>
                    </a:cubicBezTo>
                    <a:cubicBezTo>
                      <a:pt x="554" y="212"/>
                      <a:pt x="416" y="157"/>
                      <a:pt x="307" y="51"/>
                    </a:cubicBezTo>
                    <a:cubicBezTo>
                      <a:pt x="275" y="18"/>
                      <a:pt x="232" y="1"/>
                      <a:pt x="1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6" name="Google Shape;4706;p53"/>
              <p:cNvSpPr/>
              <p:nvPr/>
            </p:nvSpPr>
            <p:spPr>
              <a:xfrm>
                <a:off x="3310127" y="3354711"/>
                <a:ext cx="38278" cy="25271"/>
              </a:xfrm>
              <a:custGeom>
                <a:avLst/>
                <a:gdLst/>
                <a:ahLst/>
                <a:cxnLst/>
                <a:rect l="l" t="t" r="r" b="b"/>
                <a:pathLst>
                  <a:path w="1080" h="713" extrusionOk="0">
                    <a:moveTo>
                      <a:pt x="540" y="1"/>
                    </a:moveTo>
                    <a:cubicBezTo>
                      <a:pt x="244" y="1"/>
                      <a:pt x="1" y="241"/>
                      <a:pt x="1" y="540"/>
                    </a:cubicBezTo>
                    <a:cubicBezTo>
                      <a:pt x="1" y="634"/>
                      <a:pt x="80" y="713"/>
                      <a:pt x="173" y="713"/>
                    </a:cubicBezTo>
                    <a:cubicBezTo>
                      <a:pt x="267" y="713"/>
                      <a:pt x="341" y="634"/>
                      <a:pt x="341" y="540"/>
                    </a:cubicBezTo>
                    <a:cubicBezTo>
                      <a:pt x="341" y="431"/>
                      <a:pt x="431" y="341"/>
                      <a:pt x="540" y="341"/>
                    </a:cubicBezTo>
                    <a:cubicBezTo>
                      <a:pt x="649" y="341"/>
                      <a:pt x="739" y="431"/>
                      <a:pt x="739" y="540"/>
                    </a:cubicBezTo>
                    <a:cubicBezTo>
                      <a:pt x="739" y="634"/>
                      <a:pt x="814" y="713"/>
                      <a:pt x="912" y="713"/>
                    </a:cubicBezTo>
                    <a:cubicBezTo>
                      <a:pt x="1005" y="713"/>
                      <a:pt x="1080" y="634"/>
                      <a:pt x="1080" y="540"/>
                    </a:cubicBezTo>
                    <a:cubicBezTo>
                      <a:pt x="1080" y="241"/>
                      <a:pt x="841" y="1"/>
                      <a:pt x="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53"/>
              <p:cNvSpPr/>
              <p:nvPr/>
            </p:nvSpPr>
            <p:spPr>
              <a:xfrm>
                <a:off x="3378390" y="3354711"/>
                <a:ext cx="38278" cy="25271"/>
              </a:xfrm>
              <a:custGeom>
                <a:avLst/>
                <a:gdLst/>
                <a:ahLst/>
                <a:cxnLst/>
                <a:rect l="l" t="t" r="r" b="b"/>
                <a:pathLst>
                  <a:path w="1080" h="713" extrusionOk="0">
                    <a:moveTo>
                      <a:pt x="540" y="1"/>
                    </a:moveTo>
                    <a:cubicBezTo>
                      <a:pt x="241" y="1"/>
                      <a:pt x="1" y="241"/>
                      <a:pt x="1" y="540"/>
                    </a:cubicBezTo>
                    <a:cubicBezTo>
                      <a:pt x="1" y="634"/>
                      <a:pt x="75" y="713"/>
                      <a:pt x="169" y="713"/>
                    </a:cubicBezTo>
                    <a:cubicBezTo>
                      <a:pt x="263" y="713"/>
                      <a:pt x="341" y="634"/>
                      <a:pt x="341" y="540"/>
                    </a:cubicBezTo>
                    <a:cubicBezTo>
                      <a:pt x="341" y="431"/>
                      <a:pt x="431" y="341"/>
                      <a:pt x="540" y="341"/>
                    </a:cubicBezTo>
                    <a:cubicBezTo>
                      <a:pt x="649" y="341"/>
                      <a:pt x="735" y="431"/>
                      <a:pt x="735" y="540"/>
                    </a:cubicBezTo>
                    <a:cubicBezTo>
                      <a:pt x="735" y="634"/>
                      <a:pt x="814" y="713"/>
                      <a:pt x="907" y="713"/>
                    </a:cubicBezTo>
                    <a:cubicBezTo>
                      <a:pt x="1001" y="713"/>
                      <a:pt x="1080" y="634"/>
                      <a:pt x="1080" y="540"/>
                    </a:cubicBezTo>
                    <a:cubicBezTo>
                      <a:pt x="1080" y="241"/>
                      <a:pt x="836" y="1"/>
                      <a:pt x="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53"/>
              <p:cNvSpPr/>
              <p:nvPr/>
            </p:nvSpPr>
            <p:spPr>
              <a:xfrm>
                <a:off x="3226625" y="3192986"/>
                <a:ext cx="414039" cy="414075"/>
              </a:xfrm>
              <a:custGeom>
                <a:avLst/>
                <a:gdLst/>
                <a:ahLst/>
                <a:cxnLst/>
                <a:rect l="l" t="t" r="r" b="b"/>
                <a:pathLst>
                  <a:path w="11682" h="11683" extrusionOk="0">
                    <a:moveTo>
                      <a:pt x="1383" y="3960"/>
                    </a:moveTo>
                    <a:lnTo>
                      <a:pt x="1383" y="5002"/>
                    </a:lnTo>
                    <a:lnTo>
                      <a:pt x="1323" y="5002"/>
                    </a:lnTo>
                    <a:cubicBezTo>
                      <a:pt x="1039" y="5002"/>
                      <a:pt x="802" y="4770"/>
                      <a:pt x="802" y="4481"/>
                    </a:cubicBezTo>
                    <a:cubicBezTo>
                      <a:pt x="802" y="4197"/>
                      <a:pt x="1039" y="3960"/>
                      <a:pt x="1323" y="3960"/>
                    </a:cubicBezTo>
                    <a:close/>
                    <a:moveTo>
                      <a:pt x="6396" y="3960"/>
                    </a:moveTo>
                    <a:cubicBezTo>
                      <a:pt x="6681" y="3960"/>
                      <a:pt x="6913" y="4197"/>
                      <a:pt x="6913" y="4481"/>
                    </a:cubicBezTo>
                    <a:cubicBezTo>
                      <a:pt x="6913" y="4770"/>
                      <a:pt x="6681" y="5002"/>
                      <a:pt x="6396" y="5002"/>
                    </a:cubicBezTo>
                    <a:lnTo>
                      <a:pt x="6335" y="5002"/>
                    </a:lnTo>
                    <a:lnTo>
                      <a:pt x="6335" y="3960"/>
                    </a:lnTo>
                    <a:close/>
                    <a:moveTo>
                      <a:pt x="3859" y="3500"/>
                    </a:moveTo>
                    <a:lnTo>
                      <a:pt x="4058" y="3829"/>
                    </a:lnTo>
                    <a:cubicBezTo>
                      <a:pt x="4088" y="3878"/>
                      <a:pt x="4144" y="3912"/>
                      <a:pt x="4204" y="3912"/>
                    </a:cubicBezTo>
                    <a:lnTo>
                      <a:pt x="5114" y="3912"/>
                    </a:lnTo>
                    <a:cubicBezTo>
                      <a:pt x="5178" y="3912"/>
                      <a:pt x="5242" y="3870"/>
                      <a:pt x="5268" y="3811"/>
                    </a:cubicBezTo>
                    <a:lnTo>
                      <a:pt x="5388" y="3552"/>
                    </a:lnTo>
                    <a:lnTo>
                      <a:pt x="5991" y="5200"/>
                    </a:lnTo>
                    <a:cubicBezTo>
                      <a:pt x="5976" y="6366"/>
                      <a:pt x="5024" y="7306"/>
                      <a:pt x="3859" y="7306"/>
                    </a:cubicBezTo>
                    <a:cubicBezTo>
                      <a:pt x="2694" y="7306"/>
                      <a:pt x="1743" y="6366"/>
                      <a:pt x="1727" y="5205"/>
                    </a:cubicBezTo>
                    <a:lnTo>
                      <a:pt x="2331" y="3552"/>
                    </a:lnTo>
                    <a:lnTo>
                      <a:pt x="2450" y="3811"/>
                    </a:lnTo>
                    <a:cubicBezTo>
                      <a:pt x="2477" y="3870"/>
                      <a:pt x="2537" y="3912"/>
                      <a:pt x="2604" y="3912"/>
                    </a:cubicBezTo>
                    <a:lnTo>
                      <a:pt x="3515" y="3912"/>
                    </a:lnTo>
                    <a:cubicBezTo>
                      <a:pt x="3574" y="3912"/>
                      <a:pt x="3627" y="3878"/>
                      <a:pt x="3660" y="3829"/>
                    </a:cubicBezTo>
                    <a:lnTo>
                      <a:pt x="3859" y="3500"/>
                    </a:lnTo>
                    <a:close/>
                    <a:moveTo>
                      <a:pt x="1390" y="5343"/>
                    </a:moveTo>
                    <a:cubicBezTo>
                      <a:pt x="1450" y="6246"/>
                      <a:pt x="1997" y="7014"/>
                      <a:pt x="2765" y="7392"/>
                    </a:cubicBezTo>
                    <a:lnTo>
                      <a:pt x="2765" y="8198"/>
                    </a:lnTo>
                    <a:lnTo>
                      <a:pt x="1525" y="8505"/>
                    </a:lnTo>
                    <a:cubicBezTo>
                      <a:pt x="1435" y="8527"/>
                      <a:pt x="1349" y="8558"/>
                      <a:pt x="1263" y="8591"/>
                    </a:cubicBezTo>
                    <a:lnTo>
                      <a:pt x="1263" y="5343"/>
                    </a:lnTo>
                    <a:close/>
                    <a:moveTo>
                      <a:pt x="6451" y="5343"/>
                    </a:moveTo>
                    <a:lnTo>
                      <a:pt x="6451" y="8591"/>
                    </a:lnTo>
                    <a:cubicBezTo>
                      <a:pt x="6370" y="8558"/>
                      <a:pt x="6280" y="8527"/>
                      <a:pt x="6190" y="8505"/>
                    </a:cubicBezTo>
                    <a:lnTo>
                      <a:pt x="4953" y="8198"/>
                    </a:lnTo>
                    <a:lnTo>
                      <a:pt x="4953" y="7392"/>
                    </a:lnTo>
                    <a:cubicBezTo>
                      <a:pt x="5721" y="7014"/>
                      <a:pt x="6268" y="6246"/>
                      <a:pt x="6328" y="5343"/>
                    </a:cubicBezTo>
                    <a:close/>
                    <a:moveTo>
                      <a:pt x="4608" y="7531"/>
                    </a:moveTo>
                    <a:lnTo>
                      <a:pt x="4608" y="8329"/>
                    </a:lnTo>
                    <a:cubicBezTo>
                      <a:pt x="4608" y="8407"/>
                      <a:pt x="4665" y="8479"/>
                      <a:pt x="4739" y="8497"/>
                    </a:cubicBezTo>
                    <a:lnTo>
                      <a:pt x="5673" y="8729"/>
                    </a:lnTo>
                    <a:cubicBezTo>
                      <a:pt x="5489" y="9569"/>
                      <a:pt x="4732" y="10187"/>
                      <a:pt x="3859" y="10187"/>
                    </a:cubicBezTo>
                    <a:cubicBezTo>
                      <a:pt x="2986" y="10187"/>
                      <a:pt x="2230" y="9569"/>
                      <a:pt x="2046" y="8729"/>
                    </a:cubicBezTo>
                    <a:lnTo>
                      <a:pt x="2979" y="8497"/>
                    </a:lnTo>
                    <a:cubicBezTo>
                      <a:pt x="3054" y="8479"/>
                      <a:pt x="3110" y="8407"/>
                      <a:pt x="3110" y="8329"/>
                    </a:cubicBezTo>
                    <a:lnTo>
                      <a:pt x="3110" y="7531"/>
                    </a:lnTo>
                    <a:cubicBezTo>
                      <a:pt x="3346" y="7610"/>
                      <a:pt x="3597" y="7647"/>
                      <a:pt x="3859" y="7647"/>
                    </a:cubicBezTo>
                    <a:cubicBezTo>
                      <a:pt x="4122" y="7647"/>
                      <a:pt x="4373" y="7610"/>
                      <a:pt x="4608" y="7531"/>
                    </a:cubicBezTo>
                    <a:close/>
                    <a:moveTo>
                      <a:pt x="3859" y="0"/>
                    </a:moveTo>
                    <a:cubicBezTo>
                      <a:pt x="2900" y="0"/>
                      <a:pt x="1997" y="472"/>
                      <a:pt x="1447" y="1263"/>
                    </a:cubicBezTo>
                    <a:cubicBezTo>
                      <a:pt x="1394" y="1342"/>
                      <a:pt x="1413" y="1446"/>
                      <a:pt x="1492" y="1499"/>
                    </a:cubicBezTo>
                    <a:cubicBezTo>
                      <a:pt x="1521" y="1521"/>
                      <a:pt x="1555" y="1531"/>
                      <a:pt x="1589" y="1531"/>
                    </a:cubicBezTo>
                    <a:cubicBezTo>
                      <a:pt x="1642" y="1531"/>
                      <a:pt x="1695" y="1506"/>
                      <a:pt x="1727" y="1458"/>
                    </a:cubicBezTo>
                    <a:cubicBezTo>
                      <a:pt x="2215" y="761"/>
                      <a:pt x="3009" y="345"/>
                      <a:pt x="3859" y="345"/>
                    </a:cubicBezTo>
                    <a:cubicBezTo>
                      <a:pt x="5291" y="345"/>
                      <a:pt x="6451" y="1506"/>
                      <a:pt x="6451" y="2938"/>
                    </a:cubicBezTo>
                    <a:lnTo>
                      <a:pt x="6451" y="3623"/>
                    </a:lnTo>
                    <a:cubicBezTo>
                      <a:pt x="6433" y="3619"/>
                      <a:pt x="6415" y="3619"/>
                      <a:pt x="6396" y="3619"/>
                    </a:cubicBezTo>
                    <a:lnTo>
                      <a:pt x="6164" y="3619"/>
                    </a:lnTo>
                    <a:cubicBezTo>
                      <a:pt x="6069" y="3619"/>
                      <a:pt x="5991" y="3694"/>
                      <a:pt x="5991" y="3792"/>
                    </a:cubicBezTo>
                    <a:lnTo>
                      <a:pt x="5991" y="4208"/>
                    </a:lnTo>
                    <a:lnTo>
                      <a:pt x="5564" y="3039"/>
                    </a:lnTo>
                    <a:cubicBezTo>
                      <a:pt x="5542" y="2975"/>
                      <a:pt x="5478" y="2930"/>
                      <a:pt x="5410" y="2926"/>
                    </a:cubicBezTo>
                    <a:cubicBezTo>
                      <a:pt x="5339" y="2926"/>
                      <a:pt x="5275" y="2964"/>
                      <a:pt x="5246" y="3028"/>
                    </a:cubicBezTo>
                    <a:lnTo>
                      <a:pt x="5002" y="3567"/>
                    </a:lnTo>
                    <a:lnTo>
                      <a:pt x="4302" y="3567"/>
                    </a:lnTo>
                    <a:lnTo>
                      <a:pt x="4006" y="3080"/>
                    </a:lnTo>
                    <a:cubicBezTo>
                      <a:pt x="3975" y="3028"/>
                      <a:pt x="3919" y="2997"/>
                      <a:pt x="3859" y="2997"/>
                    </a:cubicBezTo>
                    <a:cubicBezTo>
                      <a:pt x="3799" y="2997"/>
                      <a:pt x="3743" y="3028"/>
                      <a:pt x="3714" y="3080"/>
                    </a:cubicBezTo>
                    <a:lnTo>
                      <a:pt x="3417" y="3567"/>
                    </a:lnTo>
                    <a:lnTo>
                      <a:pt x="2716" y="3567"/>
                    </a:lnTo>
                    <a:lnTo>
                      <a:pt x="2469" y="3028"/>
                    </a:lnTo>
                    <a:cubicBezTo>
                      <a:pt x="2443" y="2964"/>
                      <a:pt x="2379" y="2926"/>
                      <a:pt x="2308" y="2926"/>
                    </a:cubicBezTo>
                    <a:cubicBezTo>
                      <a:pt x="2241" y="2930"/>
                      <a:pt x="2177" y="2975"/>
                      <a:pt x="2154" y="3039"/>
                    </a:cubicBezTo>
                    <a:lnTo>
                      <a:pt x="1727" y="4208"/>
                    </a:lnTo>
                    <a:lnTo>
                      <a:pt x="1727" y="3792"/>
                    </a:lnTo>
                    <a:cubicBezTo>
                      <a:pt x="1727" y="3694"/>
                      <a:pt x="1649" y="3619"/>
                      <a:pt x="1556" y="3619"/>
                    </a:cubicBezTo>
                    <a:lnTo>
                      <a:pt x="1323" y="3619"/>
                    </a:lnTo>
                    <a:cubicBezTo>
                      <a:pt x="1304" y="3619"/>
                      <a:pt x="1286" y="3619"/>
                      <a:pt x="1267" y="3623"/>
                    </a:cubicBezTo>
                    <a:lnTo>
                      <a:pt x="1267" y="2938"/>
                    </a:lnTo>
                    <a:cubicBezTo>
                      <a:pt x="1267" y="2660"/>
                      <a:pt x="1308" y="2387"/>
                      <a:pt x="1394" y="2129"/>
                    </a:cubicBezTo>
                    <a:cubicBezTo>
                      <a:pt x="1424" y="2039"/>
                      <a:pt x="1376" y="1941"/>
                      <a:pt x="1286" y="1911"/>
                    </a:cubicBezTo>
                    <a:cubicBezTo>
                      <a:pt x="1268" y="1905"/>
                      <a:pt x="1250" y="1902"/>
                      <a:pt x="1232" y="1902"/>
                    </a:cubicBezTo>
                    <a:cubicBezTo>
                      <a:pt x="1160" y="1902"/>
                      <a:pt x="1092" y="1948"/>
                      <a:pt x="1068" y="2020"/>
                    </a:cubicBezTo>
                    <a:cubicBezTo>
                      <a:pt x="971" y="2316"/>
                      <a:pt x="922" y="2623"/>
                      <a:pt x="922" y="2938"/>
                    </a:cubicBezTo>
                    <a:lnTo>
                      <a:pt x="922" y="3717"/>
                    </a:lnTo>
                    <a:cubicBezTo>
                      <a:pt x="648" y="3863"/>
                      <a:pt x="461" y="4152"/>
                      <a:pt x="461" y="4481"/>
                    </a:cubicBezTo>
                    <a:cubicBezTo>
                      <a:pt x="461" y="4811"/>
                      <a:pt x="648" y="5099"/>
                      <a:pt x="922" y="5245"/>
                    </a:cubicBezTo>
                    <a:lnTo>
                      <a:pt x="922" y="8767"/>
                    </a:lnTo>
                    <a:cubicBezTo>
                      <a:pt x="360" y="9130"/>
                      <a:pt x="0" y="9760"/>
                      <a:pt x="0" y="10460"/>
                    </a:cubicBezTo>
                    <a:lnTo>
                      <a:pt x="0" y="11510"/>
                    </a:lnTo>
                    <a:cubicBezTo>
                      <a:pt x="0" y="11603"/>
                      <a:pt x="79" y="11682"/>
                      <a:pt x="173" y="11682"/>
                    </a:cubicBezTo>
                    <a:lnTo>
                      <a:pt x="7546" y="11682"/>
                    </a:lnTo>
                    <a:cubicBezTo>
                      <a:pt x="7639" y="11682"/>
                      <a:pt x="7718" y="11603"/>
                      <a:pt x="7718" y="11510"/>
                    </a:cubicBezTo>
                    <a:lnTo>
                      <a:pt x="7718" y="10460"/>
                    </a:lnTo>
                    <a:cubicBezTo>
                      <a:pt x="7718" y="10408"/>
                      <a:pt x="7715" y="10352"/>
                      <a:pt x="7710" y="10299"/>
                    </a:cubicBezTo>
                    <a:cubicBezTo>
                      <a:pt x="7703" y="10210"/>
                      <a:pt x="7628" y="10145"/>
                      <a:pt x="7541" y="10145"/>
                    </a:cubicBezTo>
                    <a:cubicBezTo>
                      <a:pt x="7536" y="10145"/>
                      <a:pt x="7531" y="10145"/>
                      <a:pt x="7527" y="10146"/>
                    </a:cubicBezTo>
                    <a:cubicBezTo>
                      <a:pt x="7433" y="10154"/>
                      <a:pt x="7362" y="10235"/>
                      <a:pt x="7369" y="10330"/>
                    </a:cubicBezTo>
                    <a:cubicBezTo>
                      <a:pt x="7373" y="10370"/>
                      <a:pt x="7373" y="10415"/>
                      <a:pt x="7373" y="10460"/>
                    </a:cubicBezTo>
                    <a:lnTo>
                      <a:pt x="7373" y="11341"/>
                    </a:lnTo>
                    <a:lnTo>
                      <a:pt x="6103" y="11341"/>
                    </a:lnTo>
                    <a:lnTo>
                      <a:pt x="6103" y="10771"/>
                    </a:lnTo>
                    <a:cubicBezTo>
                      <a:pt x="6103" y="10678"/>
                      <a:pt x="6029" y="10603"/>
                      <a:pt x="5934" y="10603"/>
                    </a:cubicBezTo>
                    <a:cubicBezTo>
                      <a:pt x="5837" y="10603"/>
                      <a:pt x="5763" y="10678"/>
                      <a:pt x="5763" y="10771"/>
                    </a:cubicBezTo>
                    <a:lnTo>
                      <a:pt x="5763" y="11341"/>
                    </a:lnTo>
                    <a:lnTo>
                      <a:pt x="1956" y="11341"/>
                    </a:lnTo>
                    <a:lnTo>
                      <a:pt x="1956" y="10771"/>
                    </a:lnTo>
                    <a:cubicBezTo>
                      <a:pt x="1956" y="10678"/>
                      <a:pt x="1881" y="10603"/>
                      <a:pt x="1784" y="10603"/>
                    </a:cubicBezTo>
                    <a:cubicBezTo>
                      <a:pt x="1690" y="10603"/>
                      <a:pt x="1615" y="10678"/>
                      <a:pt x="1615" y="10771"/>
                    </a:cubicBezTo>
                    <a:lnTo>
                      <a:pt x="1615" y="11341"/>
                    </a:lnTo>
                    <a:lnTo>
                      <a:pt x="342" y="11341"/>
                    </a:lnTo>
                    <a:lnTo>
                      <a:pt x="342" y="10460"/>
                    </a:lnTo>
                    <a:cubicBezTo>
                      <a:pt x="342" y="9692"/>
                      <a:pt x="862" y="9026"/>
                      <a:pt x="1611" y="8838"/>
                    </a:cubicBezTo>
                    <a:lnTo>
                      <a:pt x="1713" y="8812"/>
                    </a:lnTo>
                    <a:cubicBezTo>
                      <a:pt x="1938" y="9805"/>
                      <a:pt x="2825" y="10528"/>
                      <a:pt x="3859" y="10528"/>
                    </a:cubicBezTo>
                    <a:cubicBezTo>
                      <a:pt x="4890" y="10528"/>
                      <a:pt x="5782" y="9805"/>
                      <a:pt x="6006" y="8812"/>
                    </a:cubicBezTo>
                    <a:lnTo>
                      <a:pt x="6107" y="8838"/>
                    </a:lnTo>
                    <a:cubicBezTo>
                      <a:pt x="6549" y="8951"/>
                      <a:pt x="6935" y="9239"/>
                      <a:pt x="7160" y="9637"/>
                    </a:cubicBezTo>
                    <a:cubicBezTo>
                      <a:pt x="7190" y="9692"/>
                      <a:pt x="7246" y="9727"/>
                      <a:pt x="7306" y="9727"/>
                    </a:cubicBezTo>
                    <a:cubicBezTo>
                      <a:pt x="7336" y="9727"/>
                      <a:pt x="7366" y="9718"/>
                      <a:pt x="7392" y="9704"/>
                    </a:cubicBezTo>
                    <a:cubicBezTo>
                      <a:pt x="7475" y="9656"/>
                      <a:pt x="7504" y="9550"/>
                      <a:pt x="7456" y="9468"/>
                    </a:cubicBezTo>
                    <a:cubicBezTo>
                      <a:pt x="7295" y="9183"/>
                      <a:pt x="7066" y="8947"/>
                      <a:pt x="6797" y="8771"/>
                    </a:cubicBezTo>
                    <a:lnTo>
                      <a:pt x="6797" y="5245"/>
                    </a:lnTo>
                    <a:cubicBezTo>
                      <a:pt x="7006" y="5133"/>
                      <a:pt x="7167" y="4935"/>
                      <a:pt x="7227" y="4698"/>
                    </a:cubicBezTo>
                    <a:cubicBezTo>
                      <a:pt x="7355" y="4826"/>
                      <a:pt x="7494" y="4939"/>
                      <a:pt x="7639" y="5036"/>
                    </a:cubicBezTo>
                    <a:lnTo>
                      <a:pt x="7430" y="5587"/>
                    </a:lnTo>
                    <a:cubicBezTo>
                      <a:pt x="7392" y="5684"/>
                      <a:pt x="7414" y="5793"/>
                      <a:pt x="7490" y="5867"/>
                    </a:cubicBezTo>
                    <a:cubicBezTo>
                      <a:pt x="7539" y="5916"/>
                      <a:pt x="7606" y="5946"/>
                      <a:pt x="7673" y="5946"/>
                    </a:cubicBezTo>
                    <a:cubicBezTo>
                      <a:pt x="7707" y="5946"/>
                      <a:pt x="7737" y="5938"/>
                      <a:pt x="7771" y="5928"/>
                    </a:cubicBezTo>
                    <a:cubicBezTo>
                      <a:pt x="7771" y="5928"/>
                      <a:pt x="8789" y="5534"/>
                      <a:pt x="8965" y="5466"/>
                    </a:cubicBezTo>
                    <a:cubicBezTo>
                      <a:pt x="8979" y="5461"/>
                      <a:pt x="8995" y="5458"/>
                      <a:pt x="9010" y="5458"/>
                    </a:cubicBezTo>
                    <a:cubicBezTo>
                      <a:pt x="9015" y="5458"/>
                      <a:pt x="9021" y="5458"/>
                      <a:pt x="9026" y="5459"/>
                    </a:cubicBezTo>
                    <a:lnTo>
                      <a:pt x="9067" y="5459"/>
                    </a:lnTo>
                    <a:cubicBezTo>
                      <a:pt x="9524" y="5459"/>
                      <a:pt x="9977" y="5335"/>
                      <a:pt x="10371" y="5110"/>
                    </a:cubicBezTo>
                    <a:cubicBezTo>
                      <a:pt x="10453" y="5062"/>
                      <a:pt x="10483" y="4957"/>
                      <a:pt x="10435" y="4875"/>
                    </a:cubicBezTo>
                    <a:cubicBezTo>
                      <a:pt x="10402" y="4820"/>
                      <a:pt x="10347" y="4790"/>
                      <a:pt x="10290" y="4790"/>
                    </a:cubicBezTo>
                    <a:cubicBezTo>
                      <a:pt x="10260" y="4790"/>
                      <a:pt x="10230" y="4798"/>
                      <a:pt x="10202" y="4814"/>
                    </a:cubicBezTo>
                    <a:cubicBezTo>
                      <a:pt x="9857" y="5010"/>
                      <a:pt x="9464" y="5115"/>
                      <a:pt x="9067" y="5115"/>
                    </a:cubicBezTo>
                    <a:lnTo>
                      <a:pt x="9033" y="5115"/>
                    </a:lnTo>
                    <a:cubicBezTo>
                      <a:pt x="8969" y="5115"/>
                      <a:pt x="8906" y="5126"/>
                      <a:pt x="8842" y="5148"/>
                    </a:cubicBezTo>
                    <a:cubicBezTo>
                      <a:pt x="8666" y="5215"/>
                      <a:pt x="7812" y="5545"/>
                      <a:pt x="7812" y="5545"/>
                    </a:cubicBezTo>
                    <a:lnTo>
                      <a:pt x="7980" y="5107"/>
                    </a:lnTo>
                    <a:cubicBezTo>
                      <a:pt x="8025" y="4984"/>
                      <a:pt x="7980" y="4845"/>
                      <a:pt x="7868" y="4773"/>
                    </a:cubicBezTo>
                    <a:cubicBezTo>
                      <a:pt x="7190" y="4354"/>
                      <a:pt x="6778" y="3593"/>
                      <a:pt x="6797" y="2795"/>
                    </a:cubicBezTo>
                    <a:cubicBezTo>
                      <a:pt x="6808" y="2207"/>
                      <a:pt x="7048" y="1653"/>
                      <a:pt x="7468" y="1233"/>
                    </a:cubicBezTo>
                    <a:cubicBezTo>
                      <a:pt x="7890" y="817"/>
                      <a:pt x="8445" y="581"/>
                      <a:pt x="9033" y="574"/>
                    </a:cubicBezTo>
                    <a:cubicBezTo>
                      <a:pt x="9048" y="574"/>
                      <a:pt x="9062" y="574"/>
                      <a:pt x="9077" y="574"/>
                    </a:cubicBezTo>
                    <a:cubicBezTo>
                      <a:pt x="9676" y="574"/>
                      <a:pt x="10235" y="805"/>
                      <a:pt x="10663" y="1226"/>
                    </a:cubicBezTo>
                    <a:cubicBezTo>
                      <a:pt x="11097" y="1657"/>
                      <a:pt x="11337" y="2229"/>
                      <a:pt x="11337" y="2844"/>
                    </a:cubicBezTo>
                    <a:cubicBezTo>
                      <a:pt x="11337" y="3395"/>
                      <a:pt x="11139" y="3927"/>
                      <a:pt x="10775" y="4342"/>
                    </a:cubicBezTo>
                    <a:cubicBezTo>
                      <a:pt x="10712" y="4413"/>
                      <a:pt x="10719" y="4522"/>
                      <a:pt x="10790" y="4582"/>
                    </a:cubicBezTo>
                    <a:cubicBezTo>
                      <a:pt x="10823" y="4612"/>
                      <a:pt x="10863" y="4626"/>
                      <a:pt x="10903" y="4626"/>
                    </a:cubicBezTo>
                    <a:cubicBezTo>
                      <a:pt x="10950" y="4626"/>
                      <a:pt x="10997" y="4606"/>
                      <a:pt x="11030" y="4567"/>
                    </a:cubicBezTo>
                    <a:cubicBezTo>
                      <a:pt x="11450" y="4092"/>
                      <a:pt x="11682" y="3481"/>
                      <a:pt x="11682" y="2844"/>
                    </a:cubicBezTo>
                    <a:cubicBezTo>
                      <a:pt x="11682" y="2139"/>
                      <a:pt x="11405" y="1477"/>
                      <a:pt x="10902" y="982"/>
                    </a:cubicBezTo>
                    <a:cubicBezTo>
                      <a:pt x="10407" y="494"/>
                      <a:pt x="9755" y="229"/>
                      <a:pt x="9057" y="229"/>
                    </a:cubicBezTo>
                    <a:cubicBezTo>
                      <a:pt x="9048" y="229"/>
                      <a:pt x="9039" y="229"/>
                      <a:pt x="9029" y="229"/>
                    </a:cubicBezTo>
                    <a:cubicBezTo>
                      <a:pt x="8351" y="240"/>
                      <a:pt x="7710" y="510"/>
                      <a:pt x="7227" y="989"/>
                    </a:cubicBezTo>
                    <a:cubicBezTo>
                      <a:pt x="6954" y="1263"/>
                      <a:pt x="6748" y="1581"/>
                      <a:pt x="6617" y="1930"/>
                    </a:cubicBezTo>
                    <a:cubicBezTo>
                      <a:pt x="6204" y="806"/>
                      <a:pt x="5125" y="0"/>
                      <a:pt x="38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53"/>
              <p:cNvSpPr/>
              <p:nvPr/>
            </p:nvSpPr>
            <p:spPr>
              <a:xfrm>
                <a:off x="3481422" y="3226869"/>
                <a:ext cx="133087" cy="132909"/>
              </a:xfrm>
              <a:custGeom>
                <a:avLst/>
                <a:gdLst/>
                <a:ahLst/>
                <a:cxnLst/>
                <a:rect l="l" t="t" r="r" b="b"/>
                <a:pathLst>
                  <a:path w="3755" h="3750" extrusionOk="0">
                    <a:moveTo>
                      <a:pt x="1878" y="341"/>
                    </a:moveTo>
                    <a:cubicBezTo>
                      <a:pt x="2724" y="341"/>
                      <a:pt x="3414" y="1030"/>
                      <a:pt x="3414" y="1877"/>
                    </a:cubicBezTo>
                    <a:cubicBezTo>
                      <a:pt x="3414" y="2720"/>
                      <a:pt x="2724" y="3409"/>
                      <a:pt x="1878" y="3409"/>
                    </a:cubicBezTo>
                    <a:cubicBezTo>
                      <a:pt x="1031" y="3409"/>
                      <a:pt x="346" y="2720"/>
                      <a:pt x="346" y="1877"/>
                    </a:cubicBezTo>
                    <a:cubicBezTo>
                      <a:pt x="346" y="1030"/>
                      <a:pt x="1031" y="341"/>
                      <a:pt x="1878" y="341"/>
                    </a:cubicBezTo>
                    <a:close/>
                    <a:moveTo>
                      <a:pt x="1878" y="0"/>
                    </a:moveTo>
                    <a:cubicBezTo>
                      <a:pt x="844" y="0"/>
                      <a:pt x="1" y="839"/>
                      <a:pt x="1" y="1877"/>
                    </a:cubicBezTo>
                    <a:cubicBezTo>
                      <a:pt x="1" y="2911"/>
                      <a:pt x="844" y="3750"/>
                      <a:pt x="1878" y="3750"/>
                    </a:cubicBezTo>
                    <a:cubicBezTo>
                      <a:pt x="2912" y="3750"/>
                      <a:pt x="3755" y="2911"/>
                      <a:pt x="3755" y="1877"/>
                    </a:cubicBezTo>
                    <a:cubicBezTo>
                      <a:pt x="3755" y="839"/>
                      <a:pt x="2912" y="0"/>
                      <a:pt x="187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53"/>
              <p:cNvSpPr/>
              <p:nvPr/>
            </p:nvSpPr>
            <p:spPr>
              <a:xfrm>
                <a:off x="3516900" y="3265572"/>
                <a:ext cx="20450" cy="21336"/>
              </a:xfrm>
              <a:custGeom>
                <a:avLst/>
                <a:gdLst/>
                <a:ahLst/>
                <a:cxnLst/>
                <a:rect l="l" t="t" r="r" b="b"/>
                <a:pathLst>
                  <a:path w="577" h="602" extrusionOk="0">
                    <a:moveTo>
                      <a:pt x="195" y="0"/>
                    </a:moveTo>
                    <a:cubicBezTo>
                      <a:pt x="125" y="0"/>
                      <a:pt x="57" y="42"/>
                      <a:pt x="30" y="110"/>
                    </a:cubicBezTo>
                    <a:cubicBezTo>
                      <a:pt x="0" y="200"/>
                      <a:pt x="42" y="297"/>
                      <a:pt x="132" y="332"/>
                    </a:cubicBezTo>
                    <a:cubicBezTo>
                      <a:pt x="161" y="342"/>
                      <a:pt x="236" y="387"/>
                      <a:pt x="236" y="432"/>
                    </a:cubicBezTo>
                    <a:cubicBezTo>
                      <a:pt x="236" y="527"/>
                      <a:pt x="315" y="601"/>
                      <a:pt x="409" y="601"/>
                    </a:cubicBezTo>
                    <a:cubicBezTo>
                      <a:pt x="502" y="601"/>
                      <a:pt x="577" y="527"/>
                      <a:pt x="577" y="432"/>
                    </a:cubicBezTo>
                    <a:cubicBezTo>
                      <a:pt x="577" y="197"/>
                      <a:pt x="374" y="55"/>
                      <a:pt x="251" y="10"/>
                    </a:cubicBezTo>
                    <a:cubicBezTo>
                      <a:pt x="233" y="3"/>
                      <a:pt x="214" y="0"/>
                      <a:pt x="1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53"/>
              <p:cNvSpPr/>
              <p:nvPr/>
            </p:nvSpPr>
            <p:spPr>
              <a:xfrm>
                <a:off x="3558581" y="3265572"/>
                <a:ext cx="20486" cy="21336"/>
              </a:xfrm>
              <a:custGeom>
                <a:avLst/>
                <a:gdLst/>
                <a:ahLst/>
                <a:cxnLst/>
                <a:rect l="l" t="t" r="r" b="b"/>
                <a:pathLst>
                  <a:path w="578" h="602" extrusionOk="0">
                    <a:moveTo>
                      <a:pt x="383" y="0"/>
                    </a:moveTo>
                    <a:cubicBezTo>
                      <a:pt x="364" y="0"/>
                      <a:pt x="345" y="3"/>
                      <a:pt x="327" y="10"/>
                    </a:cubicBezTo>
                    <a:cubicBezTo>
                      <a:pt x="203" y="55"/>
                      <a:pt x="1" y="197"/>
                      <a:pt x="1" y="432"/>
                    </a:cubicBezTo>
                    <a:cubicBezTo>
                      <a:pt x="1" y="527"/>
                      <a:pt x="75" y="601"/>
                      <a:pt x="170" y="601"/>
                    </a:cubicBezTo>
                    <a:cubicBezTo>
                      <a:pt x="267" y="601"/>
                      <a:pt x="341" y="527"/>
                      <a:pt x="341" y="432"/>
                    </a:cubicBezTo>
                    <a:cubicBezTo>
                      <a:pt x="341" y="387"/>
                      <a:pt x="420" y="342"/>
                      <a:pt x="447" y="332"/>
                    </a:cubicBezTo>
                    <a:cubicBezTo>
                      <a:pt x="533" y="297"/>
                      <a:pt x="578" y="200"/>
                      <a:pt x="544" y="110"/>
                    </a:cubicBezTo>
                    <a:cubicBezTo>
                      <a:pt x="520" y="42"/>
                      <a:pt x="452" y="0"/>
                      <a:pt x="38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53"/>
              <p:cNvSpPr/>
              <p:nvPr/>
            </p:nvSpPr>
            <p:spPr>
              <a:xfrm>
                <a:off x="3523528" y="3299987"/>
                <a:ext cx="48875" cy="19564"/>
              </a:xfrm>
              <a:custGeom>
                <a:avLst/>
                <a:gdLst/>
                <a:ahLst/>
                <a:cxnLst/>
                <a:rect l="l" t="t" r="r" b="b"/>
                <a:pathLst>
                  <a:path w="1379" h="552" extrusionOk="0">
                    <a:moveTo>
                      <a:pt x="690" y="1"/>
                    </a:moveTo>
                    <a:cubicBezTo>
                      <a:pt x="454" y="1"/>
                      <a:pt x="237" y="91"/>
                      <a:pt x="68" y="260"/>
                    </a:cubicBezTo>
                    <a:cubicBezTo>
                      <a:pt x="0" y="324"/>
                      <a:pt x="0" y="432"/>
                      <a:pt x="68" y="500"/>
                    </a:cubicBezTo>
                    <a:cubicBezTo>
                      <a:pt x="102" y="533"/>
                      <a:pt x="147" y="552"/>
                      <a:pt x="192" y="552"/>
                    </a:cubicBezTo>
                    <a:cubicBezTo>
                      <a:pt x="232" y="552"/>
                      <a:pt x="277" y="533"/>
                      <a:pt x="312" y="500"/>
                    </a:cubicBezTo>
                    <a:cubicBezTo>
                      <a:pt x="412" y="398"/>
                      <a:pt x="547" y="342"/>
                      <a:pt x="690" y="342"/>
                    </a:cubicBezTo>
                    <a:cubicBezTo>
                      <a:pt x="832" y="342"/>
                      <a:pt x="967" y="398"/>
                      <a:pt x="1069" y="500"/>
                    </a:cubicBezTo>
                    <a:cubicBezTo>
                      <a:pt x="1102" y="533"/>
                      <a:pt x="1146" y="550"/>
                      <a:pt x="1190" y="550"/>
                    </a:cubicBezTo>
                    <a:cubicBezTo>
                      <a:pt x="1234" y="550"/>
                      <a:pt x="1278" y="533"/>
                      <a:pt x="1311" y="500"/>
                    </a:cubicBezTo>
                    <a:cubicBezTo>
                      <a:pt x="1379" y="432"/>
                      <a:pt x="1379" y="324"/>
                      <a:pt x="1311" y="260"/>
                    </a:cubicBezTo>
                    <a:cubicBezTo>
                      <a:pt x="1147" y="91"/>
                      <a:pt x="926" y="1"/>
                      <a:pt x="6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13" name="Google Shape;4713;p53"/>
          <p:cNvGrpSpPr/>
          <p:nvPr/>
        </p:nvGrpSpPr>
        <p:grpSpPr>
          <a:xfrm>
            <a:off x="7018911" y="3088386"/>
            <a:ext cx="604336" cy="572704"/>
            <a:chOff x="3276361" y="3074338"/>
            <a:chExt cx="604336" cy="572704"/>
          </a:xfrm>
        </p:grpSpPr>
        <p:sp>
          <p:nvSpPr>
            <p:cNvPr id="4714" name="Google Shape;4714;p53"/>
            <p:cNvSpPr/>
            <p:nvPr/>
          </p:nvSpPr>
          <p:spPr>
            <a:xfrm flipH="1">
              <a:off x="3276361" y="30743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15" name="Google Shape;4715;p53"/>
            <p:cNvGrpSpPr/>
            <p:nvPr/>
          </p:nvGrpSpPr>
          <p:grpSpPr>
            <a:xfrm>
              <a:off x="3419298" y="3174694"/>
              <a:ext cx="318452" cy="372006"/>
              <a:chOff x="8074473" y="804681"/>
              <a:chExt cx="354427" cy="414076"/>
            </a:xfrm>
          </p:grpSpPr>
          <p:sp>
            <p:nvSpPr>
              <p:cNvPr id="4716" name="Google Shape;4716;p53"/>
              <p:cNvSpPr/>
              <p:nvPr/>
            </p:nvSpPr>
            <p:spPr>
              <a:xfrm>
                <a:off x="8114984" y="1121539"/>
                <a:ext cx="273439" cy="97219"/>
              </a:xfrm>
              <a:custGeom>
                <a:avLst/>
                <a:gdLst/>
                <a:ahLst/>
                <a:cxnLst/>
                <a:rect l="l" t="t" r="r" b="b"/>
                <a:pathLst>
                  <a:path w="7715" h="2743" extrusionOk="0">
                    <a:moveTo>
                      <a:pt x="757" y="1"/>
                    </a:moveTo>
                    <a:cubicBezTo>
                      <a:pt x="715" y="1"/>
                      <a:pt x="674" y="17"/>
                      <a:pt x="641" y="49"/>
                    </a:cubicBezTo>
                    <a:cubicBezTo>
                      <a:pt x="232" y="427"/>
                      <a:pt x="0" y="963"/>
                      <a:pt x="0" y="1522"/>
                    </a:cubicBezTo>
                    <a:lnTo>
                      <a:pt x="0" y="2570"/>
                    </a:lnTo>
                    <a:cubicBezTo>
                      <a:pt x="0" y="2664"/>
                      <a:pt x="75" y="2743"/>
                      <a:pt x="169" y="2743"/>
                    </a:cubicBezTo>
                    <a:lnTo>
                      <a:pt x="7546" y="2743"/>
                    </a:lnTo>
                    <a:cubicBezTo>
                      <a:pt x="7639" y="2743"/>
                      <a:pt x="7714" y="2664"/>
                      <a:pt x="7714" y="2570"/>
                    </a:cubicBezTo>
                    <a:lnTo>
                      <a:pt x="7714" y="1945"/>
                    </a:lnTo>
                    <a:cubicBezTo>
                      <a:pt x="7714" y="1851"/>
                      <a:pt x="7639" y="1776"/>
                      <a:pt x="7546" y="1776"/>
                    </a:cubicBezTo>
                    <a:cubicBezTo>
                      <a:pt x="7448" y="1776"/>
                      <a:pt x="7373" y="1851"/>
                      <a:pt x="7373" y="1945"/>
                    </a:cubicBezTo>
                    <a:lnTo>
                      <a:pt x="7373" y="2398"/>
                    </a:lnTo>
                    <a:lnTo>
                      <a:pt x="6104" y="2398"/>
                    </a:lnTo>
                    <a:lnTo>
                      <a:pt x="6104" y="1833"/>
                    </a:lnTo>
                    <a:cubicBezTo>
                      <a:pt x="6104" y="1738"/>
                      <a:pt x="6025" y="1660"/>
                      <a:pt x="5931" y="1660"/>
                    </a:cubicBezTo>
                    <a:cubicBezTo>
                      <a:pt x="5838" y="1660"/>
                      <a:pt x="5758" y="1738"/>
                      <a:pt x="5758" y="1833"/>
                    </a:cubicBezTo>
                    <a:lnTo>
                      <a:pt x="5758" y="2398"/>
                    </a:lnTo>
                    <a:lnTo>
                      <a:pt x="1956" y="2398"/>
                    </a:lnTo>
                    <a:lnTo>
                      <a:pt x="1956" y="1833"/>
                    </a:lnTo>
                    <a:cubicBezTo>
                      <a:pt x="1956" y="1738"/>
                      <a:pt x="1878" y="1660"/>
                      <a:pt x="1783" y="1660"/>
                    </a:cubicBezTo>
                    <a:cubicBezTo>
                      <a:pt x="1690" y="1660"/>
                      <a:pt x="1612" y="1738"/>
                      <a:pt x="1612" y="1833"/>
                    </a:cubicBezTo>
                    <a:lnTo>
                      <a:pt x="1612" y="2398"/>
                    </a:lnTo>
                    <a:lnTo>
                      <a:pt x="341" y="2398"/>
                    </a:lnTo>
                    <a:lnTo>
                      <a:pt x="341" y="1522"/>
                    </a:lnTo>
                    <a:cubicBezTo>
                      <a:pt x="341" y="1060"/>
                      <a:pt x="536" y="614"/>
                      <a:pt x="873" y="296"/>
                    </a:cubicBezTo>
                    <a:cubicBezTo>
                      <a:pt x="941" y="232"/>
                      <a:pt x="944" y="124"/>
                      <a:pt x="881" y="57"/>
                    </a:cubicBezTo>
                    <a:cubicBezTo>
                      <a:pt x="847" y="19"/>
                      <a:pt x="802" y="1"/>
                      <a:pt x="7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7" name="Google Shape;4717;p53"/>
              <p:cNvSpPr/>
              <p:nvPr/>
            </p:nvSpPr>
            <p:spPr>
              <a:xfrm>
                <a:off x="8131323" y="804681"/>
                <a:ext cx="256285" cy="363640"/>
              </a:xfrm>
              <a:custGeom>
                <a:avLst/>
                <a:gdLst/>
                <a:ahLst/>
                <a:cxnLst/>
                <a:rect l="l" t="t" r="r" b="b"/>
                <a:pathLst>
                  <a:path w="7231" h="10260" extrusionOk="0">
                    <a:moveTo>
                      <a:pt x="922" y="3962"/>
                    </a:moveTo>
                    <a:lnTo>
                      <a:pt x="922" y="5003"/>
                    </a:lnTo>
                    <a:lnTo>
                      <a:pt x="862" y="5003"/>
                    </a:lnTo>
                    <a:cubicBezTo>
                      <a:pt x="573" y="5003"/>
                      <a:pt x="341" y="4766"/>
                      <a:pt x="341" y="4482"/>
                    </a:cubicBezTo>
                    <a:cubicBezTo>
                      <a:pt x="341" y="4194"/>
                      <a:pt x="573" y="3962"/>
                      <a:pt x="862" y="3962"/>
                    </a:cubicBezTo>
                    <a:close/>
                    <a:moveTo>
                      <a:pt x="5930" y="3962"/>
                    </a:moveTo>
                    <a:cubicBezTo>
                      <a:pt x="6219" y="3962"/>
                      <a:pt x="6452" y="4194"/>
                      <a:pt x="6452" y="4482"/>
                    </a:cubicBezTo>
                    <a:cubicBezTo>
                      <a:pt x="6452" y="4766"/>
                      <a:pt x="6219" y="5003"/>
                      <a:pt x="5930" y="5003"/>
                    </a:cubicBezTo>
                    <a:lnTo>
                      <a:pt x="5871" y="5003"/>
                    </a:lnTo>
                    <a:lnTo>
                      <a:pt x="5871" y="3962"/>
                    </a:lnTo>
                    <a:close/>
                    <a:moveTo>
                      <a:pt x="3398" y="6082"/>
                    </a:moveTo>
                    <a:cubicBezTo>
                      <a:pt x="3646" y="6082"/>
                      <a:pt x="3862" y="6243"/>
                      <a:pt x="3938" y="6475"/>
                    </a:cubicBezTo>
                    <a:lnTo>
                      <a:pt x="2855" y="6475"/>
                    </a:lnTo>
                    <a:cubicBezTo>
                      <a:pt x="2930" y="6243"/>
                      <a:pt x="3148" y="6082"/>
                      <a:pt x="3398" y="6082"/>
                    </a:cubicBezTo>
                    <a:close/>
                    <a:moveTo>
                      <a:pt x="4649" y="3272"/>
                    </a:moveTo>
                    <a:cubicBezTo>
                      <a:pt x="4751" y="3272"/>
                      <a:pt x="4844" y="3336"/>
                      <a:pt x="4878" y="3429"/>
                    </a:cubicBezTo>
                    <a:lnTo>
                      <a:pt x="5530" y="5202"/>
                    </a:lnTo>
                    <a:cubicBezTo>
                      <a:pt x="5522" y="5711"/>
                      <a:pt x="5335" y="6179"/>
                      <a:pt x="5031" y="6542"/>
                    </a:cubicBezTo>
                    <a:cubicBezTo>
                      <a:pt x="5031" y="6531"/>
                      <a:pt x="5028" y="6524"/>
                      <a:pt x="5028" y="6513"/>
                    </a:cubicBezTo>
                    <a:cubicBezTo>
                      <a:pt x="5021" y="6397"/>
                      <a:pt x="5031" y="6344"/>
                      <a:pt x="5047" y="6277"/>
                    </a:cubicBezTo>
                    <a:cubicBezTo>
                      <a:pt x="5065" y="6198"/>
                      <a:pt x="5088" y="6104"/>
                      <a:pt x="5073" y="5935"/>
                    </a:cubicBezTo>
                    <a:cubicBezTo>
                      <a:pt x="5062" y="5767"/>
                      <a:pt x="5024" y="5681"/>
                      <a:pt x="4994" y="5603"/>
                    </a:cubicBezTo>
                    <a:cubicBezTo>
                      <a:pt x="4964" y="5542"/>
                      <a:pt x="4946" y="5490"/>
                      <a:pt x="4934" y="5373"/>
                    </a:cubicBezTo>
                    <a:cubicBezTo>
                      <a:pt x="4927" y="5261"/>
                      <a:pt x="4938" y="5209"/>
                      <a:pt x="4953" y="5141"/>
                    </a:cubicBezTo>
                    <a:cubicBezTo>
                      <a:pt x="4976" y="5059"/>
                      <a:pt x="4994" y="4969"/>
                      <a:pt x="4983" y="4801"/>
                    </a:cubicBezTo>
                    <a:cubicBezTo>
                      <a:pt x="4976" y="4716"/>
                      <a:pt x="4900" y="4643"/>
                      <a:pt x="4817" y="4643"/>
                    </a:cubicBezTo>
                    <a:cubicBezTo>
                      <a:pt x="4815" y="4643"/>
                      <a:pt x="4813" y="4643"/>
                      <a:pt x="4811" y="4643"/>
                    </a:cubicBezTo>
                    <a:lnTo>
                      <a:pt x="3855" y="4643"/>
                    </a:lnTo>
                    <a:cubicBezTo>
                      <a:pt x="3762" y="4643"/>
                      <a:pt x="3687" y="4718"/>
                      <a:pt x="3687" y="4811"/>
                    </a:cubicBezTo>
                    <a:cubicBezTo>
                      <a:pt x="3687" y="4909"/>
                      <a:pt x="3762" y="4984"/>
                      <a:pt x="3855" y="4984"/>
                    </a:cubicBezTo>
                    <a:lnTo>
                      <a:pt x="3900" y="4984"/>
                    </a:lnTo>
                    <a:cubicBezTo>
                      <a:pt x="3897" y="5010"/>
                      <a:pt x="3889" y="5036"/>
                      <a:pt x="3885" y="5063"/>
                    </a:cubicBezTo>
                    <a:cubicBezTo>
                      <a:pt x="3867" y="5141"/>
                      <a:pt x="3844" y="5235"/>
                      <a:pt x="3859" y="5404"/>
                    </a:cubicBezTo>
                    <a:cubicBezTo>
                      <a:pt x="3870" y="5572"/>
                      <a:pt x="3907" y="5658"/>
                      <a:pt x="3938" y="5737"/>
                    </a:cubicBezTo>
                    <a:cubicBezTo>
                      <a:pt x="3964" y="5797"/>
                      <a:pt x="3986" y="5850"/>
                      <a:pt x="3994" y="5962"/>
                    </a:cubicBezTo>
                    <a:cubicBezTo>
                      <a:pt x="3833" y="5823"/>
                      <a:pt x="3623" y="5737"/>
                      <a:pt x="3398" y="5737"/>
                    </a:cubicBezTo>
                    <a:cubicBezTo>
                      <a:pt x="3170" y="5737"/>
                      <a:pt x="2960" y="5823"/>
                      <a:pt x="2799" y="5962"/>
                    </a:cubicBezTo>
                    <a:cubicBezTo>
                      <a:pt x="2806" y="5850"/>
                      <a:pt x="2828" y="5797"/>
                      <a:pt x="2855" y="5737"/>
                    </a:cubicBezTo>
                    <a:cubicBezTo>
                      <a:pt x="2885" y="5658"/>
                      <a:pt x="2923" y="5572"/>
                      <a:pt x="2934" y="5404"/>
                    </a:cubicBezTo>
                    <a:cubicBezTo>
                      <a:pt x="2949" y="5235"/>
                      <a:pt x="2926" y="5141"/>
                      <a:pt x="2907" y="5063"/>
                    </a:cubicBezTo>
                    <a:cubicBezTo>
                      <a:pt x="2904" y="5036"/>
                      <a:pt x="2896" y="5010"/>
                      <a:pt x="2892" y="4984"/>
                    </a:cubicBezTo>
                    <a:lnTo>
                      <a:pt x="2937" y="4984"/>
                    </a:lnTo>
                    <a:cubicBezTo>
                      <a:pt x="3031" y="4984"/>
                      <a:pt x="3106" y="4909"/>
                      <a:pt x="3106" y="4811"/>
                    </a:cubicBezTo>
                    <a:cubicBezTo>
                      <a:pt x="3106" y="4718"/>
                      <a:pt x="3031" y="4643"/>
                      <a:pt x="2937" y="4643"/>
                    </a:cubicBezTo>
                    <a:lnTo>
                      <a:pt x="1982" y="4643"/>
                    </a:lnTo>
                    <a:cubicBezTo>
                      <a:pt x="1980" y="4643"/>
                      <a:pt x="1978" y="4643"/>
                      <a:pt x="1976" y="4643"/>
                    </a:cubicBezTo>
                    <a:cubicBezTo>
                      <a:pt x="1892" y="4643"/>
                      <a:pt x="1817" y="4716"/>
                      <a:pt x="1810" y="4801"/>
                    </a:cubicBezTo>
                    <a:cubicBezTo>
                      <a:pt x="1799" y="4969"/>
                      <a:pt x="1821" y="5059"/>
                      <a:pt x="1839" y="5141"/>
                    </a:cubicBezTo>
                    <a:cubicBezTo>
                      <a:pt x="1855" y="5209"/>
                      <a:pt x="1866" y="5261"/>
                      <a:pt x="1858" y="5373"/>
                    </a:cubicBezTo>
                    <a:cubicBezTo>
                      <a:pt x="1847" y="5490"/>
                      <a:pt x="1829" y="5542"/>
                      <a:pt x="1802" y="5603"/>
                    </a:cubicBezTo>
                    <a:cubicBezTo>
                      <a:pt x="1768" y="5681"/>
                      <a:pt x="1731" y="5767"/>
                      <a:pt x="1720" y="5935"/>
                    </a:cubicBezTo>
                    <a:cubicBezTo>
                      <a:pt x="1704" y="6104"/>
                      <a:pt x="1727" y="6198"/>
                      <a:pt x="1746" y="6277"/>
                    </a:cubicBezTo>
                    <a:cubicBezTo>
                      <a:pt x="1761" y="6344"/>
                      <a:pt x="1772" y="6397"/>
                      <a:pt x="1765" y="6513"/>
                    </a:cubicBezTo>
                    <a:cubicBezTo>
                      <a:pt x="1765" y="6524"/>
                      <a:pt x="1761" y="6531"/>
                      <a:pt x="1761" y="6542"/>
                    </a:cubicBezTo>
                    <a:cubicBezTo>
                      <a:pt x="1457" y="6179"/>
                      <a:pt x="1274" y="5719"/>
                      <a:pt x="1263" y="5212"/>
                    </a:cubicBezTo>
                    <a:lnTo>
                      <a:pt x="1514" y="4733"/>
                    </a:lnTo>
                    <a:cubicBezTo>
                      <a:pt x="1645" y="4486"/>
                      <a:pt x="1900" y="4329"/>
                      <a:pt x="2181" y="4329"/>
                    </a:cubicBezTo>
                    <a:lnTo>
                      <a:pt x="2612" y="4329"/>
                    </a:lnTo>
                    <a:cubicBezTo>
                      <a:pt x="3874" y="4329"/>
                      <a:pt x="4474" y="3549"/>
                      <a:pt x="4646" y="3272"/>
                    </a:cubicBezTo>
                    <a:close/>
                    <a:moveTo>
                      <a:pt x="2548" y="4984"/>
                    </a:moveTo>
                    <a:cubicBezTo>
                      <a:pt x="2555" y="5048"/>
                      <a:pt x="2567" y="5096"/>
                      <a:pt x="2574" y="5141"/>
                    </a:cubicBezTo>
                    <a:cubicBezTo>
                      <a:pt x="2593" y="5209"/>
                      <a:pt x="2604" y="5261"/>
                      <a:pt x="2593" y="5373"/>
                    </a:cubicBezTo>
                    <a:cubicBezTo>
                      <a:pt x="2586" y="5490"/>
                      <a:pt x="2563" y="5542"/>
                      <a:pt x="2536" y="5603"/>
                    </a:cubicBezTo>
                    <a:cubicBezTo>
                      <a:pt x="2506" y="5681"/>
                      <a:pt x="2469" y="5767"/>
                      <a:pt x="2458" y="5935"/>
                    </a:cubicBezTo>
                    <a:cubicBezTo>
                      <a:pt x="2443" y="6104"/>
                      <a:pt x="2465" y="6198"/>
                      <a:pt x="2484" y="6277"/>
                    </a:cubicBezTo>
                    <a:cubicBezTo>
                      <a:pt x="2499" y="6344"/>
                      <a:pt x="2510" y="6397"/>
                      <a:pt x="2503" y="6513"/>
                    </a:cubicBezTo>
                    <a:cubicBezTo>
                      <a:pt x="2491" y="6629"/>
                      <a:pt x="2473" y="6677"/>
                      <a:pt x="2446" y="6741"/>
                    </a:cubicBezTo>
                    <a:cubicBezTo>
                      <a:pt x="2417" y="6812"/>
                      <a:pt x="2383" y="6891"/>
                      <a:pt x="2368" y="7041"/>
                    </a:cubicBezTo>
                    <a:cubicBezTo>
                      <a:pt x="2252" y="6977"/>
                      <a:pt x="2143" y="6906"/>
                      <a:pt x="2046" y="6824"/>
                    </a:cubicBezTo>
                    <a:cubicBezTo>
                      <a:pt x="2069" y="6756"/>
                      <a:pt x="2095" y="6673"/>
                      <a:pt x="2105" y="6539"/>
                    </a:cubicBezTo>
                    <a:cubicBezTo>
                      <a:pt x="2121" y="6370"/>
                      <a:pt x="2098" y="6281"/>
                      <a:pt x="2079" y="6198"/>
                    </a:cubicBezTo>
                    <a:cubicBezTo>
                      <a:pt x="2064" y="6130"/>
                      <a:pt x="2050" y="6078"/>
                      <a:pt x="2060" y="5966"/>
                    </a:cubicBezTo>
                    <a:cubicBezTo>
                      <a:pt x="2069" y="5850"/>
                      <a:pt x="2091" y="5797"/>
                      <a:pt x="2117" y="5737"/>
                    </a:cubicBezTo>
                    <a:cubicBezTo>
                      <a:pt x="2147" y="5658"/>
                      <a:pt x="2185" y="5572"/>
                      <a:pt x="2199" y="5404"/>
                    </a:cubicBezTo>
                    <a:cubicBezTo>
                      <a:pt x="2211" y="5235"/>
                      <a:pt x="2192" y="5141"/>
                      <a:pt x="2169" y="5063"/>
                    </a:cubicBezTo>
                    <a:cubicBezTo>
                      <a:pt x="2166" y="5036"/>
                      <a:pt x="2159" y="5010"/>
                      <a:pt x="2154" y="4984"/>
                    </a:cubicBezTo>
                    <a:close/>
                    <a:moveTo>
                      <a:pt x="4638" y="4984"/>
                    </a:moveTo>
                    <a:cubicBezTo>
                      <a:pt x="4635" y="5010"/>
                      <a:pt x="4627" y="5036"/>
                      <a:pt x="4623" y="5063"/>
                    </a:cubicBezTo>
                    <a:cubicBezTo>
                      <a:pt x="4601" y="5141"/>
                      <a:pt x="4582" y="5235"/>
                      <a:pt x="4593" y="5404"/>
                    </a:cubicBezTo>
                    <a:cubicBezTo>
                      <a:pt x="4609" y="5572"/>
                      <a:pt x="4646" y="5658"/>
                      <a:pt x="4676" y="5737"/>
                    </a:cubicBezTo>
                    <a:cubicBezTo>
                      <a:pt x="4702" y="5797"/>
                      <a:pt x="4725" y="5850"/>
                      <a:pt x="4732" y="5966"/>
                    </a:cubicBezTo>
                    <a:cubicBezTo>
                      <a:pt x="4744" y="6078"/>
                      <a:pt x="4728" y="6130"/>
                      <a:pt x="4713" y="6198"/>
                    </a:cubicBezTo>
                    <a:cubicBezTo>
                      <a:pt x="4694" y="6281"/>
                      <a:pt x="4672" y="6370"/>
                      <a:pt x="4687" y="6539"/>
                    </a:cubicBezTo>
                    <a:cubicBezTo>
                      <a:pt x="4699" y="6673"/>
                      <a:pt x="4725" y="6756"/>
                      <a:pt x="4747" y="6824"/>
                    </a:cubicBezTo>
                    <a:cubicBezTo>
                      <a:pt x="4649" y="6906"/>
                      <a:pt x="4541" y="6977"/>
                      <a:pt x="4424" y="7041"/>
                    </a:cubicBezTo>
                    <a:cubicBezTo>
                      <a:pt x="4410" y="6891"/>
                      <a:pt x="4376" y="6812"/>
                      <a:pt x="4346" y="6741"/>
                    </a:cubicBezTo>
                    <a:cubicBezTo>
                      <a:pt x="4320" y="6677"/>
                      <a:pt x="4301" y="6629"/>
                      <a:pt x="4289" y="6513"/>
                    </a:cubicBezTo>
                    <a:cubicBezTo>
                      <a:pt x="4282" y="6397"/>
                      <a:pt x="4294" y="6344"/>
                      <a:pt x="4308" y="6277"/>
                    </a:cubicBezTo>
                    <a:cubicBezTo>
                      <a:pt x="4327" y="6198"/>
                      <a:pt x="4350" y="6104"/>
                      <a:pt x="4334" y="5935"/>
                    </a:cubicBezTo>
                    <a:cubicBezTo>
                      <a:pt x="4324" y="5767"/>
                      <a:pt x="4286" y="5681"/>
                      <a:pt x="4256" y="5603"/>
                    </a:cubicBezTo>
                    <a:cubicBezTo>
                      <a:pt x="4230" y="5542"/>
                      <a:pt x="4208" y="5490"/>
                      <a:pt x="4200" y="5373"/>
                    </a:cubicBezTo>
                    <a:cubicBezTo>
                      <a:pt x="4189" y="5261"/>
                      <a:pt x="4200" y="5209"/>
                      <a:pt x="4218" y="5141"/>
                    </a:cubicBezTo>
                    <a:cubicBezTo>
                      <a:pt x="4227" y="5096"/>
                      <a:pt x="4237" y="5048"/>
                      <a:pt x="4245" y="4984"/>
                    </a:cubicBezTo>
                    <a:close/>
                    <a:moveTo>
                      <a:pt x="4009" y="6816"/>
                    </a:moveTo>
                    <a:cubicBezTo>
                      <a:pt x="4016" y="6834"/>
                      <a:pt x="4024" y="6853"/>
                      <a:pt x="4031" y="6872"/>
                    </a:cubicBezTo>
                    <a:cubicBezTo>
                      <a:pt x="4058" y="6936"/>
                      <a:pt x="4080" y="6985"/>
                      <a:pt x="4087" y="7101"/>
                    </a:cubicBezTo>
                    <a:cubicBezTo>
                      <a:pt x="4092" y="7135"/>
                      <a:pt x="4092" y="7164"/>
                      <a:pt x="4092" y="7191"/>
                    </a:cubicBezTo>
                    <a:cubicBezTo>
                      <a:pt x="3874" y="7266"/>
                      <a:pt x="3638" y="7307"/>
                      <a:pt x="3398" y="7307"/>
                    </a:cubicBezTo>
                    <a:cubicBezTo>
                      <a:pt x="3155" y="7307"/>
                      <a:pt x="2918" y="7266"/>
                      <a:pt x="2702" y="7191"/>
                    </a:cubicBezTo>
                    <a:cubicBezTo>
                      <a:pt x="2702" y="7164"/>
                      <a:pt x="2702" y="7135"/>
                      <a:pt x="2705" y="7101"/>
                    </a:cubicBezTo>
                    <a:cubicBezTo>
                      <a:pt x="2712" y="6985"/>
                      <a:pt x="2735" y="6936"/>
                      <a:pt x="2761" y="6872"/>
                    </a:cubicBezTo>
                    <a:cubicBezTo>
                      <a:pt x="2769" y="6853"/>
                      <a:pt x="2776" y="6834"/>
                      <a:pt x="2783" y="6816"/>
                    </a:cubicBezTo>
                    <a:cubicBezTo>
                      <a:pt x="2795" y="6816"/>
                      <a:pt x="2802" y="6820"/>
                      <a:pt x="2814" y="6820"/>
                    </a:cubicBezTo>
                    <a:lnTo>
                      <a:pt x="3979" y="6820"/>
                    </a:lnTo>
                    <a:cubicBezTo>
                      <a:pt x="3990" y="6820"/>
                      <a:pt x="3997" y="6816"/>
                      <a:pt x="4009" y="6816"/>
                    </a:cubicBezTo>
                    <a:close/>
                    <a:moveTo>
                      <a:pt x="4147" y="7531"/>
                    </a:moveTo>
                    <a:lnTo>
                      <a:pt x="4147" y="8330"/>
                    </a:lnTo>
                    <a:cubicBezTo>
                      <a:pt x="4147" y="8745"/>
                      <a:pt x="3810" y="9079"/>
                      <a:pt x="3398" y="9079"/>
                    </a:cubicBezTo>
                    <a:cubicBezTo>
                      <a:pt x="2982" y="9079"/>
                      <a:pt x="2645" y="8745"/>
                      <a:pt x="2645" y="8330"/>
                    </a:cubicBezTo>
                    <a:lnTo>
                      <a:pt x="2645" y="7531"/>
                    </a:lnTo>
                    <a:cubicBezTo>
                      <a:pt x="2881" y="7607"/>
                      <a:pt x="3136" y="7648"/>
                      <a:pt x="3398" y="7648"/>
                    </a:cubicBezTo>
                    <a:cubicBezTo>
                      <a:pt x="3656" y="7648"/>
                      <a:pt x="3912" y="7607"/>
                      <a:pt x="4147" y="7531"/>
                    </a:cubicBezTo>
                    <a:close/>
                    <a:moveTo>
                      <a:pt x="4469" y="8543"/>
                    </a:moveTo>
                    <a:lnTo>
                      <a:pt x="4851" y="8641"/>
                    </a:lnTo>
                    <a:cubicBezTo>
                      <a:pt x="4709" y="9322"/>
                      <a:pt x="4106" y="9817"/>
                      <a:pt x="3398" y="9817"/>
                    </a:cubicBezTo>
                    <a:cubicBezTo>
                      <a:pt x="2686" y="9817"/>
                      <a:pt x="2083" y="9322"/>
                      <a:pt x="1941" y="8641"/>
                    </a:cubicBezTo>
                    <a:lnTo>
                      <a:pt x="2323" y="8543"/>
                    </a:lnTo>
                    <a:cubicBezTo>
                      <a:pt x="2424" y="9045"/>
                      <a:pt x="2866" y="9424"/>
                      <a:pt x="3398" y="9424"/>
                    </a:cubicBezTo>
                    <a:cubicBezTo>
                      <a:pt x="3926" y="9424"/>
                      <a:pt x="4369" y="9045"/>
                      <a:pt x="4469" y="8543"/>
                    </a:cubicBezTo>
                    <a:close/>
                    <a:moveTo>
                      <a:pt x="3398" y="1"/>
                    </a:moveTo>
                    <a:cubicBezTo>
                      <a:pt x="2612" y="1"/>
                      <a:pt x="1873" y="305"/>
                      <a:pt x="1319" y="863"/>
                    </a:cubicBezTo>
                    <a:cubicBezTo>
                      <a:pt x="765" y="1417"/>
                      <a:pt x="461" y="2152"/>
                      <a:pt x="461" y="2938"/>
                    </a:cubicBezTo>
                    <a:lnTo>
                      <a:pt x="461" y="3718"/>
                    </a:lnTo>
                    <a:cubicBezTo>
                      <a:pt x="188" y="3864"/>
                      <a:pt x="1" y="4152"/>
                      <a:pt x="1" y="4482"/>
                    </a:cubicBezTo>
                    <a:cubicBezTo>
                      <a:pt x="1" y="4958"/>
                      <a:pt x="386" y="5344"/>
                      <a:pt x="862" y="5344"/>
                    </a:cubicBezTo>
                    <a:lnTo>
                      <a:pt x="926" y="5344"/>
                    </a:lnTo>
                    <a:cubicBezTo>
                      <a:pt x="990" y="6243"/>
                      <a:pt x="1533" y="7014"/>
                      <a:pt x="2304" y="7393"/>
                    </a:cubicBezTo>
                    <a:lnTo>
                      <a:pt x="2304" y="8195"/>
                    </a:lnTo>
                    <a:lnTo>
                      <a:pt x="1064" y="8506"/>
                    </a:lnTo>
                    <a:cubicBezTo>
                      <a:pt x="1019" y="8517"/>
                      <a:pt x="971" y="8532"/>
                      <a:pt x="929" y="8547"/>
                    </a:cubicBezTo>
                    <a:cubicBezTo>
                      <a:pt x="839" y="8577"/>
                      <a:pt x="791" y="8671"/>
                      <a:pt x="821" y="8760"/>
                    </a:cubicBezTo>
                    <a:cubicBezTo>
                      <a:pt x="843" y="8835"/>
                      <a:pt x="910" y="8880"/>
                      <a:pt x="982" y="8880"/>
                    </a:cubicBezTo>
                    <a:cubicBezTo>
                      <a:pt x="1038" y="8876"/>
                      <a:pt x="1090" y="8850"/>
                      <a:pt x="1147" y="8840"/>
                    </a:cubicBezTo>
                    <a:lnTo>
                      <a:pt x="1607" y="8723"/>
                    </a:lnTo>
                    <a:cubicBezTo>
                      <a:pt x="1791" y="9554"/>
                      <a:pt x="2525" y="10161"/>
                      <a:pt x="3398" y="10161"/>
                    </a:cubicBezTo>
                    <a:cubicBezTo>
                      <a:pt x="4267" y="10161"/>
                      <a:pt x="5002" y="9554"/>
                      <a:pt x="5185" y="8723"/>
                    </a:cubicBezTo>
                    <a:lnTo>
                      <a:pt x="5646" y="8840"/>
                    </a:lnTo>
                    <a:cubicBezTo>
                      <a:pt x="6264" y="8992"/>
                      <a:pt x="6751" y="9499"/>
                      <a:pt x="6879" y="10124"/>
                    </a:cubicBezTo>
                    <a:cubicBezTo>
                      <a:pt x="6893" y="10203"/>
                      <a:pt x="6964" y="10259"/>
                      <a:pt x="7047" y="10259"/>
                    </a:cubicBezTo>
                    <a:cubicBezTo>
                      <a:pt x="7059" y="10259"/>
                      <a:pt x="7070" y="10259"/>
                      <a:pt x="7081" y="10256"/>
                    </a:cubicBezTo>
                    <a:cubicBezTo>
                      <a:pt x="7171" y="10237"/>
                      <a:pt x="7231" y="10147"/>
                      <a:pt x="7212" y="10053"/>
                    </a:cubicBezTo>
                    <a:cubicBezTo>
                      <a:pt x="7059" y="9300"/>
                      <a:pt x="6474" y="8693"/>
                      <a:pt x="5728" y="8506"/>
                    </a:cubicBezTo>
                    <a:lnTo>
                      <a:pt x="4488" y="8195"/>
                    </a:lnTo>
                    <a:lnTo>
                      <a:pt x="4488" y="7393"/>
                    </a:lnTo>
                    <a:cubicBezTo>
                      <a:pt x="5261" y="7014"/>
                      <a:pt x="5804" y="6243"/>
                      <a:pt x="5868" y="5344"/>
                    </a:cubicBezTo>
                    <a:lnTo>
                      <a:pt x="5930" y="5344"/>
                    </a:lnTo>
                    <a:cubicBezTo>
                      <a:pt x="6407" y="5344"/>
                      <a:pt x="6793" y="4958"/>
                      <a:pt x="6793" y="4482"/>
                    </a:cubicBezTo>
                    <a:cubicBezTo>
                      <a:pt x="6793" y="4152"/>
                      <a:pt x="6605" y="3864"/>
                      <a:pt x="6331" y="3718"/>
                    </a:cubicBezTo>
                    <a:lnTo>
                      <a:pt x="6331" y="2938"/>
                    </a:lnTo>
                    <a:cubicBezTo>
                      <a:pt x="6331" y="2624"/>
                      <a:pt x="6283" y="2313"/>
                      <a:pt x="6186" y="2020"/>
                    </a:cubicBezTo>
                    <a:cubicBezTo>
                      <a:pt x="6161" y="1948"/>
                      <a:pt x="6094" y="1903"/>
                      <a:pt x="6022" y="1903"/>
                    </a:cubicBezTo>
                    <a:cubicBezTo>
                      <a:pt x="6004" y="1903"/>
                      <a:pt x="5986" y="1906"/>
                      <a:pt x="5968" y="1912"/>
                    </a:cubicBezTo>
                    <a:cubicBezTo>
                      <a:pt x="5878" y="1939"/>
                      <a:pt x="5830" y="2036"/>
                      <a:pt x="5859" y="2126"/>
                    </a:cubicBezTo>
                    <a:cubicBezTo>
                      <a:pt x="5946" y="2388"/>
                      <a:pt x="5991" y="2661"/>
                      <a:pt x="5991" y="2938"/>
                    </a:cubicBezTo>
                    <a:lnTo>
                      <a:pt x="5991" y="3620"/>
                    </a:lnTo>
                    <a:lnTo>
                      <a:pt x="5702" y="3620"/>
                    </a:lnTo>
                    <a:cubicBezTo>
                      <a:pt x="5605" y="3620"/>
                      <a:pt x="5530" y="3695"/>
                      <a:pt x="5530" y="3789"/>
                    </a:cubicBezTo>
                    <a:lnTo>
                      <a:pt x="5530" y="4209"/>
                    </a:lnTo>
                    <a:lnTo>
                      <a:pt x="5200" y="3313"/>
                    </a:lnTo>
                    <a:cubicBezTo>
                      <a:pt x="5118" y="3080"/>
                      <a:pt x="4896" y="2928"/>
                      <a:pt x="4649" y="2928"/>
                    </a:cubicBezTo>
                    <a:lnTo>
                      <a:pt x="4548" y="2928"/>
                    </a:lnTo>
                    <a:cubicBezTo>
                      <a:pt x="4485" y="2928"/>
                      <a:pt x="4424" y="2964"/>
                      <a:pt x="4395" y="3025"/>
                    </a:cubicBezTo>
                    <a:cubicBezTo>
                      <a:pt x="4391" y="3032"/>
                      <a:pt x="3904" y="3988"/>
                      <a:pt x="2612" y="3988"/>
                    </a:cubicBezTo>
                    <a:lnTo>
                      <a:pt x="2181" y="3988"/>
                    </a:lnTo>
                    <a:cubicBezTo>
                      <a:pt x="1806" y="3988"/>
                      <a:pt x="1465" y="4178"/>
                      <a:pt x="1263" y="4486"/>
                    </a:cubicBezTo>
                    <a:lnTo>
                      <a:pt x="1263" y="3789"/>
                    </a:lnTo>
                    <a:cubicBezTo>
                      <a:pt x="1263" y="3695"/>
                      <a:pt x="1187" y="3620"/>
                      <a:pt x="1090" y="3620"/>
                    </a:cubicBezTo>
                    <a:lnTo>
                      <a:pt x="802" y="3620"/>
                    </a:lnTo>
                    <a:lnTo>
                      <a:pt x="802" y="2938"/>
                    </a:lnTo>
                    <a:cubicBezTo>
                      <a:pt x="802" y="2245"/>
                      <a:pt x="1071" y="1593"/>
                      <a:pt x="1562" y="1102"/>
                    </a:cubicBezTo>
                    <a:cubicBezTo>
                      <a:pt x="2053" y="612"/>
                      <a:pt x="2705" y="343"/>
                      <a:pt x="3398" y="343"/>
                    </a:cubicBezTo>
                    <a:cubicBezTo>
                      <a:pt x="4245" y="343"/>
                      <a:pt x="5043" y="758"/>
                      <a:pt x="5526" y="1455"/>
                    </a:cubicBezTo>
                    <a:cubicBezTo>
                      <a:pt x="5559" y="1504"/>
                      <a:pt x="5613" y="1529"/>
                      <a:pt x="5668" y="1529"/>
                    </a:cubicBezTo>
                    <a:cubicBezTo>
                      <a:pt x="5702" y="1529"/>
                      <a:pt x="5736" y="1520"/>
                      <a:pt x="5766" y="1500"/>
                    </a:cubicBezTo>
                    <a:cubicBezTo>
                      <a:pt x="5841" y="1444"/>
                      <a:pt x="5859" y="1339"/>
                      <a:pt x="5807" y="1260"/>
                    </a:cubicBezTo>
                    <a:cubicBezTo>
                      <a:pt x="5256" y="473"/>
                      <a:pt x="4357" y="1"/>
                      <a:pt x="33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53"/>
              <p:cNvSpPr/>
              <p:nvPr/>
            </p:nvSpPr>
            <p:spPr>
              <a:xfrm>
                <a:off x="8372582" y="897789"/>
                <a:ext cx="42779" cy="40653"/>
              </a:xfrm>
              <a:custGeom>
                <a:avLst/>
                <a:gdLst/>
                <a:ahLst/>
                <a:cxnLst/>
                <a:rect l="l" t="t" r="r" b="b"/>
                <a:pathLst>
                  <a:path w="1207" h="1147" extrusionOk="0">
                    <a:moveTo>
                      <a:pt x="615" y="346"/>
                    </a:moveTo>
                    <a:cubicBezTo>
                      <a:pt x="667" y="346"/>
                      <a:pt x="719" y="364"/>
                      <a:pt x="757" y="401"/>
                    </a:cubicBezTo>
                    <a:cubicBezTo>
                      <a:pt x="832" y="480"/>
                      <a:pt x="832" y="604"/>
                      <a:pt x="757" y="683"/>
                    </a:cubicBezTo>
                    <a:cubicBezTo>
                      <a:pt x="657" y="783"/>
                      <a:pt x="480" y="806"/>
                      <a:pt x="353" y="806"/>
                    </a:cubicBezTo>
                    <a:cubicBezTo>
                      <a:pt x="349" y="675"/>
                      <a:pt x="375" y="503"/>
                      <a:pt x="477" y="401"/>
                    </a:cubicBezTo>
                    <a:cubicBezTo>
                      <a:pt x="514" y="364"/>
                      <a:pt x="562" y="346"/>
                      <a:pt x="615" y="346"/>
                    </a:cubicBezTo>
                    <a:close/>
                    <a:moveTo>
                      <a:pt x="615" y="0"/>
                    </a:moveTo>
                    <a:cubicBezTo>
                      <a:pt x="472" y="0"/>
                      <a:pt x="337" y="57"/>
                      <a:pt x="233" y="158"/>
                    </a:cubicBezTo>
                    <a:cubicBezTo>
                      <a:pt x="105" y="285"/>
                      <a:pt x="31" y="472"/>
                      <a:pt x="12" y="701"/>
                    </a:cubicBezTo>
                    <a:cubicBezTo>
                      <a:pt x="0" y="858"/>
                      <a:pt x="19" y="982"/>
                      <a:pt x="23" y="993"/>
                    </a:cubicBezTo>
                    <a:cubicBezTo>
                      <a:pt x="34" y="1065"/>
                      <a:pt x="90" y="1121"/>
                      <a:pt x="162" y="1132"/>
                    </a:cubicBezTo>
                    <a:cubicBezTo>
                      <a:pt x="173" y="1136"/>
                      <a:pt x="247" y="1147"/>
                      <a:pt x="356" y="1147"/>
                    </a:cubicBezTo>
                    <a:cubicBezTo>
                      <a:pt x="387" y="1147"/>
                      <a:pt x="420" y="1147"/>
                      <a:pt x="458" y="1143"/>
                    </a:cubicBezTo>
                    <a:cubicBezTo>
                      <a:pt x="683" y="1128"/>
                      <a:pt x="870" y="1050"/>
                      <a:pt x="997" y="922"/>
                    </a:cubicBezTo>
                    <a:cubicBezTo>
                      <a:pt x="1207" y="712"/>
                      <a:pt x="1207" y="372"/>
                      <a:pt x="997" y="158"/>
                    </a:cubicBezTo>
                    <a:cubicBezTo>
                      <a:pt x="896" y="57"/>
                      <a:pt x="761" y="0"/>
                      <a:pt x="6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53"/>
              <p:cNvSpPr/>
              <p:nvPr/>
            </p:nvSpPr>
            <p:spPr>
              <a:xfrm>
                <a:off x="8384384" y="957404"/>
                <a:ext cx="44516" cy="39093"/>
              </a:xfrm>
              <a:custGeom>
                <a:avLst/>
                <a:gdLst/>
                <a:ahLst/>
                <a:cxnLst/>
                <a:rect l="l" t="t" r="r" b="b"/>
                <a:pathLst>
                  <a:path w="1256" h="1103" extrusionOk="0">
                    <a:moveTo>
                      <a:pt x="593" y="343"/>
                    </a:moveTo>
                    <a:cubicBezTo>
                      <a:pt x="665" y="343"/>
                      <a:pt x="736" y="356"/>
                      <a:pt x="796" y="390"/>
                    </a:cubicBezTo>
                    <a:cubicBezTo>
                      <a:pt x="841" y="417"/>
                      <a:pt x="874" y="462"/>
                      <a:pt x="889" y="510"/>
                    </a:cubicBezTo>
                    <a:cubicBezTo>
                      <a:pt x="900" y="563"/>
                      <a:pt x="896" y="615"/>
                      <a:pt x="867" y="660"/>
                    </a:cubicBezTo>
                    <a:cubicBezTo>
                      <a:pt x="831" y="726"/>
                      <a:pt x="765" y="761"/>
                      <a:pt x="696" y="761"/>
                    </a:cubicBezTo>
                    <a:cubicBezTo>
                      <a:pt x="663" y="761"/>
                      <a:pt x="629" y="752"/>
                      <a:pt x="597" y="735"/>
                    </a:cubicBezTo>
                    <a:cubicBezTo>
                      <a:pt x="473" y="664"/>
                      <a:pt x="405" y="499"/>
                      <a:pt x="372" y="376"/>
                    </a:cubicBezTo>
                    <a:cubicBezTo>
                      <a:pt x="438" y="358"/>
                      <a:pt x="516" y="343"/>
                      <a:pt x="593" y="343"/>
                    </a:cubicBezTo>
                    <a:close/>
                    <a:moveTo>
                      <a:pt x="587" y="0"/>
                    </a:moveTo>
                    <a:cubicBezTo>
                      <a:pt x="523" y="0"/>
                      <a:pt x="456" y="7"/>
                      <a:pt x="386" y="20"/>
                    </a:cubicBezTo>
                    <a:cubicBezTo>
                      <a:pt x="234" y="49"/>
                      <a:pt x="121" y="102"/>
                      <a:pt x="106" y="106"/>
                    </a:cubicBezTo>
                    <a:cubicBezTo>
                      <a:pt x="42" y="139"/>
                      <a:pt x="1" y="207"/>
                      <a:pt x="9" y="278"/>
                    </a:cubicBezTo>
                    <a:cubicBezTo>
                      <a:pt x="9" y="293"/>
                      <a:pt x="23" y="417"/>
                      <a:pt x="72" y="566"/>
                    </a:cubicBezTo>
                    <a:cubicBezTo>
                      <a:pt x="151" y="780"/>
                      <a:pt x="270" y="941"/>
                      <a:pt x="428" y="1031"/>
                    </a:cubicBezTo>
                    <a:cubicBezTo>
                      <a:pt x="511" y="1080"/>
                      <a:pt x="604" y="1102"/>
                      <a:pt x="698" y="1102"/>
                    </a:cubicBezTo>
                    <a:cubicBezTo>
                      <a:pt x="881" y="1102"/>
                      <a:pt x="1065" y="1005"/>
                      <a:pt x="1166" y="832"/>
                    </a:cubicBezTo>
                    <a:cubicBezTo>
                      <a:pt x="1237" y="709"/>
                      <a:pt x="1256" y="563"/>
                      <a:pt x="1218" y="424"/>
                    </a:cubicBezTo>
                    <a:cubicBezTo>
                      <a:pt x="1181" y="286"/>
                      <a:pt x="1091" y="170"/>
                      <a:pt x="967" y="94"/>
                    </a:cubicBezTo>
                    <a:cubicBezTo>
                      <a:pt x="859" y="32"/>
                      <a:pt x="730" y="0"/>
                      <a:pt x="5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53"/>
              <p:cNvSpPr/>
              <p:nvPr/>
            </p:nvSpPr>
            <p:spPr>
              <a:xfrm>
                <a:off x="8088012" y="897789"/>
                <a:ext cx="42815" cy="40653"/>
              </a:xfrm>
              <a:custGeom>
                <a:avLst/>
                <a:gdLst/>
                <a:ahLst/>
                <a:cxnLst/>
                <a:rect l="l" t="t" r="r" b="b"/>
                <a:pathLst>
                  <a:path w="1208" h="1147" extrusionOk="0">
                    <a:moveTo>
                      <a:pt x="593" y="346"/>
                    </a:moveTo>
                    <a:cubicBezTo>
                      <a:pt x="645" y="346"/>
                      <a:pt x="694" y="364"/>
                      <a:pt x="732" y="401"/>
                    </a:cubicBezTo>
                    <a:cubicBezTo>
                      <a:pt x="832" y="503"/>
                      <a:pt x="858" y="675"/>
                      <a:pt x="855" y="806"/>
                    </a:cubicBezTo>
                    <a:cubicBezTo>
                      <a:pt x="728" y="806"/>
                      <a:pt x="552" y="780"/>
                      <a:pt x="454" y="683"/>
                    </a:cubicBezTo>
                    <a:cubicBezTo>
                      <a:pt x="376" y="604"/>
                      <a:pt x="376" y="480"/>
                      <a:pt x="454" y="401"/>
                    </a:cubicBezTo>
                    <a:cubicBezTo>
                      <a:pt x="488" y="364"/>
                      <a:pt x="540" y="346"/>
                      <a:pt x="593" y="346"/>
                    </a:cubicBezTo>
                    <a:close/>
                    <a:moveTo>
                      <a:pt x="593" y="0"/>
                    </a:moveTo>
                    <a:cubicBezTo>
                      <a:pt x="447" y="0"/>
                      <a:pt x="312" y="57"/>
                      <a:pt x="211" y="158"/>
                    </a:cubicBezTo>
                    <a:cubicBezTo>
                      <a:pt x="1" y="372"/>
                      <a:pt x="1" y="712"/>
                      <a:pt x="211" y="922"/>
                    </a:cubicBezTo>
                    <a:cubicBezTo>
                      <a:pt x="338" y="1050"/>
                      <a:pt x="526" y="1128"/>
                      <a:pt x="750" y="1143"/>
                    </a:cubicBezTo>
                    <a:cubicBezTo>
                      <a:pt x="787" y="1147"/>
                      <a:pt x="822" y="1147"/>
                      <a:pt x="851" y="1147"/>
                    </a:cubicBezTo>
                    <a:cubicBezTo>
                      <a:pt x="960" y="1147"/>
                      <a:pt x="1035" y="1136"/>
                      <a:pt x="1046" y="1132"/>
                    </a:cubicBezTo>
                    <a:cubicBezTo>
                      <a:pt x="1117" y="1121"/>
                      <a:pt x="1173" y="1065"/>
                      <a:pt x="1185" y="993"/>
                    </a:cubicBezTo>
                    <a:cubicBezTo>
                      <a:pt x="1188" y="982"/>
                      <a:pt x="1207" y="858"/>
                      <a:pt x="1196" y="701"/>
                    </a:cubicBezTo>
                    <a:cubicBezTo>
                      <a:pt x="1178" y="472"/>
                      <a:pt x="1102" y="285"/>
                      <a:pt x="975" y="158"/>
                    </a:cubicBezTo>
                    <a:cubicBezTo>
                      <a:pt x="874" y="57"/>
                      <a:pt x="735" y="0"/>
                      <a:pt x="5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1" name="Google Shape;4721;p53"/>
              <p:cNvSpPr/>
              <p:nvPr/>
            </p:nvSpPr>
            <p:spPr>
              <a:xfrm>
                <a:off x="8074473" y="957404"/>
                <a:ext cx="44516" cy="39093"/>
              </a:xfrm>
              <a:custGeom>
                <a:avLst/>
                <a:gdLst/>
                <a:ahLst/>
                <a:cxnLst/>
                <a:rect l="l" t="t" r="r" b="b"/>
                <a:pathLst>
                  <a:path w="1256" h="1103" extrusionOk="0">
                    <a:moveTo>
                      <a:pt x="663" y="343"/>
                    </a:moveTo>
                    <a:cubicBezTo>
                      <a:pt x="741" y="343"/>
                      <a:pt x="819" y="358"/>
                      <a:pt x="885" y="376"/>
                    </a:cubicBezTo>
                    <a:cubicBezTo>
                      <a:pt x="851" y="499"/>
                      <a:pt x="784" y="664"/>
                      <a:pt x="660" y="735"/>
                    </a:cubicBezTo>
                    <a:cubicBezTo>
                      <a:pt x="628" y="752"/>
                      <a:pt x="594" y="761"/>
                      <a:pt x="560" y="761"/>
                    </a:cubicBezTo>
                    <a:cubicBezTo>
                      <a:pt x="491" y="761"/>
                      <a:pt x="426" y="726"/>
                      <a:pt x="391" y="660"/>
                    </a:cubicBezTo>
                    <a:cubicBezTo>
                      <a:pt x="364" y="615"/>
                      <a:pt x="356" y="563"/>
                      <a:pt x="368" y="510"/>
                    </a:cubicBezTo>
                    <a:cubicBezTo>
                      <a:pt x="383" y="462"/>
                      <a:pt x="417" y="417"/>
                      <a:pt x="462" y="390"/>
                    </a:cubicBezTo>
                    <a:cubicBezTo>
                      <a:pt x="521" y="356"/>
                      <a:pt x="592" y="343"/>
                      <a:pt x="663" y="343"/>
                    </a:cubicBezTo>
                    <a:close/>
                    <a:moveTo>
                      <a:pt x="669" y="0"/>
                    </a:moveTo>
                    <a:cubicBezTo>
                      <a:pt x="526" y="0"/>
                      <a:pt x="398" y="32"/>
                      <a:pt x="289" y="94"/>
                    </a:cubicBezTo>
                    <a:cubicBezTo>
                      <a:pt x="166" y="170"/>
                      <a:pt x="76" y="286"/>
                      <a:pt x="38" y="424"/>
                    </a:cubicBezTo>
                    <a:cubicBezTo>
                      <a:pt x="0" y="563"/>
                      <a:pt x="19" y="709"/>
                      <a:pt x="90" y="832"/>
                    </a:cubicBezTo>
                    <a:cubicBezTo>
                      <a:pt x="192" y="1005"/>
                      <a:pt x="375" y="1102"/>
                      <a:pt x="559" y="1102"/>
                    </a:cubicBezTo>
                    <a:cubicBezTo>
                      <a:pt x="652" y="1102"/>
                      <a:pt x="746" y="1080"/>
                      <a:pt x="829" y="1031"/>
                    </a:cubicBezTo>
                    <a:cubicBezTo>
                      <a:pt x="986" y="941"/>
                      <a:pt x="1110" y="780"/>
                      <a:pt x="1185" y="566"/>
                    </a:cubicBezTo>
                    <a:cubicBezTo>
                      <a:pt x="1237" y="417"/>
                      <a:pt x="1248" y="293"/>
                      <a:pt x="1248" y="278"/>
                    </a:cubicBezTo>
                    <a:cubicBezTo>
                      <a:pt x="1256" y="207"/>
                      <a:pt x="1214" y="139"/>
                      <a:pt x="1150" y="106"/>
                    </a:cubicBezTo>
                    <a:cubicBezTo>
                      <a:pt x="1136" y="102"/>
                      <a:pt x="1024" y="49"/>
                      <a:pt x="870" y="20"/>
                    </a:cubicBezTo>
                    <a:cubicBezTo>
                      <a:pt x="800" y="7"/>
                      <a:pt x="733" y="0"/>
                      <a:pt x="66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22" name="Google Shape;4722;p53"/>
          <p:cNvGrpSpPr/>
          <p:nvPr/>
        </p:nvGrpSpPr>
        <p:grpSpPr>
          <a:xfrm>
            <a:off x="1522834" y="3088386"/>
            <a:ext cx="604336" cy="572704"/>
            <a:chOff x="736661" y="3074338"/>
            <a:chExt cx="604336" cy="572704"/>
          </a:xfrm>
        </p:grpSpPr>
        <p:sp>
          <p:nvSpPr>
            <p:cNvPr id="4723" name="Google Shape;4723;p53"/>
            <p:cNvSpPr/>
            <p:nvPr/>
          </p:nvSpPr>
          <p:spPr>
            <a:xfrm>
              <a:off x="736661" y="30743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724" name="Google Shape;4724;p53"/>
            <p:cNvGrpSpPr/>
            <p:nvPr/>
          </p:nvGrpSpPr>
          <p:grpSpPr>
            <a:xfrm>
              <a:off x="898324" y="3174694"/>
              <a:ext cx="281001" cy="372005"/>
              <a:chOff x="7317205" y="804681"/>
              <a:chExt cx="312745" cy="414075"/>
            </a:xfrm>
          </p:grpSpPr>
          <p:sp>
            <p:nvSpPr>
              <p:cNvPr id="4725" name="Google Shape;4725;p53"/>
              <p:cNvSpPr/>
              <p:nvPr/>
            </p:nvSpPr>
            <p:spPr>
              <a:xfrm>
                <a:off x="7317205" y="804681"/>
                <a:ext cx="312745" cy="414075"/>
              </a:xfrm>
              <a:custGeom>
                <a:avLst/>
                <a:gdLst/>
                <a:ahLst/>
                <a:cxnLst/>
                <a:rect l="l" t="t" r="r" b="b"/>
                <a:pathLst>
                  <a:path w="8824" h="11683" extrusionOk="0">
                    <a:moveTo>
                      <a:pt x="4410" y="343"/>
                    </a:moveTo>
                    <a:cubicBezTo>
                      <a:pt x="4889" y="343"/>
                      <a:pt x="5354" y="473"/>
                      <a:pt x="5759" y="720"/>
                    </a:cubicBezTo>
                    <a:cubicBezTo>
                      <a:pt x="5755" y="732"/>
                      <a:pt x="5752" y="743"/>
                      <a:pt x="5747" y="751"/>
                    </a:cubicBezTo>
                    <a:cubicBezTo>
                      <a:pt x="5470" y="822"/>
                      <a:pt x="5245" y="1043"/>
                      <a:pt x="5171" y="1316"/>
                    </a:cubicBezTo>
                    <a:lnTo>
                      <a:pt x="4481" y="777"/>
                    </a:lnTo>
                    <a:cubicBezTo>
                      <a:pt x="4450" y="754"/>
                      <a:pt x="4412" y="742"/>
                      <a:pt x="4375" y="742"/>
                    </a:cubicBezTo>
                    <a:cubicBezTo>
                      <a:pt x="4328" y="742"/>
                      <a:pt x="4282" y="760"/>
                      <a:pt x="4249" y="796"/>
                    </a:cubicBezTo>
                    <a:lnTo>
                      <a:pt x="4118" y="941"/>
                    </a:lnTo>
                    <a:cubicBezTo>
                      <a:pt x="4035" y="743"/>
                      <a:pt x="3916" y="567"/>
                      <a:pt x="3765" y="424"/>
                    </a:cubicBezTo>
                    <a:cubicBezTo>
                      <a:pt x="3976" y="372"/>
                      <a:pt x="4193" y="343"/>
                      <a:pt x="4410" y="343"/>
                    </a:cubicBezTo>
                    <a:close/>
                    <a:moveTo>
                      <a:pt x="2721" y="343"/>
                    </a:moveTo>
                    <a:cubicBezTo>
                      <a:pt x="3245" y="343"/>
                      <a:pt x="3710" y="698"/>
                      <a:pt x="3845" y="1204"/>
                    </a:cubicBezTo>
                    <a:cubicBezTo>
                      <a:pt x="3848" y="1211"/>
                      <a:pt x="3852" y="1223"/>
                      <a:pt x="3855" y="1230"/>
                    </a:cubicBezTo>
                    <a:lnTo>
                      <a:pt x="3222" y="1923"/>
                    </a:lnTo>
                    <a:cubicBezTo>
                      <a:pt x="3189" y="1961"/>
                      <a:pt x="3174" y="2006"/>
                      <a:pt x="3177" y="2055"/>
                    </a:cubicBezTo>
                    <a:cubicBezTo>
                      <a:pt x="3181" y="2099"/>
                      <a:pt x="3203" y="2144"/>
                      <a:pt x="3241" y="2174"/>
                    </a:cubicBezTo>
                    <a:lnTo>
                      <a:pt x="3466" y="2350"/>
                    </a:lnTo>
                    <a:lnTo>
                      <a:pt x="3219" y="2672"/>
                    </a:lnTo>
                    <a:lnTo>
                      <a:pt x="1027" y="2672"/>
                    </a:lnTo>
                    <a:cubicBezTo>
                      <a:pt x="649" y="2672"/>
                      <a:pt x="341" y="2366"/>
                      <a:pt x="341" y="1987"/>
                    </a:cubicBezTo>
                    <a:cubicBezTo>
                      <a:pt x="341" y="1635"/>
                      <a:pt x="618" y="1335"/>
                      <a:pt x="974" y="1309"/>
                    </a:cubicBezTo>
                    <a:cubicBezTo>
                      <a:pt x="1061" y="1301"/>
                      <a:pt x="1128" y="1230"/>
                      <a:pt x="1132" y="1144"/>
                    </a:cubicBezTo>
                    <a:cubicBezTo>
                      <a:pt x="1139" y="938"/>
                      <a:pt x="1308" y="777"/>
                      <a:pt x="1510" y="777"/>
                    </a:cubicBezTo>
                    <a:cubicBezTo>
                      <a:pt x="1555" y="777"/>
                      <a:pt x="1600" y="784"/>
                      <a:pt x="1645" y="803"/>
                    </a:cubicBezTo>
                    <a:cubicBezTo>
                      <a:pt x="1664" y="809"/>
                      <a:pt x="1683" y="812"/>
                      <a:pt x="1702" y="812"/>
                    </a:cubicBezTo>
                    <a:cubicBezTo>
                      <a:pt x="1752" y="812"/>
                      <a:pt x="1801" y="791"/>
                      <a:pt x="1836" y="751"/>
                    </a:cubicBezTo>
                    <a:cubicBezTo>
                      <a:pt x="2057" y="492"/>
                      <a:pt x="2380" y="343"/>
                      <a:pt x="2721" y="343"/>
                    </a:cubicBezTo>
                    <a:close/>
                    <a:moveTo>
                      <a:pt x="4395" y="1144"/>
                    </a:moveTo>
                    <a:lnTo>
                      <a:pt x="5013" y="1631"/>
                    </a:lnTo>
                    <a:lnTo>
                      <a:pt x="4376" y="1979"/>
                    </a:lnTo>
                    <a:cubicBezTo>
                      <a:pt x="4327" y="2010"/>
                      <a:pt x="4294" y="2055"/>
                      <a:pt x="4286" y="2110"/>
                    </a:cubicBezTo>
                    <a:cubicBezTo>
                      <a:pt x="4282" y="2167"/>
                      <a:pt x="4301" y="2219"/>
                      <a:pt x="4343" y="2257"/>
                    </a:cubicBezTo>
                    <a:lnTo>
                      <a:pt x="4556" y="2451"/>
                    </a:lnTo>
                    <a:lnTo>
                      <a:pt x="3373" y="3036"/>
                    </a:lnTo>
                    <a:lnTo>
                      <a:pt x="3373" y="3036"/>
                    </a:lnTo>
                    <a:lnTo>
                      <a:pt x="3841" y="2425"/>
                    </a:lnTo>
                    <a:cubicBezTo>
                      <a:pt x="3897" y="2350"/>
                      <a:pt x="3886" y="2242"/>
                      <a:pt x="3810" y="2186"/>
                    </a:cubicBezTo>
                    <a:lnTo>
                      <a:pt x="3597" y="2017"/>
                    </a:lnTo>
                    <a:lnTo>
                      <a:pt x="4395" y="1144"/>
                    </a:lnTo>
                    <a:close/>
                    <a:moveTo>
                      <a:pt x="5227" y="1901"/>
                    </a:moveTo>
                    <a:cubicBezTo>
                      <a:pt x="5361" y="2163"/>
                      <a:pt x="5635" y="2343"/>
                      <a:pt x="5946" y="2343"/>
                    </a:cubicBezTo>
                    <a:lnTo>
                      <a:pt x="6935" y="2343"/>
                    </a:lnTo>
                    <a:cubicBezTo>
                      <a:pt x="6984" y="2537"/>
                      <a:pt x="7006" y="2736"/>
                      <a:pt x="7006" y="2938"/>
                    </a:cubicBezTo>
                    <a:lnTo>
                      <a:pt x="7006" y="3620"/>
                    </a:lnTo>
                    <a:lnTo>
                      <a:pt x="6714" y="3620"/>
                    </a:lnTo>
                    <a:cubicBezTo>
                      <a:pt x="6620" y="3620"/>
                      <a:pt x="6546" y="3695"/>
                      <a:pt x="6546" y="3789"/>
                    </a:cubicBezTo>
                    <a:lnTo>
                      <a:pt x="6546" y="4209"/>
                    </a:lnTo>
                    <a:lnTo>
                      <a:pt x="6216" y="3313"/>
                    </a:lnTo>
                    <a:cubicBezTo>
                      <a:pt x="6134" y="3080"/>
                      <a:pt x="5913" y="2928"/>
                      <a:pt x="5665" y="2928"/>
                    </a:cubicBezTo>
                    <a:lnTo>
                      <a:pt x="5564" y="2928"/>
                    </a:lnTo>
                    <a:cubicBezTo>
                      <a:pt x="5500" y="2928"/>
                      <a:pt x="5441" y="2964"/>
                      <a:pt x="5410" y="3021"/>
                    </a:cubicBezTo>
                    <a:cubicBezTo>
                      <a:pt x="5392" y="3062"/>
                      <a:pt x="4908" y="3988"/>
                      <a:pt x="3627" y="3988"/>
                    </a:cubicBezTo>
                    <a:lnTo>
                      <a:pt x="3196" y="3988"/>
                    </a:lnTo>
                    <a:cubicBezTo>
                      <a:pt x="2821" y="3988"/>
                      <a:pt x="2477" y="4178"/>
                      <a:pt x="2278" y="4486"/>
                    </a:cubicBezTo>
                    <a:lnTo>
                      <a:pt x="2278" y="3789"/>
                    </a:lnTo>
                    <a:cubicBezTo>
                      <a:pt x="2278" y="3695"/>
                      <a:pt x="2204" y="3620"/>
                      <a:pt x="2106" y="3620"/>
                    </a:cubicBezTo>
                    <a:lnTo>
                      <a:pt x="1818" y="3620"/>
                    </a:lnTo>
                    <a:lnTo>
                      <a:pt x="1818" y="3013"/>
                    </a:lnTo>
                    <a:lnTo>
                      <a:pt x="2956" y="3013"/>
                    </a:lnTo>
                    <a:lnTo>
                      <a:pt x="2653" y="3410"/>
                    </a:lnTo>
                    <a:cubicBezTo>
                      <a:pt x="2605" y="3474"/>
                      <a:pt x="2605" y="3561"/>
                      <a:pt x="2653" y="3620"/>
                    </a:cubicBezTo>
                    <a:cubicBezTo>
                      <a:pt x="2686" y="3661"/>
                      <a:pt x="2735" y="3684"/>
                      <a:pt x="2788" y="3684"/>
                    </a:cubicBezTo>
                    <a:cubicBezTo>
                      <a:pt x="2814" y="3684"/>
                      <a:pt x="2837" y="3680"/>
                      <a:pt x="2863" y="3665"/>
                    </a:cubicBezTo>
                    <a:lnTo>
                      <a:pt x="4931" y="2646"/>
                    </a:lnTo>
                    <a:cubicBezTo>
                      <a:pt x="4983" y="2624"/>
                      <a:pt x="5017" y="2575"/>
                      <a:pt x="5024" y="2519"/>
                    </a:cubicBezTo>
                    <a:cubicBezTo>
                      <a:pt x="5032" y="2463"/>
                      <a:pt x="5013" y="2406"/>
                      <a:pt x="4972" y="2369"/>
                    </a:cubicBezTo>
                    <a:lnTo>
                      <a:pt x="4751" y="2167"/>
                    </a:lnTo>
                    <a:lnTo>
                      <a:pt x="5227" y="1901"/>
                    </a:lnTo>
                    <a:close/>
                    <a:moveTo>
                      <a:pt x="7348" y="3047"/>
                    </a:moveTo>
                    <a:cubicBezTo>
                      <a:pt x="7658" y="3103"/>
                      <a:pt x="7920" y="3332"/>
                      <a:pt x="8003" y="3642"/>
                    </a:cubicBezTo>
                    <a:cubicBezTo>
                      <a:pt x="8018" y="3703"/>
                      <a:pt x="8067" y="3751"/>
                      <a:pt x="8126" y="3767"/>
                    </a:cubicBezTo>
                    <a:cubicBezTo>
                      <a:pt x="8337" y="3815"/>
                      <a:pt x="8479" y="4002"/>
                      <a:pt x="8479" y="4216"/>
                    </a:cubicBezTo>
                    <a:cubicBezTo>
                      <a:pt x="8479" y="4474"/>
                      <a:pt x="8273" y="4685"/>
                      <a:pt x="8014" y="4685"/>
                    </a:cubicBezTo>
                    <a:lnTo>
                      <a:pt x="7786" y="4685"/>
                    </a:lnTo>
                    <a:cubicBezTo>
                      <a:pt x="7801" y="4617"/>
                      <a:pt x="7808" y="4550"/>
                      <a:pt x="7808" y="4482"/>
                    </a:cubicBezTo>
                    <a:cubicBezTo>
                      <a:pt x="7808" y="4152"/>
                      <a:pt x="7621" y="3864"/>
                      <a:pt x="7348" y="3718"/>
                    </a:cubicBezTo>
                    <a:lnTo>
                      <a:pt x="7348" y="3047"/>
                    </a:lnTo>
                    <a:close/>
                    <a:moveTo>
                      <a:pt x="1937" y="3962"/>
                    </a:moveTo>
                    <a:lnTo>
                      <a:pt x="1937" y="5003"/>
                    </a:lnTo>
                    <a:lnTo>
                      <a:pt x="1877" y="5003"/>
                    </a:lnTo>
                    <a:cubicBezTo>
                      <a:pt x="1589" y="5003"/>
                      <a:pt x="1357" y="4766"/>
                      <a:pt x="1357" y="4482"/>
                    </a:cubicBezTo>
                    <a:cubicBezTo>
                      <a:pt x="1357" y="4194"/>
                      <a:pt x="1589" y="3962"/>
                      <a:pt x="1877" y="3962"/>
                    </a:cubicBezTo>
                    <a:close/>
                    <a:moveTo>
                      <a:pt x="6947" y="3962"/>
                    </a:moveTo>
                    <a:cubicBezTo>
                      <a:pt x="7235" y="3962"/>
                      <a:pt x="7467" y="4194"/>
                      <a:pt x="7467" y="4482"/>
                    </a:cubicBezTo>
                    <a:cubicBezTo>
                      <a:pt x="7467" y="4766"/>
                      <a:pt x="7235" y="5003"/>
                      <a:pt x="6947" y="5003"/>
                    </a:cubicBezTo>
                    <a:lnTo>
                      <a:pt x="6886" y="5003"/>
                    </a:lnTo>
                    <a:lnTo>
                      <a:pt x="6886" y="3962"/>
                    </a:lnTo>
                    <a:close/>
                    <a:moveTo>
                      <a:pt x="1090" y="4123"/>
                    </a:moveTo>
                    <a:lnTo>
                      <a:pt x="1090" y="4123"/>
                    </a:lnTo>
                    <a:cubicBezTo>
                      <a:pt x="1042" y="4235"/>
                      <a:pt x="1016" y="4355"/>
                      <a:pt x="1016" y="4482"/>
                    </a:cubicBezTo>
                    <a:cubicBezTo>
                      <a:pt x="1016" y="4958"/>
                      <a:pt x="1402" y="5344"/>
                      <a:pt x="1877" y="5344"/>
                    </a:cubicBezTo>
                    <a:lnTo>
                      <a:pt x="1941" y="5344"/>
                    </a:lnTo>
                    <a:cubicBezTo>
                      <a:pt x="1948" y="5426"/>
                      <a:pt x="1956" y="5505"/>
                      <a:pt x="1971" y="5584"/>
                    </a:cubicBezTo>
                    <a:lnTo>
                      <a:pt x="806" y="5584"/>
                    </a:lnTo>
                    <a:cubicBezTo>
                      <a:pt x="551" y="5584"/>
                      <a:pt x="341" y="5373"/>
                      <a:pt x="341" y="5119"/>
                    </a:cubicBezTo>
                    <a:cubicBezTo>
                      <a:pt x="341" y="4901"/>
                      <a:pt x="487" y="4718"/>
                      <a:pt x="698" y="4666"/>
                    </a:cubicBezTo>
                    <a:cubicBezTo>
                      <a:pt x="757" y="4650"/>
                      <a:pt x="802" y="4605"/>
                      <a:pt x="821" y="4546"/>
                    </a:cubicBezTo>
                    <a:cubicBezTo>
                      <a:pt x="866" y="4377"/>
                      <a:pt x="964" y="4231"/>
                      <a:pt x="1090" y="4123"/>
                    </a:cubicBezTo>
                    <a:close/>
                    <a:moveTo>
                      <a:pt x="5163" y="7531"/>
                    </a:moveTo>
                    <a:lnTo>
                      <a:pt x="5163" y="8330"/>
                    </a:lnTo>
                    <a:cubicBezTo>
                      <a:pt x="5163" y="8745"/>
                      <a:pt x="4826" y="9079"/>
                      <a:pt x="4410" y="9079"/>
                    </a:cubicBezTo>
                    <a:cubicBezTo>
                      <a:pt x="3998" y="9079"/>
                      <a:pt x="3661" y="8745"/>
                      <a:pt x="3661" y="8330"/>
                    </a:cubicBezTo>
                    <a:lnTo>
                      <a:pt x="3661" y="7531"/>
                    </a:lnTo>
                    <a:cubicBezTo>
                      <a:pt x="3900" y="7610"/>
                      <a:pt x="4151" y="7648"/>
                      <a:pt x="4410" y="7648"/>
                    </a:cubicBezTo>
                    <a:cubicBezTo>
                      <a:pt x="4673" y="7648"/>
                      <a:pt x="4927" y="7607"/>
                      <a:pt x="5163" y="7531"/>
                    </a:cubicBezTo>
                    <a:close/>
                    <a:moveTo>
                      <a:pt x="5482" y="8543"/>
                    </a:moveTo>
                    <a:lnTo>
                      <a:pt x="5868" y="8641"/>
                    </a:lnTo>
                    <a:cubicBezTo>
                      <a:pt x="5725" y="9322"/>
                      <a:pt x="5122" y="9817"/>
                      <a:pt x="4410" y="9817"/>
                    </a:cubicBezTo>
                    <a:cubicBezTo>
                      <a:pt x="3702" y="9817"/>
                      <a:pt x="3099" y="9322"/>
                      <a:pt x="2956" y="8641"/>
                    </a:cubicBezTo>
                    <a:lnTo>
                      <a:pt x="3338" y="8543"/>
                    </a:lnTo>
                    <a:cubicBezTo>
                      <a:pt x="3440" y="9045"/>
                      <a:pt x="3881" y="9424"/>
                      <a:pt x="4410" y="9424"/>
                    </a:cubicBezTo>
                    <a:cubicBezTo>
                      <a:pt x="4942" y="9424"/>
                      <a:pt x="5384" y="9045"/>
                      <a:pt x="5482" y="8543"/>
                    </a:cubicBezTo>
                    <a:close/>
                    <a:moveTo>
                      <a:pt x="2721" y="1"/>
                    </a:moveTo>
                    <a:cubicBezTo>
                      <a:pt x="2316" y="1"/>
                      <a:pt x="1934" y="163"/>
                      <a:pt x="1649" y="447"/>
                    </a:cubicBezTo>
                    <a:cubicBezTo>
                      <a:pt x="1604" y="440"/>
                      <a:pt x="1559" y="436"/>
                      <a:pt x="1510" y="436"/>
                    </a:cubicBezTo>
                    <a:cubicBezTo>
                      <a:pt x="1173" y="436"/>
                      <a:pt x="885" y="668"/>
                      <a:pt x="810" y="986"/>
                    </a:cubicBezTo>
                    <a:cubicBezTo>
                      <a:pt x="345" y="1088"/>
                      <a:pt x="1" y="1503"/>
                      <a:pt x="1" y="1987"/>
                    </a:cubicBezTo>
                    <a:cubicBezTo>
                      <a:pt x="1" y="2553"/>
                      <a:pt x="461" y="3013"/>
                      <a:pt x="1027" y="3013"/>
                    </a:cubicBezTo>
                    <a:lnTo>
                      <a:pt x="1476" y="3013"/>
                    </a:lnTo>
                    <a:lnTo>
                      <a:pt x="1476" y="3602"/>
                    </a:lnTo>
                    <a:cubicBezTo>
                      <a:pt x="1042" y="3654"/>
                      <a:pt x="667" y="3950"/>
                      <a:pt x="518" y="4362"/>
                    </a:cubicBezTo>
                    <a:cubicBezTo>
                      <a:pt x="210" y="4482"/>
                      <a:pt x="1" y="4778"/>
                      <a:pt x="1" y="5119"/>
                    </a:cubicBezTo>
                    <a:cubicBezTo>
                      <a:pt x="1" y="5565"/>
                      <a:pt x="364" y="5925"/>
                      <a:pt x="806" y="5925"/>
                    </a:cubicBezTo>
                    <a:lnTo>
                      <a:pt x="2053" y="5925"/>
                    </a:lnTo>
                    <a:cubicBezTo>
                      <a:pt x="2091" y="6040"/>
                      <a:pt x="2136" y="6153"/>
                      <a:pt x="2188" y="6265"/>
                    </a:cubicBezTo>
                    <a:cubicBezTo>
                      <a:pt x="2218" y="6326"/>
                      <a:pt x="2278" y="6359"/>
                      <a:pt x="2342" y="6359"/>
                    </a:cubicBezTo>
                    <a:cubicBezTo>
                      <a:pt x="2368" y="6359"/>
                      <a:pt x="2394" y="6355"/>
                      <a:pt x="2417" y="6344"/>
                    </a:cubicBezTo>
                    <a:cubicBezTo>
                      <a:pt x="2503" y="6303"/>
                      <a:pt x="2537" y="6198"/>
                      <a:pt x="2496" y="6115"/>
                    </a:cubicBezTo>
                    <a:cubicBezTo>
                      <a:pt x="2357" y="5831"/>
                      <a:pt x="2285" y="5531"/>
                      <a:pt x="2278" y="5212"/>
                    </a:cubicBezTo>
                    <a:lnTo>
                      <a:pt x="2529" y="4733"/>
                    </a:lnTo>
                    <a:cubicBezTo>
                      <a:pt x="2660" y="4486"/>
                      <a:pt x="2915" y="4329"/>
                      <a:pt x="3196" y="4329"/>
                    </a:cubicBezTo>
                    <a:lnTo>
                      <a:pt x="3627" y="4329"/>
                    </a:lnTo>
                    <a:cubicBezTo>
                      <a:pt x="4889" y="4329"/>
                      <a:pt x="5489" y="3549"/>
                      <a:pt x="5662" y="3272"/>
                    </a:cubicBezTo>
                    <a:lnTo>
                      <a:pt x="5665" y="3272"/>
                    </a:lnTo>
                    <a:cubicBezTo>
                      <a:pt x="5766" y="3272"/>
                      <a:pt x="5860" y="3336"/>
                      <a:pt x="5894" y="3429"/>
                    </a:cubicBezTo>
                    <a:lnTo>
                      <a:pt x="6546" y="5202"/>
                    </a:lnTo>
                    <a:cubicBezTo>
                      <a:pt x="6527" y="6367"/>
                      <a:pt x="5579" y="7307"/>
                      <a:pt x="4410" y="7307"/>
                    </a:cubicBezTo>
                    <a:cubicBezTo>
                      <a:pt x="3855" y="7307"/>
                      <a:pt x="3331" y="7093"/>
                      <a:pt x="2930" y="6711"/>
                    </a:cubicBezTo>
                    <a:cubicBezTo>
                      <a:pt x="2897" y="6678"/>
                      <a:pt x="2855" y="6662"/>
                      <a:pt x="2812" y="6662"/>
                    </a:cubicBezTo>
                    <a:cubicBezTo>
                      <a:pt x="2767" y="6662"/>
                      <a:pt x="2723" y="6680"/>
                      <a:pt x="2690" y="6715"/>
                    </a:cubicBezTo>
                    <a:cubicBezTo>
                      <a:pt x="2623" y="6782"/>
                      <a:pt x="2627" y="6891"/>
                      <a:pt x="2695" y="6955"/>
                    </a:cubicBezTo>
                    <a:cubicBezTo>
                      <a:pt x="2882" y="7135"/>
                      <a:pt x="3091" y="7284"/>
                      <a:pt x="3319" y="7396"/>
                    </a:cubicBezTo>
                    <a:lnTo>
                      <a:pt x="3319" y="8195"/>
                    </a:lnTo>
                    <a:lnTo>
                      <a:pt x="2080" y="8506"/>
                    </a:lnTo>
                    <a:cubicBezTo>
                      <a:pt x="1180" y="8731"/>
                      <a:pt x="555" y="9536"/>
                      <a:pt x="555" y="10462"/>
                    </a:cubicBezTo>
                    <a:lnTo>
                      <a:pt x="555" y="11510"/>
                    </a:lnTo>
                    <a:cubicBezTo>
                      <a:pt x="555" y="11604"/>
                      <a:pt x="630" y="11683"/>
                      <a:pt x="724" y="11683"/>
                    </a:cubicBezTo>
                    <a:lnTo>
                      <a:pt x="8100" y="11683"/>
                    </a:lnTo>
                    <a:cubicBezTo>
                      <a:pt x="8194" y="11683"/>
                      <a:pt x="8269" y="11604"/>
                      <a:pt x="8269" y="11510"/>
                    </a:cubicBezTo>
                    <a:lnTo>
                      <a:pt x="8269" y="10462"/>
                    </a:lnTo>
                    <a:cubicBezTo>
                      <a:pt x="8269" y="10135"/>
                      <a:pt x="8190" y="9810"/>
                      <a:pt x="8036" y="9521"/>
                    </a:cubicBezTo>
                    <a:cubicBezTo>
                      <a:pt x="8006" y="9462"/>
                      <a:pt x="7948" y="9429"/>
                      <a:pt x="7888" y="9429"/>
                    </a:cubicBezTo>
                    <a:cubicBezTo>
                      <a:pt x="7860" y="9429"/>
                      <a:pt x="7831" y="9436"/>
                      <a:pt x="7804" y="9450"/>
                    </a:cubicBezTo>
                    <a:cubicBezTo>
                      <a:pt x="7722" y="9491"/>
                      <a:pt x="7688" y="9596"/>
                      <a:pt x="7733" y="9678"/>
                    </a:cubicBezTo>
                    <a:cubicBezTo>
                      <a:pt x="7860" y="9919"/>
                      <a:pt x="7928" y="10188"/>
                      <a:pt x="7928" y="10462"/>
                    </a:cubicBezTo>
                    <a:lnTo>
                      <a:pt x="7928" y="11338"/>
                    </a:lnTo>
                    <a:lnTo>
                      <a:pt x="6658" y="11338"/>
                    </a:lnTo>
                    <a:lnTo>
                      <a:pt x="6658" y="10773"/>
                    </a:lnTo>
                    <a:cubicBezTo>
                      <a:pt x="6658" y="10678"/>
                      <a:pt x="6579" y="10600"/>
                      <a:pt x="6485" y="10600"/>
                    </a:cubicBezTo>
                    <a:cubicBezTo>
                      <a:pt x="6392" y="10600"/>
                      <a:pt x="6314" y="10678"/>
                      <a:pt x="6314" y="10773"/>
                    </a:cubicBezTo>
                    <a:lnTo>
                      <a:pt x="6314" y="11338"/>
                    </a:lnTo>
                    <a:lnTo>
                      <a:pt x="2507" y="11338"/>
                    </a:lnTo>
                    <a:lnTo>
                      <a:pt x="2507" y="10773"/>
                    </a:lnTo>
                    <a:cubicBezTo>
                      <a:pt x="2507" y="10678"/>
                      <a:pt x="2432" y="10600"/>
                      <a:pt x="2339" y="10600"/>
                    </a:cubicBezTo>
                    <a:cubicBezTo>
                      <a:pt x="2245" y="10600"/>
                      <a:pt x="2166" y="10678"/>
                      <a:pt x="2166" y="10773"/>
                    </a:cubicBezTo>
                    <a:lnTo>
                      <a:pt x="2166" y="11338"/>
                    </a:lnTo>
                    <a:lnTo>
                      <a:pt x="896" y="11338"/>
                    </a:lnTo>
                    <a:lnTo>
                      <a:pt x="896" y="10462"/>
                    </a:lnTo>
                    <a:cubicBezTo>
                      <a:pt x="896" y="9694"/>
                      <a:pt x="1417" y="9027"/>
                      <a:pt x="2162" y="8840"/>
                    </a:cubicBezTo>
                    <a:lnTo>
                      <a:pt x="2623" y="8723"/>
                    </a:lnTo>
                    <a:cubicBezTo>
                      <a:pt x="2807" y="9554"/>
                      <a:pt x="3541" y="10161"/>
                      <a:pt x="4410" y="10161"/>
                    </a:cubicBezTo>
                    <a:cubicBezTo>
                      <a:pt x="5280" y="10161"/>
                      <a:pt x="6017" y="9554"/>
                      <a:pt x="6197" y="8723"/>
                    </a:cubicBezTo>
                    <a:lnTo>
                      <a:pt x="6662" y="8840"/>
                    </a:lnTo>
                    <a:cubicBezTo>
                      <a:pt x="6883" y="8895"/>
                      <a:pt x="7089" y="8992"/>
                      <a:pt x="7269" y="9132"/>
                    </a:cubicBezTo>
                    <a:cubicBezTo>
                      <a:pt x="7298" y="9154"/>
                      <a:pt x="7336" y="9165"/>
                      <a:pt x="7374" y="9165"/>
                    </a:cubicBezTo>
                    <a:cubicBezTo>
                      <a:pt x="7422" y="9165"/>
                      <a:pt x="7474" y="9143"/>
                      <a:pt x="7509" y="9098"/>
                    </a:cubicBezTo>
                    <a:cubicBezTo>
                      <a:pt x="7564" y="9023"/>
                      <a:pt x="7550" y="8914"/>
                      <a:pt x="7474" y="8858"/>
                    </a:cubicBezTo>
                    <a:cubicBezTo>
                      <a:pt x="7258" y="8693"/>
                      <a:pt x="7011" y="8573"/>
                      <a:pt x="6744" y="8506"/>
                    </a:cubicBezTo>
                    <a:lnTo>
                      <a:pt x="5504" y="8195"/>
                    </a:lnTo>
                    <a:lnTo>
                      <a:pt x="5504" y="7393"/>
                    </a:lnTo>
                    <a:cubicBezTo>
                      <a:pt x="6276" y="7014"/>
                      <a:pt x="6819" y="6243"/>
                      <a:pt x="6883" y="5344"/>
                    </a:cubicBezTo>
                    <a:lnTo>
                      <a:pt x="6947" y="5344"/>
                    </a:lnTo>
                    <a:cubicBezTo>
                      <a:pt x="7216" y="5344"/>
                      <a:pt x="7456" y="5220"/>
                      <a:pt x="7617" y="5025"/>
                    </a:cubicBezTo>
                    <a:lnTo>
                      <a:pt x="8014" y="5025"/>
                    </a:lnTo>
                    <a:cubicBezTo>
                      <a:pt x="8460" y="5025"/>
                      <a:pt x="8823" y="4662"/>
                      <a:pt x="8823" y="4216"/>
                    </a:cubicBezTo>
                    <a:cubicBezTo>
                      <a:pt x="8823" y="3879"/>
                      <a:pt x="8614" y="3583"/>
                      <a:pt x="8303" y="3463"/>
                    </a:cubicBezTo>
                    <a:cubicBezTo>
                      <a:pt x="8152" y="3047"/>
                      <a:pt x="7778" y="2751"/>
                      <a:pt x="7340" y="2703"/>
                    </a:cubicBezTo>
                    <a:cubicBezTo>
                      <a:pt x="7329" y="2579"/>
                      <a:pt x="7310" y="2459"/>
                      <a:pt x="7287" y="2343"/>
                    </a:cubicBezTo>
                    <a:lnTo>
                      <a:pt x="8014" y="2343"/>
                    </a:lnTo>
                    <a:cubicBezTo>
                      <a:pt x="8460" y="2343"/>
                      <a:pt x="8823" y="1979"/>
                      <a:pt x="8823" y="1534"/>
                    </a:cubicBezTo>
                    <a:cubicBezTo>
                      <a:pt x="8823" y="1197"/>
                      <a:pt x="8614" y="900"/>
                      <a:pt x="8303" y="780"/>
                    </a:cubicBezTo>
                    <a:cubicBezTo>
                      <a:pt x="8258" y="653"/>
                      <a:pt x="8194" y="540"/>
                      <a:pt x="8107" y="436"/>
                    </a:cubicBezTo>
                    <a:cubicBezTo>
                      <a:pt x="8075" y="394"/>
                      <a:pt x="8026" y="373"/>
                      <a:pt x="7977" y="373"/>
                    </a:cubicBezTo>
                    <a:cubicBezTo>
                      <a:pt x="7938" y="373"/>
                      <a:pt x="7898" y="387"/>
                      <a:pt x="7865" y="414"/>
                    </a:cubicBezTo>
                    <a:cubicBezTo>
                      <a:pt x="7793" y="473"/>
                      <a:pt x="7782" y="578"/>
                      <a:pt x="7842" y="653"/>
                    </a:cubicBezTo>
                    <a:cubicBezTo>
                      <a:pt x="7917" y="743"/>
                      <a:pt x="7973" y="848"/>
                      <a:pt x="8003" y="960"/>
                    </a:cubicBezTo>
                    <a:cubicBezTo>
                      <a:pt x="8018" y="1021"/>
                      <a:pt x="8067" y="1069"/>
                      <a:pt x="8126" y="1084"/>
                    </a:cubicBezTo>
                    <a:cubicBezTo>
                      <a:pt x="8337" y="1133"/>
                      <a:pt x="8479" y="1320"/>
                      <a:pt x="8479" y="1534"/>
                    </a:cubicBezTo>
                    <a:cubicBezTo>
                      <a:pt x="8479" y="1792"/>
                      <a:pt x="8273" y="2001"/>
                      <a:pt x="8014" y="2001"/>
                    </a:cubicBezTo>
                    <a:lnTo>
                      <a:pt x="5946" y="2001"/>
                    </a:lnTo>
                    <a:cubicBezTo>
                      <a:pt x="5691" y="2001"/>
                      <a:pt x="5482" y="1792"/>
                      <a:pt x="5482" y="1534"/>
                    </a:cubicBezTo>
                    <a:cubicBezTo>
                      <a:pt x="5482" y="1294"/>
                      <a:pt x="5669" y="1088"/>
                      <a:pt x="5909" y="1073"/>
                    </a:cubicBezTo>
                    <a:cubicBezTo>
                      <a:pt x="5999" y="1065"/>
                      <a:pt x="6066" y="994"/>
                      <a:pt x="6070" y="908"/>
                    </a:cubicBezTo>
                    <a:cubicBezTo>
                      <a:pt x="6074" y="777"/>
                      <a:pt x="6179" y="675"/>
                      <a:pt x="6309" y="675"/>
                    </a:cubicBezTo>
                    <a:cubicBezTo>
                      <a:pt x="6336" y="675"/>
                      <a:pt x="6366" y="683"/>
                      <a:pt x="6392" y="691"/>
                    </a:cubicBezTo>
                    <a:cubicBezTo>
                      <a:pt x="6412" y="698"/>
                      <a:pt x="6433" y="702"/>
                      <a:pt x="6453" y="702"/>
                    </a:cubicBezTo>
                    <a:cubicBezTo>
                      <a:pt x="6502" y="702"/>
                      <a:pt x="6549" y="681"/>
                      <a:pt x="6583" y="642"/>
                    </a:cubicBezTo>
                    <a:cubicBezTo>
                      <a:pt x="6741" y="459"/>
                      <a:pt x="6966" y="353"/>
                      <a:pt x="7208" y="353"/>
                    </a:cubicBezTo>
                    <a:cubicBezTo>
                      <a:pt x="7227" y="353"/>
                      <a:pt x="7246" y="353"/>
                      <a:pt x="7261" y="357"/>
                    </a:cubicBezTo>
                    <a:cubicBezTo>
                      <a:pt x="7266" y="357"/>
                      <a:pt x="7271" y="358"/>
                      <a:pt x="7276" y="358"/>
                    </a:cubicBezTo>
                    <a:cubicBezTo>
                      <a:pt x="7363" y="358"/>
                      <a:pt x="7438" y="288"/>
                      <a:pt x="7445" y="200"/>
                    </a:cubicBezTo>
                    <a:cubicBezTo>
                      <a:pt x="7452" y="106"/>
                      <a:pt x="7385" y="23"/>
                      <a:pt x="7287" y="13"/>
                    </a:cubicBezTo>
                    <a:lnTo>
                      <a:pt x="7208" y="13"/>
                    </a:lnTo>
                    <a:cubicBezTo>
                      <a:pt x="6902" y="13"/>
                      <a:pt x="6613" y="129"/>
                      <a:pt x="6395" y="343"/>
                    </a:cubicBezTo>
                    <a:cubicBezTo>
                      <a:pt x="6366" y="334"/>
                      <a:pt x="6340" y="334"/>
                      <a:pt x="6309" y="334"/>
                    </a:cubicBezTo>
                    <a:cubicBezTo>
                      <a:pt x="6179" y="334"/>
                      <a:pt x="6062" y="376"/>
                      <a:pt x="5965" y="447"/>
                    </a:cubicBezTo>
                    <a:cubicBezTo>
                      <a:pt x="5500" y="155"/>
                      <a:pt x="4965" y="1"/>
                      <a:pt x="4410" y="1"/>
                    </a:cubicBezTo>
                    <a:cubicBezTo>
                      <a:pt x="4069" y="1"/>
                      <a:pt x="3736" y="58"/>
                      <a:pt x="3417" y="174"/>
                    </a:cubicBezTo>
                    <a:cubicBezTo>
                      <a:pt x="3207" y="65"/>
                      <a:pt x="2972" y="1"/>
                      <a:pt x="27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26" name="Google Shape;4726;p53"/>
              <p:cNvSpPr/>
              <p:nvPr/>
            </p:nvSpPr>
            <p:spPr>
              <a:xfrm>
                <a:off x="7448556" y="1028183"/>
                <a:ext cx="49938" cy="19848"/>
              </a:xfrm>
              <a:custGeom>
                <a:avLst/>
                <a:gdLst/>
                <a:ahLst/>
                <a:cxnLst/>
                <a:rect l="l" t="t" r="r" b="b"/>
                <a:pathLst>
                  <a:path w="1409" h="560" extrusionOk="0">
                    <a:moveTo>
                      <a:pt x="704" y="1"/>
                    </a:moveTo>
                    <a:cubicBezTo>
                      <a:pt x="464" y="1"/>
                      <a:pt x="239" y="94"/>
                      <a:pt x="68" y="267"/>
                    </a:cubicBezTo>
                    <a:cubicBezTo>
                      <a:pt x="0" y="334"/>
                      <a:pt x="0" y="443"/>
                      <a:pt x="68" y="506"/>
                    </a:cubicBezTo>
                    <a:cubicBezTo>
                      <a:pt x="101" y="540"/>
                      <a:pt x="146" y="559"/>
                      <a:pt x="191" y="559"/>
                    </a:cubicBezTo>
                    <a:cubicBezTo>
                      <a:pt x="232" y="559"/>
                      <a:pt x="277" y="540"/>
                      <a:pt x="310" y="506"/>
                    </a:cubicBezTo>
                    <a:cubicBezTo>
                      <a:pt x="416" y="402"/>
                      <a:pt x="558" y="345"/>
                      <a:pt x="704" y="345"/>
                    </a:cubicBezTo>
                    <a:cubicBezTo>
                      <a:pt x="854" y="345"/>
                      <a:pt x="996" y="402"/>
                      <a:pt x="1102" y="506"/>
                    </a:cubicBezTo>
                    <a:cubicBezTo>
                      <a:pt x="1135" y="540"/>
                      <a:pt x="1179" y="557"/>
                      <a:pt x="1223" y="557"/>
                    </a:cubicBezTo>
                    <a:cubicBezTo>
                      <a:pt x="1266" y="557"/>
                      <a:pt x="1309" y="540"/>
                      <a:pt x="1341" y="506"/>
                    </a:cubicBezTo>
                    <a:cubicBezTo>
                      <a:pt x="1408" y="443"/>
                      <a:pt x="1408" y="334"/>
                      <a:pt x="1341" y="267"/>
                    </a:cubicBezTo>
                    <a:cubicBezTo>
                      <a:pt x="1173" y="94"/>
                      <a:pt x="948" y="1"/>
                      <a:pt x="7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7" name="Google Shape;4727;p53"/>
              <p:cNvSpPr/>
              <p:nvPr/>
            </p:nvSpPr>
            <p:spPr>
              <a:xfrm>
                <a:off x="7488500" y="974381"/>
                <a:ext cx="38278" cy="25271"/>
              </a:xfrm>
              <a:custGeom>
                <a:avLst/>
                <a:gdLst/>
                <a:ahLst/>
                <a:cxnLst/>
                <a:rect l="l" t="t" r="r" b="b"/>
                <a:pathLst>
                  <a:path w="1080" h="713" extrusionOk="0">
                    <a:moveTo>
                      <a:pt x="172" y="1"/>
                    </a:moveTo>
                    <a:cubicBezTo>
                      <a:pt x="75" y="1"/>
                      <a:pt x="1" y="80"/>
                      <a:pt x="1" y="174"/>
                    </a:cubicBezTo>
                    <a:cubicBezTo>
                      <a:pt x="1" y="473"/>
                      <a:pt x="244" y="713"/>
                      <a:pt x="540" y="713"/>
                    </a:cubicBezTo>
                    <a:cubicBezTo>
                      <a:pt x="840" y="713"/>
                      <a:pt x="1080" y="473"/>
                      <a:pt x="1080" y="174"/>
                    </a:cubicBezTo>
                    <a:cubicBezTo>
                      <a:pt x="1080" y="80"/>
                      <a:pt x="1004" y="1"/>
                      <a:pt x="911" y="1"/>
                    </a:cubicBezTo>
                    <a:cubicBezTo>
                      <a:pt x="814" y="1"/>
                      <a:pt x="739" y="80"/>
                      <a:pt x="739" y="174"/>
                    </a:cubicBezTo>
                    <a:cubicBezTo>
                      <a:pt x="739" y="282"/>
                      <a:pt x="649" y="372"/>
                      <a:pt x="540" y="372"/>
                    </a:cubicBezTo>
                    <a:cubicBezTo>
                      <a:pt x="431" y="372"/>
                      <a:pt x="341" y="282"/>
                      <a:pt x="341" y="174"/>
                    </a:cubicBezTo>
                    <a:cubicBezTo>
                      <a:pt x="341" y="80"/>
                      <a:pt x="267" y="1"/>
                      <a:pt x="1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53"/>
              <p:cNvSpPr/>
              <p:nvPr/>
            </p:nvSpPr>
            <p:spPr>
              <a:xfrm>
                <a:off x="7420379" y="974381"/>
                <a:ext cx="38278" cy="25271"/>
              </a:xfrm>
              <a:custGeom>
                <a:avLst/>
                <a:gdLst/>
                <a:ahLst/>
                <a:cxnLst/>
                <a:rect l="l" t="t" r="r" b="b"/>
                <a:pathLst>
                  <a:path w="1080" h="713" extrusionOk="0">
                    <a:moveTo>
                      <a:pt x="169" y="1"/>
                    </a:moveTo>
                    <a:cubicBezTo>
                      <a:pt x="76" y="1"/>
                      <a:pt x="0" y="80"/>
                      <a:pt x="0" y="174"/>
                    </a:cubicBezTo>
                    <a:cubicBezTo>
                      <a:pt x="0" y="473"/>
                      <a:pt x="240" y="713"/>
                      <a:pt x="540" y="713"/>
                    </a:cubicBezTo>
                    <a:cubicBezTo>
                      <a:pt x="836" y="713"/>
                      <a:pt x="1079" y="473"/>
                      <a:pt x="1079" y="174"/>
                    </a:cubicBezTo>
                    <a:cubicBezTo>
                      <a:pt x="1079" y="80"/>
                      <a:pt x="1001" y="1"/>
                      <a:pt x="908" y="1"/>
                    </a:cubicBezTo>
                    <a:cubicBezTo>
                      <a:pt x="813" y="1"/>
                      <a:pt x="735" y="80"/>
                      <a:pt x="735" y="174"/>
                    </a:cubicBezTo>
                    <a:cubicBezTo>
                      <a:pt x="735" y="282"/>
                      <a:pt x="649" y="372"/>
                      <a:pt x="540" y="372"/>
                    </a:cubicBezTo>
                    <a:cubicBezTo>
                      <a:pt x="431" y="372"/>
                      <a:pt x="341" y="282"/>
                      <a:pt x="341" y="174"/>
                    </a:cubicBezTo>
                    <a:cubicBezTo>
                      <a:pt x="341" y="80"/>
                      <a:pt x="263" y="1"/>
                      <a:pt x="1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4" name="Google Shape;4703;p53">
            <a:extLst>
              <a:ext uri="{FF2B5EF4-FFF2-40B4-BE49-F238E27FC236}">
                <a16:creationId xmlns:a16="http://schemas.microsoft.com/office/drawing/2014/main" id="{77358A82-A904-4A10-95EB-AEDED54A56D5}"/>
              </a:ext>
            </a:extLst>
          </p:cNvPr>
          <p:cNvSpPr/>
          <p:nvPr/>
        </p:nvSpPr>
        <p:spPr>
          <a:xfrm flipH="1">
            <a:off x="4074096" y="2043672"/>
            <a:ext cx="604625"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4683;p53">
            <a:extLst>
              <a:ext uri="{FF2B5EF4-FFF2-40B4-BE49-F238E27FC236}">
                <a16:creationId xmlns:a16="http://schemas.microsoft.com/office/drawing/2014/main" id="{38E853A9-B9DD-4A7D-9F74-F70A236E0E68}"/>
              </a:ext>
            </a:extLst>
          </p:cNvPr>
          <p:cNvSpPr txBox="1">
            <a:spLocks/>
          </p:cNvSpPr>
          <p:nvPr/>
        </p:nvSpPr>
        <p:spPr>
          <a:xfrm>
            <a:off x="784026" y="3708316"/>
            <a:ext cx="2341706"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500"/>
              <a:buFont typeface="Poppins"/>
              <a:buNone/>
              <a:defRPr sz="1800" b="1" i="0" u="none" strike="noStrike" cap="none">
                <a:solidFill>
                  <a:schemeClr val="lt2"/>
                </a:solidFill>
                <a:latin typeface="Poppins"/>
                <a:ea typeface="Poppins"/>
                <a:cs typeface="Poppins"/>
                <a:sym typeface="Poppins"/>
              </a:defRPr>
            </a:lvl1pPr>
            <a:lvl2pPr marR="0" lvl="1"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9pPr>
          </a:lstStyle>
          <a:p>
            <a:r>
              <a:rPr lang="en-US" dirty="0"/>
              <a:t>Mood changes</a:t>
            </a:r>
          </a:p>
        </p:txBody>
      </p:sp>
      <p:grpSp>
        <p:nvGrpSpPr>
          <p:cNvPr id="116" name="Google Shape;5853;p72">
            <a:extLst>
              <a:ext uri="{FF2B5EF4-FFF2-40B4-BE49-F238E27FC236}">
                <a16:creationId xmlns:a16="http://schemas.microsoft.com/office/drawing/2014/main" id="{D591C3F0-A112-4DC4-8D0F-AC3E1523D21F}"/>
              </a:ext>
            </a:extLst>
          </p:cNvPr>
          <p:cNvGrpSpPr/>
          <p:nvPr/>
        </p:nvGrpSpPr>
        <p:grpSpPr>
          <a:xfrm>
            <a:off x="4245479" y="2152174"/>
            <a:ext cx="261858" cy="355700"/>
            <a:chOff x="1608489" y="804575"/>
            <a:chExt cx="304912" cy="414183"/>
          </a:xfrm>
          <a:solidFill>
            <a:srgbClr val="FFFFFF"/>
          </a:solidFill>
        </p:grpSpPr>
        <p:sp>
          <p:nvSpPr>
            <p:cNvPr id="117" name="Google Shape;5854;p72">
              <a:extLst>
                <a:ext uri="{FF2B5EF4-FFF2-40B4-BE49-F238E27FC236}">
                  <a16:creationId xmlns:a16="http://schemas.microsoft.com/office/drawing/2014/main" id="{9C5C5D89-6A7D-4C7A-ABCE-14EDBDEF9EC2}"/>
                </a:ext>
              </a:extLst>
            </p:cNvPr>
            <p:cNvSpPr/>
            <p:nvPr/>
          </p:nvSpPr>
          <p:spPr>
            <a:xfrm>
              <a:off x="1624297" y="1160632"/>
              <a:ext cx="273581" cy="58126"/>
            </a:xfrm>
            <a:custGeom>
              <a:avLst/>
              <a:gdLst/>
              <a:ahLst/>
              <a:cxnLst/>
              <a:rect l="l" t="t" r="r" b="b"/>
              <a:pathLst>
                <a:path w="7719" h="1640" extrusionOk="0">
                  <a:moveTo>
                    <a:pt x="185" y="0"/>
                  </a:moveTo>
                  <a:cubicBezTo>
                    <a:pt x="101" y="0"/>
                    <a:pt x="30" y="64"/>
                    <a:pt x="19" y="149"/>
                  </a:cubicBezTo>
                  <a:cubicBezTo>
                    <a:pt x="8" y="239"/>
                    <a:pt x="0" y="325"/>
                    <a:pt x="0" y="419"/>
                  </a:cubicBezTo>
                  <a:lnTo>
                    <a:pt x="0" y="1467"/>
                  </a:lnTo>
                  <a:cubicBezTo>
                    <a:pt x="0" y="1561"/>
                    <a:pt x="80" y="1640"/>
                    <a:pt x="173" y="1640"/>
                  </a:cubicBezTo>
                  <a:lnTo>
                    <a:pt x="7546" y="1640"/>
                  </a:lnTo>
                  <a:cubicBezTo>
                    <a:pt x="7640" y="1640"/>
                    <a:pt x="7719" y="1561"/>
                    <a:pt x="7719" y="1467"/>
                  </a:cubicBezTo>
                  <a:lnTo>
                    <a:pt x="7719" y="670"/>
                  </a:lnTo>
                  <a:cubicBezTo>
                    <a:pt x="7714" y="576"/>
                    <a:pt x="7640" y="500"/>
                    <a:pt x="7543" y="500"/>
                  </a:cubicBezTo>
                  <a:cubicBezTo>
                    <a:pt x="7449" y="500"/>
                    <a:pt x="7373" y="576"/>
                    <a:pt x="7373" y="670"/>
                  </a:cubicBezTo>
                  <a:lnTo>
                    <a:pt x="7373" y="1295"/>
                  </a:lnTo>
                  <a:lnTo>
                    <a:pt x="6100" y="1295"/>
                  </a:lnTo>
                  <a:lnTo>
                    <a:pt x="6100" y="730"/>
                  </a:lnTo>
                  <a:cubicBezTo>
                    <a:pt x="6100" y="635"/>
                    <a:pt x="6025" y="561"/>
                    <a:pt x="5931" y="561"/>
                  </a:cubicBezTo>
                  <a:cubicBezTo>
                    <a:pt x="5838" y="561"/>
                    <a:pt x="5759" y="635"/>
                    <a:pt x="5759" y="730"/>
                  </a:cubicBezTo>
                  <a:lnTo>
                    <a:pt x="5759" y="1295"/>
                  </a:lnTo>
                  <a:lnTo>
                    <a:pt x="1952" y="1295"/>
                  </a:lnTo>
                  <a:lnTo>
                    <a:pt x="1952" y="730"/>
                  </a:lnTo>
                  <a:cubicBezTo>
                    <a:pt x="1952" y="635"/>
                    <a:pt x="1878" y="561"/>
                    <a:pt x="1784" y="561"/>
                  </a:cubicBezTo>
                  <a:cubicBezTo>
                    <a:pt x="1690" y="561"/>
                    <a:pt x="1612" y="635"/>
                    <a:pt x="1612" y="730"/>
                  </a:cubicBezTo>
                  <a:lnTo>
                    <a:pt x="1612" y="1295"/>
                  </a:lnTo>
                  <a:lnTo>
                    <a:pt x="341" y="1295"/>
                  </a:lnTo>
                  <a:lnTo>
                    <a:pt x="341" y="419"/>
                  </a:lnTo>
                  <a:cubicBezTo>
                    <a:pt x="341" y="343"/>
                    <a:pt x="346" y="268"/>
                    <a:pt x="356" y="194"/>
                  </a:cubicBezTo>
                  <a:cubicBezTo>
                    <a:pt x="372" y="100"/>
                    <a:pt x="304" y="14"/>
                    <a:pt x="211" y="2"/>
                  </a:cubicBezTo>
                  <a:cubicBezTo>
                    <a:pt x="202" y="1"/>
                    <a:pt x="194" y="0"/>
                    <a:pt x="18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5855;p72">
              <a:extLst>
                <a:ext uri="{FF2B5EF4-FFF2-40B4-BE49-F238E27FC236}">
                  <a16:creationId xmlns:a16="http://schemas.microsoft.com/office/drawing/2014/main" id="{2F837B1F-D718-4CDD-A306-39B890338784}"/>
                </a:ext>
              </a:extLst>
            </p:cNvPr>
            <p:cNvSpPr/>
            <p:nvPr/>
          </p:nvSpPr>
          <p:spPr>
            <a:xfrm>
              <a:off x="1736118" y="1022299"/>
              <a:ext cx="49797" cy="19706"/>
            </a:xfrm>
            <a:custGeom>
              <a:avLst/>
              <a:gdLst/>
              <a:ahLst/>
              <a:cxnLst/>
              <a:rect l="l" t="t" r="r" b="b"/>
              <a:pathLst>
                <a:path w="1405" h="556" extrusionOk="0">
                  <a:moveTo>
                    <a:pt x="701" y="0"/>
                  </a:moveTo>
                  <a:cubicBezTo>
                    <a:pt x="470" y="0"/>
                    <a:pt x="240" y="88"/>
                    <a:pt x="63" y="264"/>
                  </a:cubicBezTo>
                  <a:cubicBezTo>
                    <a:pt x="1" y="331"/>
                    <a:pt x="1" y="440"/>
                    <a:pt x="63" y="507"/>
                  </a:cubicBezTo>
                  <a:cubicBezTo>
                    <a:pt x="97" y="539"/>
                    <a:pt x="141" y="555"/>
                    <a:pt x="185" y="555"/>
                  </a:cubicBezTo>
                  <a:cubicBezTo>
                    <a:pt x="229" y="555"/>
                    <a:pt x="273" y="539"/>
                    <a:pt x="307" y="507"/>
                  </a:cubicBezTo>
                  <a:cubicBezTo>
                    <a:pt x="416" y="397"/>
                    <a:pt x="559" y="342"/>
                    <a:pt x="703" y="342"/>
                  </a:cubicBezTo>
                  <a:cubicBezTo>
                    <a:pt x="846" y="342"/>
                    <a:pt x="989" y="397"/>
                    <a:pt x="1097" y="507"/>
                  </a:cubicBezTo>
                  <a:cubicBezTo>
                    <a:pt x="1132" y="542"/>
                    <a:pt x="1177" y="556"/>
                    <a:pt x="1218" y="556"/>
                  </a:cubicBezTo>
                  <a:cubicBezTo>
                    <a:pt x="1263" y="556"/>
                    <a:pt x="1308" y="542"/>
                    <a:pt x="1341" y="507"/>
                  </a:cubicBezTo>
                  <a:cubicBezTo>
                    <a:pt x="1405" y="440"/>
                    <a:pt x="1405" y="331"/>
                    <a:pt x="1341" y="264"/>
                  </a:cubicBezTo>
                  <a:cubicBezTo>
                    <a:pt x="1163" y="88"/>
                    <a:pt x="932" y="0"/>
                    <a:pt x="7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5856;p72">
              <a:extLst>
                <a:ext uri="{FF2B5EF4-FFF2-40B4-BE49-F238E27FC236}">
                  <a16:creationId xmlns:a16="http://schemas.microsoft.com/office/drawing/2014/main" id="{6D558620-77EE-492F-A7ED-0904F20D6DE4}"/>
                </a:ext>
              </a:extLst>
            </p:cNvPr>
            <p:cNvSpPr/>
            <p:nvPr/>
          </p:nvSpPr>
          <p:spPr>
            <a:xfrm>
              <a:off x="1781131" y="968745"/>
              <a:ext cx="32146" cy="28531"/>
            </a:xfrm>
            <a:custGeom>
              <a:avLst/>
              <a:gdLst/>
              <a:ahLst/>
              <a:cxnLst/>
              <a:rect l="l" t="t" r="r" b="b"/>
              <a:pathLst>
                <a:path w="907" h="805" extrusionOk="0">
                  <a:moveTo>
                    <a:pt x="710" y="0"/>
                  </a:moveTo>
                  <a:cubicBezTo>
                    <a:pt x="677" y="0"/>
                    <a:pt x="644" y="10"/>
                    <a:pt x="614" y="29"/>
                  </a:cubicBezTo>
                  <a:lnTo>
                    <a:pt x="83" y="385"/>
                  </a:lnTo>
                  <a:cubicBezTo>
                    <a:pt x="30" y="422"/>
                    <a:pt x="0" y="486"/>
                    <a:pt x="7" y="550"/>
                  </a:cubicBezTo>
                  <a:cubicBezTo>
                    <a:pt x="19" y="618"/>
                    <a:pt x="64" y="670"/>
                    <a:pt x="128" y="689"/>
                  </a:cubicBezTo>
                  <a:lnTo>
                    <a:pt x="479" y="797"/>
                  </a:lnTo>
                  <a:cubicBezTo>
                    <a:pt x="495" y="801"/>
                    <a:pt x="514" y="805"/>
                    <a:pt x="529" y="805"/>
                  </a:cubicBezTo>
                  <a:cubicBezTo>
                    <a:pt x="603" y="805"/>
                    <a:pt x="671" y="756"/>
                    <a:pt x="693" y="685"/>
                  </a:cubicBezTo>
                  <a:cubicBezTo>
                    <a:pt x="719" y="591"/>
                    <a:pt x="671" y="497"/>
                    <a:pt x="581" y="467"/>
                  </a:cubicBezTo>
                  <a:lnTo>
                    <a:pt x="574" y="467"/>
                  </a:lnTo>
                  <a:lnTo>
                    <a:pt x="806" y="310"/>
                  </a:lnTo>
                  <a:cubicBezTo>
                    <a:pt x="880" y="258"/>
                    <a:pt x="906" y="153"/>
                    <a:pt x="854" y="74"/>
                  </a:cubicBezTo>
                  <a:cubicBezTo>
                    <a:pt x="822" y="27"/>
                    <a:pt x="766" y="0"/>
                    <a:pt x="7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5857;p72">
              <a:extLst>
                <a:ext uri="{FF2B5EF4-FFF2-40B4-BE49-F238E27FC236}">
                  <a16:creationId xmlns:a16="http://schemas.microsoft.com/office/drawing/2014/main" id="{128634BB-E466-421E-985C-20FE13D371C6}"/>
                </a:ext>
              </a:extLst>
            </p:cNvPr>
            <p:cNvSpPr/>
            <p:nvPr/>
          </p:nvSpPr>
          <p:spPr>
            <a:xfrm>
              <a:off x="1708757" y="968852"/>
              <a:ext cx="32182" cy="28673"/>
            </a:xfrm>
            <a:custGeom>
              <a:avLst/>
              <a:gdLst/>
              <a:ahLst/>
              <a:cxnLst/>
              <a:rect l="l" t="t" r="r" b="b"/>
              <a:pathLst>
                <a:path w="908" h="809" extrusionOk="0">
                  <a:moveTo>
                    <a:pt x="193" y="0"/>
                  </a:moveTo>
                  <a:cubicBezTo>
                    <a:pt x="139" y="0"/>
                    <a:pt x="86" y="27"/>
                    <a:pt x="53" y="79"/>
                  </a:cubicBezTo>
                  <a:cubicBezTo>
                    <a:pt x="0" y="157"/>
                    <a:pt x="19" y="262"/>
                    <a:pt x="102" y="314"/>
                  </a:cubicBezTo>
                  <a:lnTo>
                    <a:pt x="334" y="472"/>
                  </a:lnTo>
                  <a:lnTo>
                    <a:pt x="327" y="472"/>
                  </a:lnTo>
                  <a:cubicBezTo>
                    <a:pt x="237" y="499"/>
                    <a:pt x="184" y="596"/>
                    <a:pt x="211" y="686"/>
                  </a:cubicBezTo>
                  <a:cubicBezTo>
                    <a:pt x="237" y="760"/>
                    <a:pt x="304" y="809"/>
                    <a:pt x="375" y="809"/>
                  </a:cubicBezTo>
                  <a:cubicBezTo>
                    <a:pt x="394" y="809"/>
                    <a:pt x="408" y="805"/>
                    <a:pt x="427" y="802"/>
                  </a:cubicBezTo>
                  <a:lnTo>
                    <a:pt x="776" y="693"/>
                  </a:lnTo>
                  <a:cubicBezTo>
                    <a:pt x="840" y="670"/>
                    <a:pt x="889" y="615"/>
                    <a:pt x="896" y="551"/>
                  </a:cubicBezTo>
                  <a:cubicBezTo>
                    <a:pt x="907" y="483"/>
                    <a:pt x="877" y="419"/>
                    <a:pt x="821" y="382"/>
                  </a:cubicBezTo>
                  <a:lnTo>
                    <a:pt x="289" y="30"/>
                  </a:lnTo>
                  <a:cubicBezTo>
                    <a:pt x="259" y="10"/>
                    <a:pt x="226" y="0"/>
                    <a:pt x="19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5858;p72">
              <a:extLst>
                <a:ext uri="{FF2B5EF4-FFF2-40B4-BE49-F238E27FC236}">
                  <a16:creationId xmlns:a16="http://schemas.microsoft.com/office/drawing/2014/main" id="{7DEC6DC6-897F-498B-956B-82C63F8E5C75}"/>
                </a:ext>
              </a:extLst>
            </p:cNvPr>
            <p:cNvSpPr/>
            <p:nvPr/>
          </p:nvSpPr>
          <p:spPr>
            <a:xfrm>
              <a:off x="1608489" y="804575"/>
              <a:ext cx="304912" cy="373316"/>
            </a:xfrm>
            <a:custGeom>
              <a:avLst/>
              <a:gdLst/>
              <a:ahLst/>
              <a:cxnLst/>
              <a:rect l="l" t="t" r="r" b="b"/>
              <a:pathLst>
                <a:path w="8603" h="10533" extrusionOk="0">
                  <a:moveTo>
                    <a:pt x="6903" y="346"/>
                  </a:moveTo>
                  <a:cubicBezTo>
                    <a:pt x="7635" y="346"/>
                    <a:pt x="8041" y="526"/>
                    <a:pt x="8127" y="761"/>
                  </a:cubicBezTo>
                  <a:cubicBezTo>
                    <a:pt x="8228" y="1038"/>
                    <a:pt x="7935" y="1477"/>
                    <a:pt x="7363" y="1933"/>
                  </a:cubicBezTo>
                  <a:cubicBezTo>
                    <a:pt x="7235" y="1840"/>
                    <a:pt x="7093" y="1746"/>
                    <a:pt x="6943" y="1649"/>
                  </a:cubicBezTo>
                  <a:cubicBezTo>
                    <a:pt x="6827" y="1420"/>
                    <a:pt x="6685" y="1203"/>
                    <a:pt x="6512" y="1005"/>
                  </a:cubicBezTo>
                  <a:lnTo>
                    <a:pt x="6733" y="828"/>
                  </a:lnTo>
                  <a:cubicBezTo>
                    <a:pt x="6778" y="791"/>
                    <a:pt x="6804" y="735"/>
                    <a:pt x="6797" y="675"/>
                  </a:cubicBezTo>
                  <a:cubicBezTo>
                    <a:pt x="6789" y="615"/>
                    <a:pt x="6752" y="566"/>
                    <a:pt x="6699" y="540"/>
                  </a:cubicBezTo>
                  <a:lnTo>
                    <a:pt x="6351" y="375"/>
                  </a:lnTo>
                  <a:cubicBezTo>
                    <a:pt x="6552" y="355"/>
                    <a:pt x="6736" y="346"/>
                    <a:pt x="6903" y="346"/>
                  </a:cubicBezTo>
                  <a:close/>
                  <a:moveTo>
                    <a:pt x="1703" y="346"/>
                  </a:moveTo>
                  <a:cubicBezTo>
                    <a:pt x="1870" y="346"/>
                    <a:pt x="2055" y="355"/>
                    <a:pt x="2256" y="375"/>
                  </a:cubicBezTo>
                  <a:lnTo>
                    <a:pt x="1908" y="543"/>
                  </a:lnTo>
                  <a:cubicBezTo>
                    <a:pt x="1855" y="566"/>
                    <a:pt x="1818" y="619"/>
                    <a:pt x="1810" y="678"/>
                  </a:cubicBezTo>
                  <a:cubicBezTo>
                    <a:pt x="1803" y="735"/>
                    <a:pt x="1829" y="795"/>
                    <a:pt x="1874" y="828"/>
                  </a:cubicBezTo>
                  <a:lnTo>
                    <a:pt x="2095" y="1005"/>
                  </a:lnTo>
                  <a:cubicBezTo>
                    <a:pt x="1923" y="1203"/>
                    <a:pt x="1781" y="1420"/>
                    <a:pt x="1664" y="1653"/>
                  </a:cubicBezTo>
                  <a:cubicBezTo>
                    <a:pt x="1515" y="1746"/>
                    <a:pt x="1372" y="1840"/>
                    <a:pt x="1245" y="1937"/>
                  </a:cubicBezTo>
                  <a:cubicBezTo>
                    <a:pt x="668" y="1477"/>
                    <a:pt x="379" y="1038"/>
                    <a:pt x="481" y="761"/>
                  </a:cubicBezTo>
                  <a:cubicBezTo>
                    <a:pt x="566" y="526"/>
                    <a:pt x="969" y="346"/>
                    <a:pt x="1703" y="346"/>
                  </a:cubicBezTo>
                  <a:close/>
                  <a:moveTo>
                    <a:pt x="2998" y="398"/>
                  </a:moveTo>
                  <a:lnTo>
                    <a:pt x="3451" y="1143"/>
                  </a:lnTo>
                  <a:lnTo>
                    <a:pt x="3211" y="1255"/>
                  </a:lnTo>
                  <a:cubicBezTo>
                    <a:pt x="3129" y="1297"/>
                    <a:pt x="3092" y="1398"/>
                    <a:pt x="3133" y="1484"/>
                  </a:cubicBezTo>
                  <a:lnTo>
                    <a:pt x="3459" y="2181"/>
                  </a:lnTo>
                  <a:lnTo>
                    <a:pt x="2440" y="1364"/>
                  </a:lnTo>
                  <a:lnTo>
                    <a:pt x="2604" y="1285"/>
                  </a:lnTo>
                  <a:cubicBezTo>
                    <a:pt x="2657" y="1259"/>
                    <a:pt x="2691" y="1207"/>
                    <a:pt x="2698" y="1150"/>
                  </a:cubicBezTo>
                  <a:cubicBezTo>
                    <a:pt x="2702" y="1091"/>
                    <a:pt x="2680" y="1034"/>
                    <a:pt x="2635" y="997"/>
                  </a:cubicBezTo>
                  <a:lnTo>
                    <a:pt x="2298" y="731"/>
                  </a:lnTo>
                  <a:lnTo>
                    <a:pt x="2998" y="398"/>
                  </a:lnTo>
                  <a:close/>
                  <a:moveTo>
                    <a:pt x="5606" y="398"/>
                  </a:moveTo>
                  <a:lnTo>
                    <a:pt x="6306" y="731"/>
                  </a:lnTo>
                  <a:lnTo>
                    <a:pt x="5969" y="997"/>
                  </a:lnTo>
                  <a:cubicBezTo>
                    <a:pt x="5924" y="1034"/>
                    <a:pt x="5898" y="1091"/>
                    <a:pt x="5905" y="1150"/>
                  </a:cubicBezTo>
                  <a:cubicBezTo>
                    <a:pt x="5912" y="1207"/>
                    <a:pt x="5947" y="1259"/>
                    <a:pt x="5999" y="1285"/>
                  </a:cubicBezTo>
                  <a:lnTo>
                    <a:pt x="6160" y="1364"/>
                  </a:lnTo>
                  <a:lnTo>
                    <a:pt x="5148" y="2181"/>
                  </a:lnTo>
                  <a:lnTo>
                    <a:pt x="5474" y="1484"/>
                  </a:lnTo>
                  <a:cubicBezTo>
                    <a:pt x="5512" y="1402"/>
                    <a:pt x="5478" y="1297"/>
                    <a:pt x="5392" y="1259"/>
                  </a:cubicBezTo>
                  <a:lnTo>
                    <a:pt x="5153" y="1143"/>
                  </a:lnTo>
                  <a:lnTo>
                    <a:pt x="5606" y="398"/>
                  </a:lnTo>
                  <a:close/>
                  <a:moveTo>
                    <a:pt x="4302" y="346"/>
                  </a:moveTo>
                  <a:cubicBezTo>
                    <a:pt x="4594" y="346"/>
                    <a:pt x="4878" y="394"/>
                    <a:pt x="5153" y="488"/>
                  </a:cubicBezTo>
                  <a:lnTo>
                    <a:pt x="4762" y="1128"/>
                  </a:lnTo>
                  <a:cubicBezTo>
                    <a:pt x="4740" y="1169"/>
                    <a:pt x="4733" y="1218"/>
                    <a:pt x="4743" y="1263"/>
                  </a:cubicBezTo>
                  <a:cubicBezTo>
                    <a:pt x="4759" y="1308"/>
                    <a:pt x="4793" y="1349"/>
                    <a:pt x="4833" y="1368"/>
                  </a:cubicBezTo>
                  <a:lnTo>
                    <a:pt x="5092" y="1492"/>
                  </a:lnTo>
                  <a:lnTo>
                    <a:pt x="4527" y="2701"/>
                  </a:lnTo>
                  <a:cubicBezTo>
                    <a:pt x="4493" y="2777"/>
                    <a:pt x="4511" y="2859"/>
                    <a:pt x="4575" y="2912"/>
                  </a:cubicBezTo>
                  <a:cubicBezTo>
                    <a:pt x="4609" y="2934"/>
                    <a:pt x="4646" y="2945"/>
                    <a:pt x="4681" y="2945"/>
                  </a:cubicBezTo>
                  <a:cubicBezTo>
                    <a:pt x="4721" y="2945"/>
                    <a:pt x="4755" y="2934"/>
                    <a:pt x="4788" y="2912"/>
                  </a:cubicBezTo>
                  <a:lnTo>
                    <a:pt x="6490" y="1544"/>
                  </a:lnTo>
                  <a:cubicBezTo>
                    <a:pt x="6643" y="1784"/>
                    <a:pt x="6756" y="2046"/>
                    <a:pt x="6823" y="2324"/>
                  </a:cubicBezTo>
                  <a:cubicBezTo>
                    <a:pt x="6232" y="2701"/>
                    <a:pt x="5516" y="3050"/>
                    <a:pt x="4733" y="3331"/>
                  </a:cubicBezTo>
                  <a:cubicBezTo>
                    <a:pt x="4591" y="3384"/>
                    <a:pt x="4448" y="3432"/>
                    <a:pt x="4302" y="3481"/>
                  </a:cubicBezTo>
                  <a:cubicBezTo>
                    <a:pt x="4159" y="3436"/>
                    <a:pt x="4013" y="3384"/>
                    <a:pt x="3871" y="3331"/>
                  </a:cubicBezTo>
                  <a:cubicBezTo>
                    <a:pt x="3092" y="3050"/>
                    <a:pt x="2369" y="2701"/>
                    <a:pt x="1781" y="2324"/>
                  </a:cubicBezTo>
                  <a:cubicBezTo>
                    <a:pt x="1848" y="2046"/>
                    <a:pt x="1961" y="1784"/>
                    <a:pt x="2113" y="1544"/>
                  </a:cubicBezTo>
                  <a:lnTo>
                    <a:pt x="3818" y="2912"/>
                  </a:lnTo>
                  <a:cubicBezTo>
                    <a:pt x="3852" y="2934"/>
                    <a:pt x="3886" y="2945"/>
                    <a:pt x="3927" y="2945"/>
                  </a:cubicBezTo>
                  <a:cubicBezTo>
                    <a:pt x="3961" y="2945"/>
                    <a:pt x="4002" y="2934"/>
                    <a:pt x="4032" y="2912"/>
                  </a:cubicBezTo>
                  <a:cubicBezTo>
                    <a:pt x="4092" y="2859"/>
                    <a:pt x="4114" y="2777"/>
                    <a:pt x="4081" y="2701"/>
                  </a:cubicBezTo>
                  <a:lnTo>
                    <a:pt x="3515" y="1492"/>
                  </a:lnTo>
                  <a:lnTo>
                    <a:pt x="3773" y="1368"/>
                  </a:lnTo>
                  <a:cubicBezTo>
                    <a:pt x="3815" y="1349"/>
                    <a:pt x="3849" y="1308"/>
                    <a:pt x="3863" y="1263"/>
                  </a:cubicBezTo>
                  <a:cubicBezTo>
                    <a:pt x="3875" y="1218"/>
                    <a:pt x="3871" y="1169"/>
                    <a:pt x="3844" y="1128"/>
                  </a:cubicBezTo>
                  <a:lnTo>
                    <a:pt x="3455" y="488"/>
                  </a:lnTo>
                  <a:cubicBezTo>
                    <a:pt x="3725" y="394"/>
                    <a:pt x="4010" y="346"/>
                    <a:pt x="4302" y="346"/>
                  </a:cubicBezTo>
                  <a:close/>
                  <a:moveTo>
                    <a:pt x="1241" y="2364"/>
                  </a:moveTo>
                  <a:cubicBezTo>
                    <a:pt x="1293" y="2406"/>
                    <a:pt x="1349" y="2440"/>
                    <a:pt x="1402" y="2481"/>
                  </a:cubicBezTo>
                  <a:cubicBezTo>
                    <a:pt x="1380" y="2630"/>
                    <a:pt x="1368" y="2784"/>
                    <a:pt x="1368" y="2938"/>
                  </a:cubicBezTo>
                  <a:lnTo>
                    <a:pt x="1368" y="3725"/>
                  </a:lnTo>
                  <a:cubicBezTo>
                    <a:pt x="1275" y="3770"/>
                    <a:pt x="1192" y="3833"/>
                    <a:pt x="1124" y="3908"/>
                  </a:cubicBezTo>
                  <a:cubicBezTo>
                    <a:pt x="773" y="3844"/>
                    <a:pt x="544" y="3717"/>
                    <a:pt x="481" y="3541"/>
                  </a:cubicBezTo>
                  <a:cubicBezTo>
                    <a:pt x="398" y="3324"/>
                    <a:pt x="570" y="3047"/>
                    <a:pt x="731" y="2855"/>
                  </a:cubicBezTo>
                  <a:cubicBezTo>
                    <a:pt x="859" y="2698"/>
                    <a:pt x="1034" y="2533"/>
                    <a:pt x="1241" y="2364"/>
                  </a:cubicBezTo>
                  <a:close/>
                  <a:moveTo>
                    <a:pt x="7363" y="2369"/>
                  </a:moveTo>
                  <a:cubicBezTo>
                    <a:pt x="7572" y="2533"/>
                    <a:pt x="7745" y="2698"/>
                    <a:pt x="7876" y="2859"/>
                  </a:cubicBezTo>
                  <a:cubicBezTo>
                    <a:pt x="8033" y="3050"/>
                    <a:pt x="8205" y="3324"/>
                    <a:pt x="8127" y="3541"/>
                  </a:cubicBezTo>
                  <a:cubicBezTo>
                    <a:pt x="8063" y="3717"/>
                    <a:pt x="7835" y="3844"/>
                    <a:pt x="7479" y="3908"/>
                  </a:cubicBezTo>
                  <a:cubicBezTo>
                    <a:pt x="7411" y="3833"/>
                    <a:pt x="7329" y="3770"/>
                    <a:pt x="7239" y="3721"/>
                  </a:cubicBezTo>
                  <a:lnTo>
                    <a:pt x="7239" y="2941"/>
                  </a:lnTo>
                  <a:cubicBezTo>
                    <a:pt x="7239" y="2784"/>
                    <a:pt x="7228" y="2630"/>
                    <a:pt x="7202" y="2481"/>
                  </a:cubicBezTo>
                  <a:cubicBezTo>
                    <a:pt x="7257" y="2443"/>
                    <a:pt x="7311" y="2406"/>
                    <a:pt x="7363" y="2369"/>
                  </a:cubicBezTo>
                  <a:close/>
                  <a:moveTo>
                    <a:pt x="1720" y="2687"/>
                  </a:moveTo>
                  <a:cubicBezTo>
                    <a:pt x="2226" y="2998"/>
                    <a:pt x="2810" y="3286"/>
                    <a:pt x="3440" y="3538"/>
                  </a:cubicBezTo>
                  <a:lnTo>
                    <a:pt x="2620" y="3538"/>
                  </a:lnTo>
                  <a:cubicBezTo>
                    <a:pt x="2552" y="3538"/>
                    <a:pt x="2488" y="3578"/>
                    <a:pt x="2462" y="3642"/>
                  </a:cubicBezTo>
                  <a:lnTo>
                    <a:pt x="2343" y="3920"/>
                  </a:lnTo>
                  <a:cubicBezTo>
                    <a:pt x="2282" y="3927"/>
                    <a:pt x="2226" y="3930"/>
                    <a:pt x="2170" y="3934"/>
                  </a:cubicBezTo>
                  <a:lnTo>
                    <a:pt x="2170" y="3792"/>
                  </a:lnTo>
                  <a:cubicBezTo>
                    <a:pt x="2170" y="3698"/>
                    <a:pt x="2091" y="3623"/>
                    <a:pt x="1997" y="3623"/>
                  </a:cubicBezTo>
                  <a:lnTo>
                    <a:pt x="1709" y="3623"/>
                  </a:lnTo>
                  <a:lnTo>
                    <a:pt x="1709" y="2941"/>
                  </a:lnTo>
                  <a:cubicBezTo>
                    <a:pt x="1709" y="2855"/>
                    <a:pt x="1713" y="2773"/>
                    <a:pt x="1720" y="2687"/>
                  </a:cubicBezTo>
                  <a:close/>
                  <a:moveTo>
                    <a:pt x="6883" y="2691"/>
                  </a:moveTo>
                  <a:cubicBezTo>
                    <a:pt x="6894" y="2773"/>
                    <a:pt x="6898" y="2859"/>
                    <a:pt x="6898" y="2941"/>
                  </a:cubicBezTo>
                  <a:lnTo>
                    <a:pt x="6898" y="3623"/>
                  </a:lnTo>
                  <a:lnTo>
                    <a:pt x="6606" y="3623"/>
                  </a:lnTo>
                  <a:cubicBezTo>
                    <a:pt x="6512" y="3623"/>
                    <a:pt x="6437" y="3698"/>
                    <a:pt x="6437" y="3792"/>
                  </a:cubicBezTo>
                  <a:lnTo>
                    <a:pt x="6437" y="3938"/>
                  </a:lnTo>
                  <a:cubicBezTo>
                    <a:pt x="6377" y="3934"/>
                    <a:pt x="6317" y="3927"/>
                    <a:pt x="6261" y="3920"/>
                  </a:cubicBezTo>
                  <a:lnTo>
                    <a:pt x="6145" y="3642"/>
                  </a:lnTo>
                  <a:cubicBezTo>
                    <a:pt x="6115" y="3578"/>
                    <a:pt x="6055" y="3538"/>
                    <a:pt x="5988" y="3538"/>
                  </a:cubicBezTo>
                  <a:lnTo>
                    <a:pt x="5163" y="3538"/>
                  </a:lnTo>
                  <a:cubicBezTo>
                    <a:pt x="5796" y="3290"/>
                    <a:pt x="6381" y="3002"/>
                    <a:pt x="6883" y="2691"/>
                  </a:cubicBezTo>
                  <a:close/>
                  <a:moveTo>
                    <a:pt x="1290" y="4275"/>
                  </a:moveTo>
                  <a:cubicBezTo>
                    <a:pt x="1582" y="4313"/>
                    <a:pt x="1829" y="4313"/>
                    <a:pt x="1829" y="4313"/>
                  </a:cubicBezTo>
                  <a:lnTo>
                    <a:pt x="1829" y="5006"/>
                  </a:lnTo>
                  <a:lnTo>
                    <a:pt x="1769" y="5006"/>
                  </a:lnTo>
                  <a:cubicBezTo>
                    <a:pt x="1480" y="5006"/>
                    <a:pt x="1248" y="4774"/>
                    <a:pt x="1248" y="4485"/>
                  </a:cubicBezTo>
                  <a:cubicBezTo>
                    <a:pt x="1248" y="4410"/>
                    <a:pt x="1264" y="4342"/>
                    <a:pt x="1290" y="4275"/>
                  </a:cubicBezTo>
                  <a:close/>
                  <a:moveTo>
                    <a:pt x="6778" y="4249"/>
                  </a:moveTo>
                  <a:cubicBezTo>
                    <a:pt x="6880" y="4255"/>
                    <a:pt x="6983" y="4258"/>
                    <a:pt x="7079" y="4258"/>
                  </a:cubicBezTo>
                  <a:cubicBezTo>
                    <a:pt x="7159" y="4258"/>
                    <a:pt x="7235" y="4256"/>
                    <a:pt x="7302" y="4252"/>
                  </a:cubicBezTo>
                  <a:cubicBezTo>
                    <a:pt x="7337" y="4324"/>
                    <a:pt x="7359" y="4399"/>
                    <a:pt x="7359" y="4485"/>
                  </a:cubicBezTo>
                  <a:cubicBezTo>
                    <a:pt x="7359" y="4774"/>
                    <a:pt x="7123" y="5006"/>
                    <a:pt x="6838" y="5006"/>
                  </a:cubicBezTo>
                  <a:lnTo>
                    <a:pt x="6778" y="5006"/>
                  </a:lnTo>
                  <a:lnTo>
                    <a:pt x="6778" y="4249"/>
                  </a:lnTo>
                  <a:close/>
                  <a:moveTo>
                    <a:pt x="4429" y="3882"/>
                  </a:moveTo>
                  <a:cubicBezTo>
                    <a:pt x="4984" y="4046"/>
                    <a:pt x="5527" y="4167"/>
                    <a:pt x="6025" y="4238"/>
                  </a:cubicBezTo>
                  <a:lnTo>
                    <a:pt x="6437" y="5212"/>
                  </a:lnTo>
                  <a:cubicBezTo>
                    <a:pt x="6419" y="6370"/>
                    <a:pt x="5467" y="7310"/>
                    <a:pt x="4302" y="7310"/>
                  </a:cubicBezTo>
                  <a:cubicBezTo>
                    <a:pt x="3137" y="7310"/>
                    <a:pt x="2189" y="6370"/>
                    <a:pt x="2170" y="5212"/>
                  </a:cubicBezTo>
                  <a:lnTo>
                    <a:pt x="2582" y="4238"/>
                  </a:lnTo>
                  <a:cubicBezTo>
                    <a:pt x="3080" y="4167"/>
                    <a:pt x="3624" y="4046"/>
                    <a:pt x="4178" y="3882"/>
                  </a:cubicBezTo>
                  <a:close/>
                  <a:moveTo>
                    <a:pt x="1709" y="5343"/>
                  </a:moveTo>
                  <a:cubicBezTo>
                    <a:pt x="1728" y="5347"/>
                    <a:pt x="1747" y="5347"/>
                    <a:pt x="1769" y="5347"/>
                  </a:cubicBezTo>
                  <a:lnTo>
                    <a:pt x="1833" y="5347"/>
                  </a:lnTo>
                  <a:cubicBezTo>
                    <a:pt x="1897" y="6249"/>
                    <a:pt x="2440" y="7017"/>
                    <a:pt x="3211" y="7396"/>
                  </a:cubicBezTo>
                  <a:lnTo>
                    <a:pt x="3211" y="8198"/>
                  </a:lnTo>
                  <a:lnTo>
                    <a:pt x="1971" y="8509"/>
                  </a:lnTo>
                  <a:cubicBezTo>
                    <a:pt x="1881" y="8531"/>
                    <a:pt x="1792" y="8558"/>
                    <a:pt x="1709" y="8595"/>
                  </a:cubicBezTo>
                  <a:lnTo>
                    <a:pt x="1709" y="5343"/>
                  </a:lnTo>
                  <a:close/>
                  <a:moveTo>
                    <a:pt x="5055" y="7534"/>
                  </a:moveTo>
                  <a:lnTo>
                    <a:pt x="5055" y="8333"/>
                  </a:lnTo>
                  <a:cubicBezTo>
                    <a:pt x="5055" y="8411"/>
                    <a:pt x="5108" y="8478"/>
                    <a:pt x="5182" y="8501"/>
                  </a:cubicBezTo>
                  <a:lnTo>
                    <a:pt x="6115" y="8734"/>
                  </a:lnTo>
                  <a:cubicBezTo>
                    <a:pt x="5931" y="9573"/>
                    <a:pt x="5175" y="10191"/>
                    <a:pt x="4302" y="10191"/>
                  </a:cubicBezTo>
                  <a:cubicBezTo>
                    <a:pt x="3429" y="10191"/>
                    <a:pt x="2672" y="9573"/>
                    <a:pt x="2488" y="8734"/>
                  </a:cubicBezTo>
                  <a:lnTo>
                    <a:pt x="3422" y="8501"/>
                  </a:lnTo>
                  <a:cubicBezTo>
                    <a:pt x="3496" y="8483"/>
                    <a:pt x="3552" y="8411"/>
                    <a:pt x="3552" y="8333"/>
                  </a:cubicBezTo>
                  <a:lnTo>
                    <a:pt x="3552" y="7534"/>
                  </a:lnTo>
                  <a:cubicBezTo>
                    <a:pt x="3789" y="7610"/>
                    <a:pt x="4039" y="7651"/>
                    <a:pt x="4302" y="7651"/>
                  </a:cubicBezTo>
                  <a:cubicBezTo>
                    <a:pt x="4564" y="7651"/>
                    <a:pt x="4815" y="7610"/>
                    <a:pt x="5055" y="7534"/>
                  </a:cubicBezTo>
                  <a:close/>
                  <a:moveTo>
                    <a:pt x="1697" y="1"/>
                  </a:moveTo>
                  <a:cubicBezTo>
                    <a:pt x="1487" y="1"/>
                    <a:pt x="1294" y="14"/>
                    <a:pt x="1121" y="42"/>
                  </a:cubicBezTo>
                  <a:cubicBezTo>
                    <a:pt x="469" y="150"/>
                    <a:pt x="237" y="427"/>
                    <a:pt x="158" y="641"/>
                  </a:cubicBezTo>
                  <a:cubicBezTo>
                    <a:pt x="31" y="989"/>
                    <a:pt x="225" y="1353"/>
                    <a:pt x="410" y="1593"/>
                  </a:cubicBezTo>
                  <a:cubicBezTo>
                    <a:pt x="548" y="1773"/>
                    <a:pt x="735" y="1960"/>
                    <a:pt x="963" y="2151"/>
                  </a:cubicBezTo>
                  <a:cubicBezTo>
                    <a:pt x="293" y="2706"/>
                    <a:pt x="0" y="3234"/>
                    <a:pt x="158" y="3661"/>
                  </a:cubicBezTo>
                  <a:cubicBezTo>
                    <a:pt x="275" y="3987"/>
                    <a:pt x="619" y="4148"/>
                    <a:pt x="949" y="4223"/>
                  </a:cubicBezTo>
                  <a:cubicBezTo>
                    <a:pt x="918" y="4305"/>
                    <a:pt x="908" y="4395"/>
                    <a:pt x="908" y="4485"/>
                  </a:cubicBezTo>
                  <a:cubicBezTo>
                    <a:pt x="908" y="4814"/>
                    <a:pt x="1091" y="5103"/>
                    <a:pt x="1368" y="5246"/>
                  </a:cubicBezTo>
                  <a:lnTo>
                    <a:pt x="1368" y="8767"/>
                  </a:lnTo>
                  <a:cubicBezTo>
                    <a:pt x="1129" y="8924"/>
                    <a:pt x="918" y="9130"/>
                    <a:pt x="761" y="9378"/>
                  </a:cubicBezTo>
                  <a:cubicBezTo>
                    <a:pt x="713" y="9457"/>
                    <a:pt x="735" y="9562"/>
                    <a:pt x="814" y="9614"/>
                  </a:cubicBezTo>
                  <a:cubicBezTo>
                    <a:pt x="844" y="9633"/>
                    <a:pt x="873" y="9644"/>
                    <a:pt x="908" y="9644"/>
                  </a:cubicBezTo>
                  <a:cubicBezTo>
                    <a:pt x="963" y="9644"/>
                    <a:pt x="1016" y="9614"/>
                    <a:pt x="1050" y="9562"/>
                  </a:cubicBezTo>
                  <a:cubicBezTo>
                    <a:pt x="1278" y="9198"/>
                    <a:pt x="1638" y="8943"/>
                    <a:pt x="2054" y="8838"/>
                  </a:cubicBezTo>
                  <a:lnTo>
                    <a:pt x="2158" y="8816"/>
                  </a:lnTo>
                  <a:cubicBezTo>
                    <a:pt x="2383" y="9805"/>
                    <a:pt x="3272" y="10532"/>
                    <a:pt x="4302" y="10532"/>
                  </a:cubicBezTo>
                  <a:cubicBezTo>
                    <a:pt x="5332" y="10532"/>
                    <a:pt x="6227" y="9805"/>
                    <a:pt x="6448" y="8816"/>
                  </a:cubicBezTo>
                  <a:lnTo>
                    <a:pt x="6553" y="8838"/>
                  </a:lnTo>
                  <a:cubicBezTo>
                    <a:pt x="7119" y="8981"/>
                    <a:pt x="7576" y="9415"/>
                    <a:pt x="7745" y="9974"/>
                  </a:cubicBezTo>
                  <a:cubicBezTo>
                    <a:pt x="7767" y="10045"/>
                    <a:pt x="7835" y="10093"/>
                    <a:pt x="7909" y="10093"/>
                  </a:cubicBezTo>
                  <a:cubicBezTo>
                    <a:pt x="7925" y="10093"/>
                    <a:pt x="7944" y="10093"/>
                    <a:pt x="7958" y="10086"/>
                  </a:cubicBezTo>
                  <a:cubicBezTo>
                    <a:pt x="8052" y="10060"/>
                    <a:pt x="8101" y="9962"/>
                    <a:pt x="8075" y="9872"/>
                  </a:cubicBezTo>
                  <a:cubicBezTo>
                    <a:pt x="7935" y="9415"/>
                    <a:pt x="7632" y="9026"/>
                    <a:pt x="7239" y="8771"/>
                  </a:cubicBezTo>
                  <a:lnTo>
                    <a:pt x="7239" y="7328"/>
                  </a:lnTo>
                  <a:cubicBezTo>
                    <a:pt x="7239" y="7235"/>
                    <a:pt x="7160" y="7157"/>
                    <a:pt x="7067" y="7157"/>
                  </a:cubicBezTo>
                  <a:cubicBezTo>
                    <a:pt x="6973" y="7157"/>
                    <a:pt x="6898" y="7235"/>
                    <a:pt x="6898" y="7328"/>
                  </a:cubicBezTo>
                  <a:lnTo>
                    <a:pt x="6898" y="8595"/>
                  </a:lnTo>
                  <a:cubicBezTo>
                    <a:pt x="6812" y="8558"/>
                    <a:pt x="6722" y="8528"/>
                    <a:pt x="6636" y="8509"/>
                  </a:cubicBezTo>
                  <a:lnTo>
                    <a:pt x="5395" y="8198"/>
                  </a:lnTo>
                  <a:lnTo>
                    <a:pt x="5395" y="7396"/>
                  </a:lnTo>
                  <a:cubicBezTo>
                    <a:pt x="6168" y="7014"/>
                    <a:pt x="6711" y="6246"/>
                    <a:pt x="6771" y="5347"/>
                  </a:cubicBezTo>
                  <a:lnTo>
                    <a:pt x="6838" y="5347"/>
                  </a:lnTo>
                  <a:cubicBezTo>
                    <a:pt x="6856" y="5347"/>
                    <a:pt x="6875" y="5347"/>
                    <a:pt x="6898" y="5343"/>
                  </a:cubicBezTo>
                  <a:lnTo>
                    <a:pt x="6898" y="6527"/>
                  </a:lnTo>
                  <a:cubicBezTo>
                    <a:pt x="6898" y="6621"/>
                    <a:pt x="6973" y="6699"/>
                    <a:pt x="7067" y="6699"/>
                  </a:cubicBezTo>
                  <a:cubicBezTo>
                    <a:pt x="7160" y="6699"/>
                    <a:pt x="7239" y="6621"/>
                    <a:pt x="7239" y="6527"/>
                  </a:cubicBezTo>
                  <a:lnTo>
                    <a:pt x="7239" y="5246"/>
                  </a:lnTo>
                  <a:cubicBezTo>
                    <a:pt x="7513" y="5103"/>
                    <a:pt x="7700" y="4814"/>
                    <a:pt x="7700" y="4485"/>
                  </a:cubicBezTo>
                  <a:cubicBezTo>
                    <a:pt x="7700" y="4395"/>
                    <a:pt x="7685" y="4305"/>
                    <a:pt x="7659" y="4223"/>
                  </a:cubicBezTo>
                  <a:cubicBezTo>
                    <a:pt x="8179" y="4103"/>
                    <a:pt x="8374" y="3856"/>
                    <a:pt x="8449" y="3657"/>
                  </a:cubicBezTo>
                  <a:cubicBezTo>
                    <a:pt x="8603" y="3234"/>
                    <a:pt x="8314" y="2706"/>
                    <a:pt x="7643" y="2151"/>
                  </a:cubicBezTo>
                  <a:cubicBezTo>
                    <a:pt x="7873" y="1960"/>
                    <a:pt x="8056" y="1773"/>
                    <a:pt x="8194" y="1593"/>
                  </a:cubicBezTo>
                  <a:cubicBezTo>
                    <a:pt x="8532" y="1155"/>
                    <a:pt x="8516" y="836"/>
                    <a:pt x="8449" y="641"/>
                  </a:cubicBezTo>
                  <a:cubicBezTo>
                    <a:pt x="8371" y="427"/>
                    <a:pt x="8138" y="150"/>
                    <a:pt x="7479" y="45"/>
                  </a:cubicBezTo>
                  <a:cubicBezTo>
                    <a:pt x="7305" y="18"/>
                    <a:pt x="7113" y="4"/>
                    <a:pt x="6903" y="4"/>
                  </a:cubicBezTo>
                  <a:cubicBezTo>
                    <a:pt x="6570" y="4"/>
                    <a:pt x="6194" y="39"/>
                    <a:pt x="5789" y="105"/>
                  </a:cubicBezTo>
                  <a:lnTo>
                    <a:pt x="5613" y="23"/>
                  </a:lnTo>
                  <a:cubicBezTo>
                    <a:pt x="5589" y="12"/>
                    <a:pt x="5564" y="6"/>
                    <a:pt x="5539" y="6"/>
                  </a:cubicBezTo>
                  <a:cubicBezTo>
                    <a:pt x="5481" y="6"/>
                    <a:pt x="5423" y="35"/>
                    <a:pt x="5392" y="90"/>
                  </a:cubicBezTo>
                  <a:lnTo>
                    <a:pt x="5328" y="192"/>
                  </a:lnTo>
                  <a:cubicBezTo>
                    <a:pt x="5002" y="64"/>
                    <a:pt x="4658" y="4"/>
                    <a:pt x="4302" y="4"/>
                  </a:cubicBezTo>
                  <a:cubicBezTo>
                    <a:pt x="3946" y="4"/>
                    <a:pt x="3602" y="64"/>
                    <a:pt x="3275" y="188"/>
                  </a:cubicBezTo>
                  <a:lnTo>
                    <a:pt x="3211" y="87"/>
                  </a:lnTo>
                  <a:cubicBezTo>
                    <a:pt x="3177" y="33"/>
                    <a:pt x="3119" y="5"/>
                    <a:pt x="3059" y="5"/>
                  </a:cubicBezTo>
                  <a:cubicBezTo>
                    <a:pt x="3035" y="5"/>
                    <a:pt x="3010" y="10"/>
                    <a:pt x="2987" y="19"/>
                  </a:cubicBezTo>
                  <a:lnTo>
                    <a:pt x="2815" y="102"/>
                  </a:lnTo>
                  <a:cubicBezTo>
                    <a:pt x="2409" y="35"/>
                    <a:pt x="2032" y="1"/>
                    <a:pt x="16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DAA02E4E-81E9-4D60-98BA-D9AD565B44CE}"/>
              </a:ext>
            </a:extLst>
          </p:cNvPr>
          <p:cNvSpPr txBox="1"/>
          <p:nvPr/>
        </p:nvSpPr>
        <p:spPr>
          <a:xfrm>
            <a:off x="8835528" y="0"/>
            <a:ext cx="308472"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5</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0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8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9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8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83" grpId="0"/>
      <p:bldP spid="4685" grpId="0"/>
      <p:bldP spid="4687" grpId="0"/>
      <p:bldP spid="4689" grpId="0"/>
      <p:bldP spid="104" grpId="0" animBg="1"/>
      <p:bldP spid="1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93"/>
        <p:cNvGrpSpPr/>
        <p:nvPr/>
      </p:nvGrpSpPr>
      <p:grpSpPr>
        <a:xfrm>
          <a:off x="0" y="0"/>
          <a:ext cx="0" cy="0"/>
          <a:chOff x="0" y="0"/>
          <a:chExt cx="0" cy="0"/>
        </a:xfrm>
      </p:grpSpPr>
      <p:sp>
        <p:nvSpPr>
          <p:cNvPr id="4200" name="Google Shape;4200;p44"/>
          <p:cNvSpPr txBox="1">
            <a:spLocks noGrp="1"/>
          </p:cNvSpPr>
          <p:nvPr>
            <p:ph type="title" idx="6"/>
          </p:nvPr>
        </p:nvSpPr>
        <p:spPr>
          <a:xfrm>
            <a:off x="-2246484" y="261286"/>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2"/>
                </a:solidFill>
              </a:rPr>
              <a:t>Causes</a:t>
            </a:r>
            <a:endParaRPr dirty="0">
              <a:solidFill>
                <a:schemeClr val="tx2"/>
              </a:solidFill>
            </a:endParaRPr>
          </a:p>
        </p:txBody>
      </p:sp>
      <p:sp>
        <p:nvSpPr>
          <p:cNvPr id="4201" name="Google Shape;4201;p44"/>
          <p:cNvSpPr/>
          <p:nvPr/>
        </p:nvSpPr>
        <p:spPr>
          <a:xfrm flipH="1">
            <a:off x="5457515" y="940926"/>
            <a:ext cx="2793349" cy="758169"/>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a:solidFill>
                  <a:srgbClr val="FFFFFF"/>
                </a:solidFill>
              </a:rPr>
              <a:t>Environmental factors</a:t>
            </a:r>
            <a:endParaRPr sz="1800" b="1" dirty="0">
              <a:solidFill>
                <a:srgbClr val="FFFFFF"/>
              </a:solidFill>
            </a:endParaRPr>
          </a:p>
        </p:txBody>
      </p:sp>
      <p:sp>
        <p:nvSpPr>
          <p:cNvPr id="4206" name="Google Shape;4206;p44"/>
          <p:cNvSpPr/>
          <p:nvPr/>
        </p:nvSpPr>
        <p:spPr>
          <a:xfrm>
            <a:off x="987191" y="940927"/>
            <a:ext cx="2149414" cy="758169"/>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rgbClr val="FFFFFF"/>
                </a:solidFill>
              </a:rPr>
              <a:t>Biological factors</a:t>
            </a:r>
            <a:endParaRPr sz="1800" b="1" dirty="0">
              <a:solidFill>
                <a:srgbClr val="FFFFFF"/>
              </a:solidFill>
            </a:endParaRPr>
          </a:p>
        </p:txBody>
      </p:sp>
      <p:sp>
        <p:nvSpPr>
          <p:cNvPr id="68" name="Google Shape;1021;p44">
            <a:extLst>
              <a:ext uri="{FF2B5EF4-FFF2-40B4-BE49-F238E27FC236}">
                <a16:creationId xmlns:a16="http://schemas.microsoft.com/office/drawing/2014/main" id="{DD2C8B13-A691-4ED4-BAF0-D07FF0945F22}"/>
              </a:ext>
            </a:extLst>
          </p:cNvPr>
          <p:cNvSpPr/>
          <p:nvPr/>
        </p:nvSpPr>
        <p:spPr>
          <a:xfrm>
            <a:off x="1952660" y="3503215"/>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4</a:t>
            </a:r>
            <a:endParaRPr dirty="0">
              <a:solidFill>
                <a:srgbClr val="FFFFFF"/>
              </a:solidFill>
            </a:endParaRPr>
          </a:p>
        </p:txBody>
      </p:sp>
      <p:sp>
        <p:nvSpPr>
          <p:cNvPr id="69" name="Google Shape;1021;p44">
            <a:extLst>
              <a:ext uri="{FF2B5EF4-FFF2-40B4-BE49-F238E27FC236}">
                <a16:creationId xmlns:a16="http://schemas.microsoft.com/office/drawing/2014/main" id="{5499E736-D718-45F8-BBF4-E9E998423DF5}"/>
              </a:ext>
            </a:extLst>
          </p:cNvPr>
          <p:cNvSpPr/>
          <p:nvPr/>
        </p:nvSpPr>
        <p:spPr>
          <a:xfrm>
            <a:off x="1952660" y="2490949"/>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2</a:t>
            </a:r>
            <a:endParaRPr dirty="0">
              <a:solidFill>
                <a:srgbClr val="FFFFFF"/>
              </a:solidFill>
            </a:endParaRPr>
          </a:p>
        </p:txBody>
      </p:sp>
      <p:sp>
        <p:nvSpPr>
          <p:cNvPr id="70" name="Google Shape;1021;p44">
            <a:extLst>
              <a:ext uri="{FF2B5EF4-FFF2-40B4-BE49-F238E27FC236}">
                <a16:creationId xmlns:a16="http://schemas.microsoft.com/office/drawing/2014/main" id="{1A7EBDE1-1981-4264-8D6C-4486F87AFABC}"/>
              </a:ext>
            </a:extLst>
          </p:cNvPr>
          <p:cNvSpPr/>
          <p:nvPr/>
        </p:nvSpPr>
        <p:spPr>
          <a:xfrm>
            <a:off x="1594692" y="4043109"/>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5</a:t>
            </a:r>
            <a:endParaRPr dirty="0">
              <a:solidFill>
                <a:srgbClr val="FFFFFF"/>
              </a:solidFill>
            </a:endParaRPr>
          </a:p>
        </p:txBody>
      </p:sp>
      <p:sp>
        <p:nvSpPr>
          <p:cNvPr id="71" name="Google Shape;1021;p44">
            <a:extLst>
              <a:ext uri="{FF2B5EF4-FFF2-40B4-BE49-F238E27FC236}">
                <a16:creationId xmlns:a16="http://schemas.microsoft.com/office/drawing/2014/main" id="{21CFC671-9F84-4C51-9EFD-63FB91064BC4}"/>
              </a:ext>
            </a:extLst>
          </p:cNvPr>
          <p:cNvSpPr/>
          <p:nvPr/>
        </p:nvSpPr>
        <p:spPr>
          <a:xfrm>
            <a:off x="1544754" y="2997082"/>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3</a:t>
            </a:r>
            <a:endParaRPr dirty="0">
              <a:solidFill>
                <a:srgbClr val="FFFFFF"/>
              </a:solidFill>
            </a:endParaRPr>
          </a:p>
        </p:txBody>
      </p:sp>
      <p:cxnSp>
        <p:nvCxnSpPr>
          <p:cNvPr id="72" name="Google Shape;1019;p44">
            <a:extLst>
              <a:ext uri="{FF2B5EF4-FFF2-40B4-BE49-F238E27FC236}">
                <a16:creationId xmlns:a16="http://schemas.microsoft.com/office/drawing/2014/main" id="{938524C0-05FB-410C-A4ED-EA4F0F259183}"/>
              </a:ext>
            </a:extLst>
          </p:cNvPr>
          <p:cNvCxnSpPr>
            <a:cxnSpLocks/>
          </p:cNvCxnSpPr>
          <p:nvPr/>
        </p:nvCxnSpPr>
        <p:spPr>
          <a:xfrm flipH="1" flipV="1">
            <a:off x="1930569" y="2332701"/>
            <a:ext cx="147837" cy="239049"/>
          </a:xfrm>
          <a:prstGeom prst="straightConnector1">
            <a:avLst/>
          </a:prstGeom>
          <a:noFill/>
          <a:ln w="28575" cap="flat" cmpd="sng">
            <a:solidFill>
              <a:schemeClr val="accent1"/>
            </a:solidFill>
            <a:prstDash val="solid"/>
            <a:round/>
            <a:headEnd type="none" w="med" len="med"/>
            <a:tailEnd type="none" w="med" len="med"/>
          </a:ln>
        </p:spPr>
      </p:cxnSp>
      <p:sp>
        <p:nvSpPr>
          <p:cNvPr id="74" name="Google Shape;1021;p44">
            <a:extLst>
              <a:ext uri="{FF2B5EF4-FFF2-40B4-BE49-F238E27FC236}">
                <a16:creationId xmlns:a16="http://schemas.microsoft.com/office/drawing/2014/main" id="{45853074-60A4-4D89-A523-F7918FF433A9}"/>
              </a:ext>
            </a:extLst>
          </p:cNvPr>
          <p:cNvSpPr/>
          <p:nvPr/>
        </p:nvSpPr>
        <p:spPr>
          <a:xfrm>
            <a:off x="1515907" y="1992948"/>
            <a:ext cx="525544"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1</a:t>
            </a:r>
            <a:endParaRPr dirty="0">
              <a:solidFill>
                <a:srgbClr val="FFFFFF"/>
              </a:solidFill>
            </a:endParaRPr>
          </a:p>
        </p:txBody>
      </p:sp>
      <p:cxnSp>
        <p:nvCxnSpPr>
          <p:cNvPr id="78" name="Google Shape;1019;p44">
            <a:extLst>
              <a:ext uri="{FF2B5EF4-FFF2-40B4-BE49-F238E27FC236}">
                <a16:creationId xmlns:a16="http://schemas.microsoft.com/office/drawing/2014/main" id="{E0C845CB-79BD-48AF-BD8B-F37E0897FE28}"/>
              </a:ext>
            </a:extLst>
          </p:cNvPr>
          <p:cNvCxnSpPr>
            <a:cxnSpLocks/>
          </p:cNvCxnSpPr>
          <p:nvPr/>
        </p:nvCxnSpPr>
        <p:spPr>
          <a:xfrm flipV="1">
            <a:off x="1930569" y="2752437"/>
            <a:ext cx="197775" cy="286538"/>
          </a:xfrm>
          <a:prstGeom prst="straightConnector1">
            <a:avLst/>
          </a:prstGeom>
          <a:noFill/>
          <a:ln w="28575" cap="flat" cmpd="sng">
            <a:solidFill>
              <a:schemeClr val="accent1"/>
            </a:solidFill>
            <a:prstDash val="solid"/>
            <a:round/>
            <a:headEnd type="none" w="med" len="med"/>
            <a:tailEnd type="none" w="med" len="med"/>
          </a:ln>
        </p:spPr>
      </p:cxnSp>
      <p:cxnSp>
        <p:nvCxnSpPr>
          <p:cNvPr id="84" name="Google Shape;1019;p44">
            <a:extLst>
              <a:ext uri="{FF2B5EF4-FFF2-40B4-BE49-F238E27FC236}">
                <a16:creationId xmlns:a16="http://schemas.microsoft.com/office/drawing/2014/main" id="{B2EE23FB-F51C-4DC7-A2A9-3A81C4D52130}"/>
              </a:ext>
            </a:extLst>
          </p:cNvPr>
          <p:cNvCxnSpPr>
            <a:cxnSpLocks/>
            <a:stCxn id="70" idx="0"/>
          </p:cNvCxnSpPr>
          <p:nvPr/>
        </p:nvCxnSpPr>
        <p:spPr>
          <a:xfrm flipV="1">
            <a:off x="1861518" y="3823807"/>
            <a:ext cx="163116" cy="219302"/>
          </a:xfrm>
          <a:prstGeom prst="straightConnector1">
            <a:avLst/>
          </a:prstGeom>
          <a:noFill/>
          <a:ln w="28575" cap="flat" cmpd="sng">
            <a:solidFill>
              <a:schemeClr val="accent1"/>
            </a:solidFill>
            <a:prstDash val="solid"/>
            <a:round/>
            <a:headEnd type="none" w="med" len="med"/>
            <a:tailEnd type="none" w="med" len="med"/>
          </a:ln>
        </p:spPr>
      </p:cxnSp>
      <p:cxnSp>
        <p:nvCxnSpPr>
          <p:cNvPr id="85" name="Google Shape;1019;p44">
            <a:extLst>
              <a:ext uri="{FF2B5EF4-FFF2-40B4-BE49-F238E27FC236}">
                <a16:creationId xmlns:a16="http://schemas.microsoft.com/office/drawing/2014/main" id="{333CEF72-08C9-49C3-B3E5-9492CA7CAEBC}"/>
              </a:ext>
            </a:extLst>
          </p:cNvPr>
          <p:cNvCxnSpPr>
            <a:cxnSpLocks/>
          </p:cNvCxnSpPr>
          <p:nvPr/>
        </p:nvCxnSpPr>
        <p:spPr>
          <a:xfrm>
            <a:off x="1920924" y="3283620"/>
            <a:ext cx="207420" cy="253356"/>
          </a:xfrm>
          <a:prstGeom prst="straightConnector1">
            <a:avLst/>
          </a:prstGeom>
          <a:noFill/>
          <a:ln w="28575" cap="flat" cmpd="sng">
            <a:solidFill>
              <a:schemeClr val="accent1"/>
            </a:solidFill>
            <a:prstDash val="solid"/>
            <a:round/>
            <a:headEnd type="none" w="med" len="med"/>
            <a:tailEnd type="none" w="med" len="med"/>
          </a:ln>
        </p:spPr>
      </p:cxnSp>
      <p:sp>
        <p:nvSpPr>
          <p:cNvPr id="28" name="TextBox 27">
            <a:extLst>
              <a:ext uri="{FF2B5EF4-FFF2-40B4-BE49-F238E27FC236}">
                <a16:creationId xmlns:a16="http://schemas.microsoft.com/office/drawing/2014/main" id="{555E46FE-216F-4D60-BEA7-5B2C04009407}"/>
              </a:ext>
            </a:extLst>
          </p:cNvPr>
          <p:cNvSpPr txBox="1"/>
          <p:nvPr/>
        </p:nvSpPr>
        <p:spPr>
          <a:xfrm>
            <a:off x="2219486" y="1940930"/>
            <a:ext cx="1127051" cy="338554"/>
          </a:xfrm>
          <a:prstGeom prst="rect">
            <a:avLst/>
          </a:prstGeom>
          <a:noFill/>
        </p:spPr>
        <p:txBody>
          <a:bodyPr wrap="square" rtlCol="0">
            <a:spAutoFit/>
          </a:bodyPr>
          <a:lstStyle/>
          <a:p>
            <a:r>
              <a:rPr lang="en-US" sz="1600" b="1" dirty="0">
                <a:solidFill>
                  <a:schemeClr val="accent6">
                    <a:lumMod val="50000"/>
                  </a:schemeClr>
                </a:solidFill>
              </a:rPr>
              <a:t>Genetic</a:t>
            </a:r>
          </a:p>
        </p:txBody>
      </p:sp>
      <p:sp>
        <p:nvSpPr>
          <p:cNvPr id="30" name="TextBox 29">
            <a:extLst>
              <a:ext uri="{FF2B5EF4-FFF2-40B4-BE49-F238E27FC236}">
                <a16:creationId xmlns:a16="http://schemas.microsoft.com/office/drawing/2014/main" id="{1A7DB144-A8AB-4ED5-AC34-D71977FBDF30}"/>
              </a:ext>
            </a:extLst>
          </p:cNvPr>
          <p:cNvSpPr txBox="1"/>
          <p:nvPr/>
        </p:nvSpPr>
        <p:spPr>
          <a:xfrm>
            <a:off x="2645800" y="2473559"/>
            <a:ext cx="1640427" cy="338554"/>
          </a:xfrm>
          <a:prstGeom prst="rect">
            <a:avLst/>
          </a:prstGeom>
          <a:noFill/>
        </p:spPr>
        <p:txBody>
          <a:bodyPr wrap="square" rtlCol="0">
            <a:spAutoFit/>
          </a:bodyPr>
          <a:lstStyle/>
          <a:p>
            <a:r>
              <a:rPr lang="en-US" sz="1600" b="1" dirty="0">
                <a:solidFill>
                  <a:schemeClr val="accent6">
                    <a:lumMod val="50000"/>
                  </a:schemeClr>
                </a:solidFill>
              </a:rPr>
              <a:t>Brain injury </a:t>
            </a:r>
          </a:p>
        </p:txBody>
      </p:sp>
      <p:sp>
        <p:nvSpPr>
          <p:cNvPr id="31" name="TextBox 30">
            <a:extLst>
              <a:ext uri="{FF2B5EF4-FFF2-40B4-BE49-F238E27FC236}">
                <a16:creationId xmlns:a16="http://schemas.microsoft.com/office/drawing/2014/main" id="{5ADD6363-9B4B-4123-A5CB-B42E9C7DFE2F}"/>
              </a:ext>
            </a:extLst>
          </p:cNvPr>
          <p:cNvSpPr txBox="1"/>
          <p:nvPr/>
        </p:nvSpPr>
        <p:spPr>
          <a:xfrm>
            <a:off x="2219486" y="2981685"/>
            <a:ext cx="2179675" cy="338554"/>
          </a:xfrm>
          <a:prstGeom prst="rect">
            <a:avLst/>
          </a:prstGeom>
          <a:noFill/>
        </p:spPr>
        <p:txBody>
          <a:bodyPr wrap="square" rtlCol="0">
            <a:spAutoFit/>
          </a:bodyPr>
          <a:lstStyle/>
          <a:p>
            <a:r>
              <a:rPr lang="en-US" sz="1600" b="1" dirty="0">
                <a:solidFill>
                  <a:schemeClr val="accent6">
                    <a:lumMod val="50000"/>
                  </a:schemeClr>
                </a:solidFill>
              </a:rPr>
              <a:t>Infection/diseases</a:t>
            </a:r>
          </a:p>
        </p:txBody>
      </p:sp>
      <p:sp>
        <p:nvSpPr>
          <p:cNvPr id="32" name="TextBox 31">
            <a:extLst>
              <a:ext uri="{FF2B5EF4-FFF2-40B4-BE49-F238E27FC236}">
                <a16:creationId xmlns:a16="http://schemas.microsoft.com/office/drawing/2014/main" id="{F4915E2E-2A95-4BF9-9841-951A07639CA1}"/>
              </a:ext>
            </a:extLst>
          </p:cNvPr>
          <p:cNvSpPr txBox="1"/>
          <p:nvPr/>
        </p:nvSpPr>
        <p:spPr>
          <a:xfrm>
            <a:off x="2645800" y="3503215"/>
            <a:ext cx="2179675" cy="338554"/>
          </a:xfrm>
          <a:prstGeom prst="rect">
            <a:avLst/>
          </a:prstGeom>
          <a:noFill/>
        </p:spPr>
        <p:txBody>
          <a:bodyPr wrap="square" rtlCol="0">
            <a:spAutoFit/>
          </a:bodyPr>
          <a:lstStyle/>
          <a:p>
            <a:r>
              <a:rPr lang="en-US" sz="1600" b="1" dirty="0">
                <a:solidFill>
                  <a:schemeClr val="accent6">
                    <a:lumMod val="50000"/>
                  </a:schemeClr>
                </a:solidFill>
              </a:rPr>
              <a:t>Prenatal damage  </a:t>
            </a:r>
          </a:p>
        </p:txBody>
      </p:sp>
      <p:sp>
        <p:nvSpPr>
          <p:cNvPr id="33" name="TextBox 32">
            <a:extLst>
              <a:ext uri="{FF2B5EF4-FFF2-40B4-BE49-F238E27FC236}">
                <a16:creationId xmlns:a16="http://schemas.microsoft.com/office/drawing/2014/main" id="{D80C0129-3929-46DB-B940-26AF1B86E336}"/>
              </a:ext>
            </a:extLst>
          </p:cNvPr>
          <p:cNvSpPr txBox="1"/>
          <p:nvPr/>
        </p:nvSpPr>
        <p:spPr>
          <a:xfrm>
            <a:off x="2291460" y="4032984"/>
            <a:ext cx="2320910" cy="338554"/>
          </a:xfrm>
          <a:prstGeom prst="rect">
            <a:avLst/>
          </a:prstGeom>
          <a:noFill/>
        </p:spPr>
        <p:txBody>
          <a:bodyPr wrap="square" rtlCol="0">
            <a:spAutoFit/>
          </a:bodyPr>
          <a:lstStyle/>
          <a:p>
            <a:r>
              <a:rPr lang="en-US" sz="1600" b="1" dirty="0">
                <a:solidFill>
                  <a:schemeClr val="accent6">
                    <a:lumMod val="50000"/>
                  </a:schemeClr>
                </a:solidFill>
              </a:rPr>
              <a:t>Substance abuse</a:t>
            </a:r>
          </a:p>
        </p:txBody>
      </p:sp>
      <p:sp>
        <p:nvSpPr>
          <p:cNvPr id="97" name="Google Shape;1021;p44">
            <a:extLst>
              <a:ext uri="{FF2B5EF4-FFF2-40B4-BE49-F238E27FC236}">
                <a16:creationId xmlns:a16="http://schemas.microsoft.com/office/drawing/2014/main" id="{9225469F-AB32-47BB-9EFC-D4A771823CD6}"/>
              </a:ext>
            </a:extLst>
          </p:cNvPr>
          <p:cNvSpPr/>
          <p:nvPr/>
        </p:nvSpPr>
        <p:spPr>
          <a:xfrm>
            <a:off x="5942398" y="3536976"/>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4</a:t>
            </a:r>
            <a:endParaRPr dirty="0">
              <a:solidFill>
                <a:srgbClr val="FFFFFF"/>
              </a:solidFill>
            </a:endParaRPr>
          </a:p>
        </p:txBody>
      </p:sp>
      <p:sp>
        <p:nvSpPr>
          <p:cNvPr id="98" name="Google Shape;1021;p44">
            <a:extLst>
              <a:ext uri="{FF2B5EF4-FFF2-40B4-BE49-F238E27FC236}">
                <a16:creationId xmlns:a16="http://schemas.microsoft.com/office/drawing/2014/main" id="{14C9A0C8-E574-47CA-888D-C093676F1234}"/>
              </a:ext>
            </a:extLst>
          </p:cNvPr>
          <p:cNvSpPr/>
          <p:nvPr/>
        </p:nvSpPr>
        <p:spPr>
          <a:xfrm>
            <a:off x="5873847" y="2525178"/>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2</a:t>
            </a:r>
            <a:endParaRPr dirty="0">
              <a:solidFill>
                <a:srgbClr val="FFFFFF"/>
              </a:solidFill>
            </a:endParaRPr>
          </a:p>
        </p:txBody>
      </p:sp>
      <p:sp>
        <p:nvSpPr>
          <p:cNvPr id="99" name="Google Shape;1021;p44">
            <a:extLst>
              <a:ext uri="{FF2B5EF4-FFF2-40B4-BE49-F238E27FC236}">
                <a16:creationId xmlns:a16="http://schemas.microsoft.com/office/drawing/2014/main" id="{BA9D255B-9A72-41F1-9FEE-6B66F9A98001}"/>
              </a:ext>
            </a:extLst>
          </p:cNvPr>
          <p:cNvSpPr/>
          <p:nvPr/>
        </p:nvSpPr>
        <p:spPr>
          <a:xfrm>
            <a:off x="5449407" y="4043109"/>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5</a:t>
            </a:r>
            <a:endParaRPr dirty="0">
              <a:solidFill>
                <a:srgbClr val="FFFFFF"/>
              </a:solidFill>
            </a:endParaRPr>
          </a:p>
        </p:txBody>
      </p:sp>
      <p:sp>
        <p:nvSpPr>
          <p:cNvPr id="100" name="Google Shape;1021;p44">
            <a:extLst>
              <a:ext uri="{FF2B5EF4-FFF2-40B4-BE49-F238E27FC236}">
                <a16:creationId xmlns:a16="http://schemas.microsoft.com/office/drawing/2014/main" id="{1AA150E8-C0EF-4309-86E7-91DA2EAB0CE7}"/>
              </a:ext>
            </a:extLst>
          </p:cNvPr>
          <p:cNvSpPr/>
          <p:nvPr/>
        </p:nvSpPr>
        <p:spPr>
          <a:xfrm>
            <a:off x="5457515" y="3039251"/>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3</a:t>
            </a:r>
            <a:endParaRPr dirty="0">
              <a:solidFill>
                <a:srgbClr val="FFFFFF"/>
              </a:solidFill>
            </a:endParaRPr>
          </a:p>
        </p:txBody>
      </p:sp>
      <p:cxnSp>
        <p:nvCxnSpPr>
          <p:cNvPr id="101" name="Google Shape;1019;p44">
            <a:extLst>
              <a:ext uri="{FF2B5EF4-FFF2-40B4-BE49-F238E27FC236}">
                <a16:creationId xmlns:a16="http://schemas.microsoft.com/office/drawing/2014/main" id="{675F735F-D07A-4CD9-A36E-3806F95D0A6F}"/>
              </a:ext>
            </a:extLst>
          </p:cNvPr>
          <p:cNvCxnSpPr>
            <a:cxnSpLocks/>
          </p:cNvCxnSpPr>
          <p:nvPr/>
        </p:nvCxnSpPr>
        <p:spPr>
          <a:xfrm flipH="1" flipV="1">
            <a:off x="5799929" y="2332701"/>
            <a:ext cx="147837" cy="239049"/>
          </a:xfrm>
          <a:prstGeom prst="straightConnector1">
            <a:avLst/>
          </a:prstGeom>
          <a:noFill/>
          <a:ln w="28575" cap="flat" cmpd="sng">
            <a:solidFill>
              <a:schemeClr val="accent1"/>
            </a:solidFill>
            <a:prstDash val="solid"/>
            <a:round/>
            <a:headEnd type="none" w="med" len="med"/>
            <a:tailEnd type="none" w="med" len="med"/>
          </a:ln>
        </p:spPr>
      </p:cxnSp>
      <p:sp>
        <p:nvSpPr>
          <p:cNvPr id="102" name="Google Shape;1021;p44">
            <a:extLst>
              <a:ext uri="{FF2B5EF4-FFF2-40B4-BE49-F238E27FC236}">
                <a16:creationId xmlns:a16="http://schemas.microsoft.com/office/drawing/2014/main" id="{F35975E1-2549-4590-81BF-88E810ED5A4E}"/>
              </a:ext>
            </a:extLst>
          </p:cNvPr>
          <p:cNvSpPr/>
          <p:nvPr/>
        </p:nvSpPr>
        <p:spPr>
          <a:xfrm>
            <a:off x="5457515" y="1986367"/>
            <a:ext cx="525544"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1</a:t>
            </a:r>
            <a:endParaRPr dirty="0">
              <a:solidFill>
                <a:srgbClr val="FFFFFF"/>
              </a:solidFill>
            </a:endParaRPr>
          </a:p>
        </p:txBody>
      </p:sp>
      <p:cxnSp>
        <p:nvCxnSpPr>
          <p:cNvPr id="103" name="Google Shape;1019;p44">
            <a:extLst>
              <a:ext uri="{FF2B5EF4-FFF2-40B4-BE49-F238E27FC236}">
                <a16:creationId xmlns:a16="http://schemas.microsoft.com/office/drawing/2014/main" id="{80784526-BEB8-4268-ACF5-EFE2D0397C66}"/>
              </a:ext>
            </a:extLst>
          </p:cNvPr>
          <p:cNvCxnSpPr>
            <a:cxnSpLocks/>
          </p:cNvCxnSpPr>
          <p:nvPr/>
        </p:nvCxnSpPr>
        <p:spPr>
          <a:xfrm flipV="1">
            <a:off x="5783402" y="2826007"/>
            <a:ext cx="164364" cy="303862"/>
          </a:xfrm>
          <a:prstGeom prst="straightConnector1">
            <a:avLst/>
          </a:prstGeom>
          <a:noFill/>
          <a:ln w="28575" cap="flat" cmpd="sng">
            <a:solidFill>
              <a:schemeClr val="accent1"/>
            </a:solidFill>
            <a:prstDash val="solid"/>
            <a:round/>
            <a:headEnd type="none" w="med" len="med"/>
            <a:tailEnd type="none" w="med" len="med"/>
          </a:ln>
        </p:spPr>
      </p:cxnSp>
      <p:cxnSp>
        <p:nvCxnSpPr>
          <p:cNvPr id="104" name="Google Shape;1019;p44">
            <a:extLst>
              <a:ext uri="{FF2B5EF4-FFF2-40B4-BE49-F238E27FC236}">
                <a16:creationId xmlns:a16="http://schemas.microsoft.com/office/drawing/2014/main" id="{C2730B8D-4EEA-44CC-B1C7-C33A838C5647}"/>
              </a:ext>
            </a:extLst>
          </p:cNvPr>
          <p:cNvCxnSpPr>
            <a:cxnSpLocks/>
          </p:cNvCxnSpPr>
          <p:nvPr/>
        </p:nvCxnSpPr>
        <p:spPr>
          <a:xfrm flipV="1">
            <a:off x="5802271" y="3868658"/>
            <a:ext cx="163116" cy="219302"/>
          </a:xfrm>
          <a:prstGeom prst="straightConnector1">
            <a:avLst/>
          </a:prstGeom>
          <a:noFill/>
          <a:ln w="28575" cap="flat" cmpd="sng">
            <a:solidFill>
              <a:schemeClr val="accent1"/>
            </a:solidFill>
            <a:prstDash val="solid"/>
            <a:round/>
            <a:headEnd type="none" w="med" len="med"/>
            <a:tailEnd type="none" w="med" len="med"/>
          </a:ln>
        </p:spPr>
      </p:cxnSp>
      <p:cxnSp>
        <p:nvCxnSpPr>
          <p:cNvPr id="105" name="Google Shape;1019;p44">
            <a:extLst>
              <a:ext uri="{FF2B5EF4-FFF2-40B4-BE49-F238E27FC236}">
                <a16:creationId xmlns:a16="http://schemas.microsoft.com/office/drawing/2014/main" id="{18493C08-DDE5-4ABA-97F8-BAA01E9A978E}"/>
              </a:ext>
            </a:extLst>
          </p:cNvPr>
          <p:cNvCxnSpPr>
            <a:cxnSpLocks/>
          </p:cNvCxnSpPr>
          <p:nvPr/>
        </p:nvCxnSpPr>
        <p:spPr>
          <a:xfrm>
            <a:off x="5883829" y="3373170"/>
            <a:ext cx="207420" cy="253356"/>
          </a:xfrm>
          <a:prstGeom prst="straightConnector1">
            <a:avLst/>
          </a:prstGeom>
          <a:noFill/>
          <a:ln w="28575" cap="flat" cmpd="sng">
            <a:solidFill>
              <a:schemeClr val="accent1"/>
            </a:solidFill>
            <a:prstDash val="solid"/>
            <a:round/>
            <a:headEnd type="none" w="med" len="med"/>
            <a:tailEnd type="none" w="med" len="med"/>
          </a:ln>
        </p:spPr>
      </p:cxnSp>
      <p:sp>
        <p:nvSpPr>
          <p:cNvPr id="109" name="Google Shape;1021;p44">
            <a:extLst>
              <a:ext uri="{FF2B5EF4-FFF2-40B4-BE49-F238E27FC236}">
                <a16:creationId xmlns:a16="http://schemas.microsoft.com/office/drawing/2014/main" id="{5F2A6F2E-1E17-4D48-9B0B-AF1E42231A79}"/>
              </a:ext>
            </a:extLst>
          </p:cNvPr>
          <p:cNvSpPr/>
          <p:nvPr/>
        </p:nvSpPr>
        <p:spPr>
          <a:xfrm>
            <a:off x="6013254" y="4548774"/>
            <a:ext cx="533652" cy="359207"/>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algn="ctr"/>
            <a:r>
              <a:rPr lang="en" sz="2800" b="1" dirty="0">
                <a:solidFill>
                  <a:srgbClr val="FFFFFF"/>
                </a:solidFill>
              </a:rPr>
              <a:t>6</a:t>
            </a:r>
            <a:endParaRPr dirty="0">
              <a:solidFill>
                <a:srgbClr val="FFFFFF"/>
              </a:solidFill>
            </a:endParaRPr>
          </a:p>
        </p:txBody>
      </p:sp>
      <p:cxnSp>
        <p:nvCxnSpPr>
          <p:cNvPr id="110" name="Google Shape;1019;p44">
            <a:extLst>
              <a:ext uri="{FF2B5EF4-FFF2-40B4-BE49-F238E27FC236}">
                <a16:creationId xmlns:a16="http://schemas.microsoft.com/office/drawing/2014/main" id="{CD343DF9-8D0C-456C-B4ED-1E9D81E75A30}"/>
              </a:ext>
            </a:extLst>
          </p:cNvPr>
          <p:cNvCxnSpPr>
            <a:cxnSpLocks/>
          </p:cNvCxnSpPr>
          <p:nvPr/>
        </p:nvCxnSpPr>
        <p:spPr>
          <a:xfrm>
            <a:off x="5879349" y="4336213"/>
            <a:ext cx="207420" cy="253356"/>
          </a:xfrm>
          <a:prstGeom prst="straightConnector1">
            <a:avLst/>
          </a:prstGeom>
          <a:noFill/>
          <a:ln w="28575" cap="flat" cmpd="sng">
            <a:solidFill>
              <a:schemeClr val="accent1"/>
            </a:solidFill>
            <a:prstDash val="solid"/>
            <a:round/>
            <a:headEnd type="none" w="med" len="med"/>
            <a:tailEnd type="none" w="med" len="med"/>
          </a:ln>
        </p:spPr>
      </p:cxnSp>
      <p:sp>
        <p:nvSpPr>
          <p:cNvPr id="115" name="TextBox 114">
            <a:extLst>
              <a:ext uri="{FF2B5EF4-FFF2-40B4-BE49-F238E27FC236}">
                <a16:creationId xmlns:a16="http://schemas.microsoft.com/office/drawing/2014/main" id="{2A7E465E-06EA-4E80-BC17-D0D4C192F78A}"/>
              </a:ext>
            </a:extLst>
          </p:cNvPr>
          <p:cNvSpPr txBox="1"/>
          <p:nvPr/>
        </p:nvSpPr>
        <p:spPr>
          <a:xfrm>
            <a:off x="6232513" y="1975615"/>
            <a:ext cx="2404711" cy="338554"/>
          </a:xfrm>
          <a:prstGeom prst="rect">
            <a:avLst/>
          </a:prstGeom>
          <a:noFill/>
        </p:spPr>
        <p:txBody>
          <a:bodyPr wrap="square" rtlCol="0">
            <a:spAutoFit/>
          </a:bodyPr>
          <a:lstStyle/>
          <a:p>
            <a:r>
              <a:rPr lang="en-US" sz="1600" b="1" dirty="0">
                <a:solidFill>
                  <a:schemeClr val="accent2">
                    <a:lumMod val="50000"/>
                  </a:schemeClr>
                </a:solidFill>
              </a:rPr>
              <a:t>Psychological trauma</a:t>
            </a:r>
            <a:r>
              <a:rPr lang="en-US" sz="1600" b="1" dirty="0">
                <a:solidFill>
                  <a:schemeClr val="accent6">
                    <a:lumMod val="50000"/>
                  </a:schemeClr>
                </a:solidFill>
              </a:rPr>
              <a:t> </a:t>
            </a:r>
          </a:p>
        </p:txBody>
      </p:sp>
      <p:sp>
        <p:nvSpPr>
          <p:cNvPr id="116" name="TextBox 115">
            <a:extLst>
              <a:ext uri="{FF2B5EF4-FFF2-40B4-BE49-F238E27FC236}">
                <a16:creationId xmlns:a16="http://schemas.microsoft.com/office/drawing/2014/main" id="{53D93936-21D6-42E7-B648-CF09D9313C61}"/>
              </a:ext>
            </a:extLst>
          </p:cNvPr>
          <p:cNvSpPr txBox="1"/>
          <p:nvPr/>
        </p:nvSpPr>
        <p:spPr>
          <a:xfrm>
            <a:off x="6407499" y="2501275"/>
            <a:ext cx="2950204" cy="338554"/>
          </a:xfrm>
          <a:prstGeom prst="rect">
            <a:avLst/>
          </a:prstGeom>
          <a:noFill/>
        </p:spPr>
        <p:txBody>
          <a:bodyPr wrap="square" rtlCol="0">
            <a:spAutoFit/>
          </a:bodyPr>
          <a:lstStyle/>
          <a:p>
            <a:r>
              <a:rPr lang="en-US" sz="1600" b="1" dirty="0">
                <a:solidFill>
                  <a:schemeClr val="accent2">
                    <a:lumMod val="50000"/>
                  </a:schemeClr>
                </a:solidFill>
              </a:rPr>
              <a:t>Unsafe living conditions</a:t>
            </a:r>
          </a:p>
        </p:txBody>
      </p:sp>
      <p:sp>
        <p:nvSpPr>
          <p:cNvPr id="117" name="TextBox 116">
            <a:extLst>
              <a:ext uri="{FF2B5EF4-FFF2-40B4-BE49-F238E27FC236}">
                <a16:creationId xmlns:a16="http://schemas.microsoft.com/office/drawing/2014/main" id="{1CB45929-BD89-4C3F-9010-8959022893F6}"/>
              </a:ext>
            </a:extLst>
          </p:cNvPr>
          <p:cNvSpPr txBox="1"/>
          <p:nvPr/>
        </p:nvSpPr>
        <p:spPr>
          <a:xfrm>
            <a:off x="6002622" y="3027414"/>
            <a:ext cx="3546504" cy="338554"/>
          </a:xfrm>
          <a:prstGeom prst="rect">
            <a:avLst/>
          </a:prstGeom>
          <a:noFill/>
        </p:spPr>
        <p:txBody>
          <a:bodyPr wrap="square" rtlCol="0">
            <a:spAutoFit/>
          </a:bodyPr>
          <a:lstStyle/>
          <a:p>
            <a:r>
              <a:rPr lang="en-US" sz="1600" b="1" dirty="0">
                <a:solidFill>
                  <a:schemeClr val="accent2">
                    <a:lumMod val="50000"/>
                  </a:schemeClr>
                </a:solidFill>
              </a:rPr>
              <a:t>Cultural/ social expectation </a:t>
            </a:r>
          </a:p>
        </p:txBody>
      </p:sp>
      <p:sp>
        <p:nvSpPr>
          <p:cNvPr id="118" name="TextBox 117">
            <a:extLst>
              <a:ext uri="{FF2B5EF4-FFF2-40B4-BE49-F238E27FC236}">
                <a16:creationId xmlns:a16="http://schemas.microsoft.com/office/drawing/2014/main" id="{8EABBB57-D2A9-4B21-9F57-96FED6A16561}"/>
              </a:ext>
            </a:extLst>
          </p:cNvPr>
          <p:cNvSpPr txBox="1"/>
          <p:nvPr/>
        </p:nvSpPr>
        <p:spPr>
          <a:xfrm>
            <a:off x="6573078" y="3520872"/>
            <a:ext cx="2305107" cy="338554"/>
          </a:xfrm>
          <a:prstGeom prst="rect">
            <a:avLst/>
          </a:prstGeom>
          <a:noFill/>
        </p:spPr>
        <p:txBody>
          <a:bodyPr wrap="square" rtlCol="0">
            <a:spAutoFit/>
          </a:bodyPr>
          <a:lstStyle/>
          <a:p>
            <a:r>
              <a:rPr lang="en-US" sz="1600" b="1" dirty="0">
                <a:solidFill>
                  <a:schemeClr val="accent2">
                    <a:lumMod val="50000"/>
                  </a:schemeClr>
                </a:solidFill>
              </a:rPr>
              <a:t>Natural disasters </a:t>
            </a:r>
          </a:p>
        </p:txBody>
      </p:sp>
      <p:sp>
        <p:nvSpPr>
          <p:cNvPr id="119" name="TextBox 118">
            <a:extLst>
              <a:ext uri="{FF2B5EF4-FFF2-40B4-BE49-F238E27FC236}">
                <a16:creationId xmlns:a16="http://schemas.microsoft.com/office/drawing/2014/main" id="{0E049144-51ED-48BC-9512-887BFA675410}"/>
              </a:ext>
            </a:extLst>
          </p:cNvPr>
          <p:cNvSpPr txBox="1"/>
          <p:nvPr/>
        </p:nvSpPr>
        <p:spPr>
          <a:xfrm>
            <a:off x="6013254" y="4043825"/>
            <a:ext cx="2237610" cy="338554"/>
          </a:xfrm>
          <a:prstGeom prst="rect">
            <a:avLst/>
          </a:prstGeom>
          <a:noFill/>
        </p:spPr>
        <p:txBody>
          <a:bodyPr wrap="square" rtlCol="0">
            <a:spAutoFit/>
          </a:bodyPr>
          <a:lstStyle/>
          <a:p>
            <a:r>
              <a:rPr lang="en-US" sz="1600" b="1" dirty="0">
                <a:solidFill>
                  <a:schemeClr val="accent2">
                    <a:lumMod val="50000"/>
                  </a:schemeClr>
                </a:solidFill>
              </a:rPr>
              <a:t>Early loss of family </a:t>
            </a:r>
            <a:r>
              <a:rPr lang="en-US" dirty="0"/>
              <a:t> </a:t>
            </a:r>
          </a:p>
        </p:txBody>
      </p:sp>
      <p:sp>
        <p:nvSpPr>
          <p:cNvPr id="120" name="TextBox 119">
            <a:extLst>
              <a:ext uri="{FF2B5EF4-FFF2-40B4-BE49-F238E27FC236}">
                <a16:creationId xmlns:a16="http://schemas.microsoft.com/office/drawing/2014/main" id="{1712CBE7-889E-472E-9D6D-409D158F2A85}"/>
              </a:ext>
            </a:extLst>
          </p:cNvPr>
          <p:cNvSpPr txBox="1"/>
          <p:nvPr/>
        </p:nvSpPr>
        <p:spPr>
          <a:xfrm>
            <a:off x="6573079" y="4548774"/>
            <a:ext cx="1342363" cy="338554"/>
          </a:xfrm>
          <a:prstGeom prst="rect">
            <a:avLst/>
          </a:prstGeom>
          <a:noFill/>
        </p:spPr>
        <p:txBody>
          <a:bodyPr wrap="square" rtlCol="0">
            <a:spAutoFit/>
          </a:bodyPr>
          <a:lstStyle/>
          <a:p>
            <a:r>
              <a:rPr lang="en-US" sz="1600" b="1" dirty="0">
                <a:solidFill>
                  <a:schemeClr val="accent2">
                    <a:lumMod val="50000"/>
                  </a:schemeClr>
                </a:solidFill>
              </a:rPr>
              <a:t>Bullying</a:t>
            </a:r>
            <a:r>
              <a:rPr lang="en-US" sz="1600" b="1" dirty="0">
                <a:solidFill>
                  <a:schemeClr val="accent6">
                    <a:lumMod val="50000"/>
                  </a:schemeClr>
                </a:solidFill>
              </a:rPr>
              <a:t> </a:t>
            </a:r>
          </a:p>
        </p:txBody>
      </p:sp>
      <p:sp>
        <p:nvSpPr>
          <p:cNvPr id="2" name="TextBox 1">
            <a:extLst>
              <a:ext uri="{FF2B5EF4-FFF2-40B4-BE49-F238E27FC236}">
                <a16:creationId xmlns:a16="http://schemas.microsoft.com/office/drawing/2014/main" id="{551822AB-28B3-4CD8-AABB-AE3FEDF8CC66}"/>
              </a:ext>
            </a:extLst>
          </p:cNvPr>
          <p:cNvSpPr txBox="1"/>
          <p:nvPr/>
        </p:nvSpPr>
        <p:spPr>
          <a:xfrm>
            <a:off x="8878185" y="-5542"/>
            <a:ext cx="352539"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6</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9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1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1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1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1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1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1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1" grpId="0" animBg="1"/>
      <p:bldP spid="4206" grpId="0" animBg="1"/>
      <p:bldP spid="68" grpId="0" animBg="1"/>
      <p:bldP spid="69" grpId="0" animBg="1"/>
      <p:bldP spid="70" grpId="0" animBg="1"/>
      <p:bldP spid="71" grpId="0" animBg="1"/>
      <p:bldP spid="74" grpId="0" animBg="1"/>
      <p:bldP spid="28" grpId="0"/>
      <p:bldP spid="30" grpId="0"/>
      <p:bldP spid="31" grpId="0"/>
      <p:bldP spid="32" grpId="0"/>
      <p:bldP spid="33" grpId="0"/>
      <p:bldP spid="97" grpId="0" animBg="1"/>
      <p:bldP spid="98" grpId="0" animBg="1"/>
      <p:bldP spid="99" grpId="0" animBg="1"/>
      <p:bldP spid="100" grpId="0" animBg="1"/>
      <p:bldP spid="102" grpId="0" animBg="1"/>
      <p:bldP spid="109" grpId="0" animBg="1"/>
      <p:bldP spid="115" grpId="0"/>
      <p:bldP spid="116" grpId="0"/>
      <p:bldP spid="117" grpId="0"/>
      <p:bldP spid="118" grpId="0"/>
      <p:bldP spid="119" grpId="0"/>
      <p:bldP spid="1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988"/>
        <p:cNvGrpSpPr/>
        <p:nvPr/>
      </p:nvGrpSpPr>
      <p:grpSpPr>
        <a:xfrm>
          <a:off x="0" y="0"/>
          <a:ext cx="0" cy="0"/>
          <a:chOff x="0" y="0"/>
          <a:chExt cx="0" cy="0"/>
        </a:xfrm>
      </p:grpSpPr>
      <p:sp>
        <p:nvSpPr>
          <p:cNvPr id="4989" name="Google Shape;4989;p59"/>
          <p:cNvSpPr txBox="1">
            <a:spLocks noGrp="1"/>
          </p:cNvSpPr>
          <p:nvPr>
            <p:ph type="title"/>
          </p:nvPr>
        </p:nvSpPr>
        <p:spPr>
          <a:xfrm>
            <a:off x="-1183228" y="315127"/>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2"/>
                </a:solidFill>
              </a:rPr>
              <a:t>ESTIMATES </a:t>
            </a:r>
            <a:endParaRPr dirty="0">
              <a:solidFill>
                <a:schemeClr val="tx2"/>
              </a:solidFill>
            </a:endParaRPr>
          </a:p>
        </p:txBody>
      </p:sp>
      <p:cxnSp>
        <p:nvCxnSpPr>
          <p:cNvPr id="10" name="Straight Connector 9">
            <a:extLst>
              <a:ext uri="{FF2B5EF4-FFF2-40B4-BE49-F238E27FC236}">
                <a16:creationId xmlns:a16="http://schemas.microsoft.com/office/drawing/2014/main" id="{340B1392-D3DD-403F-A0AA-0DAA622C220E}"/>
              </a:ext>
            </a:extLst>
          </p:cNvPr>
          <p:cNvCxnSpPr>
            <a:cxnSpLocks/>
          </p:cNvCxnSpPr>
          <p:nvPr/>
        </p:nvCxnSpPr>
        <p:spPr>
          <a:xfrm>
            <a:off x="3500491" y="4441329"/>
            <a:ext cx="721824"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13" name="Straight Connector 12">
            <a:extLst>
              <a:ext uri="{FF2B5EF4-FFF2-40B4-BE49-F238E27FC236}">
                <a16:creationId xmlns:a16="http://schemas.microsoft.com/office/drawing/2014/main" id="{88593F61-8E97-4D1C-9CD4-0F850EB2C8A0}"/>
              </a:ext>
            </a:extLst>
          </p:cNvPr>
          <p:cNvCxnSpPr>
            <a:cxnSpLocks/>
          </p:cNvCxnSpPr>
          <p:nvPr/>
        </p:nvCxnSpPr>
        <p:spPr>
          <a:xfrm>
            <a:off x="4222315" y="3187274"/>
            <a:ext cx="0" cy="1254055"/>
          </a:xfrm>
          <a:prstGeom prst="line">
            <a:avLst/>
          </a:prstGeom>
          <a:ln/>
        </p:spPr>
        <p:style>
          <a:lnRef idx="2">
            <a:schemeClr val="accent5"/>
          </a:lnRef>
          <a:fillRef idx="0">
            <a:schemeClr val="accent5"/>
          </a:fillRef>
          <a:effectRef idx="1">
            <a:schemeClr val="accent5"/>
          </a:effectRef>
          <a:fontRef idx="minor">
            <a:schemeClr val="tx1"/>
          </a:fontRef>
        </p:style>
      </p:cxnSp>
      <p:grpSp>
        <p:nvGrpSpPr>
          <p:cNvPr id="48" name="Google Shape;8366;p80">
            <a:extLst>
              <a:ext uri="{FF2B5EF4-FFF2-40B4-BE49-F238E27FC236}">
                <a16:creationId xmlns:a16="http://schemas.microsoft.com/office/drawing/2014/main" id="{BBB72CA0-375F-435C-9089-B552DBF34C8F}"/>
              </a:ext>
            </a:extLst>
          </p:cNvPr>
          <p:cNvGrpSpPr/>
          <p:nvPr/>
        </p:nvGrpSpPr>
        <p:grpSpPr>
          <a:xfrm>
            <a:off x="138228" y="2062717"/>
            <a:ext cx="3710752" cy="2147776"/>
            <a:chOff x="233350" y="949250"/>
            <a:chExt cx="7137300" cy="3802300"/>
          </a:xfrm>
        </p:grpSpPr>
        <p:sp>
          <p:nvSpPr>
            <p:cNvPr id="49" name="Google Shape;8367;p80">
              <a:extLst>
                <a:ext uri="{FF2B5EF4-FFF2-40B4-BE49-F238E27FC236}">
                  <a16:creationId xmlns:a16="http://schemas.microsoft.com/office/drawing/2014/main" id="{E4D0F0E2-FF4F-497F-923E-9B7E000A7AFE}"/>
                </a:ext>
              </a:extLst>
            </p:cNvPr>
            <p:cNvSpPr/>
            <p:nvPr/>
          </p:nvSpPr>
          <p:spPr>
            <a:xfrm>
              <a:off x="4428450" y="2808675"/>
              <a:ext cx="1478900" cy="330100"/>
            </a:xfrm>
            <a:custGeom>
              <a:avLst/>
              <a:gdLst/>
              <a:ahLst/>
              <a:cxnLst/>
              <a:rect l="l" t="t" r="r" b="b"/>
              <a:pathLst>
                <a:path w="59156" h="13204" extrusionOk="0">
                  <a:moveTo>
                    <a:pt x="1" y="0"/>
                  </a:moveTo>
                  <a:lnTo>
                    <a:pt x="1" y="0"/>
                  </a:lnTo>
                  <a:close/>
                  <a:moveTo>
                    <a:pt x="59155" y="13203"/>
                  </a:move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368;p80">
              <a:extLst>
                <a:ext uri="{FF2B5EF4-FFF2-40B4-BE49-F238E27FC236}">
                  <a16:creationId xmlns:a16="http://schemas.microsoft.com/office/drawing/2014/main" id="{AE52F781-DE31-4AE2-A54A-F94396702B31}"/>
                </a:ext>
              </a:extLst>
            </p:cNvPr>
            <p:cNvSpPr/>
            <p:nvPr/>
          </p:nvSpPr>
          <p:spPr>
            <a:xfrm>
              <a:off x="2909400" y="1076125"/>
              <a:ext cx="4118650" cy="3109225"/>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369;p80">
              <a:extLst>
                <a:ext uri="{FF2B5EF4-FFF2-40B4-BE49-F238E27FC236}">
                  <a16:creationId xmlns:a16="http://schemas.microsoft.com/office/drawing/2014/main" id="{1BBF8956-C90B-46F0-927E-3B31E0EFD42A}"/>
                </a:ext>
              </a:extLst>
            </p:cNvPr>
            <p:cNvSpPr/>
            <p:nvPr/>
          </p:nvSpPr>
          <p:spPr>
            <a:xfrm>
              <a:off x="5913800" y="3523050"/>
              <a:ext cx="1109075" cy="813875"/>
            </a:xfrm>
            <a:custGeom>
              <a:avLst/>
              <a:gdLst/>
              <a:ahLst/>
              <a:cxnLst/>
              <a:rect l="l" t="t" r="r" b="b"/>
              <a:pathLst>
                <a:path w="44363" h="32555" extrusionOk="0">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370;p80">
              <a:extLst>
                <a:ext uri="{FF2B5EF4-FFF2-40B4-BE49-F238E27FC236}">
                  <a16:creationId xmlns:a16="http://schemas.microsoft.com/office/drawing/2014/main" id="{4ED02FF9-B184-4575-94B7-2E77E76CB136}"/>
                </a:ext>
              </a:extLst>
            </p:cNvPr>
            <p:cNvSpPr/>
            <p:nvPr/>
          </p:nvSpPr>
          <p:spPr>
            <a:xfrm>
              <a:off x="6442175" y="3238700"/>
              <a:ext cx="571625" cy="311800"/>
            </a:xfrm>
            <a:custGeom>
              <a:avLst/>
              <a:gdLst/>
              <a:ahLst/>
              <a:cxnLst/>
              <a:rect l="l" t="t" r="r" b="b"/>
              <a:pathLst>
                <a:path w="22865" h="12472" extrusionOk="0">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371;p80">
              <a:extLst>
                <a:ext uri="{FF2B5EF4-FFF2-40B4-BE49-F238E27FC236}">
                  <a16:creationId xmlns:a16="http://schemas.microsoft.com/office/drawing/2014/main" id="{CD5CA7CF-5CCB-4AA7-82CD-4DC5A621A8C7}"/>
                </a:ext>
              </a:extLst>
            </p:cNvPr>
            <p:cNvSpPr/>
            <p:nvPr/>
          </p:nvSpPr>
          <p:spPr>
            <a:xfrm>
              <a:off x="5898675" y="3029225"/>
              <a:ext cx="282150" cy="318450"/>
            </a:xfrm>
            <a:custGeom>
              <a:avLst/>
              <a:gdLst/>
              <a:ahLst/>
              <a:cxnLst/>
              <a:rect l="l" t="t" r="r" b="b"/>
              <a:pathLst>
                <a:path w="11286" h="12738" extrusionOk="0">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372;p80">
              <a:extLst>
                <a:ext uri="{FF2B5EF4-FFF2-40B4-BE49-F238E27FC236}">
                  <a16:creationId xmlns:a16="http://schemas.microsoft.com/office/drawing/2014/main" id="{F842DA7D-B3C0-4E52-B207-5A9CC0AEC72D}"/>
                </a:ext>
              </a:extLst>
            </p:cNvPr>
            <p:cNvSpPr/>
            <p:nvPr/>
          </p:nvSpPr>
          <p:spPr>
            <a:xfrm>
              <a:off x="5544400" y="3065225"/>
              <a:ext cx="541800" cy="430700"/>
            </a:xfrm>
            <a:custGeom>
              <a:avLst/>
              <a:gdLst/>
              <a:ahLst/>
              <a:cxnLst/>
              <a:rect l="l" t="t" r="r" b="b"/>
              <a:pathLst>
                <a:path w="21672" h="17228" extrusionOk="0">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373;p80">
              <a:extLst>
                <a:ext uri="{FF2B5EF4-FFF2-40B4-BE49-F238E27FC236}">
                  <a16:creationId xmlns:a16="http://schemas.microsoft.com/office/drawing/2014/main" id="{88B8E9F0-00AF-454A-9E3C-CFDDF0320279}"/>
                </a:ext>
              </a:extLst>
            </p:cNvPr>
            <p:cNvSpPr/>
            <p:nvPr/>
          </p:nvSpPr>
          <p:spPr>
            <a:xfrm>
              <a:off x="4388700" y="3530600"/>
              <a:ext cx="227275" cy="395425"/>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374;p80">
              <a:extLst>
                <a:ext uri="{FF2B5EF4-FFF2-40B4-BE49-F238E27FC236}">
                  <a16:creationId xmlns:a16="http://schemas.microsoft.com/office/drawing/2014/main" id="{EFF44553-AC61-4AA2-8133-4445E31C3CA2}"/>
                </a:ext>
              </a:extLst>
            </p:cNvPr>
            <p:cNvSpPr/>
            <p:nvPr/>
          </p:nvSpPr>
          <p:spPr>
            <a:xfrm>
              <a:off x="6438300" y="1893850"/>
              <a:ext cx="267450" cy="418275"/>
            </a:xfrm>
            <a:custGeom>
              <a:avLst/>
              <a:gdLst/>
              <a:ahLst/>
              <a:cxnLst/>
              <a:rect l="l" t="t" r="r" b="b"/>
              <a:pathLst>
                <a:path w="10698" h="16731" extrusionOk="0">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375;p80">
              <a:extLst>
                <a:ext uri="{FF2B5EF4-FFF2-40B4-BE49-F238E27FC236}">
                  <a16:creationId xmlns:a16="http://schemas.microsoft.com/office/drawing/2014/main" id="{AF6F2FFF-98F8-49C1-B548-D2C0181BAC4E}"/>
                </a:ext>
              </a:extLst>
            </p:cNvPr>
            <p:cNvSpPr/>
            <p:nvPr/>
          </p:nvSpPr>
          <p:spPr>
            <a:xfrm>
              <a:off x="6901875" y="4220725"/>
              <a:ext cx="468775" cy="354550"/>
            </a:xfrm>
            <a:custGeom>
              <a:avLst/>
              <a:gdLst/>
              <a:ahLst/>
              <a:cxnLst/>
              <a:rect l="l" t="t" r="r" b="b"/>
              <a:pathLst>
                <a:path w="18751" h="14182" extrusionOk="0">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376;p80">
              <a:extLst>
                <a:ext uri="{FF2B5EF4-FFF2-40B4-BE49-F238E27FC236}">
                  <a16:creationId xmlns:a16="http://schemas.microsoft.com/office/drawing/2014/main" id="{C0FF3CE8-46DA-4EAA-BCEB-FCFF175E95F4}"/>
                </a:ext>
              </a:extLst>
            </p:cNvPr>
            <p:cNvSpPr/>
            <p:nvPr/>
          </p:nvSpPr>
          <p:spPr>
            <a:xfrm>
              <a:off x="6306100" y="2654825"/>
              <a:ext cx="232875" cy="385425"/>
            </a:xfrm>
            <a:custGeom>
              <a:avLst/>
              <a:gdLst/>
              <a:ahLst/>
              <a:cxnLst/>
              <a:rect l="l" t="t" r="r" b="b"/>
              <a:pathLst>
                <a:path w="9315" h="15417" extrusionOk="0">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377;p80">
              <a:extLst>
                <a:ext uri="{FF2B5EF4-FFF2-40B4-BE49-F238E27FC236}">
                  <a16:creationId xmlns:a16="http://schemas.microsoft.com/office/drawing/2014/main" id="{A37B3387-4212-42A4-9655-2ED6100B7A2A}"/>
                </a:ext>
              </a:extLst>
            </p:cNvPr>
            <p:cNvSpPr/>
            <p:nvPr/>
          </p:nvSpPr>
          <p:spPr>
            <a:xfrm>
              <a:off x="6139750" y="3178550"/>
              <a:ext cx="185375" cy="227425"/>
            </a:xfrm>
            <a:custGeom>
              <a:avLst/>
              <a:gdLst/>
              <a:ahLst/>
              <a:cxnLst/>
              <a:rect l="l" t="t" r="r" b="b"/>
              <a:pathLst>
                <a:path w="7415" h="9097" extrusionOk="0">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8378;p80">
              <a:extLst>
                <a:ext uri="{FF2B5EF4-FFF2-40B4-BE49-F238E27FC236}">
                  <a16:creationId xmlns:a16="http://schemas.microsoft.com/office/drawing/2014/main" id="{A85E94E2-9ED3-4F9E-AF03-73C0C2B32211}"/>
                </a:ext>
              </a:extLst>
            </p:cNvPr>
            <p:cNvSpPr/>
            <p:nvPr/>
          </p:nvSpPr>
          <p:spPr>
            <a:xfrm>
              <a:off x="4320000" y="1079225"/>
              <a:ext cx="260125" cy="163000"/>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8379;p80">
              <a:extLst>
                <a:ext uri="{FF2B5EF4-FFF2-40B4-BE49-F238E27FC236}">
                  <a16:creationId xmlns:a16="http://schemas.microsoft.com/office/drawing/2014/main" id="{648FCF7F-650F-4DA6-8EA7-B2822B60A38A}"/>
                </a:ext>
              </a:extLst>
            </p:cNvPr>
            <p:cNvSpPr/>
            <p:nvPr/>
          </p:nvSpPr>
          <p:spPr>
            <a:xfrm>
              <a:off x="3605850" y="1017225"/>
              <a:ext cx="246275" cy="88775"/>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380;p80">
              <a:extLst>
                <a:ext uri="{FF2B5EF4-FFF2-40B4-BE49-F238E27FC236}">
                  <a16:creationId xmlns:a16="http://schemas.microsoft.com/office/drawing/2014/main" id="{6060E519-9BC4-4B29-AF5D-50D979969063}"/>
                </a:ext>
              </a:extLst>
            </p:cNvPr>
            <p:cNvSpPr/>
            <p:nvPr/>
          </p:nvSpPr>
          <p:spPr>
            <a:xfrm>
              <a:off x="3161275" y="1612775"/>
              <a:ext cx="115825" cy="115825"/>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381;p80">
              <a:extLst>
                <a:ext uri="{FF2B5EF4-FFF2-40B4-BE49-F238E27FC236}">
                  <a16:creationId xmlns:a16="http://schemas.microsoft.com/office/drawing/2014/main" id="{17D3AA7C-BC1C-425F-BF3D-F5C86F02CB07}"/>
                </a:ext>
              </a:extLst>
            </p:cNvPr>
            <p:cNvSpPr/>
            <p:nvPr/>
          </p:nvSpPr>
          <p:spPr>
            <a:xfrm>
              <a:off x="6082850" y="3458350"/>
              <a:ext cx="215350" cy="82375"/>
            </a:xfrm>
            <a:custGeom>
              <a:avLst/>
              <a:gdLst/>
              <a:ahLst/>
              <a:cxnLst/>
              <a:rect l="l" t="t" r="r" b="b"/>
              <a:pathLst>
                <a:path w="8614" h="3295" extrusionOk="0">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382;p80">
              <a:extLst>
                <a:ext uri="{FF2B5EF4-FFF2-40B4-BE49-F238E27FC236}">
                  <a16:creationId xmlns:a16="http://schemas.microsoft.com/office/drawing/2014/main" id="{9E8050BD-5511-4AE5-881D-60106011623D}"/>
                </a:ext>
              </a:extLst>
            </p:cNvPr>
            <p:cNvSpPr/>
            <p:nvPr/>
          </p:nvSpPr>
          <p:spPr>
            <a:xfrm>
              <a:off x="5726825" y="1103850"/>
              <a:ext cx="262175" cy="54825"/>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383;p80">
              <a:extLst>
                <a:ext uri="{FF2B5EF4-FFF2-40B4-BE49-F238E27FC236}">
                  <a16:creationId xmlns:a16="http://schemas.microsoft.com/office/drawing/2014/main" id="{2EDAF24A-EFF5-4382-ACAD-64FE7E251696}"/>
                </a:ext>
              </a:extLst>
            </p:cNvPr>
            <p:cNvSpPr/>
            <p:nvPr/>
          </p:nvSpPr>
          <p:spPr>
            <a:xfrm>
              <a:off x="6497925" y="4391525"/>
              <a:ext cx="125725" cy="97375"/>
            </a:xfrm>
            <a:custGeom>
              <a:avLst/>
              <a:gdLst/>
              <a:ahLst/>
              <a:cxnLst/>
              <a:rect l="l" t="t" r="r" b="b"/>
              <a:pathLst>
                <a:path w="5029" h="3895" extrusionOk="0">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384;p80">
              <a:extLst>
                <a:ext uri="{FF2B5EF4-FFF2-40B4-BE49-F238E27FC236}">
                  <a16:creationId xmlns:a16="http://schemas.microsoft.com/office/drawing/2014/main" id="{96A78522-D258-41DD-BFC7-5FF271BCCCC4}"/>
                </a:ext>
              </a:extLst>
            </p:cNvPr>
            <p:cNvSpPr/>
            <p:nvPr/>
          </p:nvSpPr>
          <p:spPr>
            <a:xfrm>
              <a:off x="5334875" y="2906300"/>
              <a:ext cx="82100" cy="128050"/>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385;p80">
              <a:extLst>
                <a:ext uri="{FF2B5EF4-FFF2-40B4-BE49-F238E27FC236}">
                  <a16:creationId xmlns:a16="http://schemas.microsoft.com/office/drawing/2014/main" id="{0B8D92EA-A144-43FA-81CC-D036D8FF9273}"/>
                </a:ext>
              </a:extLst>
            </p:cNvPr>
            <p:cNvSpPr/>
            <p:nvPr/>
          </p:nvSpPr>
          <p:spPr>
            <a:xfrm>
              <a:off x="4869125" y="997550"/>
              <a:ext cx="160750" cy="66150"/>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386;p80">
              <a:extLst>
                <a:ext uri="{FF2B5EF4-FFF2-40B4-BE49-F238E27FC236}">
                  <a16:creationId xmlns:a16="http://schemas.microsoft.com/office/drawing/2014/main" id="{A445E290-6E73-492A-9712-4BC4BF6AA937}"/>
                </a:ext>
              </a:extLst>
            </p:cNvPr>
            <p:cNvSpPr/>
            <p:nvPr/>
          </p:nvSpPr>
          <p:spPr>
            <a:xfrm>
              <a:off x="3763550" y="998475"/>
              <a:ext cx="117975" cy="55725"/>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8387;p80">
              <a:extLst>
                <a:ext uri="{FF2B5EF4-FFF2-40B4-BE49-F238E27FC236}">
                  <a16:creationId xmlns:a16="http://schemas.microsoft.com/office/drawing/2014/main" id="{C0F1D147-EF52-4915-A99D-1D7B116AC835}"/>
                </a:ext>
              </a:extLst>
            </p:cNvPr>
            <p:cNvSpPr/>
            <p:nvPr/>
          </p:nvSpPr>
          <p:spPr>
            <a:xfrm>
              <a:off x="6244750" y="3463175"/>
              <a:ext cx="127900" cy="76650"/>
            </a:xfrm>
            <a:custGeom>
              <a:avLst/>
              <a:gdLst/>
              <a:ahLst/>
              <a:cxnLst/>
              <a:rect l="l" t="t" r="r" b="b"/>
              <a:pathLst>
                <a:path w="5116" h="3066" extrusionOk="0">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388;p80">
              <a:extLst>
                <a:ext uri="{FF2B5EF4-FFF2-40B4-BE49-F238E27FC236}">
                  <a16:creationId xmlns:a16="http://schemas.microsoft.com/office/drawing/2014/main" id="{654C9BF7-0460-44E8-B32F-237AB3E4699A}"/>
                </a:ext>
              </a:extLst>
            </p:cNvPr>
            <p:cNvSpPr/>
            <p:nvPr/>
          </p:nvSpPr>
          <p:spPr>
            <a:xfrm>
              <a:off x="6286725" y="2464325"/>
              <a:ext cx="67775" cy="93850"/>
            </a:xfrm>
            <a:custGeom>
              <a:avLst/>
              <a:gdLst/>
              <a:ahLst/>
              <a:cxnLst/>
              <a:rect l="l" t="t" r="r" b="b"/>
              <a:pathLst>
                <a:path w="2711" h="3754" extrusionOk="0">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389;p80">
              <a:extLst>
                <a:ext uri="{FF2B5EF4-FFF2-40B4-BE49-F238E27FC236}">
                  <a16:creationId xmlns:a16="http://schemas.microsoft.com/office/drawing/2014/main" id="{82229C26-56FA-469B-A5D6-625B3EA5D778}"/>
                </a:ext>
              </a:extLst>
            </p:cNvPr>
            <p:cNvSpPr/>
            <p:nvPr/>
          </p:nvSpPr>
          <p:spPr>
            <a:xfrm>
              <a:off x="6279300" y="2861375"/>
              <a:ext cx="75625" cy="97275"/>
            </a:xfrm>
            <a:custGeom>
              <a:avLst/>
              <a:gdLst/>
              <a:ahLst/>
              <a:cxnLst/>
              <a:rect l="l" t="t" r="r" b="b"/>
              <a:pathLst>
                <a:path w="3025" h="3891" extrusionOk="0">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390;p80">
              <a:extLst>
                <a:ext uri="{FF2B5EF4-FFF2-40B4-BE49-F238E27FC236}">
                  <a16:creationId xmlns:a16="http://schemas.microsoft.com/office/drawing/2014/main" id="{82836444-E8D3-448D-9E54-9B9303D11CCD}"/>
                </a:ext>
              </a:extLst>
            </p:cNvPr>
            <p:cNvSpPr/>
            <p:nvPr/>
          </p:nvSpPr>
          <p:spPr>
            <a:xfrm>
              <a:off x="4145025" y="994975"/>
              <a:ext cx="111500" cy="4732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391;p80">
              <a:extLst>
                <a:ext uri="{FF2B5EF4-FFF2-40B4-BE49-F238E27FC236}">
                  <a16:creationId xmlns:a16="http://schemas.microsoft.com/office/drawing/2014/main" id="{9E691BBE-10D4-4EA0-B48C-630CC31365B4}"/>
                </a:ext>
              </a:extLst>
            </p:cNvPr>
            <p:cNvSpPr/>
            <p:nvPr/>
          </p:nvSpPr>
          <p:spPr>
            <a:xfrm>
              <a:off x="7213625" y="3803350"/>
              <a:ext cx="74075" cy="80050"/>
            </a:xfrm>
            <a:custGeom>
              <a:avLst/>
              <a:gdLst/>
              <a:ahLst/>
              <a:cxnLst/>
              <a:rect l="l" t="t" r="r" b="b"/>
              <a:pathLst>
                <a:path w="2963" h="3202" extrusionOk="0">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392;p80">
              <a:extLst>
                <a:ext uri="{FF2B5EF4-FFF2-40B4-BE49-F238E27FC236}">
                  <a16:creationId xmlns:a16="http://schemas.microsoft.com/office/drawing/2014/main" id="{C5FD4359-7598-48A5-9CEC-346554F7BCD7}"/>
                </a:ext>
              </a:extLst>
            </p:cNvPr>
            <p:cNvSpPr/>
            <p:nvPr/>
          </p:nvSpPr>
          <p:spPr>
            <a:xfrm>
              <a:off x="6542025" y="3118350"/>
              <a:ext cx="66075" cy="79800"/>
            </a:xfrm>
            <a:custGeom>
              <a:avLst/>
              <a:gdLst/>
              <a:ahLst/>
              <a:cxnLst/>
              <a:rect l="l" t="t" r="r" b="b"/>
              <a:pathLst>
                <a:path w="2643" h="3192" extrusionOk="0">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393;p80">
              <a:extLst>
                <a:ext uri="{FF2B5EF4-FFF2-40B4-BE49-F238E27FC236}">
                  <a16:creationId xmlns:a16="http://schemas.microsoft.com/office/drawing/2014/main" id="{0CCE0D10-5B33-49CD-9CD4-072A4344542C}"/>
                </a:ext>
              </a:extLst>
            </p:cNvPr>
            <p:cNvSpPr/>
            <p:nvPr/>
          </p:nvSpPr>
          <p:spPr>
            <a:xfrm>
              <a:off x="4278100" y="987200"/>
              <a:ext cx="87225" cy="50150"/>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394;p80">
              <a:extLst>
                <a:ext uri="{FF2B5EF4-FFF2-40B4-BE49-F238E27FC236}">
                  <a16:creationId xmlns:a16="http://schemas.microsoft.com/office/drawing/2014/main" id="{EEB4054F-2310-482A-B2A7-A1E97DDE07F1}"/>
                </a:ext>
              </a:extLst>
            </p:cNvPr>
            <p:cNvSpPr/>
            <p:nvPr/>
          </p:nvSpPr>
          <p:spPr>
            <a:xfrm>
              <a:off x="6595650" y="1204100"/>
              <a:ext cx="81075" cy="41800"/>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395;p80">
              <a:extLst>
                <a:ext uri="{FF2B5EF4-FFF2-40B4-BE49-F238E27FC236}">
                  <a16:creationId xmlns:a16="http://schemas.microsoft.com/office/drawing/2014/main" id="{A1AE83F6-67B2-4571-825E-0F186EEB1046}"/>
                </a:ext>
              </a:extLst>
            </p:cNvPr>
            <p:cNvSpPr/>
            <p:nvPr/>
          </p:nvSpPr>
          <p:spPr>
            <a:xfrm>
              <a:off x="5040350" y="1034625"/>
              <a:ext cx="81550" cy="46975"/>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8396;p80">
              <a:extLst>
                <a:ext uri="{FF2B5EF4-FFF2-40B4-BE49-F238E27FC236}">
                  <a16:creationId xmlns:a16="http://schemas.microsoft.com/office/drawing/2014/main" id="{CD96B64D-D9CB-4E15-9E17-B55C2A3CF19E}"/>
                </a:ext>
              </a:extLst>
            </p:cNvPr>
            <p:cNvSpPr/>
            <p:nvPr/>
          </p:nvSpPr>
          <p:spPr>
            <a:xfrm>
              <a:off x="6380950" y="3302475"/>
              <a:ext cx="77800" cy="40225"/>
            </a:xfrm>
            <a:custGeom>
              <a:avLst/>
              <a:gdLst/>
              <a:ahLst/>
              <a:cxnLst/>
              <a:rect l="l" t="t" r="r" b="b"/>
              <a:pathLst>
                <a:path w="3112" h="1609" extrusionOk="0">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8397;p80">
              <a:extLst>
                <a:ext uri="{FF2B5EF4-FFF2-40B4-BE49-F238E27FC236}">
                  <a16:creationId xmlns:a16="http://schemas.microsoft.com/office/drawing/2014/main" id="{229B8642-FB91-470F-B1B1-7BB860141C8B}"/>
                </a:ext>
              </a:extLst>
            </p:cNvPr>
            <p:cNvSpPr/>
            <p:nvPr/>
          </p:nvSpPr>
          <p:spPr>
            <a:xfrm>
              <a:off x="4384825" y="996700"/>
              <a:ext cx="62025" cy="39775"/>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398;p80">
              <a:extLst>
                <a:ext uri="{FF2B5EF4-FFF2-40B4-BE49-F238E27FC236}">
                  <a16:creationId xmlns:a16="http://schemas.microsoft.com/office/drawing/2014/main" id="{DBCA6135-90A2-4EE9-977F-B210232DF2E7}"/>
                </a:ext>
              </a:extLst>
            </p:cNvPr>
            <p:cNvSpPr/>
            <p:nvPr/>
          </p:nvSpPr>
          <p:spPr>
            <a:xfrm>
              <a:off x="2100625" y="1004500"/>
              <a:ext cx="520200" cy="95050"/>
            </a:xfrm>
            <a:custGeom>
              <a:avLst/>
              <a:gdLst/>
              <a:ahLst/>
              <a:cxnLst/>
              <a:rect l="l" t="t" r="r" b="b"/>
              <a:pathLst>
                <a:path w="20808" h="3802" extrusionOk="0">
                  <a:moveTo>
                    <a:pt x="20756" y="0"/>
                  </a:moveTo>
                  <a:lnTo>
                    <a:pt x="20738" y="17"/>
                  </a:lnTo>
                  <a:lnTo>
                    <a:pt x="20773" y="17"/>
                  </a:lnTo>
                  <a:lnTo>
                    <a:pt x="20808" y="0"/>
                  </a:lnTo>
                  <a:close/>
                  <a:moveTo>
                    <a:pt x="1" y="3785"/>
                  </a:moveTo>
                  <a:lnTo>
                    <a:pt x="1" y="3802"/>
                  </a:lnTo>
                  <a:lnTo>
                    <a:pt x="18" y="3802"/>
                  </a:lnTo>
                  <a:lnTo>
                    <a:pt x="18" y="3785"/>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399;p80">
              <a:extLst>
                <a:ext uri="{FF2B5EF4-FFF2-40B4-BE49-F238E27FC236}">
                  <a16:creationId xmlns:a16="http://schemas.microsoft.com/office/drawing/2014/main" id="{7C8E2D32-C7C2-48F6-8C0D-EFB1D1EC754A}"/>
                </a:ext>
              </a:extLst>
            </p:cNvPr>
            <p:cNvSpPr/>
            <p:nvPr/>
          </p:nvSpPr>
          <p:spPr>
            <a:xfrm>
              <a:off x="233350" y="949250"/>
              <a:ext cx="3232550" cy="3802300"/>
            </a:xfrm>
            <a:custGeom>
              <a:avLst/>
              <a:gdLst/>
              <a:ahLst/>
              <a:cxnLst/>
              <a:rect l="l" t="t" r="r" b="b"/>
              <a:pathLst>
                <a:path w="129302" h="152092" extrusionOk="0">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400;p80">
              <a:extLst>
                <a:ext uri="{FF2B5EF4-FFF2-40B4-BE49-F238E27FC236}">
                  <a16:creationId xmlns:a16="http://schemas.microsoft.com/office/drawing/2014/main" id="{AF9AEB03-ED20-4D2C-82DE-08C8793850B9}"/>
                </a:ext>
              </a:extLst>
            </p:cNvPr>
            <p:cNvSpPr/>
            <p:nvPr/>
          </p:nvSpPr>
          <p:spPr>
            <a:xfrm>
              <a:off x="1581325" y="1051125"/>
              <a:ext cx="283000" cy="91675"/>
            </a:xfrm>
            <a:custGeom>
              <a:avLst/>
              <a:gdLst/>
              <a:ahLst/>
              <a:cxnLst/>
              <a:rect l="l" t="t" r="r" b="b"/>
              <a:pathLst>
                <a:path w="11320" h="3667" extrusionOk="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401;p80">
              <a:extLst>
                <a:ext uri="{FF2B5EF4-FFF2-40B4-BE49-F238E27FC236}">
                  <a16:creationId xmlns:a16="http://schemas.microsoft.com/office/drawing/2014/main" id="{BDC9D801-B26F-4337-823E-27D33400DC32}"/>
                </a:ext>
              </a:extLst>
            </p:cNvPr>
            <p:cNvSpPr/>
            <p:nvPr/>
          </p:nvSpPr>
          <p:spPr>
            <a:xfrm>
              <a:off x="3144425" y="1319375"/>
              <a:ext cx="213450" cy="95575"/>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02;p80">
              <a:extLst>
                <a:ext uri="{FF2B5EF4-FFF2-40B4-BE49-F238E27FC236}">
                  <a16:creationId xmlns:a16="http://schemas.microsoft.com/office/drawing/2014/main" id="{4D8F08CA-8B07-4155-89C7-D06BF6F8F191}"/>
                </a:ext>
              </a:extLst>
            </p:cNvPr>
            <p:cNvSpPr/>
            <p:nvPr/>
          </p:nvSpPr>
          <p:spPr>
            <a:xfrm>
              <a:off x="1453000" y="2509000"/>
              <a:ext cx="263575" cy="113100"/>
            </a:xfrm>
            <a:custGeom>
              <a:avLst/>
              <a:gdLst/>
              <a:ahLst/>
              <a:cxnLst/>
              <a:rect l="l" t="t" r="r" b="b"/>
              <a:pathLst>
                <a:path w="10543" h="4524" extrusionOk="0">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403;p80">
              <a:extLst>
                <a:ext uri="{FF2B5EF4-FFF2-40B4-BE49-F238E27FC236}">
                  <a16:creationId xmlns:a16="http://schemas.microsoft.com/office/drawing/2014/main" id="{73DDB423-754F-4A0A-80EB-693AD1C6FB38}"/>
                </a:ext>
              </a:extLst>
            </p:cNvPr>
            <p:cNvSpPr/>
            <p:nvPr/>
          </p:nvSpPr>
          <p:spPr>
            <a:xfrm>
              <a:off x="1880725" y="1020350"/>
              <a:ext cx="162025" cy="112025"/>
            </a:xfrm>
            <a:custGeom>
              <a:avLst/>
              <a:gdLst/>
              <a:ahLst/>
              <a:cxnLst/>
              <a:rect l="l" t="t" r="r" b="b"/>
              <a:pathLst>
                <a:path w="6481" h="4481" extrusionOk="0">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404;p80">
              <a:extLst>
                <a:ext uri="{FF2B5EF4-FFF2-40B4-BE49-F238E27FC236}">
                  <a16:creationId xmlns:a16="http://schemas.microsoft.com/office/drawing/2014/main" id="{D40DD263-7D4D-4AB5-9607-573AEDE91F02}"/>
                </a:ext>
              </a:extLst>
            </p:cNvPr>
            <p:cNvSpPr/>
            <p:nvPr/>
          </p:nvSpPr>
          <p:spPr>
            <a:xfrm>
              <a:off x="1688900" y="2603450"/>
              <a:ext cx="165050" cy="73950"/>
            </a:xfrm>
            <a:custGeom>
              <a:avLst/>
              <a:gdLst/>
              <a:ahLst/>
              <a:cxnLst/>
              <a:rect l="l" t="t" r="r" b="b"/>
              <a:pathLst>
                <a:path w="6602" h="2958" extrusionOk="0">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405;p80">
              <a:extLst>
                <a:ext uri="{FF2B5EF4-FFF2-40B4-BE49-F238E27FC236}">
                  <a16:creationId xmlns:a16="http://schemas.microsoft.com/office/drawing/2014/main" id="{232673F7-12F8-46E4-BCD6-3DA54241818F}"/>
                </a:ext>
              </a:extLst>
            </p:cNvPr>
            <p:cNvSpPr/>
            <p:nvPr/>
          </p:nvSpPr>
          <p:spPr>
            <a:xfrm>
              <a:off x="1922200" y="1344925"/>
              <a:ext cx="129625" cy="64525"/>
            </a:xfrm>
            <a:custGeom>
              <a:avLst/>
              <a:gdLst/>
              <a:ahLst/>
              <a:cxnLst/>
              <a:rect l="l" t="t" r="r" b="b"/>
              <a:pathLst>
                <a:path w="5185" h="2581" extrusionOk="0">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406;p80">
              <a:extLst>
                <a:ext uri="{FF2B5EF4-FFF2-40B4-BE49-F238E27FC236}">
                  <a16:creationId xmlns:a16="http://schemas.microsoft.com/office/drawing/2014/main" id="{1F050390-5F8E-475A-A5FA-D1C2CEE1236E}"/>
                </a:ext>
              </a:extLst>
            </p:cNvPr>
            <p:cNvSpPr/>
            <p:nvPr/>
          </p:nvSpPr>
          <p:spPr>
            <a:xfrm>
              <a:off x="1787825" y="1030550"/>
              <a:ext cx="94250" cy="44825"/>
            </a:xfrm>
            <a:custGeom>
              <a:avLst/>
              <a:gdLst/>
              <a:ahLst/>
              <a:cxnLst/>
              <a:rect l="l" t="t" r="r" b="b"/>
              <a:pathLst>
                <a:path w="3770" h="1793" extrusionOk="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407;p80">
              <a:extLst>
                <a:ext uri="{FF2B5EF4-FFF2-40B4-BE49-F238E27FC236}">
                  <a16:creationId xmlns:a16="http://schemas.microsoft.com/office/drawing/2014/main" id="{1B465370-FE9A-43A9-BF54-0560DACD0BC3}"/>
                </a:ext>
              </a:extLst>
            </p:cNvPr>
            <p:cNvSpPr/>
            <p:nvPr/>
          </p:nvSpPr>
          <p:spPr>
            <a:xfrm>
              <a:off x="1870350" y="2639275"/>
              <a:ext cx="59225" cy="44325"/>
            </a:xfrm>
            <a:custGeom>
              <a:avLst/>
              <a:gdLst/>
              <a:ahLst/>
              <a:cxnLst/>
              <a:rect l="l" t="t" r="r" b="b"/>
              <a:pathLst>
                <a:path w="2369" h="1773" extrusionOk="0">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8408;p80">
              <a:extLst>
                <a:ext uri="{FF2B5EF4-FFF2-40B4-BE49-F238E27FC236}">
                  <a16:creationId xmlns:a16="http://schemas.microsoft.com/office/drawing/2014/main" id="{E2EC5E39-0DB9-4C18-924F-4206CFD85E18}"/>
                </a:ext>
              </a:extLst>
            </p:cNvPr>
            <p:cNvSpPr/>
            <p:nvPr/>
          </p:nvSpPr>
          <p:spPr>
            <a:xfrm>
              <a:off x="2264800" y="4630125"/>
              <a:ext cx="62675" cy="39225"/>
            </a:xfrm>
            <a:custGeom>
              <a:avLst/>
              <a:gdLst/>
              <a:ahLst/>
              <a:cxnLst/>
              <a:rect l="l" t="t" r="r" b="b"/>
              <a:pathLst>
                <a:path w="2507" h="1569" extrusionOk="0">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8409;p80">
              <a:extLst>
                <a:ext uri="{FF2B5EF4-FFF2-40B4-BE49-F238E27FC236}">
                  <a16:creationId xmlns:a16="http://schemas.microsoft.com/office/drawing/2014/main" id="{6235F01F-AE62-4714-8728-D1672F24243E}"/>
                </a:ext>
              </a:extLst>
            </p:cNvPr>
            <p:cNvSpPr/>
            <p:nvPr/>
          </p:nvSpPr>
          <p:spPr>
            <a:xfrm>
              <a:off x="1604225" y="2645350"/>
              <a:ext cx="56175" cy="38275"/>
            </a:xfrm>
            <a:custGeom>
              <a:avLst/>
              <a:gdLst/>
              <a:ahLst/>
              <a:cxnLst/>
              <a:rect l="l" t="t" r="r" b="b"/>
              <a:pathLst>
                <a:path w="2247" h="1531" extrusionOk="0">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8410;p80">
              <a:extLst>
                <a:ext uri="{FF2B5EF4-FFF2-40B4-BE49-F238E27FC236}">
                  <a16:creationId xmlns:a16="http://schemas.microsoft.com/office/drawing/2014/main" id="{1CFFD5AE-9E2C-4273-BDED-9ED60374809E}"/>
                </a:ext>
              </a:extLst>
            </p:cNvPr>
            <p:cNvSpPr/>
            <p:nvPr/>
          </p:nvSpPr>
          <p:spPr>
            <a:xfrm>
              <a:off x="7045475" y="3384250"/>
              <a:ext cx="47375" cy="53550"/>
            </a:xfrm>
            <a:custGeom>
              <a:avLst/>
              <a:gdLst/>
              <a:ahLst/>
              <a:cxnLst/>
              <a:rect l="l" t="t" r="r" b="b"/>
              <a:pathLst>
                <a:path w="1895" h="2142" extrusionOk="0">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8411;p80">
              <a:extLst>
                <a:ext uri="{FF2B5EF4-FFF2-40B4-BE49-F238E27FC236}">
                  <a16:creationId xmlns:a16="http://schemas.microsoft.com/office/drawing/2014/main" id="{A2AE96A0-F635-468B-8E07-7EA90187A8E5}"/>
                </a:ext>
              </a:extLst>
            </p:cNvPr>
            <p:cNvSpPr/>
            <p:nvPr/>
          </p:nvSpPr>
          <p:spPr>
            <a:xfrm>
              <a:off x="4291500" y="1250400"/>
              <a:ext cx="54900" cy="37900"/>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8412;p80">
              <a:extLst>
                <a:ext uri="{FF2B5EF4-FFF2-40B4-BE49-F238E27FC236}">
                  <a16:creationId xmlns:a16="http://schemas.microsoft.com/office/drawing/2014/main" id="{5E853AE3-CD7A-4F75-BD2F-5B155222447A}"/>
                </a:ext>
              </a:extLst>
            </p:cNvPr>
            <p:cNvSpPr/>
            <p:nvPr/>
          </p:nvSpPr>
          <p:spPr>
            <a:xfrm>
              <a:off x="6323375" y="3314875"/>
              <a:ext cx="50125" cy="37325"/>
            </a:xfrm>
            <a:custGeom>
              <a:avLst/>
              <a:gdLst/>
              <a:ahLst/>
              <a:cxnLst/>
              <a:rect l="l" t="t" r="r" b="b"/>
              <a:pathLst>
                <a:path w="2005" h="1493" extrusionOk="0">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8413;p80">
              <a:extLst>
                <a:ext uri="{FF2B5EF4-FFF2-40B4-BE49-F238E27FC236}">
                  <a16:creationId xmlns:a16="http://schemas.microsoft.com/office/drawing/2014/main" id="{9089332F-4E04-4A63-A3D5-D3734BAC3171}"/>
                </a:ext>
              </a:extLst>
            </p:cNvPr>
            <p:cNvSpPr/>
            <p:nvPr/>
          </p:nvSpPr>
          <p:spPr>
            <a:xfrm>
              <a:off x="6680225" y="1890750"/>
              <a:ext cx="46075" cy="42200"/>
            </a:xfrm>
            <a:custGeom>
              <a:avLst/>
              <a:gdLst/>
              <a:ahLst/>
              <a:cxnLst/>
              <a:rect l="l" t="t" r="r" b="b"/>
              <a:pathLst>
                <a:path w="1843" h="1688" extrusionOk="0">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8414;p80">
              <a:extLst>
                <a:ext uri="{FF2B5EF4-FFF2-40B4-BE49-F238E27FC236}">
                  <a16:creationId xmlns:a16="http://schemas.microsoft.com/office/drawing/2014/main" id="{AFACCAB8-0863-4E79-9627-10AF7DA61F5D}"/>
                </a:ext>
              </a:extLst>
            </p:cNvPr>
            <p:cNvSpPr/>
            <p:nvPr/>
          </p:nvSpPr>
          <p:spPr>
            <a:xfrm>
              <a:off x="3550975" y="1955400"/>
              <a:ext cx="53600" cy="126175"/>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8415;p80">
              <a:extLst>
                <a:ext uri="{FF2B5EF4-FFF2-40B4-BE49-F238E27FC236}">
                  <a16:creationId xmlns:a16="http://schemas.microsoft.com/office/drawing/2014/main" id="{C06717DB-402A-4F07-8CBB-CD01F3E72368}"/>
                </a:ext>
              </a:extLst>
            </p:cNvPr>
            <p:cNvSpPr/>
            <p:nvPr/>
          </p:nvSpPr>
          <p:spPr>
            <a:xfrm>
              <a:off x="3910000" y="2161475"/>
              <a:ext cx="93775" cy="45400"/>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8416;p80">
              <a:extLst>
                <a:ext uri="{FF2B5EF4-FFF2-40B4-BE49-F238E27FC236}">
                  <a16:creationId xmlns:a16="http://schemas.microsoft.com/office/drawing/2014/main" id="{F808F16C-C798-4A18-B59F-C84E655490FC}"/>
                </a:ext>
              </a:extLst>
            </p:cNvPr>
            <p:cNvSpPr/>
            <p:nvPr/>
          </p:nvSpPr>
          <p:spPr>
            <a:xfrm>
              <a:off x="4125600" y="2173875"/>
              <a:ext cx="50575" cy="3760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8417;p80">
              <a:extLst>
                <a:ext uri="{FF2B5EF4-FFF2-40B4-BE49-F238E27FC236}">
                  <a16:creationId xmlns:a16="http://schemas.microsoft.com/office/drawing/2014/main" id="{22C4BB95-62DC-40B7-B979-45FD72165637}"/>
                </a:ext>
              </a:extLst>
            </p:cNvPr>
            <p:cNvSpPr/>
            <p:nvPr/>
          </p:nvSpPr>
          <p:spPr>
            <a:xfrm>
              <a:off x="3415775" y="2038325"/>
              <a:ext cx="44925" cy="38175"/>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0" name="Google Shape;4651;p51">
            <a:extLst>
              <a:ext uri="{FF2B5EF4-FFF2-40B4-BE49-F238E27FC236}">
                <a16:creationId xmlns:a16="http://schemas.microsoft.com/office/drawing/2014/main" id="{E9A9C658-4C07-4E88-AA01-84B109BEB7F7}"/>
              </a:ext>
            </a:extLst>
          </p:cNvPr>
          <p:cNvCxnSpPr>
            <a:cxnSpLocks/>
          </p:cNvCxnSpPr>
          <p:nvPr/>
        </p:nvCxnSpPr>
        <p:spPr>
          <a:xfrm flipV="1">
            <a:off x="6994639" y="3028719"/>
            <a:ext cx="650794" cy="250374"/>
          </a:xfrm>
          <a:prstGeom prst="bentConnector3">
            <a:avLst>
              <a:gd name="adj1" fmla="val 50000"/>
            </a:avLst>
          </a:prstGeom>
          <a:ln>
            <a:headEnd type="oval" w="med" len="med"/>
            <a:tailEnd type="oval" w="med" len="med"/>
          </a:ln>
        </p:spPr>
        <p:style>
          <a:lnRef idx="2">
            <a:schemeClr val="accent5"/>
          </a:lnRef>
          <a:fillRef idx="0">
            <a:schemeClr val="accent5"/>
          </a:fillRef>
          <a:effectRef idx="1">
            <a:schemeClr val="accent5"/>
          </a:effectRef>
          <a:fontRef idx="minor">
            <a:schemeClr val="tx1"/>
          </a:fontRef>
        </p:style>
      </p:cxnSp>
      <p:cxnSp>
        <p:nvCxnSpPr>
          <p:cNvPr id="101" name="Google Shape;4651;p51">
            <a:extLst>
              <a:ext uri="{FF2B5EF4-FFF2-40B4-BE49-F238E27FC236}">
                <a16:creationId xmlns:a16="http://schemas.microsoft.com/office/drawing/2014/main" id="{7120127E-72AC-4616-9800-B32F4DFE71E7}"/>
              </a:ext>
            </a:extLst>
          </p:cNvPr>
          <p:cNvCxnSpPr>
            <a:cxnSpLocks/>
          </p:cNvCxnSpPr>
          <p:nvPr/>
        </p:nvCxnSpPr>
        <p:spPr>
          <a:xfrm rot="5400000" flipH="1" flipV="1">
            <a:off x="5609976" y="3714171"/>
            <a:ext cx="371817" cy="324104"/>
          </a:xfrm>
          <a:prstGeom prst="bentConnector3">
            <a:avLst>
              <a:gd name="adj1" fmla="val 50000"/>
            </a:avLst>
          </a:prstGeom>
          <a:ln>
            <a:headEnd type="oval" w="med" len="med"/>
            <a:tailEnd type="oval" w="med" len="med"/>
          </a:ln>
        </p:spPr>
        <p:style>
          <a:lnRef idx="2">
            <a:schemeClr val="accent5"/>
          </a:lnRef>
          <a:fillRef idx="0">
            <a:schemeClr val="accent5"/>
          </a:fillRef>
          <a:effectRef idx="1">
            <a:schemeClr val="accent5"/>
          </a:effectRef>
          <a:fontRef idx="minor">
            <a:schemeClr val="tx1"/>
          </a:fontRef>
        </p:style>
      </p:cxnSp>
      <p:sp>
        <p:nvSpPr>
          <p:cNvPr id="18" name="TextBox 17">
            <a:extLst>
              <a:ext uri="{FF2B5EF4-FFF2-40B4-BE49-F238E27FC236}">
                <a16:creationId xmlns:a16="http://schemas.microsoft.com/office/drawing/2014/main" id="{BB7C02C3-3E89-46B1-AEF9-C5C9A2EE44B1}"/>
              </a:ext>
            </a:extLst>
          </p:cNvPr>
          <p:cNvSpPr txBox="1"/>
          <p:nvPr/>
        </p:nvSpPr>
        <p:spPr>
          <a:xfrm>
            <a:off x="4222314" y="1740042"/>
            <a:ext cx="3030062" cy="1323439"/>
          </a:xfrm>
          <a:prstGeom prst="rect">
            <a:avLst/>
          </a:prstGeom>
          <a:noFill/>
        </p:spPr>
        <p:txBody>
          <a:bodyPr wrap="square" rtlCol="0">
            <a:spAutoFit/>
          </a:bodyPr>
          <a:lstStyle/>
          <a:p>
            <a:r>
              <a:rPr lang="en-US" sz="1600" b="1" dirty="0">
                <a:solidFill>
                  <a:schemeClr val="bg2">
                    <a:lumMod val="75000"/>
                  </a:schemeClr>
                </a:solidFill>
              </a:rPr>
              <a:t>-2019 .</a:t>
            </a:r>
          </a:p>
          <a:p>
            <a:r>
              <a:rPr lang="en-US" sz="1600" b="1" dirty="0">
                <a:solidFill>
                  <a:schemeClr val="bg2">
                    <a:lumMod val="75000"/>
                  </a:schemeClr>
                </a:solidFill>
              </a:rPr>
              <a:t>-Globally .</a:t>
            </a:r>
          </a:p>
          <a:p>
            <a:r>
              <a:rPr lang="en-US" sz="1600" b="1" dirty="0">
                <a:solidFill>
                  <a:schemeClr val="bg2">
                    <a:lumMod val="75000"/>
                  </a:schemeClr>
                </a:solidFill>
              </a:rPr>
              <a:t>-1 in 7         mental disorder.</a:t>
            </a:r>
          </a:p>
          <a:p>
            <a:r>
              <a:rPr lang="en-US" sz="1600" b="1" dirty="0">
                <a:solidFill>
                  <a:schemeClr val="bg2">
                    <a:lumMod val="75000"/>
                  </a:schemeClr>
                </a:solidFill>
              </a:rPr>
              <a:t>-166 million .</a:t>
            </a:r>
          </a:p>
          <a:p>
            <a:endParaRPr lang="en-US" sz="1600" b="1" dirty="0"/>
          </a:p>
        </p:txBody>
      </p:sp>
      <p:sp>
        <p:nvSpPr>
          <p:cNvPr id="19" name="Arrow: Right 18">
            <a:extLst>
              <a:ext uri="{FF2B5EF4-FFF2-40B4-BE49-F238E27FC236}">
                <a16:creationId xmlns:a16="http://schemas.microsoft.com/office/drawing/2014/main" id="{244A0411-2094-4D52-A9F6-22125220C5B0}"/>
              </a:ext>
            </a:extLst>
          </p:cNvPr>
          <p:cNvSpPr/>
          <p:nvPr/>
        </p:nvSpPr>
        <p:spPr>
          <a:xfrm>
            <a:off x="5002036" y="2408881"/>
            <a:ext cx="3395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69C5251-9656-49E4-AAA5-B19D0612967C}"/>
              </a:ext>
            </a:extLst>
          </p:cNvPr>
          <p:cNvSpPr/>
          <p:nvPr/>
        </p:nvSpPr>
        <p:spPr>
          <a:xfrm>
            <a:off x="4482705" y="4117459"/>
            <a:ext cx="1254640" cy="478891"/>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FFFFFF"/>
                </a:solidFill>
              </a:rPr>
              <a:t>-Males</a:t>
            </a:r>
          </a:p>
          <a:p>
            <a:r>
              <a:rPr lang="en-US" b="1" dirty="0">
                <a:solidFill>
                  <a:srgbClr val="FFFFFF"/>
                </a:solidFill>
              </a:rPr>
              <a:t>-89 million </a:t>
            </a:r>
          </a:p>
        </p:txBody>
      </p:sp>
      <p:sp>
        <p:nvSpPr>
          <p:cNvPr id="25" name="Rectangle 24">
            <a:extLst>
              <a:ext uri="{FF2B5EF4-FFF2-40B4-BE49-F238E27FC236}">
                <a16:creationId xmlns:a16="http://schemas.microsoft.com/office/drawing/2014/main" id="{5D1004FF-30CB-445C-8710-FA217C851D79}"/>
              </a:ext>
            </a:extLst>
          </p:cNvPr>
          <p:cNvSpPr/>
          <p:nvPr/>
        </p:nvSpPr>
        <p:spPr>
          <a:xfrm>
            <a:off x="7695297" y="2787062"/>
            <a:ext cx="1254640" cy="478891"/>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FFFFFF"/>
                </a:solidFill>
              </a:rPr>
              <a:t>-Females</a:t>
            </a:r>
          </a:p>
          <a:p>
            <a:r>
              <a:rPr lang="en-US" b="1" dirty="0">
                <a:solidFill>
                  <a:srgbClr val="FFFFFF"/>
                </a:solidFill>
              </a:rPr>
              <a:t>-77 million </a:t>
            </a:r>
          </a:p>
        </p:txBody>
      </p:sp>
      <p:cxnSp>
        <p:nvCxnSpPr>
          <p:cNvPr id="28" name="Straight Connector 27">
            <a:extLst>
              <a:ext uri="{FF2B5EF4-FFF2-40B4-BE49-F238E27FC236}">
                <a16:creationId xmlns:a16="http://schemas.microsoft.com/office/drawing/2014/main" id="{78291340-4805-4AD2-9B8A-17F585AB6927}"/>
              </a:ext>
            </a:extLst>
          </p:cNvPr>
          <p:cNvCxnSpPr>
            <a:cxnSpLocks/>
          </p:cNvCxnSpPr>
          <p:nvPr/>
        </p:nvCxnSpPr>
        <p:spPr>
          <a:xfrm>
            <a:off x="3500491" y="1828800"/>
            <a:ext cx="721823"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30" name="Straight Connector 29">
            <a:extLst>
              <a:ext uri="{FF2B5EF4-FFF2-40B4-BE49-F238E27FC236}">
                <a16:creationId xmlns:a16="http://schemas.microsoft.com/office/drawing/2014/main" id="{A1C4983D-7341-4FE7-A0AE-D81FFC6A6700}"/>
              </a:ext>
            </a:extLst>
          </p:cNvPr>
          <p:cNvCxnSpPr/>
          <p:nvPr/>
        </p:nvCxnSpPr>
        <p:spPr>
          <a:xfrm flipV="1">
            <a:off x="4222314" y="1839433"/>
            <a:ext cx="0" cy="1389526"/>
          </a:xfrm>
          <a:prstGeom prst="line">
            <a:avLst/>
          </a:prstGeom>
        </p:spPr>
        <p:style>
          <a:lnRef idx="2">
            <a:schemeClr val="accent5"/>
          </a:lnRef>
          <a:fillRef idx="0">
            <a:schemeClr val="accent5"/>
          </a:fillRef>
          <a:effectRef idx="1">
            <a:schemeClr val="accent5"/>
          </a:effectRef>
          <a:fontRef idx="minor">
            <a:schemeClr val="tx1"/>
          </a:fontRef>
        </p:style>
      </p:cxnSp>
      <p:sp>
        <p:nvSpPr>
          <p:cNvPr id="2" name="TextBox 1">
            <a:extLst>
              <a:ext uri="{FF2B5EF4-FFF2-40B4-BE49-F238E27FC236}">
                <a16:creationId xmlns:a16="http://schemas.microsoft.com/office/drawing/2014/main" id="{07CF4F48-4AC2-44AB-95AC-FF06CDE2ECF6}"/>
              </a:ext>
            </a:extLst>
          </p:cNvPr>
          <p:cNvSpPr txBox="1"/>
          <p:nvPr/>
        </p:nvSpPr>
        <p:spPr>
          <a:xfrm>
            <a:off x="8841917" y="7350"/>
            <a:ext cx="293125"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7</a:t>
            </a:r>
          </a:p>
        </p:txBody>
      </p:sp>
      <p:graphicFrame>
        <p:nvGraphicFramePr>
          <p:cNvPr id="5" name="Chart 4">
            <a:extLst>
              <a:ext uri="{FF2B5EF4-FFF2-40B4-BE49-F238E27FC236}">
                <a16:creationId xmlns:a16="http://schemas.microsoft.com/office/drawing/2014/main" id="{A9286DB1-F3E0-4BA2-AC40-DEEC397C8B50}"/>
              </a:ext>
            </a:extLst>
          </p:cNvPr>
          <p:cNvGraphicFramePr/>
          <p:nvPr>
            <p:extLst>
              <p:ext uri="{D42A27DB-BD31-4B8C-83A1-F6EECF244321}">
                <p14:modId xmlns:p14="http://schemas.microsoft.com/office/powerpoint/2010/main" val="792166369"/>
              </p:ext>
            </p:extLst>
          </p:nvPr>
        </p:nvGraphicFramePr>
        <p:xfrm>
          <a:off x="4820249" y="2166423"/>
          <a:ext cx="3348530" cy="241302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45"/>
        <p:cNvGrpSpPr/>
        <p:nvPr/>
      </p:nvGrpSpPr>
      <p:grpSpPr>
        <a:xfrm>
          <a:off x="0" y="0"/>
          <a:ext cx="0" cy="0"/>
          <a:chOff x="0" y="0"/>
          <a:chExt cx="0" cy="0"/>
        </a:xfrm>
      </p:grpSpPr>
      <p:sp>
        <p:nvSpPr>
          <p:cNvPr id="4846" name="Google Shape;4846;p56"/>
          <p:cNvSpPr txBox="1">
            <a:spLocks noGrp="1"/>
          </p:cNvSpPr>
          <p:nvPr>
            <p:ph type="title"/>
          </p:nvPr>
        </p:nvSpPr>
        <p:spPr>
          <a:xfrm>
            <a:off x="1341000" y="17396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Memory difficulties</a:t>
            </a:r>
            <a:endParaRPr dirty="0"/>
          </a:p>
        </p:txBody>
      </p:sp>
      <p:sp>
        <p:nvSpPr>
          <p:cNvPr id="4848" name="Google Shape;4848;p56"/>
          <p:cNvSpPr txBox="1">
            <a:spLocks noGrp="1"/>
          </p:cNvSpPr>
          <p:nvPr>
            <p:ph type="title" idx="2"/>
          </p:nvPr>
        </p:nvSpPr>
        <p:spPr>
          <a:xfrm>
            <a:off x="3903461" y="17396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Personality changes</a:t>
            </a:r>
            <a:endParaRPr dirty="0"/>
          </a:p>
        </p:txBody>
      </p:sp>
      <p:sp>
        <p:nvSpPr>
          <p:cNvPr id="4850" name="Google Shape;4850;p56"/>
          <p:cNvSpPr txBox="1">
            <a:spLocks noGrp="1"/>
          </p:cNvSpPr>
          <p:nvPr>
            <p:ph type="title" idx="4"/>
          </p:nvPr>
        </p:nvSpPr>
        <p:spPr>
          <a:xfrm>
            <a:off x="1341000" y="32492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Physical aches</a:t>
            </a:r>
            <a:endParaRPr dirty="0"/>
          </a:p>
        </p:txBody>
      </p:sp>
      <p:sp>
        <p:nvSpPr>
          <p:cNvPr id="4852" name="Google Shape;4852;p56"/>
          <p:cNvSpPr txBox="1">
            <a:spLocks noGrp="1"/>
          </p:cNvSpPr>
          <p:nvPr>
            <p:ph type="title" idx="6"/>
          </p:nvPr>
        </p:nvSpPr>
        <p:spPr>
          <a:xfrm>
            <a:off x="3903461" y="32492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Sleep problems</a:t>
            </a:r>
            <a:endParaRPr dirty="0"/>
          </a:p>
        </p:txBody>
      </p:sp>
      <p:sp>
        <p:nvSpPr>
          <p:cNvPr id="4854" name="Google Shape;4854;p56"/>
          <p:cNvSpPr txBox="1">
            <a:spLocks noGrp="1"/>
          </p:cNvSpPr>
          <p:nvPr>
            <p:ph type="title" idx="8"/>
          </p:nvPr>
        </p:nvSpPr>
        <p:spPr>
          <a:xfrm>
            <a:off x="6465906" y="17396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Loss of interest</a:t>
            </a:r>
            <a:endParaRPr dirty="0"/>
          </a:p>
        </p:txBody>
      </p:sp>
      <p:sp>
        <p:nvSpPr>
          <p:cNvPr id="4856" name="Google Shape;4856;p56"/>
          <p:cNvSpPr txBox="1">
            <a:spLocks noGrp="1"/>
          </p:cNvSpPr>
          <p:nvPr>
            <p:ph type="title" idx="13"/>
          </p:nvPr>
        </p:nvSpPr>
        <p:spPr>
          <a:xfrm>
            <a:off x="6465906" y="3249249"/>
            <a:ext cx="18129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Suicidal thinking</a:t>
            </a:r>
            <a:endParaRPr dirty="0"/>
          </a:p>
        </p:txBody>
      </p:sp>
      <p:sp>
        <p:nvSpPr>
          <p:cNvPr id="4858" name="Google Shape;4858;p56"/>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3"/>
                </a:solidFill>
              </a:rPr>
              <a:t>Diagnosis</a:t>
            </a:r>
            <a:endParaRPr dirty="0">
              <a:solidFill>
                <a:schemeClr val="accent3"/>
              </a:solidFill>
            </a:endParaRPr>
          </a:p>
        </p:txBody>
      </p:sp>
      <p:sp>
        <p:nvSpPr>
          <p:cNvPr id="4859" name="Google Shape;4859;p56"/>
          <p:cNvSpPr/>
          <p:nvPr/>
        </p:nvSpPr>
        <p:spPr>
          <a:xfrm>
            <a:off x="5861561" y="17171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0" name="Google Shape;4860;p56"/>
          <p:cNvSpPr/>
          <p:nvPr/>
        </p:nvSpPr>
        <p:spPr>
          <a:xfrm>
            <a:off x="5861561" y="32267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1" name="Google Shape;4861;p56"/>
          <p:cNvSpPr/>
          <p:nvPr/>
        </p:nvSpPr>
        <p:spPr>
          <a:xfrm flipH="1">
            <a:off x="3262886" y="1697866"/>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2" name="Google Shape;4862;p56"/>
          <p:cNvSpPr/>
          <p:nvPr/>
        </p:nvSpPr>
        <p:spPr>
          <a:xfrm flipH="1">
            <a:off x="3276361" y="32267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3" name="Google Shape;4863;p56"/>
          <p:cNvSpPr/>
          <p:nvPr/>
        </p:nvSpPr>
        <p:spPr>
          <a:xfrm>
            <a:off x="736661" y="1713273"/>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4" name="Google Shape;4864;p56"/>
          <p:cNvSpPr/>
          <p:nvPr/>
        </p:nvSpPr>
        <p:spPr>
          <a:xfrm>
            <a:off x="736661" y="3226738"/>
            <a:ext cx="604336" cy="572704"/>
          </a:xfrm>
          <a:custGeom>
            <a:avLst/>
            <a:gdLst/>
            <a:ahLst/>
            <a:cxnLst/>
            <a:rect l="l" t="t" r="r" b="b"/>
            <a:pathLst>
              <a:path w="10382" h="9839" extrusionOk="0">
                <a:moveTo>
                  <a:pt x="5290" y="1"/>
                </a:moveTo>
                <a:cubicBezTo>
                  <a:pt x="5288" y="1"/>
                  <a:pt x="5286" y="1"/>
                  <a:pt x="5284" y="1"/>
                </a:cubicBezTo>
                <a:cubicBezTo>
                  <a:pt x="2647" y="1"/>
                  <a:pt x="455" y="2124"/>
                  <a:pt x="371" y="4760"/>
                </a:cubicBezTo>
                <a:cubicBezTo>
                  <a:pt x="341" y="5692"/>
                  <a:pt x="572" y="6569"/>
                  <a:pt x="997" y="7324"/>
                </a:cubicBezTo>
                <a:cubicBezTo>
                  <a:pt x="1056" y="7430"/>
                  <a:pt x="1056" y="7562"/>
                  <a:pt x="994" y="7669"/>
                </a:cubicBezTo>
                <a:cubicBezTo>
                  <a:pt x="774" y="8053"/>
                  <a:pt x="459" y="8527"/>
                  <a:pt x="66" y="8896"/>
                </a:cubicBezTo>
                <a:cubicBezTo>
                  <a:pt x="0" y="8959"/>
                  <a:pt x="37" y="9065"/>
                  <a:pt x="125" y="9077"/>
                </a:cubicBezTo>
                <a:cubicBezTo>
                  <a:pt x="304" y="9094"/>
                  <a:pt x="577" y="9114"/>
                  <a:pt x="896" y="9114"/>
                </a:cubicBezTo>
                <a:cubicBezTo>
                  <a:pt x="1312" y="9114"/>
                  <a:pt x="1806" y="9080"/>
                  <a:pt x="2270" y="8959"/>
                </a:cubicBezTo>
                <a:cubicBezTo>
                  <a:pt x="2300" y="8951"/>
                  <a:pt x="2331" y="8947"/>
                  <a:pt x="2362" y="8947"/>
                </a:cubicBezTo>
                <a:cubicBezTo>
                  <a:pt x="2428" y="8947"/>
                  <a:pt x="2494" y="8966"/>
                  <a:pt x="2549" y="9003"/>
                </a:cubicBezTo>
                <a:cubicBezTo>
                  <a:pt x="3331" y="9529"/>
                  <a:pt x="4273" y="9839"/>
                  <a:pt x="5287" y="9839"/>
                </a:cubicBezTo>
                <a:cubicBezTo>
                  <a:pt x="5375" y="9839"/>
                  <a:pt x="5463" y="9837"/>
                  <a:pt x="5552" y="9832"/>
                </a:cubicBezTo>
                <a:cubicBezTo>
                  <a:pt x="8027" y="9703"/>
                  <a:pt x="10040" y="7716"/>
                  <a:pt x="10198" y="5241"/>
                </a:cubicBezTo>
                <a:cubicBezTo>
                  <a:pt x="10381" y="2379"/>
                  <a:pt x="8115" y="1"/>
                  <a:pt x="5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865" name="Google Shape;4865;p56"/>
          <p:cNvGrpSpPr/>
          <p:nvPr/>
        </p:nvGrpSpPr>
        <p:grpSpPr>
          <a:xfrm>
            <a:off x="881809" y="1817494"/>
            <a:ext cx="313961" cy="371973"/>
            <a:chOff x="4137111" y="3936041"/>
            <a:chExt cx="349428" cy="414039"/>
          </a:xfrm>
        </p:grpSpPr>
        <p:sp>
          <p:nvSpPr>
            <p:cNvPr id="4866" name="Google Shape;4866;p56"/>
            <p:cNvSpPr/>
            <p:nvPr/>
          </p:nvSpPr>
          <p:spPr>
            <a:xfrm>
              <a:off x="4307484" y="4103260"/>
              <a:ext cx="20769" cy="18359"/>
            </a:xfrm>
            <a:custGeom>
              <a:avLst/>
              <a:gdLst/>
              <a:ahLst/>
              <a:cxnLst/>
              <a:rect l="l" t="t" r="r" b="b"/>
              <a:pathLst>
                <a:path w="586" h="518" extrusionOk="0">
                  <a:moveTo>
                    <a:pt x="375" y="1"/>
                  </a:moveTo>
                  <a:cubicBezTo>
                    <a:pt x="358" y="1"/>
                    <a:pt x="340" y="4"/>
                    <a:pt x="323" y="11"/>
                  </a:cubicBezTo>
                  <a:lnTo>
                    <a:pt x="91" y="108"/>
                  </a:lnTo>
                  <a:cubicBezTo>
                    <a:pt x="42" y="127"/>
                    <a:pt x="8" y="175"/>
                    <a:pt x="4" y="225"/>
                  </a:cubicBezTo>
                  <a:cubicBezTo>
                    <a:pt x="1" y="344"/>
                    <a:pt x="68" y="457"/>
                    <a:pt x="184" y="502"/>
                  </a:cubicBezTo>
                  <a:cubicBezTo>
                    <a:pt x="215" y="513"/>
                    <a:pt x="246" y="518"/>
                    <a:pt x="277" y="518"/>
                  </a:cubicBezTo>
                  <a:cubicBezTo>
                    <a:pt x="384" y="518"/>
                    <a:pt x="486" y="457"/>
                    <a:pt x="533" y="355"/>
                  </a:cubicBezTo>
                  <a:cubicBezTo>
                    <a:pt x="585" y="243"/>
                    <a:pt x="555" y="112"/>
                    <a:pt x="466" y="37"/>
                  </a:cubicBezTo>
                  <a:cubicBezTo>
                    <a:pt x="441" y="13"/>
                    <a:pt x="408" y="1"/>
                    <a:pt x="3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7" name="Google Shape;4867;p56"/>
            <p:cNvSpPr/>
            <p:nvPr/>
          </p:nvSpPr>
          <p:spPr>
            <a:xfrm>
              <a:off x="4246948" y="4103260"/>
              <a:ext cx="20734" cy="18359"/>
            </a:xfrm>
            <a:custGeom>
              <a:avLst/>
              <a:gdLst/>
              <a:ahLst/>
              <a:cxnLst/>
              <a:rect l="l" t="t" r="r" b="b"/>
              <a:pathLst>
                <a:path w="585" h="518" extrusionOk="0">
                  <a:moveTo>
                    <a:pt x="211" y="1"/>
                  </a:moveTo>
                  <a:cubicBezTo>
                    <a:pt x="177" y="1"/>
                    <a:pt x="145" y="13"/>
                    <a:pt x="120" y="37"/>
                  </a:cubicBezTo>
                  <a:cubicBezTo>
                    <a:pt x="30" y="112"/>
                    <a:pt x="0" y="243"/>
                    <a:pt x="52" y="355"/>
                  </a:cubicBezTo>
                  <a:cubicBezTo>
                    <a:pt x="99" y="457"/>
                    <a:pt x="202" y="518"/>
                    <a:pt x="308" y="518"/>
                  </a:cubicBezTo>
                  <a:cubicBezTo>
                    <a:pt x="339" y="518"/>
                    <a:pt x="371" y="513"/>
                    <a:pt x="401" y="502"/>
                  </a:cubicBezTo>
                  <a:cubicBezTo>
                    <a:pt x="517" y="457"/>
                    <a:pt x="585" y="344"/>
                    <a:pt x="581" y="225"/>
                  </a:cubicBezTo>
                  <a:cubicBezTo>
                    <a:pt x="578" y="175"/>
                    <a:pt x="543" y="127"/>
                    <a:pt x="495" y="108"/>
                  </a:cubicBezTo>
                  <a:lnTo>
                    <a:pt x="263" y="11"/>
                  </a:lnTo>
                  <a:cubicBezTo>
                    <a:pt x="246" y="4"/>
                    <a:pt x="228" y="1"/>
                    <a:pt x="2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8" name="Google Shape;4868;p56"/>
            <p:cNvSpPr/>
            <p:nvPr/>
          </p:nvSpPr>
          <p:spPr>
            <a:xfrm>
              <a:off x="4262614" y="4159259"/>
              <a:ext cx="49938" cy="19706"/>
            </a:xfrm>
            <a:custGeom>
              <a:avLst/>
              <a:gdLst/>
              <a:ahLst/>
              <a:cxnLst/>
              <a:rect l="l" t="t" r="r" b="b"/>
              <a:pathLst>
                <a:path w="1409" h="556" extrusionOk="0">
                  <a:moveTo>
                    <a:pt x="705" y="1"/>
                  </a:moveTo>
                  <a:cubicBezTo>
                    <a:pt x="465" y="1"/>
                    <a:pt x="236" y="94"/>
                    <a:pt x="68" y="263"/>
                  </a:cubicBezTo>
                  <a:cubicBezTo>
                    <a:pt x="1" y="331"/>
                    <a:pt x="1" y="439"/>
                    <a:pt x="68" y="506"/>
                  </a:cubicBezTo>
                  <a:cubicBezTo>
                    <a:pt x="102" y="538"/>
                    <a:pt x="146" y="554"/>
                    <a:pt x="190" y="554"/>
                  </a:cubicBezTo>
                  <a:cubicBezTo>
                    <a:pt x="234" y="554"/>
                    <a:pt x="278" y="538"/>
                    <a:pt x="312" y="506"/>
                  </a:cubicBezTo>
                  <a:cubicBezTo>
                    <a:pt x="416" y="398"/>
                    <a:pt x="555" y="341"/>
                    <a:pt x="705" y="341"/>
                  </a:cubicBezTo>
                  <a:cubicBezTo>
                    <a:pt x="855" y="341"/>
                    <a:pt x="993" y="398"/>
                    <a:pt x="1102" y="506"/>
                  </a:cubicBezTo>
                  <a:cubicBezTo>
                    <a:pt x="1132" y="540"/>
                    <a:pt x="1177" y="555"/>
                    <a:pt x="1222" y="555"/>
                  </a:cubicBezTo>
                  <a:cubicBezTo>
                    <a:pt x="1263" y="555"/>
                    <a:pt x="1308" y="540"/>
                    <a:pt x="1341" y="506"/>
                  </a:cubicBezTo>
                  <a:cubicBezTo>
                    <a:pt x="1409" y="439"/>
                    <a:pt x="1409" y="331"/>
                    <a:pt x="1341" y="263"/>
                  </a:cubicBezTo>
                  <a:cubicBezTo>
                    <a:pt x="1173" y="94"/>
                    <a:pt x="945" y="1"/>
                    <a:pt x="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9" name="Google Shape;4869;p56"/>
            <p:cNvSpPr/>
            <p:nvPr/>
          </p:nvSpPr>
          <p:spPr>
            <a:xfrm>
              <a:off x="4137111" y="3936041"/>
              <a:ext cx="349428" cy="414039"/>
            </a:xfrm>
            <a:custGeom>
              <a:avLst/>
              <a:gdLst/>
              <a:ahLst/>
              <a:cxnLst/>
              <a:rect l="l" t="t" r="r" b="b"/>
              <a:pathLst>
                <a:path w="9859" h="11682" extrusionOk="0">
                  <a:moveTo>
                    <a:pt x="1769" y="3961"/>
                  </a:moveTo>
                  <a:lnTo>
                    <a:pt x="1769" y="5002"/>
                  </a:lnTo>
                  <a:lnTo>
                    <a:pt x="1709" y="5002"/>
                  </a:lnTo>
                  <a:cubicBezTo>
                    <a:pt x="1425" y="5002"/>
                    <a:pt x="1192" y="4767"/>
                    <a:pt x="1192" y="4481"/>
                  </a:cubicBezTo>
                  <a:cubicBezTo>
                    <a:pt x="1192" y="4193"/>
                    <a:pt x="1425" y="3961"/>
                    <a:pt x="1709" y="3961"/>
                  </a:cubicBezTo>
                  <a:close/>
                  <a:moveTo>
                    <a:pt x="6782" y="3961"/>
                  </a:moveTo>
                  <a:cubicBezTo>
                    <a:pt x="7067" y="3961"/>
                    <a:pt x="7299" y="4193"/>
                    <a:pt x="7299" y="4481"/>
                  </a:cubicBezTo>
                  <a:cubicBezTo>
                    <a:pt x="7299" y="4767"/>
                    <a:pt x="7067" y="5002"/>
                    <a:pt x="6782" y="5002"/>
                  </a:cubicBezTo>
                  <a:lnTo>
                    <a:pt x="6722" y="5002"/>
                  </a:lnTo>
                  <a:lnTo>
                    <a:pt x="6722" y="3961"/>
                  </a:lnTo>
                  <a:close/>
                  <a:moveTo>
                    <a:pt x="4246" y="3358"/>
                  </a:moveTo>
                  <a:lnTo>
                    <a:pt x="4265" y="3384"/>
                  </a:lnTo>
                  <a:cubicBezTo>
                    <a:pt x="4474" y="3620"/>
                    <a:pt x="4718" y="3819"/>
                    <a:pt x="4991" y="3968"/>
                  </a:cubicBezTo>
                  <a:cubicBezTo>
                    <a:pt x="4913" y="4013"/>
                    <a:pt x="4842" y="4058"/>
                    <a:pt x="4782" y="4099"/>
                  </a:cubicBezTo>
                  <a:lnTo>
                    <a:pt x="4721" y="4039"/>
                  </a:lnTo>
                  <a:cubicBezTo>
                    <a:pt x="4687" y="4009"/>
                    <a:pt x="4645" y="3994"/>
                    <a:pt x="4603" y="3994"/>
                  </a:cubicBezTo>
                  <a:cubicBezTo>
                    <a:pt x="4557" y="3994"/>
                    <a:pt x="4511" y="4012"/>
                    <a:pt x="4478" y="4047"/>
                  </a:cubicBezTo>
                  <a:cubicBezTo>
                    <a:pt x="4415" y="4118"/>
                    <a:pt x="4418" y="4227"/>
                    <a:pt x="4486" y="4291"/>
                  </a:cubicBezTo>
                  <a:lnTo>
                    <a:pt x="4553" y="4350"/>
                  </a:lnTo>
                  <a:cubicBezTo>
                    <a:pt x="4617" y="4410"/>
                    <a:pt x="4699" y="4444"/>
                    <a:pt x="4782" y="4444"/>
                  </a:cubicBezTo>
                  <a:cubicBezTo>
                    <a:pt x="4845" y="4444"/>
                    <a:pt x="4909" y="4426"/>
                    <a:pt x="4969" y="4384"/>
                  </a:cubicBezTo>
                  <a:cubicBezTo>
                    <a:pt x="5062" y="4324"/>
                    <a:pt x="5235" y="4215"/>
                    <a:pt x="5389" y="4151"/>
                  </a:cubicBezTo>
                  <a:cubicBezTo>
                    <a:pt x="5452" y="4174"/>
                    <a:pt x="5516" y="4193"/>
                    <a:pt x="5579" y="4212"/>
                  </a:cubicBezTo>
                  <a:lnTo>
                    <a:pt x="5781" y="4268"/>
                  </a:lnTo>
                  <a:cubicBezTo>
                    <a:pt x="5861" y="4291"/>
                    <a:pt x="5924" y="4343"/>
                    <a:pt x="5961" y="4414"/>
                  </a:cubicBezTo>
                  <a:lnTo>
                    <a:pt x="6378" y="5212"/>
                  </a:lnTo>
                  <a:cubicBezTo>
                    <a:pt x="6355" y="6370"/>
                    <a:pt x="5407" y="7307"/>
                    <a:pt x="4246" y="7307"/>
                  </a:cubicBezTo>
                  <a:cubicBezTo>
                    <a:pt x="3084" y="7307"/>
                    <a:pt x="2136" y="6370"/>
                    <a:pt x="2114" y="5212"/>
                  </a:cubicBezTo>
                  <a:lnTo>
                    <a:pt x="2530" y="4414"/>
                  </a:lnTo>
                  <a:cubicBezTo>
                    <a:pt x="2567" y="4343"/>
                    <a:pt x="2631" y="4291"/>
                    <a:pt x="2710" y="4268"/>
                  </a:cubicBezTo>
                  <a:lnTo>
                    <a:pt x="2912" y="4212"/>
                  </a:lnTo>
                  <a:cubicBezTo>
                    <a:pt x="2976" y="4193"/>
                    <a:pt x="3039" y="4174"/>
                    <a:pt x="3103" y="4151"/>
                  </a:cubicBezTo>
                  <a:cubicBezTo>
                    <a:pt x="3257" y="4215"/>
                    <a:pt x="3429" y="4324"/>
                    <a:pt x="3523" y="4388"/>
                  </a:cubicBezTo>
                  <a:cubicBezTo>
                    <a:pt x="3583" y="4426"/>
                    <a:pt x="3646" y="4444"/>
                    <a:pt x="3710" y="4444"/>
                  </a:cubicBezTo>
                  <a:cubicBezTo>
                    <a:pt x="3793" y="4444"/>
                    <a:pt x="3875" y="4410"/>
                    <a:pt x="3938" y="4350"/>
                  </a:cubicBezTo>
                  <a:lnTo>
                    <a:pt x="4006" y="4291"/>
                  </a:lnTo>
                  <a:cubicBezTo>
                    <a:pt x="4073" y="4227"/>
                    <a:pt x="4078" y="4118"/>
                    <a:pt x="4014" y="4047"/>
                  </a:cubicBezTo>
                  <a:cubicBezTo>
                    <a:pt x="3980" y="4012"/>
                    <a:pt x="3935" y="3994"/>
                    <a:pt x="3889" y="3994"/>
                  </a:cubicBezTo>
                  <a:cubicBezTo>
                    <a:pt x="3847" y="3994"/>
                    <a:pt x="3804" y="4009"/>
                    <a:pt x="3770" y="4039"/>
                  </a:cubicBezTo>
                  <a:lnTo>
                    <a:pt x="3710" y="4099"/>
                  </a:lnTo>
                  <a:cubicBezTo>
                    <a:pt x="3650" y="4058"/>
                    <a:pt x="3579" y="4013"/>
                    <a:pt x="3504" y="3968"/>
                  </a:cubicBezTo>
                  <a:cubicBezTo>
                    <a:pt x="3774" y="3819"/>
                    <a:pt x="4017" y="3620"/>
                    <a:pt x="4227" y="3384"/>
                  </a:cubicBezTo>
                  <a:lnTo>
                    <a:pt x="4246" y="3358"/>
                  </a:lnTo>
                  <a:close/>
                  <a:moveTo>
                    <a:pt x="1635" y="5339"/>
                  </a:moveTo>
                  <a:cubicBezTo>
                    <a:pt x="1661" y="5343"/>
                    <a:pt x="1687" y="5343"/>
                    <a:pt x="1709" y="5343"/>
                  </a:cubicBezTo>
                  <a:lnTo>
                    <a:pt x="1777" y="5343"/>
                  </a:lnTo>
                  <a:cubicBezTo>
                    <a:pt x="1837" y="6242"/>
                    <a:pt x="2384" y="7014"/>
                    <a:pt x="3151" y="7393"/>
                  </a:cubicBezTo>
                  <a:lnTo>
                    <a:pt x="3151" y="8194"/>
                  </a:lnTo>
                  <a:lnTo>
                    <a:pt x="2189" y="8438"/>
                  </a:lnTo>
                  <a:cubicBezTo>
                    <a:pt x="1923" y="8213"/>
                    <a:pt x="1814" y="8011"/>
                    <a:pt x="1814" y="8007"/>
                  </a:cubicBezTo>
                  <a:cubicBezTo>
                    <a:pt x="1792" y="7966"/>
                    <a:pt x="1754" y="7932"/>
                    <a:pt x="1709" y="7921"/>
                  </a:cubicBezTo>
                  <a:cubicBezTo>
                    <a:pt x="1693" y="7916"/>
                    <a:pt x="1676" y="7913"/>
                    <a:pt x="1660" y="7913"/>
                  </a:cubicBezTo>
                  <a:cubicBezTo>
                    <a:pt x="1628" y="7913"/>
                    <a:pt x="1598" y="7922"/>
                    <a:pt x="1571" y="7940"/>
                  </a:cubicBezTo>
                  <a:cubicBezTo>
                    <a:pt x="1433" y="8029"/>
                    <a:pt x="1266" y="8086"/>
                    <a:pt x="1100" y="8086"/>
                  </a:cubicBezTo>
                  <a:cubicBezTo>
                    <a:pt x="904" y="8086"/>
                    <a:pt x="711" y="8007"/>
                    <a:pt x="571" y="7808"/>
                  </a:cubicBezTo>
                  <a:cubicBezTo>
                    <a:pt x="324" y="7460"/>
                    <a:pt x="499" y="7082"/>
                    <a:pt x="780" y="6861"/>
                  </a:cubicBezTo>
                  <a:cubicBezTo>
                    <a:pt x="1417" y="6366"/>
                    <a:pt x="1590" y="5680"/>
                    <a:pt x="1635" y="5339"/>
                  </a:cubicBezTo>
                  <a:close/>
                  <a:moveTo>
                    <a:pt x="6857" y="5339"/>
                  </a:moveTo>
                  <a:cubicBezTo>
                    <a:pt x="6902" y="5680"/>
                    <a:pt x="7074" y="6366"/>
                    <a:pt x="7711" y="6861"/>
                  </a:cubicBezTo>
                  <a:cubicBezTo>
                    <a:pt x="7992" y="7082"/>
                    <a:pt x="8169" y="7460"/>
                    <a:pt x="7921" y="7808"/>
                  </a:cubicBezTo>
                  <a:cubicBezTo>
                    <a:pt x="7781" y="8007"/>
                    <a:pt x="7587" y="8086"/>
                    <a:pt x="7392" y="8086"/>
                  </a:cubicBezTo>
                  <a:cubicBezTo>
                    <a:pt x="7226" y="8086"/>
                    <a:pt x="7058" y="8029"/>
                    <a:pt x="6921" y="7940"/>
                  </a:cubicBezTo>
                  <a:cubicBezTo>
                    <a:pt x="6893" y="7922"/>
                    <a:pt x="6863" y="7913"/>
                    <a:pt x="6833" y="7913"/>
                  </a:cubicBezTo>
                  <a:cubicBezTo>
                    <a:pt x="6817" y="7913"/>
                    <a:pt x="6801" y="7916"/>
                    <a:pt x="6786" y="7921"/>
                  </a:cubicBezTo>
                  <a:cubicBezTo>
                    <a:pt x="6737" y="7932"/>
                    <a:pt x="6699" y="7966"/>
                    <a:pt x="6677" y="8007"/>
                  </a:cubicBezTo>
                  <a:cubicBezTo>
                    <a:pt x="6677" y="8011"/>
                    <a:pt x="6568" y="8213"/>
                    <a:pt x="6303" y="8438"/>
                  </a:cubicBezTo>
                  <a:lnTo>
                    <a:pt x="5340" y="8194"/>
                  </a:lnTo>
                  <a:lnTo>
                    <a:pt x="5340" y="7393"/>
                  </a:lnTo>
                  <a:cubicBezTo>
                    <a:pt x="6108" y="7014"/>
                    <a:pt x="6655" y="6242"/>
                    <a:pt x="6715" y="5343"/>
                  </a:cubicBezTo>
                  <a:lnTo>
                    <a:pt x="6782" y="5343"/>
                  </a:lnTo>
                  <a:cubicBezTo>
                    <a:pt x="6805" y="5343"/>
                    <a:pt x="6831" y="5343"/>
                    <a:pt x="6857" y="5339"/>
                  </a:cubicBezTo>
                  <a:close/>
                  <a:moveTo>
                    <a:pt x="4995" y="7531"/>
                  </a:moveTo>
                  <a:lnTo>
                    <a:pt x="4995" y="8329"/>
                  </a:lnTo>
                  <a:cubicBezTo>
                    <a:pt x="4995" y="8408"/>
                    <a:pt x="5051" y="8476"/>
                    <a:pt x="5126" y="8494"/>
                  </a:cubicBezTo>
                  <a:lnTo>
                    <a:pt x="6059" y="8730"/>
                  </a:lnTo>
                  <a:cubicBezTo>
                    <a:pt x="5876" y="9569"/>
                    <a:pt x="5119" y="10188"/>
                    <a:pt x="4246" y="10188"/>
                  </a:cubicBezTo>
                  <a:cubicBezTo>
                    <a:pt x="3373" y="10188"/>
                    <a:pt x="2616" y="9569"/>
                    <a:pt x="2432" y="8730"/>
                  </a:cubicBezTo>
                  <a:lnTo>
                    <a:pt x="3365" y="8494"/>
                  </a:lnTo>
                  <a:cubicBezTo>
                    <a:pt x="3440" y="8476"/>
                    <a:pt x="3497" y="8408"/>
                    <a:pt x="3497" y="8329"/>
                  </a:cubicBezTo>
                  <a:lnTo>
                    <a:pt x="3497" y="7531"/>
                  </a:lnTo>
                  <a:cubicBezTo>
                    <a:pt x="3732" y="7606"/>
                    <a:pt x="3983" y="7647"/>
                    <a:pt x="4246" y="7647"/>
                  </a:cubicBezTo>
                  <a:cubicBezTo>
                    <a:pt x="4508" y="7647"/>
                    <a:pt x="4759" y="7606"/>
                    <a:pt x="4995" y="7531"/>
                  </a:cubicBezTo>
                  <a:close/>
                  <a:moveTo>
                    <a:pt x="4246" y="1"/>
                  </a:moveTo>
                  <a:cubicBezTo>
                    <a:pt x="3530" y="1"/>
                    <a:pt x="2841" y="263"/>
                    <a:pt x="2305" y="735"/>
                  </a:cubicBezTo>
                  <a:cubicBezTo>
                    <a:pt x="2234" y="799"/>
                    <a:pt x="2226" y="904"/>
                    <a:pt x="2290" y="975"/>
                  </a:cubicBezTo>
                  <a:cubicBezTo>
                    <a:pt x="2323" y="1013"/>
                    <a:pt x="2370" y="1033"/>
                    <a:pt x="2417" y="1033"/>
                  </a:cubicBezTo>
                  <a:cubicBezTo>
                    <a:pt x="2457" y="1033"/>
                    <a:pt x="2498" y="1019"/>
                    <a:pt x="2530" y="990"/>
                  </a:cubicBezTo>
                  <a:cubicBezTo>
                    <a:pt x="3006" y="574"/>
                    <a:pt x="3613" y="342"/>
                    <a:pt x="4246" y="342"/>
                  </a:cubicBezTo>
                  <a:cubicBezTo>
                    <a:pt x="5003" y="342"/>
                    <a:pt x="5710" y="667"/>
                    <a:pt x="6205" y="1237"/>
                  </a:cubicBezTo>
                  <a:cubicBezTo>
                    <a:pt x="6025" y="1533"/>
                    <a:pt x="5921" y="1878"/>
                    <a:pt x="5921" y="2249"/>
                  </a:cubicBezTo>
                  <a:cubicBezTo>
                    <a:pt x="5921" y="2788"/>
                    <a:pt x="6138" y="3275"/>
                    <a:pt x="6490" y="3631"/>
                  </a:cubicBezTo>
                  <a:cubicBezTo>
                    <a:pt x="6426" y="3653"/>
                    <a:pt x="6378" y="3717"/>
                    <a:pt x="6378" y="3788"/>
                  </a:cubicBezTo>
                  <a:lnTo>
                    <a:pt x="6378" y="4474"/>
                  </a:lnTo>
                  <a:lnTo>
                    <a:pt x="6265" y="4257"/>
                  </a:lnTo>
                  <a:cubicBezTo>
                    <a:pt x="6182" y="4103"/>
                    <a:pt x="6040" y="3987"/>
                    <a:pt x="5876" y="3938"/>
                  </a:cubicBezTo>
                  <a:lnTo>
                    <a:pt x="5669" y="3882"/>
                  </a:lnTo>
                  <a:cubicBezTo>
                    <a:pt x="5224" y="3759"/>
                    <a:pt x="4827" y="3508"/>
                    <a:pt x="4523" y="3159"/>
                  </a:cubicBezTo>
                  <a:lnTo>
                    <a:pt x="4373" y="2987"/>
                  </a:lnTo>
                  <a:cubicBezTo>
                    <a:pt x="4343" y="2949"/>
                    <a:pt x="4294" y="2927"/>
                    <a:pt x="4246" y="2927"/>
                  </a:cubicBezTo>
                  <a:cubicBezTo>
                    <a:pt x="4197" y="2927"/>
                    <a:pt x="4149" y="2949"/>
                    <a:pt x="4118" y="2987"/>
                  </a:cubicBezTo>
                  <a:lnTo>
                    <a:pt x="3969" y="3159"/>
                  </a:lnTo>
                  <a:cubicBezTo>
                    <a:pt x="3665" y="3508"/>
                    <a:pt x="3268" y="3759"/>
                    <a:pt x="2822" y="3882"/>
                  </a:cubicBezTo>
                  <a:lnTo>
                    <a:pt x="2616" y="3938"/>
                  </a:lnTo>
                  <a:cubicBezTo>
                    <a:pt x="2451" y="3987"/>
                    <a:pt x="2309" y="4103"/>
                    <a:pt x="2226" y="4257"/>
                  </a:cubicBezTo>
                  <a:lnTo>
                    <a:pt x="2114" y="4474"/>
                  </a:lnTo>
                  <a:lnTo>
                    <a:pt x="2114" y="3788"/>
                  </a:lnTo>
                  <a:cubicBezTo>
                    <a:pt x="2114" y="3695"/>
                    <a:pt x="2036" y="3620"/>
                    <a:pt x="1942" y="3620"/>
                  </a:cubicBezTo>
                  <a:lnTo>
                    <a:pt x="1653" y="3620"/>
                  </a:lnTo>
                  <a:lnTo>
                    <a:pt x="1653" y="2938"/>
                  </a:lnTo>
                  <a:cubicBezTo>
                    <a:pt x="1653" y="2448"/>
                    <a:pt x="1788" y="1976"/>
                    <a:pt x="2046" y="1563"/>
                  </a:cubicBezTo>
                  <a:cubicBezTo>
                    <a:pt x="2095" y="1481"/>
                    <a:pt x="2072" y="1376"/>
                    <a:pt x="1991" y="1327"/>
                  </a:cubicBezTo>
                  <a:cubicBezTo>
                    <a:pt x="1963" y="1308"/>
                    <a:pt x="1931" y="1300"/>
                    <a:pt x="1901" y="1300"/>
                  </a:cubicBezTo>
                  <a:cubicBezTo>
                    <a:pt x="1844" y="1300"/>
                    <a:pt x="1788" y="1329"/>
                    <a:pt x="1754" y="1379"/>
                  </a:cubicBezTo>
                  <a:cubicBezTo>
                    <a:pt x="1462" y="1848"/>
                    <a:pt x="1308" y="2384"/>
                    <a:pt x="1308" y="2938"/>
                  </a:cubicBezTo>
                  <a:lnTo>
                    <a:pt x="1308" y="3717"/>
                  </a:lnTo>
                  <a:cubicBezTo>
                    <a:pt x="1035" y="3864"/>
                    <a:pt x="848" y="4151"/>
                    <a:pt x="848" y="4481"/>
                  </a:cubicBezTo>
                  <a:cubicBezTo>
                    <a:pt x="848" y="4808"/>
                    <a:pt x="1031" y="5092"/>
                    <a:pt x="1301" y="5239"/>
                  </a:cubicBezTo>
                  <a:cubicBezTo>
                    <a:pt x="1275" y="5493"/>
                    <a:pt x="1147" y="6145"/>
                    <a:pt x="571" y="6591"/>
                  </a:cubicBezTo>
                  <a:cubicBezTo>
                    <a:pt x="1" y="7029"/>
                    <a:pt x="27" y="7632"/>
                    <a:pt x="293" y="8007"/>
                  </a:cubicBezTo>
                  <a:cubicBezTo>
                    <a:pt x="443" y="8217"/>
                    <a:pt x="661" y="8363"/>
                    <a:pt x="915" y="8412"/>
                  </a:cubicBezTo>
                  <a:cubicBezTo>
                    <a:pt x="980" y="8425"/>
                    <a:pt x="1045" y="8431"/>
                    <a:pt x="1111" y="8431"/>
                  </a:cubicBezTo>
                  <a:cubicBezTo>
                    <a:pt x="1275" y="8431"/>
                    <a:pt x="1441" y="8392"/>
                    <a:pt x="1605" y="8315"/>
                  </a:cubicBezTo>
                  <a:cubicBezTo>
                    <a:pt x="1650" y="8374"/>
                    <a:pt x="1713" y="8453"/>
                    <a:pt x="1796" y="8539"/>
                  </a:cubicBezTo>
                  <a:cubicBezTo>
                    <a:pt x="960" y="8801"/>
                    <a:pt x="387" y="9577"/>
                    <a:pt x="387" y="10461"/>
                  </a:cubicBezTo>
                  <a:lnTo>
                    <a:pt x="387" y="11510"/>
                  </a:lnTo>
                  <a:cubicBezTo>
                    <a:pt x="387" y="11604"/>
                    <a:pt x="466" y="11682"/>
                    <a:pt x="559" y="11682"/>
                  </a:cubicBezTo>
                  <a:lnTo>
                    <a:pt x="7932" y="11682"/>
                  </a:lnTo>
                  <a:cubicBezTo>
                    <a:pt x="8026" y="11682"/>
                    <a:pt x="8105" y="11604"/>
                    <a:pt x="8105" y="11510"/>
                  </a:cubicBezTo>
                  <a:lnTo>
                    <a:pt x="8105" y="10757"/>
                  </a:lnTo>
                  <a:cubicBezTo>
                    <a:pt x="8105" y="10663"/>
                    <a:pt x="8026" y="10585"/>
                    <a:pt x="7932" y="10585"/>
                  </a:cubicBezTo>
                  <a:cubicBezTo>
                    <a:pt x="7839" y="10585"/>
                    <a:pt x="7760" y="10663"/>
                    <a:pt x="7760" y="10757"/>
                  </a:cubicBezTo>
                  <a:lnTo>
                    <a:pt x="7760" y="11338"/>
                  </a:lnTo>
                  <a:lnTo>
                    <a:pt x="6490" y="11338"/>
                  </a:lnTo>
                  <a:lnTo>
                    <a:pt x="6490" y="10772"/>
                  </a:lnTo>
                  <a:cubicBezTo>
                    <a:pt x="6490" y="10678"/>
                    <a:pt x="6415" y="10599"/>
                    <a:pt x="6321" y="10599"/>
                  </a:cubicBezTo>
                  <a:cubicBezTo>
                    <a:pt x="6224" y="10599"/>
                    <a:pt x="6149" y="10678"/>
                    <a:pt x="6149" y="10772"/>
                  </a:cubicBezTo>
                  <a:lnTo>
                    <a:pt x="6149" y="11338"/>
                  </a:lnTo>
                  <a:lnTo>
                    <a:pt x="2342" y="11338"/>
                  </a:lnTo>
                  <a:lnTo>
                    <a:pt x="2342" y="10772"/>
                  </a:lnTo>
                  <a:cubicBezTo>
                    <a:pt x="2342" y="10678"/>
                    <a:pt x="2268" y="10599"/>
                    <a:pt x="2170" y="10599"/>
                  </a:cubicBezTo>
                  <a:cubicBezTo>
                    <a:pt x="2077" y="10599"/>
                    <a:pt x="2001" y="10678"/>
                    <a:pt x="2001" y="10772"/>
                  </a:cubicBezTo>
                  <a:lnTo>
                    <a:pt x="2001" y="11338"/>
                  </a:lnTo>
                  <a:lnTo>
                    <a:pt x="732" y="11338"/>
                  </a:lnTo>
                  <a:lnTo>
                    <a:pt x="732" y="10461"/>
                  </a:lnTo>
                  <a:cubicBezTo>
                    <a:pt x="732" y="9693"/>
                    <a:pt x="1252" y="9022"/>
                    <a:pt x="1998" y="8839"/>
                  </a:cubicBezTo>
                  <a:lnTo>
                    <a:pt x="2099" y="8813"/>
                  </a:lnTo>
                  <a:cubicBezTo>
                    <a:pt x="2324" y="9802"/>
                    <a:pt x="3215" y="10528"/>
                    <a:pt x="4246" y="10528"/>
                  </a:cubicBezTo>
                  <a:cubicBezTo>
                    <a:pt x="5276" y="10528"/>
                    <a:pt x="6168" y="9802"/>
                    <a:pt x="6393" y="8813"/>
                  </a:cubicBezTo>
                  <a:lnTo>
                    <a:pt x="6494" y="8839"/>
                  </a:lnTo>
                  <a:cubicBezTo>
                    <a:pt x="7074" y="8981"/>
                    <a:pt x="7539" y="9430"/>
                    <a:pt x="7700" y="10008"/>
                  </a:cubicBezTo>
                  <a:cubicBezTo>
                    <a:pt x="7723" y="10082"/>
                    <a:pt x="7790" y="10131"/>
                    <a:pt x="7865" y="10131"/>
                  </a:cubicBezTo>
                  <a:cubicBezTo>
                    <a:pt x="7880" y="10131"/>
                    <a:pt x="7894" y="10131"/>
                    <a:pt x="7910" y="10127"/>
                  </a:cubicBezTo>
                  <a:cubicBezTo>
                    <a:pt x="8000" y="10101"/>
                    <a:pt x="8056" y="10008"/>
                    <a:pt x="8029" y="9914"/>
                  </a:cubicBezTo>
                  <a:cubicBezTo>
                    <a:pt x="7846" y="9259"/>
                    <a:pt x="7341" y="8742"/>
                    <a:pt x="6696" y="8539"/>
                  </a:cubicBezTo>
                  <a:cubicBezTo>
                    <a:pt x="6779" y="8453"/>
                    <a:pt x="6842" y="8374"/>
                    <a:pt x="6887" y="8315"/>
                  </a:cubicBezTo>
                  <a:cubicBezTo>
                    <a:pt x="7050" y="8392"/>
                    <a:pt x="7217" y="8431"/>
                    <a:pt x="7380" y="8431"/>
                  </a:cubicBezTo>
                  <a:cubicBezTo>
                    <a:pt x="7446" y="8431"/>
                    <a:pt x="7512" y="8425"/>
                    <a:pt x="7576" y="8412"/>
                  </a:cubicBezTo>
                  <a:cubicBezTo>
                    <a:pt x="7832" y="8363"/>
                    <a:pt x="8052" y="8217"/>
                    <a:pt x="8198" y="8007"/>
                  </a:cubicBezTo>
                  <a:cubicBezTo>
                    <a:pt x="8465" y="7632"/>
                    <a:pt x="8491" y="7029"/>
                    <a:pt x="7921" y="6591"/>
                  </a:cubicBezTo>
                  <a:cubicBezTo>
                    <a:pt x="7344" y="6145"/>
                    <a:pt x="7217" y="5493"/>
                    <a:pt x="7190" y="5239"/>
                  </a:cubicBezTo>
                  <a:cubicBezTo>
                    <a:pt x="7460" y="5092"/>
                    <a:pt x="7644" y="4808"/>
                    <a:pt x="7644" y="4481"/>
                  </a:cubicBezTo>
                  <a:cubicBezTo>
                    <a:pt x="7644" y="4381"/>
                    <a:pt x="7625" y="4286"/>
                    <a:pt x="7595" y="4196"/>
                  </a:cubicBezTo>
                  <a:lnTo>
                    <a:pt x="7595" y="4196"/>
                  </a:lnTo>
                  <a:cubicBezTo>
                    <a:pt x="7692" y="4212"/>
                    <a:pt x="7790" y="4219"/>
                    <a:pt x="7891" y="4219"/>
                  </a:cubicBezTo>
                  <a:cubicBezTo>
                    <a:pt x="8119" y="4219"/>
                    <a:pt x="8344" y="4178"/>
                    <a:pt x="8554" y="4103"/>
                  </a:cubicBezTo>
                  <a:cubicBezTo>
                    <a:pt x="8644" y="4070"/>
                    <a:pt x="8689" y="3972"/>
                    <a:pt x="8659" y="3886"/>
                  </a:cubicBezTo>
                  <a:cubicBezTo>
                    <a:pt x="8632" y="3815"/>
                    <a:pt x="8566" y="3772"/>
                    <a:pt x="8495" y="3772"/>
                  </a:cubicBezTo>
                  <a:cubicBezTo>
                    <a:pt x="8476" y="3772"/>
                    <a:pt x="8457" y="3775"/>
                    <a:pt x="8438" y="3781"/>
                  </a:cubicBezTo>
                  <a:cubicBezTo>
                    <a:pt x="8266" y="3845"/>
                    <a:pt x="8079" y="3875"/>
                    <a:pt x="7891" y="3875"/>
                  </a:cubicBezTo>
                  <a:cubicBezTo>
                    <a:pt x="6995" y="3875"/>
                    <a:pt x="6265" y="3148"/>
                    <a:pt x="6265" y="2249"/>
                  </a:cubicBezTo>
                  <a:cubicBezTo>
                    <a:pt x="6265" y="1353"/>
                    <a:pt x="6995" y="622"/>
                    <a:pt x="7891" y="622"/>
                  </a:cubicBezTo>
                  <a:cubicBezTo>
                    <a:pt x="8786" y="622"/>
                    <a:pt x="9517" y="1353"/>
                    <a:pt x="9517" y="2249"/>
                  </a:cubicBezTo>
                  <a:cubicBezTo>
                    <a:pt x="9517" y="2680"/>
                    <a:pt x="9352" y="3088"/>
                    <a:pt x="9049" y="3395"/>
                  </a:cubicBezTo>
                  <a:cubicBezTo>
                    <a:pt x="8982" y="3463"/>
                    <a:pt x="8982" y="3567"/>
                    <a:pt x="9049" y="3634"/>
                  </a:cubicBezTo>
                  <a:cubicBezTo>
                    <a:pt x="9083" y="3668"/>
                    <a:pt x="9127" y="3685"/>
                    <a:pt x="9171" y="3685"/>
                  </a:cubicBezTo>
                  <a:cubicBezTo>
                    <a:pt x="9215" y="3685"/>
                    <a:pt x="9259" y="3668"/>
                    <a:pt x="9293" y="3634"/>
                  </a:cubicBezTo>
                  <a:cubicBezTo>
                    <a:pt x="9656" y="3264"/>
                    <a:pt x="9858" y="2773"/>
                    <a:pt x="9858" y="2249"/>
                  </a:cubicBezTo>
                  <a:cubicBezTo>
                    <a:pt x="9858" y="1166"/>
                    <a:pt x="8978" y="282"/>
                    <a:pt x="7891" y="282"/>
                  </a:cubicBezTo>
                  <a:cubicBezTo>
                    <a:pt x="7303" y="282"/>
                    <a:pt x="6771" y="544"/>
                    <a:pt x="6411" y="952"/>
                  </a:cubicBezTo>
                  <a:cubicBezTo>
                    <a:pt x="5857" y="345"/>
                    <a:pt x="5077" y="1"/>
                    <a:pt x="42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0" name="Google Shape;4870;p56"/>
            <p:cNvSpPr/>
            <p:nvPr/>
          </p:nvSpPr>
          <p:spPr>
            <a:xfrm>
              <a:off x="4423559" y="3984243"/>
              <a:ext cx="32820" cy="33493"/>
            </a:xfrm>
            <a:custGeom>
              <a:avLst/>
              <a:gdLst/>
              <a:ahLst/>
              <a:cxnLst/>
              <a:rect l="l" t="t" r="r" b="b"/>
              <a:pathLst>
                <a:path w="926" h="945" extrusionOk="0">
                  <a:moveTo>
                    <a:pt x="172" y="1"/>
                  </a:moveTo>
                  <a:cubicBezTo>
                    <a:pt x="79" y="1"/>
                    <a:pt x="0" y="76"/>
                    <a:pt x="0" y="170"/>
                  </a:cubicBezTo>
                  <a:lnTo>
                    <a:pt x="0" y="383"/>
                  </a:lnTo>
                  <a:cubicBezTo>
                    <a:pt x="0" y="694"/>
                    <a:pt x="251" y="945"/>
                    <a:pt x="562" y="945"/>
                  </a:cubicBezTo>
                  <a:lnTo>
                    <a:pt x="753" y="945"/>
                  </a:lnTo>
                  <a:cubicBezTo>
                    <a:pt x="847" y="945"/>
                    <a:pt x="926" y="870"/>
                    <a:pt x="926" y="776"/>
                  </a:cubicBezTo>
                  <a:cubicBezTo>
                    <a:pt x="926" y="683"/>
                    <a:pt x="847" y="604"/>
                    <a:pt x="753" y="604"/>
                  </a:cubicBezTo>
                  <a:lnTo>
                    <a:pt x="562" y="604"/>
                  </a:lnTo>
                  <a:cubicBezTo>
                    <a:pt x="442" y="604"/>
                    <a:pt x="345" y="507"/>
                    <a:pt x="345" y="383"/>
                  </a:cubicBezTo>
                  <a:lnTo>
                    <a:pt x="345" y="170"/>
                  </a:lnTo>
                  <a:cubicBezTo>
                    <a:pt x="345" y="76"/>
                    <a:pt x="267" y="1"/>
                    <a:pt x="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1" name="Google Shape;4871;p56"/>
            <p:cNvSpPr/>
            <p:nvPr/>
          </p:nvSpPr>
          <p:spPr>
            <a:xfrm>
              <a:off x="4377235" y="3984243"/>
              <a:ext cx="32820" cy="33493"/>
            </a:xfrm>
            <a:custGeom>
              <a:avLst/>
              <a:gdLst/>
              <a:ahLst/>
              <a:cxnLst/>
              <a:rect l="l" t="t" r="r" b="b"/>
              <a:pathLst>
                <a:path w="926" h="945" extrusionOk="0">
                  <a:moveTo>
                    <a:pt x="753" y="1"/>
                  </a:moveTo>
                  <a:cubicBezTo>
                    <a:pt x="659" y="1"/>
                    <a:pt x="580" y="76"/>
                    <a:pt x="580" y="170"/>
                  </a:cubicBezTo>
                  <a:lnTo>
                    <a:pt x="580" y="383"/>
                  </a:lnTo>
                  <a:cubicBezTo>
                    <a:pt x="580" y="507"/>
                    <a:pt x="483" y="604"/>
                    <a:pt x="363" y="604"/>
                  </a:cubicBezTo>
                  <a:lnTo>
                    <a:pt x="172" y="604"/>
                  </a:lnTo>
                  <a:cubicBezTo>
                    <a:pt x="78" y="604"/>
                    <a:pt x="0" y="683"/>
                    <a:pt x="0" y="776"/>
                  </a:cubicBezTo>
                  <a:cubicBezTo>
                    <a:pt x="0" y="870"/>
                    <a:pt x="78" y="945"/>
                    <a:pt x="172" y="945"/>
                  </a:cubicBezTo>
                  <a:lnTo>
                    <a:pt x="363" y="945"/>
                  </a:lnTo>
                  <a:cubicBezTo>
                    <a:pt x="670" y="945"/>
                    <a:pt x="925" y="694"/>
                    <a:pt x="925" y="383"/>
                  </a:cubicBezTo>
                  <a:lnTo>
                    <a:pt x="925" y="170"/>
                  </a:lnTo>
                  <a:cubicBezTo>
                    <a:pt x="925" y="76"/>
                    <a:pt x="846" y="1"/>
                    <a:pt x="7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2" name="Google Shape;4872;p56"/>
            <p:cNvSpPr/>
            <p:nvPr/>
          </p:nvSpPr>
          <p:spPr>
            <a:xfrm>
              <a:off x="4392618" y="4023408"/>
              <a:ext cx="48379" cy="23995"/>
            </a:xfrm>
            <a:custGeom>
              <a:avLst/>
              <a:gdLst/>
              <a:ahLst/>
              <a:cxnLst/>
              <a:rect l="l" t="t" r="r" b="b"/>
              <a:pathLst>
                <a:path w="1365" h="677" extrusionOk="0">
                  <a:moveTo>
                    <a:pt x="682" y="1"/>
                  </a:moveTo>
                  <a:cubicBezTo>
                    <a:pt x="533" y="1"/>
                    <a:pt x="390" y="61"/>
                    <a:pt x="285" y="166"/>
                  </a:cubicBezTo>
                  <a:lnTo>
                    <a:pt x="68" y="383"/>
                  </a:lnTo>
                  <a:cubicBezTo>
                    <a:pt x="0" y="450"/>
                    <a:pt x="0" y="559"/>
                    <a:pt x="68" y="626"/>
                  </a:cubicBezTo>
                  <a:cubicBezTo>
                    <a:pt x="101" y="660"/>
                    <a:pt x="146" y="677"/>
                    <a:pt x="190" y="677"/>
                  </a:cubicBezTo>
                  <a:cubicBezTo>
                    <a:pt x="234" y="677"/>
                    <a:pt x="278" y="660"/>
                    <a:pt x="311" y="626"/>
                  </a:cubicBezTo>
                  <a:lnTo>
                    <a:pt x="525" y="410"/>
                  </a:lnTo>
                  <a:cubicBezTo>
                    <a:pt x="568" y="367"/>
                    <a:pt x="625" y="345"/>
                    <a:pt x="681" y="345"/>
                  </a:cubicBezTo>
                  <a:cubicBezTo>
                    <a:pt x="738" y="345"/>
                    <a:pt x="794" y="367"/>
                    <a:pt x="836" y="410"/>
                  </a:cubicBezTo>
                  <a:lnTo>
                    <a:pt x="1053" y="626"/>
                  </a:lnTo>
                  <a:cubicBezTo>
                    <a:pt x="1086" y="661"/>
                    <a:pt x="1131" y="675"/>
                    <a:pt x="1176" y="675"/>
                  </a:cubicBezTo>
                  <a:cubicBezTo>
                    <a:pt x="1218" y="675"/>
                    <a:pt x="1263" y="661"/>
                    <a:pt x="1297" y="626"/>
                  </a:cubicBezTo>
                  <a:cubicBezTo>
                    <a:pt x="1364" y="559"/>
                    <a:pt x="1364" y="450"/>
                    <a:pt x="1297" y="383"/>
                  </a:cubicBezTo>
                  <a:lnTo>
                    <a:pt x="1079" y="166"/>
                  </a:lnTo>
                  <a:cubicBezTo>
                    <a:pt x="974" y="61"/>
                    <a:pt x="832" y="1"/>
                    <a:pt x="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73" name="Google Shape;4873;p56"/>
          <p:cNvGrpSpPr/>
          <p:nvPr/>
        </p:nvGrpSpPr>
        <p:grpSpPr>
          <a:xfrm>
            <a:off x="6006744" y="1817494"/>
            <a:ext cx="325011" cy="372005"/>
            <a:chOff x="1663744" y="3192986"/>
            <a:chExt cx="361726" cy="414075"/>
          </a:xfrm>
        </p:grpSpPr>
        <p:sp>
          <p:nvSpPr>
            <p:cNvPr id="4874" name="Google Shape;4874;p56"/>
            <p:cNvSpPr/>
            <p:nvPr/>
          </p:nvSpPr>
          <p:spPr>
            <a:xfrm>
              <a:off x="1963802" y="3294281"/>
              <a:ext cx="13078" cy="13078"/>
            </a:xfrm>
            <a:custGeom>
              <a:avLst/>
              <a:gdLst/>
              <a:ahLst/>
              <a:cxnLst/>
              <a:rect l="l" t="t" r="r" b="b"/>
              <a:pathLst>
                <a:path w="369" h="369" extrusionOk="0">
                  <a:moveTo>
                    <a:pt x="185" y="1"/>
                  </a:moveTo>
                  <a:cubicBezTo>
                    <a:pt x="84" y="1"/>
                    <a:pt x="1" y="84"/>
                    <a:pt x="1" y="184"/>
                  </a:cubicBezTo>
                  <a:cubicBezTo>
                    <a:pt x="1" y="286"/>
                    <a:pt x="84" y="369"/>
                    <a:pt x="185" y="369"/>
                  </a:cubicBezTo>
                  <a:cubicBezTo>
                    <a:pt x="286" y="369"/>
                    <a:pt x="369" y="286"/>
                    <a:pt x="369" y="184"/>
                  </a:cubicBezTo>
                  <a:cubicBezTo>
                    <a:pt x="369" y="84"/>
                    <a:pt x="286" y="1"/>
                    <a:pt x="1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5" name="Google Shape;4875;p56"/>
            <p:cNvSpPr/>
            <p:nvPr/>
          </p:nvSpPr>
          <p:spPr>
            <a:xfrm>
              <a:off x="1983083" y="3258200"/>
              <a:ext cx="13043" cy="13007"/>
            </a:xfrm>
            <a:custGeom>
              <a:avLst/>
              <a:gdLst/>
              <a:ahLst/>
              <a:cxnLst/>
              <a:rect l="l" t="t" r="r" b="b"/>
              <a:pathLst>
                <a:path w="368" h="367" extrusionOk="0">
                  <a:moveTo>
                    <a:pt x="184" y="0"/>
                  </a:moveTo>
                  <a:cubicBezTo>
                    <a:pt x="83" y="0"/>
                    <a:pt x="1" y="83"/>
                    <a:pt x="1" y="183"/>
                  </a:cubicBezTo>
                  <a:cubicBezTo>
                    <a:pt x="1" y="285"/>
                    <a:pt x="83" y="367"/>
                    <a:pt x="184" y="367"/>
                  </a:cubicBezTo>
                  <a:cubicBezTo>
                    <a:pt x="285" y="367"/>
                    <a:pt x="368" y="285"/>
                    <a:pt x="368" y="183"/>
                  </a:cubicBezTo>
                  <a:cubicBezTo>
                    <a:pt x="368" y="83"/>
                    <a:pt x="285" y="0"/>
                    <a:pt x="1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6" name="Google Shape;4876;p56"/>
            <p:cNvSpPr/>
            <p:nvPr/>
          </p:nvSpPr>
          <p:spPr>
            <a:xfrm>
              <a:off x="1954020" y="3236687"/>
              <a:ext cx="13185" cy="13007"/>
            </a:xfrm>
            <a:custGeom>
              <a:avLst/>
              <a:gdLst/>
              <a:ahLst/>
              <a:cxnLst/>
              <a:rect l="l" t="t" r="r" b="b"/>
              <a:pathLst>
                <a:path w="372" h="367" extrusionOk="0">
                  <a:moveTo>
                    <a:pt x="183" y="0"/>
                  </a:moveTo>
                  <a:cubicBezTo>
                    <a:pt x="83" y="0"/>
                    <a:pt x="0" y="83"/>
                    <a:pt x="0" y="184"/>
                  </a:cubicBezTo>
                  <a:cubicBezTo>
                    <a:pt x="0" y="285"/>
                    <a:pt x="83" y="367"/>
                    <a:pt x="183" y="367"/>
                  </a:cubicBezTo>
                  <a:cubicBezTo>
                    <a:pt x="285" y="367"/>
                    <a:pt x="371" y="285"/>
                    <a:pt x="371" y="184"/>
                  </a:cubicBezTo>
                  <a:cubicBezTo>
                    <a:pt x="371" y="83"/>
                    <a:pt x="285" y="0"/>
                    <a:pt x="1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7" name="Google Shape;4877;p56"/>
            <p:cNvSpPr/>
            <p:nvPr/>
          </p:nvSpPr>
          <p:spPr>
            <a:xfrm>
              <a:off x="1856694" y="3356199"/>
              <a:ext cx="24845" cy="23676"/>
            </a:xfrm>
            <a:custGeom>
              <a:avLst/>
              <a:gdLst/>
              <a:ahLst/>
              <a:cxnLst/>
              <a:rect l="l" t="t" r="r" b="b"/>
              <a:pathLst>
                <a:path w="701" h="668" extrusionOk="0">
                  <a:moveTo>
                    <a:pt x="186" y="1"/>
                  </a:moveTo>
                  <a:cubicBezTo>
                    <a:pt x="143" y="1"/>
                    <a:pt x="99" y="17"/>
                    <a:pt x="67" y="49"/>
                  </a:cubicBezTo>
                  <a:cubicBezTo>
                    <a:pt x="0" y="116"/>
                    <a:pt x="0" y="225"/>
                    <a:pt x="67" y="292"/>
                  </a:cubicBezTo>
                  <a:lnTo>
                    <a:pt x="109" y="334"/>
                  </a:lnTo>
                  <a:lnTo>
                    <a:pt x="67" y="375"/>
                  </a:lnTo>
                  <a:cubicBezTo>
                    <a:pt x="0" y="442"/>
                    <a:pt x="0" y="550"/>
                    <a:pt x="67" y="618"/>
                  </a:cubicBezTo>
                  <a:cubicBezTo>
                    <a:pt x="101" y="652"/>
                    <a:pt x="142" y="667"/>
                    <a:pt x="187" y="667"/>
                  </a:cubicBezTo>
                  <a:cubicBezTo>
                    <a:pt x="232" y="667"/>
                    <a:pt x="273" y="652"/>
                    <a:pt x="308" y="618"/>
                  </a:cubicBezTo>
                  <a:lnTo>
                    <a:pt x="348" y="577"/>
                  </a:lnTo>
                  <a:lnTo>
                    <a:pt x="393" y="618"/>
                  </a:lnTo>
                  <a:cubicBezTo>
                    <a:pt x="427" y="652"/>
                    <a:pt x="468" y="667"/>
                    <a:pt x="513" y="667"/>
                  </a:cubicBezTo>
                  <a:cubicBezTo>
                    <a:pt x="558" y="667"/>
                    <a:pt x="600" y="652"/>
                    <a:pt x="633" y="618"/>
                  </a:cubicBezTo>
                  <a:cubicBezTo>
                    <a:pt x="700" y="550"/>
                    <a:pt x="700" y="442"/>
                    <a:pt x="633" y="375"/>
                  </a:cubicBezTo>
                  <a:lnTo>
                    <a:pt x="592" y="334"/>
                  </a:lnTo>
                  <a:lnTo>
                    <a:pt x="633" y="292"/>
                  </a:lnTo>
                  <a:cubicBezTo>
                    <a:pt x="700" y="225"/>
                    <a:pt x="700" y="116"/>
                    <a:pt x="633" y="49"/>
                  </a:cubicBezTo>
                  <a:cubicBezTo>
                    <a:pt x="599" y="17"/>
                    <a:pt x="555" y="1"/>
                    <a:pt x="512" y="1"/>
                  </a:cubicBezTo>
                  <a:cubicBezTo>
                    <a:pt x="468" y="1"/>
                    <a:pt x="425" y="17"/>
                    <a:pt x="393" y="49"/>
                  </a:cubicBezTo>
                  <a:lnTo>
                    <a:pt x="348" y="93"/>
                  </a:lnTo>
                  <a:lnTo>
                    <a:pt x="308" y="49"/>
                  </a:lnTo>
                  <a:cubicBezTo>
                    <a:pt x="274" y="17"/>
                    <a:pt x="230" y="1"/>
                    <a:pt x="1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8" name="Google Shape;4878;p56"/>
            <p:cNvSpPr/>
            <p:nvPr/>
          </p:nvSpPr>
          <p:spPr>
            <a:xfrm>
              <a:off x="1791338" y="3356199"/>
              <a:ext cx="24881" cy="23676"/>
            </a:xfrm>
            <a:custGeom>
              <a:avLst/>
              <a:gdLst/>
              <a:ahLst/>
              <a:cxnLst/>
              <a:rect l="l" t="t" r="r" b="b"/>
              <a:pathLst>
                <a:path w="702" h="668" extrusionOk="0">
                  <a:moveTo>
                    <a:pt x="187" y="1"/>
                  </a:moveTo>
                  <a:cubicBezTo>
                    <a:pt x="143" y="1"/>
                    <a:pt x="100" y="17"/>
                    <a:pt x="68" y="49"/>
                  </a:cubicBezTo>
                  <a:cubicBezTo>
                    <a:pt x="1" y="116"/>
                    <a:pt x="1" y="225"/>
                    <a:pt x="68" y="292"/>
                  </a:cubicBezTo>
                  <a:lnTo>
                    <a:pt x="110" y="334"/>
                  </a:lnTo>
                  <a:lnTo>
                    <a:pt x="68" y="375"/>
                  </a:lnTo>
                  <a:cubicBezTo>
                    <a:pt x="1" y="442"/>
                    <a:pt x="1" y="550"/>
                    <a:pt x="68" y="618"/>
                  </a:cubicBezTo>
                  <a:cubicBezTo>
                    <a:pt x="98" y="652"/>
                    <a:pt x="143" y="667"/>
                    <a:pt x="188" y="667"/>
                  </a:cubicBezTo>
                  <a:cubicBezTo>
                    <a:pt x="233" y="667"/>
                    <a:pt x="274" y="652"/>
                    <a:pt x="308" y="618"/>
                  </a:cubicBezTo>
                  <a:lnTo>
                    <a:pt x="349" y="577"/>
                  </a:lnTo>
                  <a:lnTo>
                    <a:pt x="394" y="618"/>
                  </a:lnTo>
                  <a:cubicBezTo>
                    <a:pt x="424" y="652"/>
                    <a:pt x="469" y="667"/>
                    <a:pt x="514" y="667"/>
                  </a:cubicBezTo>
                  <a:cubicBezTo>
                    <a:pt x="559" y="667"/>
                    <a:pt x="600" y="652"/>
                    <a:pt x="634" y="618"/>
                  </a:cubicBezTo>
                  <a:cubicBezTo>
                    <a:pt x="701" y="550"/>
                    <a:pt x="701" y="442"/>
                    <a:pt x="634" y="375"/>
                  </a:cubicBezTo>
                  <a:lnTo>
                    <a:pt x="592" y="334"/>
                  </a:lnTo>
                  <a:lnTo>
                    <a:pt x="634" y="292"/>
                  </a:lnTo>
                  <a:cubicBezTo>
                    <a:pt x="701" y="225"/>
                    <a:pt x="701" y="116"/>
                    <a:pt x="634" y="49"/>
                  </a:cubicBezTo>
                  <a:cubicBezTo>
                    <a:pt x="600" y="17"/>
                    <a:pt x="556" y="1"/>
                    <a:pt x="512" y="1"/>
                  </a:cubicBezTo>
                  <a:cubicBezTo>
                    <a:pt x="469" y="1"/>
                    <a:pt x="426" y="17"/>
                    <a:pt x="394" y="49"/>
                  </a:cubicBezTo>
                  <a:lnTo>
                    <a:pt x="349" y="93"/>
                  </a:lnTo>
                  <a:lnTo>
                    <a:pt x="308" y="49"/>
                  </a:lnTo>
                  <a:cubicBezTo>
                    <a:pt x="275" y="17"/>
                    <a:pt x="230" y="1"/>
                    <a:pt x="18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9" name="Google Shape;4879;p56"/>
            <p:cNvSpPr/>
            <p:nvPr/>
          </p:nvSpPr>
          <p:spPr>
            <a:xfrm>
              <a:off x="1804346" y="3399581"/>
              <a:ext cx="64186" cy="38455"/>
            </a:xfrm>
            <a:custGeom>
              <a:avLst/>
              <a:gdLst/>
              <a:ahLst/>
              <a:cxnLst/>
              <a:rect l="l" t="t" r="r" b="b"/>
              <a:pathLst>
                <a:path w="1811" h="1085" extrusionOk="0">
                  <a:moveTo>
                    <a:pt x="1447" y="346"/>
                  </a:moveTo>
                  <a:cubicBezTo>
                    <a:pt x="1372" y="578"/>
                    <a:pt x="1155" y="739"/>
                    <a:pt x="903" y="739"/>
                  </a:cubicBezTo>
                  <a:cubicBezTo>
                    <a:pt x="656" y="739"/>
                    <a:pt x="439" y="578"/>
                    <a:pt x="364" y="346"/>
                  </a:cubicBezTo>
                  <a:close/>
                  <a:moveTo>
                    <a:pt x="323" y="1"/>
                  </a:moveTo>
                  <a:cubicBezTo>
                    <a:pt x="225" y="1"/>
                    <a:pt x="139" y="46"/>
                    <a:pt x="80" y="121"/>
                  </a:cubicBezTo>
                  <a:cubicBezTo>
                    <a:pt x="19" y="196"/>
                    <a:pt x="1" y="293"/>
                    <a:pt x="23" y="387"/>
                  </a:cubicBezTo>
                  <a:cubicBezTo>
                    <a:pt x="121" y="795"/>
                    <a:pt x="484" y="1084"/>
                    <a:pt x="903" y="1084"/>
                  </a:cubicBezTo>
                  <a:cubicBezTo>
                    <a:pt x="1327" y="1084"/>
                    <a:pt x="1690" y="795"/>
                    <a:pt x="1788" y="387"/>
                  </a:cubicBezTo>
                  <a:cubicBezTo>
                    <a:pt x="1811" y="293"/>
                    <a:pt x="1792" y="196"/>
                    <a:pt x="1731" y="121"/>
                  </a:cubicBezTo>
                  <a:cubicBezTo>
                    <a:pt x="1672" y="46"/>
                    <a:pt x="1582" y="1"/>
                    <a:pt x="14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0" name="Google Shape;4880;p56"/>
            <p:cNvSpPr/>
            <p:nvPr/>
          </p:nvSpPr>
          <p:spPr>
            <a:xfrm>
              <a:off x="1663744" y="3230555"/>
              <a:ext cx="28425" cy="38278"/>
            </a:xfrm>
            <a:custGeom>
              <a:avLst/>
              <a:gdLst/>
              <a:ahLst/>
              <a:cxnLst/>
              <a:rect l="l" t="t" r="r" b="b"/>
              <a:pathLst>
                <a:path w="802" h="1080" extrusionOk="0">
                  <a:moveTo>
                    <a:pt x="402" y="0"/>
                  </a:moveTo>
                  <a:cubicBezTo>
                    <a:pt x="307" y="0"/>
                    <a:pt x="229" y="80"/>
                    <a:pt x="229" y="173"/>
                  </a:cubicBezTo>
                  <a:lnTo>
                    <a:pt x="229" y="372"/>
                  </a:lnTo>
                  <a:lnTo>
                    <a:pt x="172" y="372"/>
                  </a:lnTo>
                  <a:cubicBezTo>
                    <a:pt x="75" y="372"/>
                    <a:pt x="1" y="446"/>
                    <a:pt x="1" y="540"/>
                  </a:cubicBezTo>
                  <a:cubicBezTo>
                    <a:pt x="1" y="633"/>
                    <a:pt x="75" y="713"/>
                    <a:pt x="172" y="713"/>
                  </a:cubicBezTo>
                  <a:lnTo>
                    <a:pt x="229" y="713"/>
                  </a:lnTo>
                  <a:lnTo>
                    <a:pt x="229" y="911"/>
                  </a:lnTo>
                  <a:cubicBezTo>
                    <a:pt x="229" y="1005"/>
                    <a:pt x="307" y="1079"/>
                    <a:pt x="402" y="1079"/>
                  </a:cubicBezTo>
                  <a:cubicBezTo>
                    <a:pt x="495" y="1079"/>
                    <a:pt x="573" y="1005"/>
                    <a:pt x="573" y="911"/>
                  </a:cubicBezTo>
                  <a:lnTo>
                    <a:pt x="573" y="713"/>
                  </a:lnTo>
                  <a:lnTo>
                    <a:pt x="634" y="713"/>
                  </a:lnTo>
                  <a:cubicBezTo>
                    <a:pt x="727" y="713"/>
                    <a:pt x="802" y="633"/>
                    <a:pt x="802" y="540"/>
                  </a:cubicBezTo>
                  <a:cubicBezTo>
                    <a:pt x="802" y="446"/>
                    <a:pt x="727" y="372"/>
                    <a:pt x="634" y="372"/>
                  </a:cubicBezTo>
                  <a:lnTo>
                    <a:pt x="573" y="372"/>
                  </a:lnTo>
                  <a:lnTo>
                    <a:pt x="573" y="173"/>
                  </a:lnTo>
                  <a:cubicBezTo>
                    <a:pt x="573" y="80"/>
                    <a:pt x="495" y="0"/>
                    <a:pt x="4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1" name="Google Shape;4881;p56"/>
            <p:cNvSpPr/>
            <p:nvPr/>
          </p:nvSpPr>
          <p:spPr>
            <a:xfrm>
              <a:off x="1707835" y="3192986"/>
              <a:ext cx="28460" cy="38278"/>
            </a:xfrm>
            <a:custGeom>
              <a:avLst/>
              <a:gdLst/>
              <a:ahLst/>
              <a:cxnLst/>
              <a:rect l="l" t="t" r="r" b="b"/>
              <a:pathLst>
                <a:path w="803" h="1080" extrusionOk="0">
                  <a:moveTo>
                    <a:pt x="401" y="0"/>
                  </a:moveTo>
                  <a:cubicBezTo>
                    <a:pt x="308" y="0"/>
                    <a:pt x="232" y="80"/>
                    <a:pt x="232" y="173"/>
                  </a:cubicBezTo>
                  <a:lnTo>
                    <a:pt x="232" y="372"/>
                  </a:lnTo>
                  <a:lnTo>
                    <a:pt x="173" y="372"/>
                  </a:lnTo>
                  <a:cubicBezTo>
                    <a:pt x="79" y="372"/>
                    <a:pt x="0" y="446"/>
                    <a:pt x="0" y="540"/>
                  </a:cubicBezTo>
                  <a:cubicBezTo>
                    <a:pt x="0" y="637"/>
                    <a:pt x="79" y="713"/>
                    <a:pt x="173" y="713"/>
                  </a:cubicBezTo>
                  <a:lnTo>
                    <a:pt x="232" y="713"/>
                  </a:lnTo>
                  <a:lnTo>
                    <a:pt x="232" y="911"/>
                  </a:lnTo>
                  <a:cubicBezTo>
                    <a:pt x="232" y="1005"/>
                    <a:pt x="308" y="1079"/>
                    <a:pt x="401" y="1079"/>
                  </a:cubicBezTo>
                  <a:cubicBezTo>
                    <a:pt x="495" y="1079"/>
                    <a:pt x="574" y="1005"/>
                    <a:pt x="574" y="911"/>
                  </a:cubicBezTo>
                  <a:lnTo>
                    <a:pt x="574" y="713"/>
                  </a:lnTo>
                  <a:lnTo>
                    <a:pt x="633" y="713"/>
                  </a:lnTo>
                  <a:cubicBezTo>
                    <a:pt x="727" y="713"/>
                    <a:pt x="802" y="637"/>
                    <a:pt x="802" y="540"/>
                  </a:cubicBezTo>
                  <a:cubicBezTo>
                    <a:pt x="802" y="446"/>
                    <a:pt x="727" y="372"/>
                    <a:pt x="633" y="372"/>
                  </a:cubicBezTo>
                  <a:lnTo>
                    <a:pt x="574" y="372"/>
                  </a:lnTo>
                  <a:lnTo>
                    <a:pt x="574" y="173"/>
                  </a:lnTo>
                  <a:cubicBezTo>
                    <a:pt x="574" y="80"/>
                    <a:pt x="495" y="0"/>
                    <a:pt x="4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2" name="Google Shape;4882;p56"/>
            <p:cNvSpPr/>
            <p:nvPr/>
          </p:nvSpPr>
          <p:spPr>
            <a:xfrm>
              <a:off x="1691496" y="3279289"/>
              <a:ext cx="28425" cy="38278"/>
            </a:xfrm>
            <a:custGeom>
              <a:avLst/>
              <a:gdLst/>
              <a:ahLst/>
              <a:cxnLst/>
              <a:rect l="l" t="t" r="r" b="b"/>
              <a:pathLst>
                <a:path w="802" h="1080" extrusionOk="0">
                  <a:moveTo>
                    <a:pt x="401" y="0"/>
                  </a:moveTo>
                  <a:cubicBezTo>
                    <a:pt x="307" y="0"/>
                    <a:pt x="233" y="76"/>
                    <a:pt x="233" y="173"/>
                  </a:cubicBezTo>
                  <a:lnTo>
                    <a:pt x="233" y="368"/>
                  </a:lnTo>
                  <a:lnTo>
                    <a:pt x="172" y="368"/>
                  </a:lnTo>
                  <a:cubicBezTo>
                    <a:pt x="75" y="368"/>
                    <a:pt x="1" y="446"/>
                    <a:pt x="1" y="540"/>
                  </a:cubicBezTo>
                  <a:cubicBezTo>
                    <a:pt x="1" y="634"/>
                    <a:pt x="75" y="712"/>
                    <a:pt x="172" y="712"/>
                  </a:cubicBezTo>
                  <a:lnTo>
                    <a:pt x="233" y="712"/>
                  </a:lnTo>
                  <a:lnTo>
                    <a:pt x="233" y="908"/>
                  </a:lnTo>
                  <a:cubicBezTo>
                    <a:pt x="233" y="1005"/>
                    <a:pt x="307" y="1079"/>
                    <a:pt x="401" y="1079"/>
                  </a:cubicBezTo>
                  <a:cubicBezTo>
                    <a:pt x="495" y="1079"/>
                    <a:pt x="573" y="1005"/>
                    <a:pt x="573" y="908"/>
                  </a:cubicBezTo>
                  <a:lnTo>
                    <a:pt x="573" y="712"/>
                  </a:lnTo>
                  <a:lnTo>
                    <a:pt x="634" y="712"/>
                  </a:lnTo>
                  <a:cubicBezTo>
                    <a:pt x="727" y="712"/>
                    <a:pt x="802" y="634"/>
                    <a:pt x="802" y="540"/>
                  </a:cubicBezTo>
                  <a:cubicBezTo>
                    <a:pt x="802" y="446"/>
                    <a:pt x="727" y="368"/>
                    <a:pt x="634" y="368"/>
                  </a:cubicBezTo>
                  <a:lnTo>
                    <a:pt x="573" y="368"/>
                  </a:lnTo>
                  <a:lnTo>
                    <a:pt x="573" y="173"/>
                  </a:lnTo>
                  <a:cubicBezTo>
                    <a:pt x="573" y="76"/>
                    <a:pt x="495" y="0"/>
                    <a:pt x="4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3" name="Google Shape;4883;p56"/>
            <p:cNvSpPr/>
            <p:nvPr/>
          </p:nvSpPr>
          <p:spPr>
            <a:xfrm>
              <a:off x="1686038" y="3192986"/>
              <a:ext cx="339433" cy="414075"/>
            </a:xfrm>
            <a:custGeom>
              <a:avLst/>
              <a:gdLst/>
              <a:ahLst/>
              <a:cxnLst/>
              <a:rect l="l" t="t" r="r" b="b"/>
              <a:pathLst>
                <a:path w="9577" h="11683" extrusionOk="0">
                  <a:moveTo>
                    <a:pt x="1769" y="3960"/>
                  </a:moveTo>
                  <a:lnTo>
                    <a:pt x="1769" y="5002"/>
                  </a:lnTo>
                  <a:lnTo>
                    <a:pt x="1709" y="5002"/>
                  </a:lnTo>
                  <a:cubicBezTo>
                    <a:pt x="1421" y="5002"/>
                    <a:pt x="1189" y="4770"/>
                    <a:pt x="1189" y="4481"/>
                  </a:cubicBezTo>
                  <a:cubicBezTo>
                    <a:pt x="1189" y="4197"/>
                    <a:pt x="1421" y="3960"/>
                    <a:pt x="1709" y="3960"/>
                  </a:cubicBezTo>
                  <a:close/>
                  <a:moveTo>
                    <a:pt x="6778" y="3960"/>
                  </a:moveTo>
                  <a:cubicBezTo>
                    <a:pt x="7067" y="3960"/>
                    <a:pt x="7298" y="4197"/>
                    <a:pt x="7298" y="4481"/>
                  </a:cubicBezTo>
                  <a:cubicBezTo>
                    <a:pt x="7298" y="4770"/>
                    <a:pt x="7067" y="5002"/>
                    <a:pt x="6778" y="5002"/>
                  </a:cubicBezTo>
                  <a:lnTo>
                    <a:pt x="6719" y="5002"/>
                  </a:lnTo>
                  <a:lnTo>
                    <a:pt x="6719" y="3960"/>
                  </a:lnTo>
                  <a:close/>
                  <a:moveTo>
                    <a:pt x="8854" y="5418"/>
                  </a:moveTo>
                  <a:cubicBezTo>
                    <a:pt x="8861" y="5418"/>
                    <a:pt x="8865" y="5425"/>
                    <a:pt x="8865" y="5433"/>
                  </a:cubicBezTo>
                  <a:lnTo>
                    <a:pt x="8865" y="5800"/>
                  </a:lnTo>
                  <a:cubicBezTo>
                    <a:pt x="8865" y="5807"/>
                    <a:pt x="8861" y="5815"/>
                    <a:pt x="8854" y="5815"/>
                  </a:cubicBezTo>
                  <a:lnTo>
                    <a:pt x="8116" y="5815"/>
                  </a:lnTo>
                  <a:cubicBezTo>
                    <a:pt x="8108" y="5815"/>
                    <a:pt x="8101" y="5807"/>
                    <a:pt x="8101" y="5800"/>
                  </a:cubicBezTo>
                  <a:lnTo>
                    <a:pt x="8101" y="5433"/>
                  </a:lnTo>
                  <a:cubicBezTo>
                    <a:pt x="8101" y="5425"/>
                    <a:pt x="8108" y="5418"/>
                    <a:pt x="8116" y="5418"/>
                  </a:cubicBezTo>
                  <a:close/>
                  <a:moveTo>
                    <a:pt x="4241" y="3361"/>
                  </a:moveTo>
                  <a:lnTo>
                    <a:pt x="4264" y="3384"/>
                  </a:lnTo>
                  <a:cubicBezTo>
                    <a:pt x="4613" y="3784"/>
                    <a:pt x="5066" y="4069"/>
                    <a:pt x="5576" y="4211"/>
                  </a:cubicBezTo>
                  <a:lnTo>
                    <a:pt x="5778" y="4271"/>
                  </a:lnTo>
                  <a:cubicBezTo>
                    <a:pt x="5856" y="4290"/>
                    <a:pt x="5920" y="4342"/>
                    <a:pt x="5958" y="4413"/>
                  </a:cubicBezTo>
                  <a:lnTo>
                    <a:pt x="6377" y="5215"/>
                  </a:lnTo>
                  <a:cubicBezTo>
                    <a:pt x="6354" y="6374"/>
                    <a:pt x="5407" y="7306"/>
                    <a:pt x="4241" y="7306"/>
                  </a:cubicBezTo>
                  <a:cubicBezTo>
                    <a:pt x="3081" y="7306"/>
                    <a:pt x="2133" y="6374"/>
                    <a:pt x="2110" y="5215"/>
                  </a:cubicBezTo>
                  <a:lnTo>
                    <a:pt x="2529" y="4413"/>
                  </a:lnTo>
                  <a:cubicBezTo>
                    <a:pt x="2564" y="4342"/>
                    <a:pt x="2631" y="4290"/>
                    <a:pt x="2706" y="4271"/>
                  </a:cubicBezTo>
                  <a:lnTo>
                    <a:pt x="2912" y="4211"/>
                  </a:lnTo>
                  <a:cubicBezTo>
                    <a:pt x="3421" y="4069"/>
                    <a:pt x="3875" y="3784"/>
                    <a:pt x="4223" y="3384"/>
                  </a:cubicBezTo>
                  <a:lnTo>
                    <a:pt x="4241" y="3361"/>
                  </a:lnTo>
                  <a:close/>
                  <a:moveTo>
                    <a:pt x="1630" y="5340"/>
                  </a:moveTo>
                  <a:cubicBezTo>
                    <a:pt x="1656" y="5343"/>
                    <a:pt x="1683" y="5343"/>
                    <a:pt x="1709" y="5343"/>
                  </a:cubicBezTo>
                  <a:lnTo>
                    <a:pt x="1773" y="5343"/>
                  </a:lnTo>
                  <a:cubicBezTo>
                    <a:pt x="1836" y="6246"/>
                    <a:pt x="2380" y="7014"/>
                    <a:pt x="3152" y="7392"/>
                  </a:cubicBezTo>
                  <a:lnTo>
                    <a:pt x="3152" y="8198"/>
                  </a:lnTo>
                  <a:lnTo>
                    <a:pt x="2192" y="8434"/>
                  </a:lnTo>
                  <a:lnTo>
                    <a:pt x="2192" y="8437"/>
                  </a:lnTo>
                  <a:lnTo>
                    <a:pt x="2185" y="8437"/>
                  </a:lnTo>
                  <a:cubicBezTo>
                    <a:pt x="1919" y="8212"/>
                    <a:pt x="1814" y="8010"/>
                    <a:pt x="1814" y="8010"/>
                  </a:cubicBezTo>
                  <a:cubicBezTo>
                    <a:pt x="1791" y="7965"/>
                    <a:pt x="1751" y="7932"/>
                    <a:pt x="1706" y="7920"/>
                  </a:cubicBezTo>
                  <a:cubicBezTo>
                    <a:pt x="1689" y="7915"/>
                    <a:pt x="1672" y="7913"/>
                    <a:pt x="1656" y="7913"/>
                  </a:cubicBezTo>
                  <a:cubicBezTo>
                    <a:pt x="1624" y="7913"/>
                    <a:pt x="1594" y="7922"/>
                    <a:pt x="1566" y="7939"/>
                  </a:cubicBezTo>
                  <a:cubicBezTo>
                    <a:pt x="1428" y="8029"/>
                    <a:pt x="1261" y="8086"/>
                    <a:pt x="1095" y="8086"/>
                  </a:cubicBezTo>
                  <a:cubicBezTo>
                    <a:pt x="901" y="8086"/>
                    <a:pt x="710" y="8008"/>
                    <a:pt x="570" y="7812"/>
                  </a:cubicBezTo>
                  <a:cubicBezTo>
                    <a:pt x="319" y="7460"/>
                    <a:pt x="495" y="7081"/>
                    <a:pt x="776" y="6860"/>
                  </a:cubicBezTo>
                  <a:cubicBezTo>
                    <a:pt x="1417" y="6369"/>
                    <a:pt x="1585" y="5680"/>
                    <a:pt x="1630" y="5340"/>
                  </a:cubicBezTo>
                  <a:close/>
                  <a:moveTo>
                    <a:pt x="6853" y="5340"/>
                  </a:moveTo>
                  <a:cubicBezTo>
                    <a:pt x="6898" y="5680"/>
                    <a:pt x="7070" y="6369"/>
                    <a:pt x="7708" y="6860"/>
                  </a:cubicBezTo>
                  <a:cubicBezTo>
                    <a:pt x="7808" y="6939"/>
                    <a:pt x="7887" y="7029"/>
                    <a:pt x="7943" y="7123"/>
                  </a:cubicBezTo>
                  <a:lnTo>
                    <a:pt x="7943" y="7662"/>
                  </a:lnTo>
                  <a:cubicBezTo>
                    <a:pt x="7805" y="7681"/>
                    <a:pt x="7677" y="7740"/>
                    <a:pt x="7576" y="7842"/>
                  </a:cubicBezTo>
                  <a:cubicBezTo>
                    <a:pt x="7505" y="7913"/>
                    <a:pt x="7452" y="7996"/>
                    <a:pt x="7423" y="8089"/>
                  </a:cubicBezTo>
                  <a:cubicBezTo>
                    <a:pt x="7412" y="8090"/>
                    <a:pt x="7401" y="8090"/>
                    <a:pt x="7391" y="8090"/>
                  </a:cubicBezTo>
                  <a:cubicBezTo>
                    <a:pt x="7236" y="8090"/>
                    <a:pt x="7075" y="8041"/>
                    <a:pt x="6921" y="7939"/>
                  </a:cubicBezTo>
                  <a:cubicBezTo>
                    <a:pt x="6892" y="7923"/>
                    <a:pt x="6860" y="7915"/>
                    <a:pt x="6827" y="7915"/>
                  </a:cubicBezTo>
                  <a:cubicBezTo>
                    <a:pt x="6812" y="7915"/>
                    <a:pt x="6797" y="7917"/>
                    <a:pt x="6781" y="7920"/>
                  </a:cubicBezTo>
                  <a:cubicBezTo>
                    <a:pt x="6737" y="7932"/>
                    <a:pt x="6696" y="7965"/>
                    <a:pt x="6674" y="8006"/>
                  </a:cubicBezTo>
                  <a:cubicBezTo>
                    <a:pt x="6674" y="8010"/>
                    <a:pt x="6568" y="8212"/>
                    <a:pt x="6302" y="8437"/>
                  </a:cubicBezTo>
                  <a:lnTo>
                    <a:pt x="6295" y="8437"/>
                  </a:lnTo>
                  <a:cubicBezTo>
                    <a:pt x="6295" y="8437"/>
                    <a:pt x="6291" y="8437"/>
                    <a:pt x="6291" y="8434"/>
                  </a:cubicBezTo>
                  <a:lnTo>
                    <a:pt x="5336" y="8198"/>
                  </a:lnTo>
                  <a:lnTo>
                    <a:pt x="5336" y="7392"/>
                  </a:lnTo>
                  <a:cubicBezTo>
                    <a:pt x="6107" y="7014"/>
                    <a:pt x="6651" y="6246"/>
                    <a:pt x="6714" y="5343"/>
                  </a:cubicBezTo>
                  <a:lnTo>
                    <a:pt x="6778" y="5343"/>
                  </a:lnTo>
                  <a:cubicBezTo>
                    <a:pt x="6804" y="5343"/>
                    <a:pt x="6831" y="5343"/>
                    <a:pt x="6853" y="5340"/>
                  </a:cubicBezTo>
                  <a:close/>
                  <a:moveTo>
                    <a:pt x="8681" y="6156"/>
                  </a:moveTo>
                  <a:lnTo>
                    <a:pt x="8681" y="7737"/>
                  </a:lnTo>
                  <a:cubicBezTo>
                    <a:pt x="8681" y="7883"/>
                    <a:pt x="8797" y="7999"/>
                    <a:pt x="8944" y="7999"/>
                  </a:cubicBezTo>
                  <a:cubicBezTo>
                    <a:pt x="9105" y="7999"/>
                    <a:pt x="9232" y="8131"/>
                    <a:pt x="9232" y="8291"/>
                  </a:cubicBezTo>
                  <a:lnTo>
                    <a:pt x="9232" y="8805"/>
                  </a:lnTo>
                  <a:lnTo>
                    <a:pt x="7734" y="8805"/>
                  </a:lnTo>
                  <a:lnTo>
                    <a:pt x="7734" y="8291"/>
                  </a:lnTo>
                  <a:cubicBezTo>
                    <a:pt x="7734" y="8212"/>
                    <a:pt x="7763" y="8138"/>
                    <a:pt x="7816" y="8086"/>
                  </a:cubicBezTo>
                  <a:cubicBezTo>
                    <a:pt x="7872" y="8029"/>
                    <a:pt x="7943" y="7999"/>
                    <a:pt x="8022" y="7999"/>
                  </a:cubicBezTo>
                  <a:cubicBezTo>
                    <a:pt x="8168" y="7999"/>
                    <a:pt x="8284" y="7883"/>
                    <a:pt x="8284" y="7737"/>
                  </a:cubicBezTo>
                  <a:lnTo>
                    <a:pt x="8284" y="6156"/>
                  </a:lnTo>
                  <a:close/>
                  <a:moveTo>
                    <a:pt x="6883" y="8314"/>
                  </a:moveTo>
                  <a:cubicBezTo>
                    <a:pt x="7064" y="8399"/>
                    <a:pt x="7228" y="8430"/>
                    <a:pt x="7366" y="8430"/>
                  </a:cubicBezTo>
                  <a:cubicBezTo>
                    <a:pt x="7373" y="8430"/>
                    <a:pt x="7381" y="8430"/>
                    <a:pt x="7388" y="8430"/>
                  </a:cubicBezTo>
                  <a:lnTo>
                    <a:pt x="7388" y="8925"/>
                  </a:lnTo>
                  <a:cubicBezTo>
                    <a:pt x="7186" y="8752"/>
                    <a:pt x="6951" y="8621"/>
                    <a:pt x="6692" y="8539"/>
                  </a:cubicBezTo>
                  <a:cubicBezTo>
                    <a:pt x="6774" y="8456"/>
                    <a:pt x="6838" y="8378"/>
                    <a:pt x="6883" y="8314"/>
                  </a:cubicBezTo>
                  <a:close/>
                  <a:moveTo>
                    <a:pt x="4995" y="7531"/>
                  </a:moveTo>
                  <a:lnTo>
                    <a:pt x="4995" y="8329"/>
                  </a:lnTo>
                  <a:cubicBezTo>
                    <a:pt x="4995" y="8407"/>
                    <a:pt x="5047" y="8479"/>
                    <a:pt x="5123" y="8497"/>
                  </a:cubicBezTo>
                  <a:lnTo>
                    <a:pt x="6055" y="8729"/>
                  </a:lnTo>
                  <a:cubicBezTo>
                    <a:pt x="5872" y="9569"/>
                    <a:pt x="5118" y="10187"/>
                    <a:pt x="4241" y="10187"/>
                  </a:cubicBezTo>
                  <a:cubicBezTo>
                    <a:pt x="3369" y="10187"/>
                    <a:pt x="2616" y="9569"/>
                    <a:pt x="2429" y="8729"/>
                  </a:cubicBezTo>
                  <a:lnTo>
                    <a:pt x="3361" y="8497"/>
                  </a:lnTo>
                  <a:cubicBezTo>
                    <a:pt x="3440" y="8479"/>
                    <a:pt x="3492" y="8407"/>
                    <a:pt x="3492" y="8329"/>
                  </a:cubicBezTo>
                  <a:lnTo>
                    <a:pt x="3492" y="7531"/>
                  </a:lnTo>
                  <a:cubicBezTo>
                    <a:pt x="3729" y="7610"/>
                    <a:pt x="3983" y="7647"/>
                    <a:pt x="4241" y="7647"/>
                  </a:cubicBezTo>
                  <a:cubicBezTo>
                    <a:pt x="4504" y="7647"/>
                    <a:pt x="4755" y="7610"/>
                    <a:pt x="4995" y="7531"/>
                  </a:cubicBezTo>
                  <a:close/>
                  <a:moveTo>
                    <a:pt x="9232" y="10806"/>
                  </a:moveTo>
                  <a:lnTo>
                    <a:pt x="9232" y="11341"/>
                  </a:lnTo>
                  <a:lnTo>
                    <a:pt x="7734" y="11341"/>
                  </a:lnTo>
                  <a:lnTo>
                    <a:pt x="7734" y="10806"/>
                  </a:lnTo>
                  <a:close/>
                  <a:moveTo>
                    <a:pt x="4241" y="0"/>
                  </a:moveTo>
                  <a:cubicBezTo>
                    <a:pt x="3459" y="0"/>
                    <a:pt x="2721" y="308"/>
                    <a:pt x="2166" y="862"/>
                  </a:cubicBezTo>
                  <a:cubicBezTo>
                    <a:pt x="1611" y="1417"/>
                    <a:pt x="1308" y="2155"/>
                    <a:pt x="1308" y="2938"/>
                  </a:cubicBezTo>
                  <a:lnTo>
                    <a:pt x="1308" y="3721"/>
                  </a:lnTo>
                  <a:cubicBezTo>
                    <a:pt x="1035" y="3863"/>
                    <a:pt x="847" y="4152"/>
                    <a:pt x="847" y="4481"/>
                  </a:cubicBezTo>
                  <a:cubicBezTo>
                    <a:pt x="847" y="4811"/>
                    <a:pt x="1031" y="5096"/>
                    <a:pt x="1297" y="5242"/>
                  </a:cubicBezTo>
                  <a:cubicBezTo>
                    <a:pt x="1271" y="5497"/>
                    <a:pt x="1144" y="6144"/>
                    <a:pt x="570" y="6590"/>
                  </a:cubicBezTo>
                  <a:cubicBezTo>
                    <a:pt x="1" y="7033"/>
                    <a:pt x="27" y="7636"/>
                    <a:pt x="290" y="8006"/>
                  </a:cubicBezTo>
                  <a:cubicBezTo>
                    <a:pt x="439" y="8220"/>
                    <a:pt x="660" y="8363"/>
                    <a:pt x="911" y="8411"/>
                  </a:cubicBezTo>
                  <a:cubicBezTo>
                    <a:pt x="977" y="8424"/>
                    <a:pt x="1043" y="8431"/>
                    <a:pt x="1110" y="8431"/>
                  </a:cubicBezTo>
                  <a:cubicBezTo>
                    <a:pt x="1275" y="8431"/>
                    <a:pt x="1442" y="8391"/>
                    <a:pt x="1604" y="8314"/>
                  </a:cubicBezTo>
                  <a:cubicBezTo>
                    <a:pt x="1649" y="8378"/>
                    <a:pt x="1709" y="8452"/>
                    <a:pt x="1796" y="8539"/>
                  </a:cubicBezTo>
                  <a:cubicBezTo>
                    <a:pt x="1447" y="8651"/>
                    <a:pt x="1136" y="8850"/>
                    <a:pt x="892" y="9127"/>
                  </a:cubicBezTo>
                  <a:cubicBezTo>
                    <a:pt x="829" y="9198"/>
                    <a:pt x="836" y="9303"/>
                    <a:pt x="907" y="9367"/>
                  </a:cubicBezTo>
                  <a:cubicBezTo>
                    <a:pt x="937" y="9397"/>
                    <a:pt x="978" y="9412"/>
                    <a:pt x="1020" y="9412"/>
                  </a:cubicBezTo>
                  <a:cubicBezTo>
                    <a:pt x="1065" y="9412"/>
                    <a:pt x="1113" y="9389"/>
                    <a:pt x="1147" y="9352"/>
                  </a:cubicBezTo>
                  <a:cubicBezTo>
                    <a:pt x="1372" y="9097"/>
                    <a:pt x="1664" y="8921"/>
                    <a:pt x="1993" y="8838"/>
                  </a:cubicBezTo>
                  <a:lnTo>
                    <a:pt x="2099" y="8812"/>
                  </a:lnTo>
                  <a:cubicBezTo>
                    <a:pt x="2320" y="9805"/>
                    <a:pt x="3212" y="10528"/>
                    <a:pt x="4241" y="10528"/>
                  </a:cubicBezTo>
                  <a:cubicBezTo>
                    <a:pt x="5275" y="10528"/>
                    <a:pt x="6167" y="9805"/>
                    <a:pt x="6389" y="8812"/>
                  </a:cubicBezTo>
                  <a:lnTo>
                    <a:pt x="6494" y="8838"/>
                  </a:lnTo>
                  <a:cubicBezTo>
                    <a:pt x="6845" y="8928"/>
                    <a:pt x="7164" y="9130"/>
                    <a:pt x="7388" y="9415"/>
                  </a:cubicBezTo>
                  <a:lnTo>
                    <a:pt x="7388" y="11341"/>
                  </a:lnTo>
                  <a:lnTo>
                    <a:pt x="6489" y="11341"/>
                  </a:lnTo>
                  <a:lnTo>
                    <a:pt x="6489" y="10771"/>
                  </a:lnTo>
                  <a:cubicBezTo>
                    <a:pt x="6489" y="10678"/>
                    <a:pt x="6411" y="10603"/>
                    <a:pt x="6318" y="10603"/>
                  </a:cubicBezTo>
                  <a:cubicBezTo>
                    <a:pt x="6224" y="10603"/>
                    <a:pt x="6145" y="10678"/>
                    <a:pt x="6145" y="10771"/>
                  </a:cubicBezTo>
                  <a:lnTo>
                    <a:pt x="6145" y="11341"/>
                  </a:lnTo>
                  <a:lnTo>
                    <a:pt x="2339" y="11341"/>
                  </a:lnTo>
                  <a:lnTo>
                    <a:pt x="2339" y="10771"/>
                  </a:lnTo>
                  <a:cubicBezTo>
                    <a:pt x="2339" y="10678"/>
                    <a:pt x="2263" y="10603"/>
                    <a:pt x="2170" y="10603"/>
                  </a:cubicBezTo>
                  <a:cubicBezTo>
                    <a:pt x="2076" y="10603"/>
                    <a:pt x="1998" y="10678"/>
                    <a:pt x="1998" y="10771"/>
                  </a:cubicBezTo>
                  <a:lnTo>
                    <a:pt x="1998" y="11341"/>
                  </a:lnTo>
                  <a:lnTo>
                    <a:pt x="727" y="11341"/>
                  </a:lnTo>
                  <a:lnTo>
                    <a:pt x="727" y="10460"/>
                  </a:lnTo>
                  <a:cubicBezTo>
                    <a:pt x="727" y="10299"/>
                    <a:pt x="750" y="10138"/>
                    <a:pt x="795" y="9981"/>
                  </a:cubicBezTo>
                  <a:cubicBezTo>
                    <a:pt x="825" y="9891"/>
                    <a:pt x="772" y="9798"/>
                    <a:pt x="683" y="9768"/>
                  </a:cubicBezTo>
                  <a:cubicBezTo>
                    <a:pt x="667" y="9763"/>
                    <a:pt x="650" y="9761"/>
                    <a:pt x="635" y="9761"/>
                  </a:cubicBezTo>
                  <a:cubicBezTo>
                    <a:pt x="560" y="9761"/>
                    <a:pt x="491" y="9810"/>
                    <a:pt x="469" y="9884"/>
                  </a:cubicBezTo>
                  <a:cubicBezTo>
                    <a:pt x="413" y="10071"/>
                    <a:pt x="387" y="10266"/>
                    <a:pt x="387" y="10460"/>
                  </a:cubicBezTo>
                  <a:lnTo>
                    <a:pt x="387" y="11510"/>
                  </a:lnTo>
                  <a:cubicBezTo>
                    <a:pt x="387" y="11603"/>
                    <a:pt x="461" y="11682"/>
                    <a:pt x="555" y="11682"/>
                  </a:cubicBezTo>
                  <a:lnTo>
                    <a:pt x="9404" y="11682"/>
                  </a:lnTo>
                  <a:cubicBezTo>
                    <a:pt x="9498" y="11682"/>
                    <a:pt x="9577" y="11603"/>
                    <a:pt x="9577" y="11510"/>
                  </a:cubicBezTo>
                  <a:lnTo>
                    <a:pt x="9577" y="10154"/>
                  </a:lnTo>
                  <a:cubicBezTo>
                    <a:pt x="9577" y="10060"/>
                    <a:pt x="9498" y="9981"/>
                    <a:pt x="9404" y="9981"/>
                  </a:cubicBezTo>
                  <a:cubicBezTo>
                    <a:pt x="9311" y="9981"/>
                    <a:pt x="9232" y="10060"/>
                    <a:pt x="9232" y="10154"/>
                  </a:cubicBezTo>
                  <a:lnTo>
                    <a:pt x="9232" y="10465"/>
                  </a:lnTo>
                  <a:lnTo>
                    <a:pt x="7734" y="10465"/>
                  </a:lnTo>
                  <a:lnTo>
                    <a:pt x="7734" y="9146"/>
                  </a:lnTo>
                  <a:lnTo>
                    <a:pt x="9232" y="9146"/>
                  </a:lnTo>
                  <a:lnTo>
                    <a:pt x="9232" y="9355"/>
                  </a:lnTo>
                  <a:cubicBezTo>
                    <a:pt x="9232" y="9449"/>
                    <a:pt x="9311" y="9528"/>
                    <a:pt x="9404" y="9528"/>
                  </a:cubicBezTo>
                  <a:cubicBezTo>
                    <a:pt x="9498" y="9528"/>
                    <a:pt x="9577" y="9449"/>
                    <a:pt x="9577" y="9355"/>
                  </a:cubicBezTo>
                  <a:lnTo>
                    <a:pt x="9577" y="8291"/>
                  </a:lnTo>
                  <a:cubicBezTo>
                    <a:pt x="9577" y="7970"/>
                    <a:pt x="9333" y="7703"/>
                    <a:pt x="9022" y="7662"/>
                  </a:cubicBezTo>
                  <a:lnTo>
                    <a:pt x="9022" y="6111"/>
                  </a:lnTo>
                  <a:cubicBezTo>
                    <a:pt x="9135" y="6051"/>
                    <a:pt x="9206" y="5935"/>
                    <a:pt x="9206" y="5800"/>
                  </a:cubicBezTo>
                  <a:lnTo>
                    <a:pt x="9206" y="5433"/>
                  </a:lnTo>
                  <a:cubicBezTo>
                    <a:pt x="9206" y="5238"/>
                    <a:pt x="9048" y="5077"/>
                    <a:pt x="8854" y="5077"/>
                  </a:cubicBezTo>
                  <a:lnTo>
                    <a:pt x="8116" y="5077"/>
                  </a:lnTo>
                  <a:cubicBezTo>
                    <a:pt x="7917" y="5077"/>
                    <a:pt x="7760" y="5238"/>
                    <a:pt x="7760" y="5433"/>
                  </a:cubicBezTo>
                  <a:lnTo>
                    <a:pt x="7760" y="5800"/>
                  </a:lnTo>
                  <a:cubicBezTo>
                    <a:pt x="7760" y="5935"/>
                    <a:pt x="7834" y="6051"/>
                    <a:pt x="7943" y="6111"/>
                  </a:cubicBezTo>
                  <a:lnTo>
                    <a:pt x="7943" y="6613"/>
                  </a:lnTo>
                  <a:cubicBezTo>
                    <a:pt x="7936" y="6606"/>
                    <a:pt x="7928" y="6598"/>
                    <a:pt x="7917" y="6590"/>
                  </a:cubicBezTo>
                  <a:cubicBezTo>
                    <a:pt x="7343" y="6144"/>
                    <a:pt x="7217" y="5492"/>
                    <a:pt x="7186" y="5242"/>
                  </a:cubicBezTo>
                  <a:cubicBezTo>
                    <a:pt x="7456" y="5096"/>
                    <a:pt x="7640" y="4811"/>
                    <a:pt x="7640" y="4481"/>
                  </a:cubicBezTo>
                  <a:cubicBezTo>
                    <a:pt x="7640" y="4152"/>
                    <a:pt x="7452" y="3863"/>
                    <a:pt x="7179" y="3721"/>
                  </a:cubicBezTo>
                  <a:lnTo>
                    <a:pt x="7179" y="2938"/>
                  </a:lnTo>
                  <a:cubicBezTo>
                    <a:pt x="7179" y="2559"/>
                    <a:pt x="7108" y="2193"/>
                    <a:pt x="6969" y="1844"/>
                  </a:cubicBezTo>
                  <a:cubicBezTo>
                    <a:pt x="6943" y="1778"/>
                    <a:pt x="6879" y="1738"/>
                    <a:pt x="6811" y="1738"/>
                  </a:cubicBezTo>
                  <a:cubicBezTo>
                    <a:pt x="6790" y="1738"/>
                    <a:pt x="6769" y="1742"/>
                    <a:pt x="6748" y="1750"/>
                  </a:cubicBezTo>
                  <a:cubicBezTo>
                    <a:pt x="6658" y="1783"/>
                    <a:pt x="6617" y="1885"/>
                    <a:pt x="6651" y="1971"/>
                  </a:cubicBezTo>
                  <a:cubicBezTo>
                    <a:pt x="6774" y="2278"/>
                    <a:pt x="6838" y="2604"/>
                    <a:pt x="6838" y="2938"/>
                  </a:cubicBezTo>
                  <a:lnTo>
                    <a:pt x="6838" y="3623"/>
                  </a:lnTo>
                  <a:cubicBezTo>
                    <a:pt x="6819" y="3619"/>
                    <a:pt x="6797" y="3619"/>
                    <a:pt x="6778" y="3619"/>
                  </a:cubicBezTo>
                  <a:lnTo>
                    <a:pt x="6546" y="3619"/>
                  </a:lnTo>
                  <a:cubicBezTo>
                    <a:pt x="6452" y="3619"/>
                    <a:pt x="6377" y="3694"/>
                    <a:pt x="6377" y="3792"/>
                  </a:cubicBezTo>
                  <a:lnTo>
                    <a:pt x="6377" y="4477"/>
                  </a:lnTo>
                  <a:lnTo>
                    <a:pt x="6261" y="4256"/>
                  </a:lnTo>
                  <a:cubicBezTo>
                    <a:pt x="6183" y="4103"/>
                    <a:pt x="6040" y="3986"/>
                    <a:pt x="5872" y="3941"/>
                  </a:cubicBezTo>
                  <a:lnTo>
                    <a:pt x="5669" y="3882"/>
                  </a:lnTo>
                  <a:cubicBezTo>
                    <a:pt x="5223" y="3758"/>
                    <a:pt x="4826" y="3507"/>
                    <a:pt x="4523" y="3159"/>
                  </a:cubicBezTo>
                  <a:lnTo>
                    <a:pt x="4373" y="2986"/>
                  </a:lnTo>
                  <a:cubicBezTo>
                    <a:pt x="4339" y="2949"/>
                    <a:pt x="4294" y="2926"/>
                    <a:pt x="4241" y="2926"/>
                  </a:cubicBezTo>
                  <a:cubicBezTo>
                    <a:pt x="4193" y="2926"/>
                    <a:pt x="4148" y="2949"/>
                    <a:pt x="4115" y="2986"/>
                  </a:cubicBezTo>
                  <a:lnTo>
                    <a:pt x="3964" y="3159"/>
                  </a:lnTo>
                  <a:cubicBezTo>
                    <a:pt x="3661" y="3507"/>
                    <a:pt x="3264" y="3758"/>
                    <a:pt x="2818" y="3882"/>
                  </a:cubicBezTo>
                  <a:lnTo>
                    <a:pt x="2616" y="3941"/>
                  </a:lnTo>
                  <a:cubicBezTo>
                    <a:pt x="2448" y="3986"/>
                    <a:pt x="2305" y="4103"/>
                    <a:pt x="2226" y="4256"/>
                  </a:cubicBezTo>
                  <a:lnTo>
                    <a:pt x="2110" y="4477"/>
                  </a:lnTo>
                  <a:lnTo>
                    <a:pt x="2110" y="3792"/>
                  </a:lnTo>
                  <a:cubicBezTo>
                    <a:pt x="2110" y="3694"/>
                    <a:pt x="2031" y="3619"/>
                    <a:pt x="1938" y="3619"/>
                  </a:cubicBezTo>
                  <a:lnTo>
                    <a:pt x="1709" y="3619"/>
                  </a:lnTo>
                  <a:cubicBezTo>
                    <a:pt x="1687" y="3619"/>
                    <a:pt x="1668" y="3619"/>
                    <a:pt x="1649" y="3623"/>
                  </a:cubicBezTo>
                  <a:lnTo>
                    <a:pt x="1649" y="2938"/>
                  </a:lnTo>
                  <a:cubicBezTo>
                    <a:pt x="1649" y="2245"/>
                    <a:pt x="1919" y="1593"/>
                    <a:pt x="2410" y="1102"/>
                  </a:cubicBezTo>
                  <a:cubicBezTo>
                    <a:pt x="2901" y="615"/>
                    <a:pt x="3549" y="345"/>
                    <a:pt x="4241" y="345"/>
                  </a:cubicBezTo>
                  <a:cubicBezTo>
                    <a:pt x="5040" y="345"/>
                    <a:pt x="5782" y="701"/>
                    <a:pt x="6276" y="1327"/>
                  </a:cubicBezTo>
                  <a:cubicBezTo>
                    <a:pt x="6310" y="1369"/>
                    <a:pt x="6359" y="1391"/>
                    <a:pt x="6409" y="1391"/>
                  </a:cubicBezTo>
                  <a:cubicBezTo>
                    <a:pt x="6446" y="1391"/>
                    <a:pt x="6484" y="1379"/>
                    <a:pt x="6516" y="1353"/>
                  </a:cubicBezTo>
                  <a:cubicBezTo>
                    <a:pt x="6591" y="1297"/>
                    <a:pt x="6602" y="1188"/>
                    <a:pt x="6546" y="1114"/>
                  </a:cubicBezTo>
                  <a:cubicBezTo>
                    <a:pt x="5984" y="405"/>
                    <a:pt x="5145" y="0"/>
                    <a:pt x="42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84" name="Google Shape;4884;p56"/>
          <p:cNvGrpSpPr/>
          <p:nvPr/>
        </p:nvGrpSpPr>
        <p:grpSpPr>
          <a:xfrm>
            <a:off x="3392517" y="1817494"/>
            <a:ext cx="372014" cy="372005"/>
            <a:chOff x="3226625" y="3192986"/>
            <a:chExt cx="414039" cy="414075"/>
          </a:xfrm>
        </p:grpSpPr>
        <p:sp>
          <p:nvSpPr>
            <p:cNvPr id="4885" name="Google Shape;4885;p56"/>
            <p:cNvSpPr/>
            <p:nvPr/>
          </p:nvSpPr>
          <p:spPr>
            <a:xfrm>
              <a:off x="3338446" y="3410143"/>
              <a:ext cx="49938" cy="19741"/>
            </a:xfrm>
            <a:custGeom>
              <a:avLst/>
              <a:gdLst/>
              <a:ahLst/>
              <a:cxnLst/>
              <a:rect l="l" t="t" r="r" b="b"/>
              <a:pathLst>
                <a:path w="1409" h="557" extrusionOk="0">
                  <a:moveTo>
                    <a:pt x="189" y="1"/>
                  </a:moveTo>
                  <a:cubicBezTo>
                    <a:pt x="145" y="1"/>
                    <a:pt x="101" y="18"/>
                    <a:pt x="68" y="51"/>
                  </a:cubicBezTo>
                  <a:cubicBezTo>
                    <a:pt x="0" y="119"/>
                    <a:pt x="0" y="224"/>
                    <a:pt x="68" y="292"/>
                  </a:cubicBezTo>
                  <a:cubicBezTo>
                    <a:pt x="236" y="463"/>
                    <a:pt x="464" y="557"/>
                    <a:pt x="704" y="557"/>
                  </a:cubicBezTo>
                  <a:cubicBezTo>
                    <a:pt x="944" y="557"/>
                    <a:pt x="1173" y="463"/>
                    <a:pt x="1341" y="292"/>
                  </a:cubicBezTo>
                  <a:cubicBezTo>
                    <a:pt x="1408" y="224"/>
                    <a:pt x="1408" y="115"/>
                    <a:pt x="1341" y="51"/>
                  </a:cubicBezTo>
                  <a:cubicBezTo>
                    <a:pt x="1307" y="18"/>
                    <a:pt x="1263" y="1"/>
                    <a:pt x="1219" y="1"/>
                  </a:cubicBezTo>
                  <a:cubicBezTo>
                    <a:pt x="1176" y="1"/>
                    <a:pt x="1132" y="18"/>
                    <a:pt x="1098" y="51"/>
                  </a:cubicBezTo>
                  <a:cubicBezTo>
                    <a:pt x="993" y="157"/>
                    <a:pt x="854" y="212"/>
                    <a:pt x="704" y="212"/>
                  </a:cubicBezTo>
                  <a:cubicBezTo>
                    <a:pt x="554" y="212"/>
                    <a:pt x="416" y="157"/>
                    <a:pt x="307" y="51"/>
                  </a:cubicBezTo>
                  <a:cubicBezTo>
                    <a:pt x="275" y="18"/>
                    <a:pt x="232" y="1"/>
                    <a:pt x="1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6" name="Google Shape;4886;p56"/>
            <p:cNvSpPr/>
            <p:nvPr/>
          </p:nvSpPr>
          <p:spPr>
            <a:xfrm>
              <a:off x="3310127" y="3354711"/>
              <a:ext cx="38278" cy="25271"/>
            </a:xfrm>
            <a:custGeom>
              <a:avLst/>
              <a:gdLst/>
              <a:ahLst/>
              <a:cxnLst/>
              <a:rect l="l" t="t" r="r" b="b"/>
              <a:pathLst>
                <a:path w="1080" h="713" extrusionOk="0">
                  <a:moveTo>
                    <a:pt x="540" y="1"/>
                  </a:moveTo>
                  <a:cubicBezTo>
                    <a:pt x="244" y="1"/>
                    <a:pt x="1" y="241"/>
                    <a:pt x="1" y="540"/>
                  </a:cubicBezTo>
                  <a:cubicBezTo>
                    <a:pt x="1" y="634"/>
                    <a:pt x="80" y="713"/>
                    <a:pt x="173" y="713"/>
                  </a:cubicBezTo>
                  <a:cubicBezTo>
                    <a:pt x="267" y="713"/>
                    <a:pt x="341" y="634"/>
                    <a:pt x="341" y="540"/>
                  </a:cubicBezTo>
                  <a:cubicBezTo>
                    <a:pt x="341" y="431"/>
                    <a:pt x="431" y="341"/>
                    <a:pt x="540" y="341"/>
                  </a:cubicBezTo>
                  <a:cubicBezTo>
                    <a:pt x="649" y="341"/>
                    <a:pt x="739" y="431"/>
                    <a:pt x="739" y="540"/>
                  </a:cubicBezTo>
                  <a:cubicBezTo>
                    <a:pt x="739" y="634"/>
                    <a:pt x="814" y="713"/>
                    <a:pt x="912" y="713"/>
                  </a:cubicBezTo>
                  <a:cubicBezTo>
                    <a:pt x="1005" y="713"/>
                    <a:pt x="1080" y="634"/>
                    <a:pt x="1080" y="540"/>
                  </a:cubicBezTo>
                  <a:cubicBezTo>
                    <a:pt x="1080" y="241"/>
                    <a:pt x="841" y="1"/>
                    <a:pt x="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7" name="Google Shape;4887;p56"/>
            <p:cNvSpPr/>
            <p:nvPr/>
          </p:nvSpPr>
          <p:spPr>
            <a:xfrm>
              <a:off x="3378390" y="3354711"/>
              <a:ext cx="38278" cy="25271"/>
            </a:xfrm>
            <a:custGeom>
              <a:avLst/>
              <a:gdLst/>
              <a:ahLst/>
              <a:cxnLst/>
              <a:rect l="l" t="t" r="r" b="b"/>
              <a:pathLst>
                <a:path w="1080" h="713" extrusionOk="0">
                  <a:moveTo>
                    <a:pt x="540" y="1"/>
                  </a:moveTo>
                  <a:cubicBezTo>
                    <a:pt x="241" y="1"/>
                    <a:pt x="1" y="241"/>
                    <a:pt x="1" y="540"/>
                  </a:cubicBezTo>
                  <a:cubicBezTo>
                    <a:pt x="1" y="634"/>
                    <a:pt x="75" y="713"/>
                    <a:pt x="169" y="713"/>
                  </a:cubicBezTo>
                  <a:cubicBezTo>
                    <a:pt x="263" y="713"/>
                    <a:pt x="341" y="634"/>
                    <a:pt x="341" y="540"/>
                  </a:cubicBezTo>
                  <a:cubicBezTo>
                    <a:pt x="341" y="431"/>
                    <a:pt x="431" y="341"/>
                    <a:pt x="540" y="341"/>
                  </a:cubicBezTo>
                  <a:cubicBezTo>
                    <a:pt x="649" y="341"/>
                    <a:pt x="735" y="431"/>
                    <a:pt x="735" y="540"/>
                  </a:cubicBezTo>
                  <a:cubicBezTo>
                    <a:pt x="735" y="634"/>
                    <a:pt x="814" y="713"/>
                    <a:pt x="907" y="713"/>
                  </a:cubicBezTo>
                  <a:cubicBezTo>
                    <a:pt x="1001" y="713"/>
                    <a:pt x="1080" y="634"/>
                    <a:pt x="1080" y="540"/>
                  </a:cubicBezTo>
                  <a:cubicBezTo>
                    <a:pt x="1080" y="241"/>
                    <a:pt x="836" y="1"/>
                    <a:pt x="5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8" name="Google Shape;4888;p56"/>
            <p:cNvSpPr/>
            <p:nvPr/>
          </p:nvSpPr>
          <p:spPr>
            <a:xfrm>
              <a:off x="3226625" y="3192986"/>
              <a:ext cx="414039" cy="414075"/>
            </a:xfrm>
            <a:custGeom>
              <a:avLst/>
              <a:gdLst/>
              <a:ahLst/>
              <a:cxnLst/>
              <a:rect l="l" t="t" r="r" b="b"/>
              <a:pathLst>
                <a:path w="11682" h="11683" extrusionOk="0">
                  <a:moveTo>
                    <a:pt x="1383" y="3960"/>
                  </a:moveTo>
                  <a:lnTo>
                    <a:pt x="1383" y="5002"/>
                  </a:lnTo>
                  <a:lnTo>
                    <a:pt x="1323" y="5002"/>
                  </a:lnTo>
                  <a:cubicBezTo>
                    <a:pt x="1039" y="5002"/>
                    <a:pt x="802" y="4770"/>
                    <a:pt x="802" y="4481"/>
                  </a:cubicBezTo>
                  <a:cubicBezTo>
                    <a:pt x="802" y="4197"/>
                    <a:pt x="1039" y="3960"/>
                    <a:pt x="1323" y="3960"/>
                  </a:cubicBezTo>
                  <a:close/>
                  <a:moveTo>
                    <a:pt x="6396" y="3960"/>
                  </a:moveTo>
                  <a:cubicBezTo>
                    <a:pt x="6681" y="3960"/>
                    <a:pt x="6913" y="4197"/>
                    <a:pt x="6913" y="4481"/>
                  </a:cubicBezTo>
                  <a:cubicBezTo>
                    <a:pt x="6913" y="4770"/>
                    <a:pt x="6681" y="5002"/>
                    <a:pt x="6396" y="5002"/>
                  </a:cubicBezTo>
                  <a:lnTo>
                    <a:pt x="6335" y="5002"/>
                  </a:lnTo>
                  <a:lnTo>
                    <a:pt x="6335" y="3960"/>
                  </a:lnTo>
                  <a:close/>
                  <a:moveTo>
                    <a:pt x="3859" y="3500"/>
                  </a:moveTo>
                  <a:lnTo>
                    <a:pt x="4058" y="3829"/>
                  </a:lnTo>
                  <a:cubicBezTo>
                    <a:pt x="4088" y="3878"/>
                    <a:pt x="4144" y="3912"/>
                    <a:pt x="4204" y="3912"/>
                  </a:cubicBezTo>
                  <a:lnTo>
                    <a:pt x="5114" y="3912"/>
                  </a:lnTo>
                  <a:cubicBezTo>
                    <a:pt x="5178" y="3912"/>
                    <a:pt x="5242" y="3870"/>
                    <a:pt x="5268" y="3811"/>
                  </a:cubicBezTo>
                  <a:lnTo>
                    <a:pt x="5388" y="3552"/>
                  </a:lnTo>
                  <a:lnTo>
                    <a:pt x="5991" y="5200"/>
                  </a:lnTo>
                  <a:cubicBezTo>
                    <a:pt x="5976" y="6366"/>
                    <a:pt x="5024" y="7306"/>
                    <a:pt x="3859" y="7306"/>
                  </a:cubicBezTo>
                  <a:cubicBezTo>
                    <a:pt x="2694" y="7306"/>
                    <a:pt x="1743" y="6366"/>
                    <a:pt x="1727" y="5205"/>
                  </a:cubicBezTo>
                  <a:lnTo>
                    <a:pt x="2331" y="3552"/>
                  </a:lnTo>
                  <a:lnTo>
                    <a:pt x="2450" y="3811"/>
                  </a:lnTo>
                  <a:cubicBezTo>
                    <a:pt x="2477" y="3870"/>
                    <a:pt x="2537" y="3912"/>
                    <a:pt x="2604" y="3912"/>
                  </a:cubicBezTo>
                  <a:lnTo>
                    <a:pt x="3515" y="3912"/>
                  </a:lnTo>
                  <a:cubicBezTo>
                    <a:pt x="3574" y="3912"/>
                    <a:pt x="3627" y="3878"/>
                    <a:pt x="3660" y="3829"/>
                  </a:cubicBezTo>
                  <a:lnTo>
                    <a:pt x="3859" y="3500"/>
                  </a:lnTo>
                  <a:close/>
                  <a:moveTo>
                    <a:pt x="1390" y="5343"/>
                  </a:moveTo>
                  <a:cubicBezTo>
                    <a:pt x="1450" y="6246"/>
                    <a:pt x="1997" y="7014"/>
                    <a:pt x="2765" y="7392"/>
                  </a:cubicBezTo>
                  <a:lnTo>
                    <a:pt x="2765" y="8198"/>
                  </a:lnTo>
                  <a:lnTo>
                    <a:pt x="1525" y="8505"/>
                  </a:lnTo>
                  <a:cubicBezTo>
                    <a:pt x="1435" y="8527"/>
                    <a:pt x="1349" y="8558"/>
                    <a:pt x="1263" y="8591"/>
                  </a:cubicBezTo>
                  <a:lnTo>
                    <a:pt x="1263" y="5343"/>
                  </a:lnTo>
                  <a:close/>
                  <a:moveTo>
                    <a:pt x="6451" y="5343"/>
                  </a:moveTo>
                  <a:lnTo>
                    <a:pt x="6451" y="8591"/>
                  </a:lnTo>
                  <a:cubicBezTo>
                    <a:pt x="6370" y="8558"/>
                    <a:pt x="6280" y="8527"/>
                    <a:pt x="6190" y="8505"/>
                  </a:cubicBezTo>
                  <a:lnTo>
                    <a:pt x="4953" y="8198"/>
                  </a:lnTo>
                  <a:lnTo>
                    <a:pt x="4953" y="7392"/>
                  </a:lnTo>
                  <a:cubicBezTo>
                    <a:pt x="5721" y="7014"/>
                    <a:pt x="6268" y="6246"/>
                    <a:pt x="6328" y="5343"/>
                  </a:cubicBezTo>
                  <a:close/>
                  <a:moveTo>
                    <a:pt x="4608" y="7531"/>
                  </a:moveTo>
                  <a:lnTo>
                    <a:pt x="4608" y="8329"/>
                  </a:lnTo>
                  <a:cubicBezTo>
                    <a:pt x="4608" y="8407"/>
                    <a:pt x="4665" y="8479"/>
                    <a:pt x="4739" y="8497"/>
                  </a:cubicBezTo>
                  <a:lnTo>
                    <a:pt x="5673" y="8729"/>
                  </a:lnTo>
                  <a:cubicBezTo>
                    <a:pt x="5489" y="9569"/>
                    <a:pt x="4732" y="10187"/>
                    <a:pt x="3859" y="10187"/>
                  </a:cubicBezTo>
                  <a:cubicBezTo>
                    <a:pt x="2986" y="10187"/>
                    <a:pt x="2230" y="9569"/>
                    <a:pt x="2046" y="8729"/>
                  </a:cubicBezTo>
                  <a:lnTo>
                    <a:pt x="2979" y="8497"/>
                  </a:lnTo>
                  <a:cubicBezTo>
                    <a:pt x="3054" y="8479"/>
                    <a:pt x="3110" y="8407"/>
                    <a:pt x="3110" y="8329"/>
                  </a:cubicBezTo>
                  <a:lnTo>
                    <a:pt x="3110" y="7531"/>
                  </a:lnTo>
                  <a:cubicBezTo>
                    <a:pt x="3346" y="7610"/>
                    <a:pt x="3597" y="7647"/>
                    <a:pt x="3859" y="7647"/>
                  </a:cubicBezTo>
                  <a:cubicBezTo>
                    <a:pt x="4122" y="7647"/>
                    <a:pt x="4373" y="7610"/>
                    <a:pt x="4608" y="7531"/>
                  </a:cubicBezTo>
                  <a:close/>
                  <a:moveTo>
                    <a:pt x="3859" y="0"/>
                  </a:moveTo>
                  <a:cubicBezTo>
                    <a:pt x="2900" y="0"/>
                    <a:pt x="1997" y="472"/>
                    <a:pt x="1447" y="1263"/>
                  </a:cubicBezTo>
                  <a:cubicBezTo>
                    <a:pt x="1394" y="1342"/>
                    <a:pt x="1413" y="1446"/>
                    <a:pt x="1492" y="1499"/>
                  </a:cubicBezTo>
                  <a:cubicBezTo>
                    <a:pt x="1521" y="1521"/>
                    <a:pt x="1555" y="1531"/>
                    <a:pt x="1589" y="1531"/>
                  </a:cubicBezTo>
                  <a:cubicBezTo>
                    <a:pt x="1642" y="1531"/>
                    <a:pt x="1695" y="1506"/>
                    <a:pt x="1727" y="1458"/>
                  </a:cubicBezTo>
                  <a:cubicBezTo>
                    <a:pt x="2215" y="761"/>
                    <a:pt x="3009" y="345"/>
                    <a:pt x="3859" y="345"/>
                  </a:cubicBezTo>
                  <a:cubicBezTo>
                    <a:pt x="5291" y="345"/>
                    <a:pt x="6451" y="1506"/>
                    <a:pt x="6451" y="2938"/>
                  </a:cubicBezTo>
                  <a:lnTo>
                    <a:pt x="6451" y="3623"/>
                  </a:lnTo>
                  <a:cubicBezTo>
                    <a:pt x="6433" y="3619"/>
                    <a:pt x="6415" y="3619"/>
                    <a:pt x="6396" y="3619"/>
                  </a:cubicBezTo>
                  <a:lnTo>
                    <a:pt x="6164" y="3619"/>
                  </a:lnTo>
                  <a:cubicBezTo>
                    <a:pt x="6069" y="3619"/>
                    <a:pt x="5991" y="3694"/>
                    <a:pt x="5991" y="3792"/>
                  </a:cubicBezTo>
                  <a:lnTo>
                    <a:pt x="5991" y="4208"/>
                  </a:lnTo>
                  <a:lnTo>
                    <a:pt x="5564" y="3039"/>
                  </a:lnTo>
                  <a:cubicBezTo>
                    <a:pt x="5542" y="2975"/>
                    <a:pt x="5478" y="2930"/>
                    <a:pt x="5410" y="2926"/>
                  </a:cubicBezTo>
                  <a:cubicBezTo>
                    <a:pt x="5339" y="2926"/>
                    <a:pt x="5275" y="2964"/>
                    <a:pt x="5246" y="3028"/>
                  </a:cubicBezTo>
                  <a:lnTo>
                    <a:pt x="5002" y="3567"/>
                  </a:lnTo>
                  <a:lnTo>
                    <a:pt x="4302" y="3567"/>
                  </a:lnTo>
                  <a:lnTo>
                    <a:pt x="4006" y="3080"/>
                  </a:lnTo>
                  <a:cubicBezTo>
                    <a:pt x="3975" y="3028"/>
                    <a:pt x="3919" y="2997"/>
                    <a:pt x="3859" y="2997"/>
                  </a:cubicBezTo>
                  <a:cubicBezTo>
                    <a:pt x="3799" y="2997"/>
                    <a:pt x="3743" y="3028"/>
                    <a:pt x="3714" y="3080"/>
                  </a:cubicBezTo>
                  <a:lnTo>
                    <a:pt x="3417" y="3567"/>
                  </a:lnTo>
                  <a:lnTo>
                    <a:pt x="2716" y="3567"/>
                  </a:lnTo>
                  <a:lnTo>
                    <a:pt x="2469" y="3028"/>
                  </a:lnTo>
                  <a:cubicBezTo>
                    <a:pt x="2443" y="2964"/>
                    <a:pt x="2379" y="2926"/>
                    <a:pt x="2308" y="2926"/>
                  </a:cubicBezTo>
                  <a:cubicBezTo>
                    <a:pt x="2241" y="2930"/>
                    <a:pt x="2177" y="2975"/>
                    <a:pt x="2154" y="3039"/>
                  </a:cubicBezTo>
                  <a:lnTo>
                    <a:pt x="1727" y="4208"/>
                  </a:lnTo>
                  <a:lnTo>
                    <a:pt x="1727" y="3792"/>
                  </a:lnTo>
                  <a:cubicBezTo>
                    <a:pt x="1727" y="3694"/>
                    <a:pt x="1649" y="3619"/>
                    <a:pt x="1556" y="3619"/>
                  </a:cubicBezTo>
                  <a:lnTo>
                    <a:pt x="1323" y="3619"/>
                  </a:lnTo>
                  <a:cubicBezTo>
                    <a:pt x="1304" y="3619"/>
                    <a:pt x="1286" y="3619"/>
                    <a:pt x="1267" y="3623"/>
                  </a:cubicBezTo>
                  <a:lnTo>
                    <a:pt x="1267" y="2938"/>
                  </a:lnTo>
                  <a:cubicBezTo>
                    <a:pt x="1267" y="2660"/>
                    <a:pt x="1308" y="2387"/>
                    <a:pt x="1394" y="2129"/>
                  </a:cubicBezTo>
                  <a:cubicBezTo>
                    <a:pt x="1424" y="2039"/>
                    <a:pt x="1376" y="1941"/>
                    <a:pt x="1286" y="1911"/>
                  </a:cubicBezTo>
                  <a:cubicBezTo>
                    <a:pt x="1268" y="1905"/>
                    <a:pt x="1250" y="1902"/>
                    <a:pt x="1232" y="1902"/>
                  </a:cubicBezTo>
                  <a:cubicBezTo>
                    <a:pt x="1160" y="1902"/>
                    <a:pt x="1092" y="1948"/>
                    <a:pt x="1068" y="2020"/>
                  </a:cubicBezTo>
                  <a:cubicBezTo>
                    <a:pt x="971" y="2316"/>
                    <a:pt x="922" y="2623"/>
                    <a:pt x="922" y="2938"/>
                  </a:cubicBezTo>
                  <a:lnTo>
                    <a:pt x="922" y="3717"/>
                  </a:lnTo>
                  <a:cubicBezTo>
                    <a:pt x="648" y="3863"/>
                    <a:pt x="461" y="4152"/>
                    <a:pt x="461" y="4481"/>
                  </a:cubicBezTo>
                  <a:cubicBezTo>
                    <a:pt x="461" y="4811"/>
                    <a:pt x="648" y="5099"/>
                    <a:pt x="922" y="5245"/>
                  </a:cubicBezTo>
                  <a:lnTo>
                    <a:pt x="922" y="8767"/>
                  </a:lnTo>
                  <a:cubicBezTo>
                    <a:pt x="360" y="9130"/>
                    <a:pt x="0" y="9760"/>
                    <a:pt x="0" y="10460"/>
                  </a:cubicBezTo>
                  <a:lnTo>
                    <a:pt x="0" y="11510"/>
                  </a:lnTo>
                  <a:cubicBezTo>
                    <a:pt x="0" y="11603"/>
                    <a:pt x="79" y="11682"/>
                    <a:pt x="173" y="11682"/>
                  </a:cubicBezTo>
                  <a:lnTo>
                    <a:pt x="7546" y="11682"/>
                  </a:lnTo>
                  <a:cubicBezTo>
                    <a:pt x="7639" y="11682"/>
                    <a:pt x="7718" y="11603"/>
                    <a:pt x="7718" y="11510"/>
                  </a:cubicBezTo>
                  <a:lnTo>
                    <a:pt x="7718" y="10460"/>
                  </a:lnTo>
                  <a:cubicBezTo>
                    <a:pt x="7718" y="10408"/>
                    <a:pt x="7715" y="10352"/>
                    <a:pt x="7710" y="10299"/>
                  </a:cubicBezTo>
                  <a:cubicBezTo>
                    <a:pt x="7703" y="10210"/>
                    <a:pt x="7628" y="10145"/>
                    <a:pt x="7541" y="10145"/>
                  </a:cubicBezTo>
                  <a:cubicBezTo>
                    <a:pt x="7536" y="10145"/>
                    <a:pt x="7531" y="10145"/>
                    <a:pt x="7527" y="10146"/>
                  </a:cubicBezTo>
                  <a:cubicBezTo>
                    <a:pt x="7433" y="10154"/>
                    <a:pt x="7362" y="10235"/>
                    <a:pt x="7369" y="10330"/>
                  </a:cubicBezTo>
                  <a:cubicBezTo>
                    <a:pt x="7373" y="10370"/>
                    <a:pt x="7373" y="10415"/>
                    <a:pt x="7373" y="10460"/>
                  </a:cubicBezTo>
                  <a:lnTo>
                    <a:pt x="7373" y="11341"/>
                  </a:lnTo>
                  <a:lnTo>
                    <a:pt x="6103" y="11341"/>
                  </a:lnTo>
                  <a:lnTo>
                    <a:pt x="6103" y="10771"/>
                  </a:lnTo>
                  <a:cubicBezTo>
                    <a:pt x="6103" y="10678"/>
                    <a:pt x="6029" y="10603"/>
                    <a:pt x="5934" y="10603"/>
                  </a:cubicBezTo>
                  <a:cubicBezTo>
                    <a:pt x="5837" y="10603"/>
                    <a:pt x="5763" y="10678"/>
                    <a:pt x="5763" y="10771"/>
                  </a:cubicBezTo>
                  <a:lnTo>
                    <a:pt x="5763" y="11341"/>
                  </a:lnTo>
                  <a:lnTo>
                    <a:pt x="1956" y="11341"/>
                  </a:lnTo>
                  <a:lnTo>
                    <a:pt x="1956" y="10771"/>
                  </a:lnTo>
                  <a:cubicBezTo>
                    <a:pt x="1956" y="10678"/>
                    <a:pt x="1881" y="10603"/>
                    <a:pt x="1784" y="10603"/>
                  </a:cubicBezTo>
                  <a:cubicBezTo>
                    <a:pt x="1690" y="10603"/>
                    <a:pt x="1615" y="10678"/>
                    <a:pt x="1615" y="10771"/>
                  </a:cubicBezTo>
                  <a:lnTo>
                    <a:pt x="1615" y="11341"/>
                  </a:lnTo>
                  <a:lnTo>
                    <a:pt x="342" y="11341"/>
                  </a:lnTo>
                  <a:lnTo>
                    <a:pt x="342" y="10460"/>
                  </a:lnTo>
                  <a:cubicBezTo>
                    <a:pt x="342" y="9692"/>
                    <a:pt x="862" y="9026"/>
                    <a:pt x="1611" y="8838"/>
                  </a:cubicBezTo>
                  <a:lnTo>
                    <a:pt x="1713" y="8812"/>
                  </a:lnTo>
                  <a:cubicBezTo>
                    <a:pt x="1938" y="9805"/>
                    <a:pt x="2825" y="10528"/>
                    <a:pt x="3859" y="10528"/>
                  </a:cubicBezTo>
                  <a:cubicBezTo>
                    <a:pt x="4890" y="10528"/>
                    <a:pt x="5782" y="9805"/>
                    <a:pt x="6006" y="8812"/>
                  </a:cubicBezTo>
                  <a:lnTo>
                    <a:pt x="6107" y="8838"/>
                  </a:lnTo>
                  <a:cubicBezTo>
                    <a:pt x="6549" y="8951"/>
                    <a:pt x="6935" y="9239"/>
                    <a:pt x="7160" y="9637"/>
                  </a:cubicBezTo>
                  <a:cubicBezTo>
                    <a:pt x="7190" y="9692"/>
                    <a:pt x="7246" y="9727"/>
                    <a:pt x="7306" y="9727"/>
                  </a:cubicBezTo>
                  <a:cubicBezTo>
                    <a:pt x="7336" y="9727"/>
                    <a:pt x="7366" y="9718"/>
                    <a:pt x="7392" y="9704"/>
                  </a:cubicBezTo>
                  <a:cubicBezTo>
                    <a:pt x="7475" y="9656"/>
                    <a:pt x="7504" y="9550"/>
                    <a:pt x="7456" y="9468"/>
                  </a:cubicBezTo>
                  <a:cubicBezTo>
                    <a:pt x="7295" y="9183"/>
                    <a:pt x="7066" y="8947"/>
                    <a:pt x="6797" y="8771"/>
                  </a:cubicBezTo>
                  <a:lnTo>
                    <a:pt x="6797" y="5245"/>
                  </a:lnTo>
                  <a:cubicBezTo>
                    <a:pt x="7006" y="5133"/>
                    <a:pt x="7167" y="4935"/>
                    <a:pt x="7227" y="4698"/>
                  </a:cubicBezTo>
                  <a:cubicBezTo>
                    <a:pt x="7355" y="4826"/>
                    <a:pt x="7494" y="4939"/>
                    <a:pt x="7639" y="5036"/>
                  </a:cubicBezTo>
                  <a:lnTo>
                    <a:pt x="7430" y="5587"/>
                  </a:lnTo>
                  <a:cubicBezTo>
                    <a:pt x="7392" y="5684"/>
                    <a:pt x="7414" y="5793"/>
                    <a:pt x="7490" y="5867"/>
                  </a:cubicBezTo>
                  <a:cubicBezTo>
                    <a:pt x="7539" y="5916"/>
                    <a:pt x="7606" y="5946"/>
                    <a:pt x="7673" y="5946"/>
                  </a:cubicBezTo>
                  <a:cubicBezTo>
                    <a:pt x="7707" y="5946"/>
                    <a:pt x="7737" y="5938"/>
                    <a:pt x="7771" y="5928"/>
                  </a:cubicBezTo>
                  <a:cubicBezTo>
                    <a:pt x="7771" y="5928"/>
                    <a:pt x="8789" y="5534"/>
                    <a:pt x="8965" y="5466"/>
                  </a:cubicBezTo>
                  <a:cubicBezTo>
                    <a:pt x="8979" y="5461"/>
                    <a:pt x="8995" y="5458"/>
                    <a:pt x="9010" y="5458"/>
                  </a:cubicBezTo>
                  <a:cubicBezTo>
                    <a:pt x="9015" y="5458"/>
                    <a:pt x="9021" y="5458"/>
                    <a:pt x="9026" y="5459"/>
                  </a:cubicBezTo>
                  <a:lnTo>
                    <a:pt x="9067" y="5459"/>
                  </a:lnTo>
                  <a:cubicBezTo>
                    <a:pt x="9524" y="5459"/>
                    <a:pt x="9977" y="5335"/>
                    <a:pt x="10371" y="5110"/>
                  </a:cubicBezTo>
                  <a:cubicBezTo>
                    <a:pt x="10453" y="5062"/>
                    <a:pt x="10483" y="4957"/>
                    <a:pt x="10435" y="4875"/>
                  </a:cubicBezTo>
                  <a:cubicBezTo>
                    <a:pt x="10402" y="4820"/>
                    <a:pt x="10347" y="4790"/>
                    <a:pt x="10290" y="4790"/>
                  </a:cubicBezTo>
                  <a:cubicBezTo>
                    <a:pt x="10260" y="4790"/>
                    <a:pt x="10230" y="4798"/>
                    <a:pt x="10202" y="4814"/>
                  </a:cubicBezTo>
                  <a:cubicBezTo>
                    <a:pt x="9857" y="5010"/>
                    <a:pt x="9464" y="5115"/>
                    <a:pt x="9067" y="5115"/>
                  </a:cubicBezTo>
                  <a:lnTo>
                    <a:pt x="9033" y="5115"/>
                  </a:lnTo>
                  <a:cubicBezTo>
                    <a:pt x="8969" y="5115"/>
                    <a:pt x="8906" y="5126"/>
                    <a:pt x="8842" y="5148"/>
                  </a:cubicBezTo>
                  <a:cubicBezTo>
                    <a:pt x="8666" y="5215"/>
                    <a:pt x="7812" y="5545"/>
                    <a:pt x="7812" y="5545"/>
                  </a:cubicBezTo>
                  <a:lnTo>
                    <a:pt x="7980" y="5107"/>
                  </a:lnTo>
                  <a:cubicBezTo>
                    <a:pt x="8025" y="4984"/>
                    <a:pt x="7980" y="4845"/>
                    <a:pt x="7868" y="4773"/>
                  </a:cubicBezTo>
                  <a:cubicBezTo>
                    <a:pt x="7190" y="4354"/>
                    <a:pt x="6778" y="3593"/>
                    <a:pt x="6797" y="2795"/>
                  </a:cubicBezTo>
                  <a:cubicBezTo>
                    <a:pt x="6808" y="2207"/>
                    <a:pt x="7048" y="1653"/>
                    <a:pt x="7468" y="1233"/>
                  </a:cubicBezTo>
                  <a:cubicBezTo>
                    <a:pt x="7890" y="817"/>
                    <a:pt x="8445" y="581"/>
                    <a:pt x="9033" y="574"/>
                  </a:cubicBezTo>
                  <a:cubicBezTo>
                    <a:pt x="9048" y="574"/>
                    <a:pt x="9062" y="574"/>
                    <a:pt x="9077" y="574"/>
                  </a:cubicBezTo>
                  <a:cubicBezTo>
                    <a:pt x="9676" y="574"/>
                    <a:pt x="10235" y="805"/>
                    <a:pt x="10663" y="1226"/>
                  </a:cubicBezTo>
                  <a:cubicBezTo>
                    <a:pt x="11097" y="1657"/>
                    <a:pt x="11337" y="2229"/>
                    <a:pt x="11337" y="2844"/>
                  </a:cubicBezTo>
                  <a:cubicBezTo>
                    <a:pt x="11337" y="3395"/>
                    <a:pt x="11139" y="3927"/>
                    <a:pt x="10775" y="4342"/>
                  </a:cubicBezTo>
                  <a:cubicBezTo>
                    <a:pt x="10712" y="4413"/>
                    <a:pt x="10719" y="4522"/>
                    <a:pt x="10790" y="4582"/>
                  </a:cubicBezTo>
                  <a:cubicBezTo>
                    <a:pt x="10823" y="4612"/>
                    <a:pt x="10863" y="4626"/>
                    <a:pt x="10903" y="4626"/>
                  </a:cubicBezTo>
                  <a:cubicBezTo>
                    <a:pt x="10950" y="4626"/>
                    <a:pt x="10997" y="4606"/>
                    <a:pt x="11030" y="4567"/>
                  </a:cubicBezTo>
                  <a:cubicBezTo>
                    <a:pt x="11450" y="4092"/>
                    <a:pt x="11682" y="3481"/>
                    <a:pt x="11682" y="2844"/>
                  </a:cubicBezTo>
                  <a:cubicBezTo>
                    <a:pt x="11682" y="2139"/>
                    <a:pt x="11405" y="1477"/>
                    <a:pt x="10902" y="982"/>
                  </a:cubicBezTo>
                  <a:cubicBezTo>
                    <a:pt x="10407" y="494"/>
                    <a:pt x="9755" y="229"/>
                    <a:pt x="9057" y="229"/>
                  </a:cubicBezTo>
                  <a:cubicBezTo>
                    <a:pt x="9048" y="229"/>
                    <a:pt x="9039" y="229"/>
                    <a:pt x="9029" y="229"/>
                  </a:cubicBezTo>
                  <a:cubicBezTo>
                    <a:pt x="8351" y="240"/>
                    <a:pt x="7710" y="510"/>
                    <a:pt x="7227" y="989"/>
                  </a:cubicBezTo>
                  <a:cubicBezTo>
                    <a:pt x="6954" y="1263"/>
                    <a:pt x="6748" y="1581"/>
                    <a:pt x="6617" y="1930"/>
                  </a:cubicBezTo>
                  <a:cubicBezTo>
                    <a:pt x="6204" y="806"/>
                    <a:pt x="5125" y="0"/>
                    <a:pt x="38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9" name="Google Shape;4889;p56"/>
            <p:cNvSpPr/>
            <p:nvPr/>
          </p:nvSpPr>
          <p:spPr>
            <a:xfrm>
              <a:off x="3481422" y="3226869"/>
              <a:ext cx="133087" cy="132909"/>
            </a:xfrm>
            <a:custGeom>
              <a:avLst/>
              <a:gdLst/>
              <a:ahLst/>
              <a:cxnLst/>
              <a:rect l="l" t="t" r="r" b="b"/>
              <a:pathLst>
                <a:path w="3755" h="3750" extrusionOk="0">
                  <a:moveTo>
                    <a:pt x="1878" y="341"/>
                  </a:moveTo>
                  <a:cubicBezTo>
                    <a:pt x="2724" y="341"/>
                    <a:pt x="3414" y="1030"/>
                    <a:pt x="3414" y="1877"/>
                  </a:cubicBezTo>
                  <a:cubicBezTo>
                    <a:pt x="3414" y="2720"/>
                    <a:pt x="2724" y="3409"/>
                    <a:pt x="1878" y="3409"/>
                  </a:cubicBezTo>
                  <a:cubicBezTo>
                    <a:pt x="1031" y="3409"/>
                    <a:pt x="346" y="2720"/>
                    <a:pt x="346" y="1877"/>
                  </a:cubicBezTo>
                  <a:cubicBezTo>
                    <a:pt x="346" y="1030"/>
                    <a:pt x="1031" y="341"/>
                    <a:pt x="1878" y="341"/>
                  </a:cubicBezTo>
                  <a:close/>
                  <a:moveTo>
                    <a:pt x="1878" y="0"/>
                  </a:moveTo>
                  <a:cubicBezTo>
                    <a:pt x="844" y="0"/>
                    <a:pt x="1" y="839"/>
                    <a:pt x="1" y="1877"/>
                  </a:cubicBezTo>
                  <a:cubicBezTo>
                    <a:pt x="1" y="2911"/>
                    <a:pt x="844" y="3750"/>
                    <a:pt x="1878" y="3750"/>
                  </a:cubicBezTo>
                  <a:cubicBezTo>
                    <a:pt x="2912" y="3750"/>
                    <a:pt x="3755" y="2911"/>
                    <a:pt x="3755" y="1877"/>
                  </a:cubicBezTo>
                  <a:cubicBezTo>
                    <a:pt x="3755" y="839"/>
                    <a:pt x="2912" y="0"/>
                    <a:pt x="187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0" name="Google Shape;4890;p56"/>
            <p:cNvSpPr/>
            <p:nvPr/>
          </p:nvSpPr>
          <p:spPr>
            <a:xfrm>
              <a:off x="3516900" y="3265572"/>
              <a:ext cx="20450" cy="21336"/>
            </a:xfrm>
            <a:custGeom>
              <a:avLst/>
              <a:gdLst/>
              <a:ahLst/>
              <a:cxnLst/>
              <a:rect l="l" t="t" r="r" b="b"/>
              <a:pathLst>
                <a:path w="577" h="602" extrusionOk="0">
                  <a:moveTo>
                    <a:pt x="195" y="0"/>
                  </a:moveTo>
                  <a:cubicBezTo>
                    <a:pt x="125" y="0"/>
                    <a:pt x="57" y="42"/>
                    <a:pt x="30" y="110"/>
                  </a:cubicBezTo>
                  <a:cubicBezTo>
                    <a:pt x="0" y="200"/>
                    <a:pt x="42" y="297"/>
                    <a:pt x="132" y="332"/>
                  </a:cubicBezTo>
                  <a:cubicBezTo>
                    <a:pt x="161" y="342"/>
                    <a:pt x="236" y="387"/>
                    <a:pt x="236" y="432"/>
                  </a:cubicBezTo>
                  <a:cubicBezTo>
                    <a:pt x="236" y="527"/>
                    <a:pt x="315" y="601"/>
                    <a:pt x="409" y="601"/>
                  </a:cubicBezTo>
                  <a:cubicBezTo>
                    <a:pt x="502" y="601"/>
                    <a:pt x="577" y="527"/>
                    <a:pt x="577" y="432"/>
                  </a:cubicBezTo>
                  <a:cubicBezTo>
                    <a:pt x="577" y="197"/>
                    <a:pt x="374" y="55"/>
                    <a:pt x="251" y="10"/>
                  </a:cubicBezTo>
                  <a:cubicBezTo>
                    <a:pt x="233" y="3"/>
                    <a:pt x="214" y="0"/>
                    <a:pt x="1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1" name="Google Shape;4891;p56"/>
            <p:cNvSpPr/>
            <p:nvPr/>
          </p:nvSpPr>
          <p:spPr>
            <a:xfrm>
              <a:off x="3558581" y="3265572"/>
              <a:ext cx="20486" cy="21336"/>
            </a:xfrm>
            <a:custGeom>
              <a:avLst/>
              <a:gdLst/>
              <a:ahLst/>
              <a:cxnLst/>
              <a:rect l="l" t="t" r="r" b="b"/>
              <a:pathLst>
                <a:path w="578" h="602" extrusionOk="0">
                  <a:moveTo>
                    <a:pt x="383" y="0"/>
                  </a:moveTo>
                  <a:cubicBezTo>
                    <a:pt x="364" y="0"/>
                    <a:pt x="345" y="3"/>
                    <a:pt x="327" y="10"/>
                  </a:cubicBezTo>
                  <a:cubicBezTo>
                    <a:pt x="203" y="55"/>
                    <a:pt x="1" y="197"/>
                    <a:pt x="1" y="432"/>
                  </a:cubicBezTo>
                  <a:cubicBezTo>
                    <a:pt x="1" y="527"/>
                    <a:pt x="75" y="601"/>
                    <a:pt x="170" y="601"/>
                  </a:cubicBezTo>
                  <a:cubicBezTo>
                    <a:pt x="267" y="601"/>
                    <a:pt x="341" y="527"/>
                    <a:pt x="341" y="432"/>
                  </a:cubicBezTo>
                  <a:cubicBezTo>
                    <a:pt x="341" y="387"/>
                    <a:pt x="420" y="342"/>
                    <a:pt x="447" y="332"/>
                  </a:cubicBezTo>
                  <a:cubicBezTo>
                    <a:pt x="533" y="297"/>
                    <a:pt x="578" y="200"/>
                    <a:pt x="544" y="110"/>
                  </a:cubicBezTo>
                  <a:cubicBezTo>
                    <a:pt x="520" y="42"/>
                    <a:pt x="452" y="0"/>
                    <a:pt x="38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2" name="Google Shape;4892;p56"/>
            <p:cNvSpPr/>
            <p:nvPr/>
          </p:nvSpPr>
          <p:spPr>
            <a:xfrm>
              <a:off x="3523528" y="3299987"/>
              <a:ext cx="48875" cy="19564"/>
            </a:xfrm>
            <a:custGeom>
              <a:avLst/>
              <a:gdLst/>
              <a:ahLst/>
              <a:cxnLst/>
              <a:rect l="l" t="t" r="r" b="b"/>
              <a:pathLst>
                <a:path w="1379" h="552" extrusionOk="0">
                  <a:moveTo>
                    <a:pt x="690" y="1"/>
                  </a:moveTo>
                  <a:cubicBezTo>
                    <a:pt x="454" y="1"/>
                    <a:pt x="237" y="91"/>
                    <a:pt x="68" y="260"/>
                  </a:cubicBezTo>
                  <a:cubicBezTo>
                    <a:pt x="0" y="324"/>
                    <a:pt x="0" y="432"/>
                    <a:pt x="68" y="500"/>
                  </a:cubicBezTo>
                  <a:cubicBezTo>
                    <a:pt x="102" y="533"/>
                    <a:pt x="147" y="552"/>
                    <a:pt x="192" y="552"/>
                  </a:cubicBezTo>
                  <a:cubicBezTo>
                    <a:pt x="232" y="552"/>
                    <a:pt x="277" y="533"/>
                    <a:pt x="312" y="500"/>
                  </a:cubicBezTo>
                  <a:cubicBezTo>
                    <a:pt x="412" y="398"/>
                    <a:pt x="547" y="342"/>
                    <a:pt x="690" y="342"/>
                  </a:cubicBezTo>
                  <a:cubicBezTo>
                    <a:pt x="832" y="342"/>
                    <a:pt x="967" y="398"/>
                    <a:pt x="1069" y="500"/>
                  </a:cubicBezTo>
                  <a:cubicBezTo>
                    <a:pt x="1102" y="533"/>
                    <a:pt x="1146" y="550"/>
                    <a:pt x="1190" y="550"/>
                  </a:cubicBezTo>
                  <a:cubicBezTo>
                    <a:pt x="1234" y="550"/>
                    <a:pt x="1278" y="533"/>
                    <a:pt x="1311" y="500"/>
                  </a:cubicBezTo>
                  <a:cubicBezTo>
                    <a:pt x="1379" y="432"/>
                    <a:pt x="1379" y="324"/>
                    <a:pt x="1311" y="260"/>
                  </a:cubicBezTo>
                  <a:cubicBezTo>
                    <a:pt x="1147" y="91"/>
                    <a:pt x="926" y="1"/>
                    <a:pt x="6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93" name="Google Shape;4893;p56"/>
          <p:cNvGrpSpPr/>
          <p:nvPr/>
        </p:nvGrpSpPr>
        <p:grpSpPr>
          <a:xfrm>
            <a:off x="5977726" y="3327094"/>
            <a:ext cx="372046" cy="372005"/>
            <a:chOff x="8014469" y="1643255"/>
            <a:chExt cx="414075" cy="414075"/>
          </a:xfrm>
        </p:grpSpPr>
        <p:sp>
          <p:nvSpPr>
            <p:cNvPr id="4894" name="Google Shape;4894;p56"/>
            <p:cNvSpPr/>
            <p:nvPr/>
          </p:nvSpPr>
          <p:spPr>
            <a:xfrm>
              <a:off x="8252147" y="1861015"/>
              <a:ext cx="38278" cy="38278"/>
            </a:xfrm>
            <a:custGeom>
              <a:avLst/>
              <a:gdLst/>
              <a:ahLst/>
              <a:cxnLst/>
              <a:rect l="l" t="t" r="r" b="b"/>
              <a:pathLst>
                <a:path w="1080" h="1080" extrusionOk="0">
                  <a:moveTo>
                    <a:pt x="540" y="341"/>
                  </a:moveTo>
                  <a:cubicBezTo>
                    <a:pt x="649" y="341"/>
                    <a:pt x="738" y="431"/>
                    <a:pt x="738" y="540"/>
                  </a:cubicBezTo>
                  <a:cubicBezTo>
                    <a:pt x="738" y="649"/>
                    <a:pt x="649" y="738"/>
                    <a:pt x="540" y="738"/>
                  </a:cubicBezTo>
                  <a:cubicBezTo>
                    <a:pt x="431" y="738"/>
                    <a:pt x="341" y="649"/>
                    <a:pt x="341" y="540"/>
                  </a:cubicBezTo>
                  <a:cubicBezTo>
                    <a:pt x="341" y="431"/>
                    <a:pt x="431" y="341"/>
                    <a:pt x="540" y="341"/>
                  </a:cubicBezTo>
                  <a:close/>
                  <a:moveTo>
                    <a:pt x="540" y="0"/>
                  </a:moveTo>
                  <a:cubicBezTo>
                    <a:pt x="240" y="0"/>
                    <a:pt x="0" y="240"/>
                    <a:pt x="0" y="540"/>
                  </a:cubicBezTo>
                  <a:cubicBezTo>
                    <a:pt x="0" y="836"/>
                    <a:pt x="240" y="1079"/>
                    <a:pt x="540" y="1079"/>
                  </a:cubicBezTo>
                  <a:cubicBezTo>
                    <a:pt x="836" y="1079"/>
                    <a:pt x="1079" y="836"/>
                    <a:pt x="1079" y="540"/>
                  </a:cubicBezTo>
                  <a:cubicBezTo>
                    <a:pt x="1079" y="240"/>
                    <a:pt x="836" y="0"/>
                    <a:pt x="5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5" name="Google Shape;4895;p56"/>
            <p:cNvSpPr/>
            <p:nvPr/>
          </p:nvSpPr>
          <p:spPr>
            <a:xfrm>
              <a:off x="8292375" y="1819582"/>
              <a:ext cx="58870" cy="54192"/>
            </a:xfrm>
            <a:custGeom>
              <a:avLst/>
              <a:gdLst/>
              <a:ahLst/>
              <a:cxnLst/>
              <a:rect l="l" t="t" r="r" b="b"/>
              <a:pathLst>
                <a:path w="1661" h="1529" extrusionOk="0">
                  <a:moveTo>
                    <a:pt x="727" y="341"/>
                  </a:moveTo>
                  <a:cubicBezTo>
                    <a:pt x="919" y="341"/>
                    <a:pt x="1080" y="484"/>
                    <a:pt x="1106" y="675"/>
                  </a:cubicBezTo>
                  <a:cubicBezTo>
                    <a:pt x="1113" y="735"/>
                    <a:pt x="1151" y="787"/>
                    <a:pt x="1203" y="810"/>
                  </a:cubicBezTo>
                  <a:cubicBezTo>
                    <a:pt x="1274" y="844"/>
                    <a:pt x="1319" y="915"/>
                    <a:pt x="1319" y="989"/>
                  </a:cubicBezTo>
                  <a:cubicBezTo>
                    <a:pt x="1319" y="1098"/>
                    <a:pt x="1229" y="1188"/>
                    <a:pt x="1121" y="1188"/>
                  </a:cubicBezTo>
                  <a:cubicBezTo>
                    <a:pt x="1072" y="1188"/>
                    <a:pt x="1023" y="1169"/>
                    <a:pt x="986" y="1132"/>
                  </a:cubicBezTo>
                  <a:cubicBezTo>
                    <a:pt x="956" y="1102"/>
                    <a:pt x="911" y="1087"/>
                    <a:pt x="869" y="1087"/>
                  </a:cubicBezTo>
                  <a:cubicBezTo>
                    <a:pt x="855" y="1087"/>
                    <a:pt x="840" y="1087"/>
                    <a:pt x="824" y="1095"/>
                  </a:cubicBezTo>
                  <a:cubicBezTo>
                    <a:pt x="791" y="1102"/>
                    <a:pt x="757" y="1105"/>
                    <a:pt x="727" y="1105"/>
                  </a:cubicBezTo>
                  <a:cubicBezTo>
                    <a:pt x="514" y="1105"/>
                    <a:pt x="345" y="934"/>
                    <a:pt x="345" y="723"/>
                  </a:cubicBezTo>
                  <a:cubicBezTo>
                    <a:pt x="345" y="514"/>
                    <a:pt x="514" y="341"/>
                    <a:pt x="727" y="341"/>
                  </a:cubicBezTo>
                  <a:close/>
                  <a:moveTo>
                    <a:pt x="727" y="0"/>
                  </a:moveTo>
                  <a:cubicBezTo>
                    <a:pt x="326" y="0"/>
                    <a:pt x="1" y="323"/>
                    <a:pt x="1" y="723"/>
                  </a:cubicBezTo>
                  <a:cubicBezTo>
                    <a:pt x="1" y="1124"/>
                    <a:pt x="326" y="1447"/>
                    <a:pt x="727" y="1447"/>
                  </a:cubicBezTo>
                  <a:cubicBezTo>
                    <a:pt x="757" y="1447"/>
                    <a:pt x="791" y="1447"/>
                    <a:pt x="824" y="1443"/>
                  </a:cubicBezTo>
                  <a:cubicBezTo>
                    <a:pt x="914" y="1499"/>
                    <a:pt x="1016" y="1529"/>
                    <a:pt x="1121" y="1529"/>
                  </a:cubicBezTo>
                  <a:cubicBezTo>
                    <a:pt x="1421" y="1529"/>
                    <a:pt x="1661" y="1290"/>
                    <a:pt x="1661" y="989"/>
                  </a:cubicBezTo>
                  <a:cubicBezTo>
                    <a:pt x="1661" y="810"/>
                    <a:pt x="1574" y="645"/>
                    <a:pt x="1428" y="548"/>
                  </a:cubicBezTo>
                  <a:cubicBezTo>
                    <a:pt x="1350" y="229"/>
                    <a:pt x="1061" y="0"/>
                    <a:pt x="7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6" name="Google Shape;4896;p56"/>
            <p:cNvSpPr/>
            <p:nvPr/>
          </p:nvSpPr>
          <p:spPr>
            <a:xfrm>
              <a:off x="8126255" y="1866863"/>
              <a:ext cx="49974" cy="19671"/>
            </a:xfrm>
            <a:custGeom>
              <a:avLst/>
              <a:gdLst/>
              <a:ahLst/>
              <a:cxnLst/>
              <a:rect l="l" t="t" r="r" b="b"/>
              <a:pathLst>
                <a:path w="1410" h="555" extrusionOk="0">
                  <a:moveTo>
                    <a:pt x="705" y="1"/>
                  </a:moveTo>
                  <a:cubicBezTo>
                    <a:pt x="465" y="1"/>
                    <a:pt x="241" y="94"/>
                    <a:pt x="68" y="262"/>
                  </a:cubicBezTo>
                  <a:cubicBezTo>
                    <a:pt x="1" y="330"/>
                    <a:pt x="1" y="439"/>
                    <a:pt x="68" y="506"/>
                  </a:cubicBezTo>
                  <a:cubicBezTo>
                    <a:pt x="102" y="538"/>
                    <a:pt x="146" y="554"/>
                    <a:pt x="190" y="554"/>
                  </a:cubicBezTo>
                  <a:cubicBezTo>
                    <a:pt x="234" y="554"/>
                    <a:pt x="278" y="538"/>
                    <a:pt x="312" y="506"/>
                  </a:cubicBezTo>
                  <a:cubicBezTo>
                    <a:pt x="417" y="397"/>
                    <a:pt x="555" y="342"/>
                    <a:pt x="705" y="342"/>
                  </a:cubicBezTo>
                  <a:cubicBezTo>
                    <a:pt x="855" y="342"/>
                    <a:pt x="998" y="397"/>
                    <a:pt x="1102" y="506"/>
                  </a:cubicBezTo>
                  <a:cubicBezTo>
                    <a:pt x="1136" y="540"/>
                    <a:pt x="1178" y="555"/>
                    <a:pt x="1223" y="555"/>
                  </a:cubicBezTo>
                  <a:cubicBezTo>
                    <a:pt x="1267" y="555"/>
                    <a:pt x="1308" y="540"/>
                    <a:pt x="1342" y="506"/>
                  </a:cubicBezTo>
                  <a:cubicBezTo>
                    <a:pt x="1410" y="439"/>
                    <a:pt x="1410" y="330"/>
                    <a:pt x="1342" y="262"/>
                  </a:cubicBezTo>
                  <a:cubicBezTo>
                    <a:pt x="1173" y="94"/>
                    <a:pt x="945" y="1"/>
                    <a:pt x="70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7" name="Google Shape;4897;p56"/>
            <p:cNvSpPr/>
            <p:nvPr/>
          </p:nvSpPr>
          <p:spPr>
            <a:xfrm>
              <a:off x="8166234" y="1812210"/>
              <a:ext cx="29913" cy="19493"/>
            </a:xfrm>
            <a:custGeom>
              <a:avLst/>
              <a:gdLst/>
              <a:ahLst/>
              <a:cxnLst/>
              <a:rect l="l" t="t" r="r" b="b"/>
              <a:pathLst>
                <a:path w="844" h="550" extrusionOk="0">
                  <a:moveTo>
                    <a:pt x="193" y="0"/>
                  </a:moveTo>
                  <a:cubicBezTo>
                    <a:pt x="170" y="0"/>
                    <a:pt x="147" y="5"/>
                    <a:pt x="124" y="14"/>
                  </a:cubicBezTo>
                  <a:cubicBezTo>
                    <a:pt x="38" y="51"/>
                    <a:pt x="0" y="153"/>
                    <a:pt x="38" y="239"/>
                  </a:cubicBezTo>
                  <a:cubicBezTo>
                    <a:pt x="95" y="366"/>
                    <a:pt x="195" y="464"/>
                    <a:pt x="323" y="516"/>
                  </a:cubicBezTo>
                  <a:cubicBezTo>
                    <a:pt x="382" y="538"/>
                    <a:pt x="446" y="549"/>
                    <a:pt x="510" y="549"/>
                  </a:cubicBezTo>
                  <a:cubicBezTo>
                    <a:pt x="581" y="549"/>
                    <a:pt x="652" y="535"/>
                    <a:pt x="716" y="509"/>
                  </a:cubicBezTo>
                  <a:cubicBezTo>
                    <a:pt x="806" y="467"/>
                    <a:pt x="844" y="369"/>
                    <a:pt x="806" y="279"/>
                  </a:cubicBezTo>
                  <a:cubicBezTo>
                    <a:pt x="779" y="216"/>
                    <a:pt x="716" y="179"/>
                    <a:pt x="651" y="179"/>
                  </a:cubicBezTo>
                  <a:cubicBezTo>
                    <a:pt x="627" y="179"/>
                    <a:pt x="604" y="184"/>
                    <a:pt x="581" y="194"/>
                  </a:cubicBezTo>
                  <a:cubicBezTo>
                    <a:pt x="559" y="203"/>
                    <a:pt x="535" y="208"/>
                    <a:pt x="513" y="208"/>
                  </a:cubicBezTo>
                  <a:cubicBezTo>
                    <a:pt x="445" y="208"/>
                    <a:pt x="381" y="168"/>
                    <a:pt x="353" y="104"/>
                  </a:cubicBezTo>
                  <a:cubicBezTo>
                    <a:pt x="322" y="40"/>
                    <a:pt x="260" y="0"/>
                    <a:pt x="1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8" name="Google Shape;4898;p56"/>
            <p:cNvSpPr/>
            <p:nvPr/>
          </p:nvSpPr>
          <p:spPr>
            <a:xfrm>
              <a:off x="8106336" y="1812210"/>
              <a:ext cx="30055" cy="19493"/>
            </a:xfrm>
            <a:custGeom>
              <a:avLst/>
              <a:gdLst/>
              <a:ahLst/>
              <a:cxnLst/>
              <a:rect l="l" t="t" r="r" b="b"/>
              <a:pathLst>
                <a:path w="848" h="550" extrusionOk="0">
                  <a:moveTo>
                    <a:pt x="653" y="0"/>
                  </a:moveTo>
                  <a:cubicBezTo>
                    <a:pt x="587" y="0"/>
                    <a:pt x="523" y="40"/>
                    <a:pt x="495" y="104"/>
                  </a:cubicBezTo>
                  <a:cubicBezTo>
                    <a:pt x="476" y="145"/>
                    <a:pt x="443" y="179"/>
                    <a:pt x="398" y="198"/>
                  </a:cubicBezTo>
                  <a:cubicBezTo>
                    <a:pt x="378" y="204"/>
                    <a:pt x="357" y="208"/>
                    <a:pt x="336" y="208"/>
                  </a:cubicBezTo>
                  <a:cubicBezTo>
                    <a:pt x="312" y="208"/>
                    <a:pt x="289" y="203"/>
                    <a:pt x="267" y="194"/>
                  </a:cubicBezTo>
                  <a:cubicBezTo>
                    <a:pt x="243" y="184"/>
                    <a:pt x="219" y="179"/>
                    <a:pt x="195" y="179"/>
                  </a:cubicBezTo>
                  <a:cubicBezTo>
                    <a:pt x="128" y="179"/>
                    <a:pt x="66" y="216"/>
                    <a:pt x="38" y="279"/>
                  </a:cubicBezTo>
                  <a:cubicBezTo>
                    <a:pt x="1" y="369"/>
                    <a:pt x="42" y="467"/>
                    <a:pt x="128" y="509"/>
                  </a:cubicBezTo>
                  <a:cubicBezTo>
                    <a:pt x="196" y="535"/>
                    <a:pt x="267" y="549"/>
                    <a:pt x="334" y="549"/>
                  </a:cubicBezTo>
                  <a:cubicBezTo>
                    <a:pt x="533" y="549"/>
                    <a:pt x="724" y="433"/>
                    <a:pt x="810" y="239"/>
                  </a:cubicBezTo>
                  <a:cubicBezTo>
                    <a:pt x="848" y="153"/>
                    <a:pt x="806" y="51"/>
                    <a:pt x="720" y="14"/>
                  </a:cubicBezTo>
                  <a:cubicBezTo>
                    <a:pt x="698" y="5"/>
                    <a:pt x="675" y="0"/>
                    <a:pt x="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9" name="Google Shape;4899;p56"/>
            <p:cNvSpPr/>
            <p:nvPr/>
          </p:nvSpPr>
          <p:spPr>
            <a:xfrm>
              <a:off x="8014469" y="1643255"/>
              <a:ext cx="414075" cy="414075"/>
            </a:xfrm>
            <a:custGeom>
              <a:avLst/>
              <a:gdLst/>
              <a:ahLst/>
              <a:cxnLst/>
              <a:rect l="l" t="t" r="r" b="b"/>
              <a:pathLst>
                <a:path w="11683" h="11683" extrusionOk="0">
                  <a:moveTo>
                    <a:pt x="1382" y="3960"/>
                  </a:moveTo>
                  <a:lnTo>
                    <a:pt x="1382" y="5001"/>
                  </a:lnTo>
                  <a:lnTo>
                    <a:pt x="1327" y="5001"/>
                  </a:lnTo>
                  <a:cubicBezTo>
                    <a:pt x="1038" y="5001"/>
                    <a:pt x="806" y="4769"/>
                    <a:pt x="806" y="4481"/>
                  </a:cubicBezTo>
                  <a:cubicBezTo>
                    <a:pt x="806" y="4192"/>
                    <a:pt x="1038" y="3960"/>
                    <a:pt x="1327" y="3960"/>
                  </a:cubicBezTo>
                  <a:close/>
                  <a:moveTo>
                    <a:pt x="6336" y="4297"/>
                  </a:moveTo>
                  <a:cubicBezTo>
                    <a:pt x="6481" y="4451"/>
                    <a:pt x="6687" y="4548"/>
                    <a:pt x="6909" y="4552"/>
                  </a:cubicBezTo>
                  <a:cubicBezTo>
                    <a:pt x="6894" y="4664"/>
                    <a:pt x="6845" y="4769"/>
                    <a:pt x="6763" y="4849"/>
                  </a:cubicBezTo>
                  <a:cubicBezTo>
                    <a:pt x="6665" y="4946"/>
                    <a:pt x="6534" y="5001"/>
                    <a:pt x="6395" y="5001"/>
                  </a:cubicBezTo>
                  <a:lnTo>
                    <a:pt x="6336" y="5001"/>
                  </a:lnTo>
                  <a:lnTo>
                    <a:pt x="6336" y="4297"/>
                  </a:lnTo>
                  <a:close/>
                  <a:moveTo>
                    <a:pt x="5114" y="3271"/>
                  </a:moveTo>
                  <a:cubicBezTo>
                    <a:pt x="5178" y="3271"/>
                    <a:pt x="5242" y="3298"/>
                    <a:pt x="5286" y="3343"/>
                  </a:cubicBezTo>
                  <a:cubicBezTo>
                    <a:pt x="5316" y="3477"/>
                    <a:pt x="5369" y="3601"/>
                    <a:pt x="5447" y="3709"/>
                  </a:cubicBezTo>
                  <a:lnTo>
                    <a:pt x="5995" y="5200"/>
                  </a:lnTo>
                  <a:cubicBezTo>
                    <a:pt x="5976" y="6365"/>
                    <a:pt x="5028" y="7306"/>
                    <a:pt x="3859" y="7306"/>
                  </a:cubicBezTo>
                  <a:cubicBezTo>
                    <a:pt x="2698" y="7306"/>
                    <a:pt x="1750" y="6369"/>
                    <a:pt x="1728" y="5215"/>
                  </a:cubicBezTo>
                  <a:lnTo>
                    <a:pt x="1978" y="4732"/>
                  </a:lnTo>
                  <a:cubicBezTo>
                    <a:pt x="2110" y="4484"/>
                    <a:pt x="2364" y="4332"/>
                    <a:pt x="2646" y="4332"/>
                  </a:cubicBezTo>
                  <a:lnTo>
                    <a:pt x="3076" y="4332"/>
                  </a:lnTo>
                  <a:cubicBezTo>
                    <a:pt x="4335" y="4332"/>
                    <a:pt x="4938" y="3548"/>
                    <a:pt x="5110" y="3271"/>
                  </a:cubicBezTo>
                  <a:close/>
                  <a:moveTo>
                    <a:pt x="4612" y="7531"/>
                  </a:moveTo>
                  <a:lnTo>
                    <a:pt x="4612" y="8328"/>
                  </a:lnTo>
                  <a:cubicBezTo>
                    <a:pt x="4612" y="8745"/>
                    <a:pt x="4275" y="9082"/>
                    <a:pt x="3859" y="9082"/>
                  </a:cubicBezTo>
                  <a:cubicBezTo>
                    <a:pt x="3447" y="9082"/>
                    <a:pt x="3110" y="8745"/>
                    <a:pt x="3110" y="8328"/>
                  </a:cubicBezTo>
                  <a:lnTo>
                    <a:pt x="3110" y="7531"/>
                  </a:lnTo>
                  <a:cubicBezTo>
                    <a:pt x="3346" y="7605"/>
                    <a:pt x="3597" y="7647"/>
                    <a:pt x="3859" y="7647"/>
                  </a:cubicBezTo>
                  <a:cubicBezTo>
                    <a:pt x="4121" y="7647"/>
                    <a:pt x="4372" y="7605"/>
                    <a:pt x="4612" y="7531"/>
                  </a:cubicBezTo>
                  <a:close/>
                  <a:moveTo>
                    <a:pt x="4930" y="8542"/>
                  </a:moveTo>
                  <a:lnTo>
                    <a:pt x="5316" y="8639"/>
                  </a:lnTo>
                  <a:cubicBezTo>
                    <a:pt x="5170" y="9322"/>
                    <a:pt x="4571" y="9816"/>
                    <a:pt x="3859" y="9816"/>
                  </a:cubicBezTo>
                  <a:cubicBezTo>
                    <a:pt x="3151" y="9816"/>
                    <a:pt x="2548" y="9322"/>
                    <a:pt x="2406" y="8639"/>
                  </a:cubicBezTo>
                  <a:lnTo>
                    <a:pt x="2788" y="8542"/>
                  </a:lnTo>
                  <a:cubicBezTo>
                    <a:pt x="2888" y="9044"/>
                    <a:pt x="3331" y="9423"/>
                    <a:pt x="3859" y="9423"/>
                  </a:cubicBezTo>
                  <a:cubicBezTo>
                    <a:pt x="4391" y="9423"/>
                    <a:pt x="4833" y="9044"/>
                    <a:pt x="4930" y="8542"/>
                  </a:cubicBezTo>
                  <a:close/>
                  <a:moveTo>
                    <a:pt x="3859" y="0"/>
                  </a:moveTo>
                  <a:cubicBezTo>
                    <a:pt x="3076" y="0"/>
                    <a:pt x="2338" y="308"/>
                    <a:pt x="1783" y="862"/>
                  </a:cubicBezTo>
                  <a:cubicBezTo>
                    <a:pt x="1612" y="1031"/>
                    <a:pt x="1461" y="1225"/>
                    <a:pt x="1337" y="1432"/>
                  </a:cubicBezTo>
                  <a:cubicBezTo>
                    <a:pt x="1289" y="1514"/>
                    <a:pt x="1315" y="1619"/>
                    <a:pt x="1398" y="1667"/>
                  </a:cubicBezTo>
                  <a:cubicBezTo>
                    <a:pt x="1424" y="1683"/>
                    <a:pt x="1454" y="1690"/>
                    <a:pt x="1484" y="1690"/>
                  </a:cubicBezTo>
                  <a:cubicBezTo>
                    <a:pt x="1544" y="1690"/>
                    <a:pt x="1600" y="1660"/>
                    <a:pt x="1634" y="1607"/>
                  </a:cubicBezTo>
                  <a:cubicBezTo>
                    <a:pt x="1742" y="1424"/>
                    <a:pt x="1873" y="1256"/>
                    <a:pt x="2027" y="1102"/>
                  </a:cubicBezTo>
                  <a:cubicBezTo>
                    <a:pt x="2514" y="614"/>
                    <a:pt x="3166" y="341"/>
                    <a:pt x="3859" y="341"/>
                  </a:cubicBezTo>
                  <a:cubicBezTo>
                    <a:pt x="4425" y="341"/>
                    <a:pt x="4979" y="528"/>
                    <a:pt x="5429" y="870"/>
                  </a:cubicBezTo>
                  <a:cubicBezTo>
                    <a:pt x="5350" y="989"/>
                    <a:pt x="5298" y="1121"/>
                    <a:pt x="5276" y="1266"/>
                  </a:cubicBezTo>
                  <a:cubicBezTo>
                    <a:pt x="4788" y="1342"/>
                    <a:pt x="4413" y="1764"/>
                    <a:pt x="4413" y="2278"/>
                  </a:cubicBezTo>
                  <a:cubicBezTo>
                    <a:pt x="4413" y="2611"/>
                    <a:pt x="4571" y="2907"/>
                    <a:pt x="4818" y="3091"/>
                  </a:cubicBezTo>
                  <a:cubicBezTo>
                    <a:pt x="4680" y="3316"/>
                    <a:pt x="4166" y="3986"/>
                    <a:pt x="3076" y="3986"/>
                  </a:cubicBezTo>
                  <a:lnTo>
                    <a:pt x="2646" y="3986"/>
                  </a:lnTo>
                  <a:cubicBezTo>
                    <a:pt x="2271" y="3986"/>
                    <a:pt x="1926" y="4178"/>
                    <a:pt x="1728" y="4484"/>
                  </a:cubicBezTo>
                  <a:lnTo>
                    <a:pt x="1728" y="3792"/>
                  </a:lnTo>
                  <a:cubicBezTo>
                    <a:pt x="1728" y="3694"/>
                    <a:pt x="1648" y="3619"/>
                    <a:pt x="1555" y="3619"/>
                  </a:cubicBezTo>
                  <a:lnTo>
                    <a:pt x="1266" y="3619"/>
                  </a:lnTo>
                  <a:lnTo>
                    <a:pt x="1266" y="2938"/>
                  </a:lnTo>
                  <a:cubicBezTo>
                    <a:pt x="1266" y="2720"/>
                    <a:pt x="1292" y="2506"/>
                    <a:pt x="1345" y="2297"/>
                  </a:cubicBezTo>
                  <a:cubicBezTo>
                    <a:pt x="1368" y="2207"/>
                    <a:pt x="1311" y="2113"/>
                    <a:pt x="1221" y="2091"/>
                  </a:cubicBezTo>
                  <a:cubicBezTo>
                    <a:pt x="1207" y="2087"/>
                    <a:pt x="1192" y="2086"/>
                    <a:pt x="1178" y="2086"/>
                  </a:cubicBezTo>
                  <a:cubicBezTo>
                    <a:pt x="1101" y="2086"/>
                    <a:pt x="1034" y="2135"/>
                    <a:pt x="1012" y="2214"/>
                  </a:cubicBezTo>
                  <a:cubicBezTo>
                    <a:pt x="955" y="2451"/>
                    <a:pt x="922" y="2694"/>
                    <a:pt x="922" y="2938"/>
                  </a:cubicBezTo>
                  <a:lnTo>
                    <a:pt x="922" y="3717"/>
                  </a:lnTo>
                  <a:cubicBezTo>
                    <a:pt x="649" y="3863"/>
                    <a:pt x="461" y="4152"/>
                    <a:pt x="461" y="4481"/>
                  </a:cubicBezTo>
                  <a:cubicBezTo>
                    <a:pt x="461" y="4956"/>
                    <a:pt x="851" y="5343"/>
                    <a:pt x="1327" y="5343"/>
                  </a:cubicBezTo>
                  <a:lnTo>
                    <a:pt x="1390" y="5343"/>
                  </a:lnTo>
                  <a:cubicBezTo>
                    <a:pt x="1454" y="6242"/>
                    <a:pt x="1997" y="7014"/>
                    <a:pt x="2765" y="7392"/>
                  </a:cubicBezTo>
                  <a:lnTo>
                    <a:pt x="2765" y="8198"/>
                  </a:lnTo>
                  <a:lnTo>
                    <a:pt x="1529" y="8505"/>
                  </a:lnTo>
                  <a:cubicBezTo>
                    <a:pt x="630" y="8729"/>
                    <a:pt x="0" y="9535"/>
                    <a:pt x="0" y="10460"/>
                  </a:cubicBezTo>
                  <a:lnTo>
                    <a:pt x="0" y="11510"/>
                  </a:lnTo>
                  <a:cubicBezTo>
                    <a:pt x="0" y="11603"/>
                    <a:pt x="79" y="11682"/>
                    <a:pt x="173" y="11682"/>
                  </a:cubicBezTo>
                  <a:lnTo>
                    <a:pt x="7546" y="11682"/>
                  </a:lnTo>
                  <a:cubicBezTo>
                    <a:pt x="7643" y="11682"/>
                    <a:pt x="7718" y="11603"/>
                    <a:pt x="7718" y="11510"/>
                  </a:cubicBezTo>
                  <a:lnTo>
                    <a:pt x="7718" y="10460"/>
                  </a:lnTo>
                  <a:cubicBezTo>
                    <a:pt x="7718" y="10123"/>
                    <a:pt x="7631" y="9789"/>
                    <a:pt x="7471" y="9494"/>
                  </a:cubicBezTo>
                  <a:cubicBezTo>
                    <a:pt x="7440" y="9437"/>
                    <a:pt x="7382" y="9405"/>
                    <a:pt x="7322" y="9405"/>
                  </a:cubicBezTo>
                  <a:cubicBezTo>
                    <a:pt x="7294" y="9405"/>
                    <a:pt x="7266" y="9412"/>
                    <a:pt x="7239" y="9426"/>
                  </a:cubicBezTo>
                  <a:cubicBezTo>
                    <a:pt x="7156" y="9471"/>
                    <a:pt x="7126" y="9576"/>
                    <a:pt x="7171" y="9659"/>
                  </a:cubicBezTo>
                  <a:cubicBezTo>
                    <a:pt x="7306" y="9906"/>
                    <a:pt x="7377" y="10180"/>
                    <a:pt x="7377" y="10460"/>
                  </a:cubicBezTo>
                  <a:lnTo>
                    <a:pt x="7377" y="11337"/>
                  </a:lnTo>
                  <a:lnTo>
                    <a:pt x="6103" y="11337"/>
                  </a:lnTo>
                  <a:lnTo>
                    <a:pt x="6103" y="10771"/>
                  </a:lnTo>
                  <a:cubicBezTo>
                    <a:pt x="6103" y="10678"/>
                    <a:pt x="6028" y="10603"/>
                    <a:pt x="5935" y="10603"/>
                  </a:cubicBezTo>
                  <a:cubicBezTo>
                    <a:pt x="5841" y="10603"/>
                    <a:pt x="5762" y="10678"/>
                    <a:pt x="5762" y="10771"/>
                  </a:cubicBezTo>
                  <a:lnTo>
                    <a:pt x="5762" y="11337"/>
                  </a:lnTo>
                  <a:lnTo>
                    <a:pt x="1956" y="11337"/>
                  </a:lnTo>
                  <a:lnTo>
                    <a:pt x="1956" y="10771"/>
                  </a:lnTo>
                  <a:cubicBezTo>
                    <a:pt x="1956" y="10678"/>
                    <a:pt x="1881" y="10603"/>
                    <a:pt x="1787" y="10603"/>
                  </a:cubicBezTo>
                  <a:cubicBezTo>
                    <a:pt x="1690" y="10603"/>
                    <a:pt x="1615" y="10678"/>
                    <a:pt x="1615" y="10771"/>
                  </a:cubicBezTo>
                  <a:lnTo>
                    <a:pt x="1615" y="11337"/>
                  </a:lnTo>
                  <a:lnTo>
                    <a:pt x="345" y="11337"/>
                  </a:lnTo>
                  <a:lnTo>
                    <a:pt x="345" y="10460"/>
                  </a:lnTo>
                  <a:cubicBezTo>
                    <a:pt x="345" y="9692"/>
                    <a:pt x="865" y="9025"/>
                    <a:pt x="1612" y="8838"/>
                  </a:cubicBezTo>
                  <a:lnTo>
                    <a:pt x="2072" y="8722"/>
                  </a:lnTo>
                  <a:cubicBezTo>
                    <a:pt x="2252" y="9554"/>
                    <a:pt x="2990" y="10161"/>
                    <a:pt x="3859" y="10161"/>
                  </a:cubicBezTo>
                  <a:cubicBezTo>
                    <a:pt x="4728" y="10161"/>
                    <a:pt x="5466" y="9554"/>
                    <a:pt x="5646" y="8722"/>
                  </a:cubicBezTo>
                  <a:lnTo>
                    <a:pt x="6111" y="8838"/>
                  </a:lnTo>
                  <a:cubicBezTo>
                    <a:pt x="6320" y="8890"/>
                    <a:pt x="6519" y="8985"/>
                    <a:pt x="6695" y="9115"/>
                  </a:cubicBezTo>
                  <a:cubicBezTo>
                    <a:pt x="6725" y="9138"/>
                    <a:pt x="6763" y="9149"/>
                    <a:pt x="6796" y="9149"/>
                  </a:cubicBezTo>
                  <a:cubicBezTo>
                    <a:pt x="6849" y="9149"/>
                    <a:pt x="6901" y="9123"/>
                    <a:pt x="6935" y="9078"/>
                  </a:cubicBezTo>
                  <a:cubicBezTo>
                    <a:pt x="6991" y="9003"/>
                    <a:pt x="6976" y="8895"/>
                    <a:pt x="6898" y="8838"/>
                  </a:cubicBezTo>
                  <a:cubicBezTo>
                    <a:pt x="6687" y="8681"/>
                    <a:pt x="6448" y="8568"/>
                    <a:pt x="6193" y="8505"/>
                  </a:cubicBezTo>
                  <a:lnTo>
                    <a:pt x="4953" y="8198"/>
                  </a:lnTo>
                  <a:lnTo>
                    <a:pt x="4953" y="7392"/>
                  </a:lnTo>
                  <a:cubicBezTo>
                    <a:pt x="5721" y="7014"/>
                    <a:pt x="6268" y="6242"/>
                    <a:pt x="6328" y="5343"/>
                  </a:cubicBezTo>
                  <a:lnTo>
                    <a:pt x="6395" y="5343"/>
                  </a:lnTo>
                  <a:cubicBezTo>
                    <a:pt x="6624" y="5343"/>
                    <a:pt x="6841" y="5253"/>
                    <a:pt x="7007" y="5091"/>
                  </a:cubicBezTo>
                  <a:cubicBezTo>
                    <a:pt x="7167" y="4927"/>
                    <a:pt x="7257" y="4714"/>
                    <a:pt x="7257" y="4484"/>
                  </a:cubicBezTo>
                  <a:cubicBezTo>
                    <a:pt x="7287" y="4470"/>
                    <a:pt x="7313" y="4455"/>
                    <a:pt x="7339" y="4439"/>
                  </a:cubicBezTo>
                  <a:cubicBezTo>
                    <a:pt x="7508" y="4496"/>
                    <a:pt x="7685" y="4529"/>
                    <a:pt x="7861" y="4545"/>
                  </a:cubicBezTo>
                  <a:cubicBezTo>
                    <a:pt x="7865" y="4545"/>
                    <a:pt x="7869" y="4545"/>
                    <a:pt x="7874" y="4545"/>
                  </a:cubicBezTo>
                  <a:cubicBezTo>
                    <a:pt x="7962" y="4545"/>
                    <a:pt x="8036" y="4476"/>
                    <a:pt x="8044" y="4387"/>
                  </a:cubicBezTo>
                  <a:cubicBezTo>
                    <a:pt x="8051" y="4294"/>
                    <a:pt x="7984" y="4211"/>
                    <a:pt x="7890" y="4204"/>
                  </a:cubicBezTo>
                  <a:cubicBezTo>
                    <a:pt x="7711" y="4189"/>
                    <a:pt x="7538" y="4152"/>
                    <a:pt x="7373" y="4092"/>
                  </a:cubicBezTo>
                  <a:cubicBezTo>
                    <a:pt x="7355" y="4083"/>
                    <a:pt x="7335" y="4080"/>
                    <a:pt x="7315" y="4080"/>
                  </a:cubicBezTo>
                  <a:cubicBezTo>
                    <a:pt x="7278" y="4080"/>
                    <a:pt x="7241" y="4092"/>
                    <a:pt x="7212" y="4114"/>
                  </a:cubicBezTo>
                  <a:cubicBezTo>
                    <a:pt x="7130" y="4178"/>
                    <a:pt x="7033" y="4211"/>
                    <a:pt x="6927" y="4211"/>
                  </a:cubicBezTo>
                  <a:cubicBezTo>
                    <a:pt x="6737" y="4211"/>
                    <a:pt x="6564" y="4095"/>
                    <a:pt x="6493" y="3915"/>
                  </a:cubicBezTo>
                  <a:cubicBezTo>
                    <a:pt x="6468" y="3854"/>
                    <a:pt x="6405" y="3810"/>
                    <a:pt x="6336" y="3810"/>
                  </a:cubicBezTo>
                  <a:cubicBezTo>
                    <a:pt x="6333" y="3810"/>
                    <a:pt x="6330" y="3810"/>
                    <a:pt x="6328" y="3810"/>
                  </a:cubicBezTo>
                  <a:lnTo>
                    <a:pt x="6287" y="3810"/>
                  </a:lnTo>
                  <a:cubicBezTo>
                    <a:pt x="5912" y="3810"/>
                    <a:pt x="5605" y="3507"/>
                    <a:pt x="5605" y="3129"/>
                  </a:cubicBezTo>
                  <a:cubicBezTo>
                    <a:pt x="5605" y="3035"/>
                    <a:pt x="5530" y="2960"/>
                    <a:pt x="5437" y="2960"/>
                  </a:cubicBezTo>
                  <a:cubicBezTo>
                    <a:pt x="5058" y="2960"/>
                    <a:pt x="4754" y="2653"/>
                    <a:pt x="4754" y="2278"/>
                  </a:cubicBezTo>
                  <a:cubicBezTo>
                    <a:pt x="4754" y="1899"/>
                    <a:pt x="5058" y="1596"/>
                    <a:pt x="5437" y="1596"/>
                  </a:cubicBezTo>
                  <a:cubicBezTo>
                    <a:pt x="5530" y="1596"/>
                    <a:pt x="5605" y="1517"/>
                    <a:pt x="5605" y="1424"/>
                  </a:cubicBezTo>
                  <a:cubicBezTo>
                    <a:pt x="5605" y="1050"/>
                    <a:pt x="5912" y="742"/>
                    <a:pt x="6287" y="742"/>
                  </a:cubicBezTo>
                  <a:lnTo>
                    <a:pt x="6324" y="742"/>
                  </a:lnTo>
                  <a:cubicBezTo>
                    <a:pt x="6329" y="743"/>
                    <a:pt x="6334" y="743"/>
                    <a:pt x="6339" y="743"/>
                  </a:cubicBezTo>
                  <a:cubicBezTo>
                    <a:pt x="6405" y="743"/>
                    <a:pt x="6469" y="700"/>
                    <a:pt x="6493" y="637"/>
                  </a:cubicBezTo>
                  <a:cubicBezTo>
                    <a:pt x="6564" y="457"/>
                    <a:pt x="6737" y="341"/>
                    <a:pt x="6927" y="341"/>
                  </a:cubicBezTo>
                  <a:cubicBezTo>
                    <a:pt x="7033" y="341"/>
                    <a:pt x="7130" y="375"/>
                    <a:pt x="7212" y="438"/>
                  </a:cubicBezTo>
                  <a:cubicBezTo>
                    <a:pt x="7242" y="463"/>
                    <a:pt x="7280" y="475"/>
                    <a:pt x="7317" y="475"/>
                  </a:cubicBezTo>
                  <a:cubicBezTo>
                    <a:pt x="7336" y="475"/>
                    <a:pt x="7355" y="471"/>
                    <a:pt x="7373" y="465"/>
                  </a:cubicBezTo>
                  <a:cubicBezTo>
                    <a:pt x="7591" y="382"/>
                    <a:pt x="7816" y="341"/>
                    <a:pt x="8048" y="341"/>
                  </a:cubicBezTo>
                  <a:cubicBezTo>
                    <a:pt x="8276" y="341"/>
                    <a:pt x="8505" y="382"/>
                    <a:pt x="8719" y="465"/>
                  </a:cubicBezTo>
                  <a:cubicBezTo>
                    <a:pt x="8738" y="471"/>
                    <a:pt x="8757" y="475"/>
                    <a:pt x="8777" y="475"/>
                  </a:cubicBezTo>
                  <a:cubicBezTo>
                    <a:pt x="8814" y="475"/>
                    <a:pt x="8851" y="463"/>
                    <a:pt x="8883" y="438"/>
                  </a:cubicBezTo>
                  <a:cubicBezTo>
                    <a:pt x="8966" y="375"/>
                    <a:pt x="9063" y="341"/>
                    <a:pt x="9165" y="341"/>
                  </a:cubicBezTo>
                  <a:cubicBezTo>
                    <a:pt x="9359" y="341"/>
                    <a:pt x="9528" y="457"/>
                    <a:pt x="9599" y="637"/>
                  </a:cubicBezTo>
                  <a:cubicBezTo>
                    <a:pt x="9626" y="700"/>
                    <a:pt x="9687" y="743"/>
                    <a:pt x="9756" y="743"/>
                  </a:cubicBezTo>
                  <a:cubicBezTo>
                    <a:pt x="9761" y="743"/>
                    <a:pt x="9766" y="743"/>
                    <a:pt x="9771" y="742"/>
                  </a:cubicBezTo>
                  <a:lnTo>
                    <a:pt x="9805" y="742"/>
                  </a:lnTo>
                  <a:cubicBezTo>
                    <a:pt x="10180" y="742"/>
                    <a:pt x="10486" y="1050"/>
                    <a:pt x="10486" y="1424"/>
                  </a:cubicBezTo>
                  <a:cubicBezTo>
                    <a:pt x="10486" y="1517"/>
                    <a:pt x="10562" y="1596"/>
                    <a:pt x="10659" y="1596"/>
                  </a:cubicBezTo>
                  <a:cubicBezTo>
                    <a:pt x="11034" y="1596"/>
                    <a:pt x="11340" y="1899"/>
                    <a:pt x="11340" y="2278"/>
                  </a:cubicBezTo>
                  <a:cubicBezTo>
                    <a:pt x="11340" y="2653"/>
                    <a:pt x="11034" y="2960"/>
                    <a:pt x="10659" y="2960"/>
                  </a:cubicBezTo>
                  <a:cubicBezTo>
                    <a:pt x="10562" y="2960"/>
                    <a:pt x="10486" y="3035"/>
                    <a:pt x="10486" y="3129"/>
                  </a:cubicBezTo>
                  <a:cubicBezTo>
                    <a:pt x="10486" y="3507"/>
                    <a:pt x="10180" y="3810"/>
                    <a:pt x="9805" y="3810"/>
                  </a:cubicBezTo>
                  <a:lnTo>
                    <a:pt x="9767" y="3810"/>
                  </a:lnTo>
                  <a:cubicBezTo>
                    <a:pt x="9764" y="3810"/>
                    <a:pt x="9761" y="3810"/>
                    <a:pt x="9759" y="3810"/>
                  </a:cubicBezTo>
                  <a:cubicBezTo>
                    <a:pt x="9688" y="3810"/>
                    <a:pt x="9627" y="3854"/>
                    <a:pt x="9599" y="3915"/>
                  </a:cubicBezTo>
                  <a:cubicBezTo>
                    <a:pt x="9528" y="4095"/>
                    <a:pt x="9359" y="4211"/>
                    <a:pt x="9165" y="4211"/>
                  </a:cubicBezTo>
                  <a:cubicBezTo>
                    <a:pt x="9063" y="4211"/>
                    <a:pt x="8966" y="4178"/>
                    <a:pt x="8883" y="4114"/>
                  </a:cubicBezTo>
                  <a:cubicBezTo>
                    <a:pt x="8852" y="4092"/>
                    <a:pt x="8816" y="4080"/>
                    <a:pt x="8779" y="4080"/>
                  </a:cubicBezTo>
                  <a:cubicBezTo>
                    <a:pt x="8759" y="4080"/>
                    <a:pt x="8738" y="4083"/>
                    <a:pt x="8719" y="4092"/>
                  </a:cubicBezTo>
                  <a:cubicBezTo>
                    <a:pt x="8681" y="4102"/>
                    <a:pt x="8651" y="4114"/>
                    <a:pt x="8617" y="4125"/>
                  </a:cubicBezTo>
                  <a:cubicBezTo>
                    <a:pt x="8527" y="4152"/>
                    <a:pt x="8475" y="4249"/>
                    <a:pt x="8505" y="4339"/>
                  </a:cubicBezTo>
                  <a:cubicBezTo>
                    <a:pt x="8526" y="4412"/>
                    <a:pt x="8591" y="4460"/>
                    <a:pt x="8665" y="4460"/>
                  </a:cubicBezTo>
                  <a:cubicBezTo>
                    <a:pt x="8683" y="4460"/>
                    <a:pt x="8701" y="4457"/>
                    <a:pt x="8719" y="4451"/>
                  </a:cubicBezTo>
                  <a:cubicBezTo>
                    <a:pt x="8729" y="4448"/>
                    <a:pt x="8741" y="4444"/>
                    <a:pt x="8755" y="4439"/>
                  </a:cubicBezTo>
                  <a:cubicBezTo>
                    <a:pt x="8879" y="4515"/>
                    <a:pt x="9018" y="4552"/>
                    <a:pt x="9165" y="4552"/>
                  </a:cubicBezTo>
                  <a:cubicBezTo>
                    <a:pt x="9460" y="4552"/>
                    <a:pt x="9722" y="4399"/>
                    <a:pt x="9865" y="4152"/>
                  </a:cubicBezTo>
                  <a:cubicBezTo>
                    <a:pt x="10348" y="4125"/>
                    <a:pt x="10742" y="3758"/>
                    <a:pt x="10816" y="3289"/>
                  </a:cubicBezTo>
                  <a:cubicBezTo>
                    <a:pt x="11307" y="3211"/>
                    <a:pt x="11682" y="2788"/>
                    <a:pt x="11682" y="2278"/>
                  </a:cubicBezTo>
                  <a:cubicBezTo>
                    <a:pt x="11682" y="1764"/>
                    <a:pt x="11307" y="1342"/>
                    <a:pt x="10816" y="1266"/>
                  </a:cubicBezTo>
                  <a:cubicBezTo>
                    <a:pt x="10742" y="794"/>
                    <a:pt x="10348" y="431"/>
                    <a:pt x="9865" y="401"/>
                  </a:cubicBezTo>
                  <a:cubicBezTo>
                    <a:pt x="9722" y="154"/>
                    <a:pt x="9460" y="0"/>
                    <a:pt x="9165" y="0"/>
                  </a:cubicBezTo>
                  <a:cubicBezTo>
                    <a:pt x="9018" y="0"/>
                    <a:pt x="8879" y="38"/>
                    <a:pt x="8755" y="113"/>
                  </a:cubicBezTo>
                  <a:cubicBezTo>
                    <a:pt x="8527" y="38"/>
                    <a:pt x="8288" y="0"/>
                    <a:pt x="8048" y="0"/>
                  </a:cubicBezTo>
                  <a:cubicBezTo>
                    <a:pt x="7804" y="0"/>
                    <a:pt x="7569" y="38"/>
                    <a:pt x="7339" y="113"/>
                  </a:cubicBezTo>
                  <a:cubicBezTo>
                    <a:pt x="7216" y="38"/>
                    <a:pt x="7074" y="0"/>
                    <a:pt x="6927" y="0"/>
                  </a:cubicBezTo>
                  <a:cubicBezTo>
                    <a:pt x="6635" y="0"/>
                    <a:pt x="6373" y="154"/>
                    <a:pt x="6227" y="401"/>
                  </a:cubicBezTo>
                  <a:cubicBezTo>
                    <a:pt x="6013" y="416"/>
                    <a:pt x="5819" y="495"/>
                    <a:pt x="5661" y="618"/>
                  </a:cubicBezTo>
                  <a:cubicBezTo>
                    <a:pt x="5148" y="218"/>
                    <a:pt x="4511" y="0"/>
                    <a:pt x="38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00" name="Google Shape;4900;p56"/>
            <p:cNvSpPr/>
            <p:nvPr/>
          </p:nvSpPr>
          <p:spPr>
            <a:xfrm>
              <a:off x="8210325" y="1693300"/>
              <a:ext cx="162433" cy="61280"/>
            </a:xfrm>
            <a:custGeom>
              <a:avLst/>
              <a:gdLst/>
              <a:ahLst/>
              <a:cxnLst/>
              <a:rect l="l" t="t" r="r" b="b"/>
              <a:pathLst>
                <a:path w="4583" h="1729" extrusionOk="0">
                  <a:moveTo>
                    <a:pt x="1383" y="667"/>
                  </a:moveTo>
                  <a:lnTo>
                    <a:pt x="1383" y="1061"/>
                  </a:lnTo>
                  <a:lnTo>
                    <a:pt x="1000" y="1061"/>
                  </a:lnTo>
                  <a:cubicBezTo>
                    <a:pt x="993" y="1061"/>
                    <a:pt x="986" y="1057"/>
                    <a:pt x="986" y="1049"/>
                  </a:cubicBezTo>
                  <a:lnTo>
                    <a:pt x="986" y="679"/>
                  </a:lnTo>
                  <a:cubicBezTo>
                    <a:pt x="986" y="675"/>
                    <a:pt x="993" y="667"/>
                    <a:pt x="1000" y="667"/>
                  </a:cubicBezTo>
                  <a:close/>
                  <a:moveTo>
                    <a:pt x="4237" y="667"/>
                  </a:moveTo>
                  <a:lnTo>
                    <a:pt x="4237" y="1061"/>
                  </a:lnTo>
                  <a:lnTo>
                    <a:pt x="3844" y="1061"/>
                  </a:lnTo>
                  <a:lnTo>
                    <a:pt x="3844" y="667"/>
                  </a:lnTo>
                  <a:close/>
                  <a:moveTo>
                    <a:pt x="2121" y="345"/>
                  </a:moveTo>
                  <a:lnTo>
                    <a:pt x="2121" y="1387"/>
                  </a:lnTo>
                  <a:lnTo>
                    <a:pt x="1739" y="1387"/>
                  </a:lnTo>
                  <a:cubicBezTo>
                    <a:pt x="1731" y="1387"/>
                    <a:pt x="1723" y="1379"/>
                    <a:pt x="1723" y="1372"/>
                  </a:cubicBezTo>
                  <a:lnTo>
                    <a:pt x="1723" y="357"/>
                  </a:lnTo>
                  <a:cubicBezTo>
                    <a:pt x="1723" y="349"/>
                    <a:pt x="1731" y="345"/>
                    <a:pt x="1739" y="345"/>
                  </a:cubicBezTo>
                  <a:close/>
                  <a:moveTo>
                    <a:pt x="3488" y="345"/>
                  </a:moveTo>
                  <a:cubicBezTo>
                    <a:pt x="3496" y="345"/>
                    <a:pt x="3504" y="349"/>
                    <a:pt x="3504" y="357"/>
                  </a:cubicBezTo>
                  <a:lnTo>
                    <a:pt x="3504" y="1372"/>
                  </a:lnTo>
                  <a:cubicBezTo>
                    <a:pt x="3504" y="1379"/>
                    <a:pt x="3496" y="1387"/>
                    <a:pt x="3488" y="1387"/>
                  </a:cubicBezTo>
                  <a:lnTo>
                    <a:pt x="2462" y="1387"/>
                  </a:lnTo>
                  <a:lnTo>
                    <a:pt x="2462" y="345"/>
                  </a:lnTo>
                  <a:close/>
                  <a:moveTo>
                    <a:pt x="1739" y="1"/>
                  </a:moveTo>
                  <a:cubicBezTo>
                    <a:pt x="1552" y="1"/>
                    <a:pt x="1401" y="143"/>
                    <a:pt x="1383" y="326"/>
                  </a:cubicBezTo>
                  <a:lnTo>
                    <a:pt x="1000" y="326"/>
                  </a:lnTo>
                  <a:cubicBezTo>
                    <a:pt x="802" y="326"/>
                    <a:pt x="644" y="484"/>
                    <a:pt x="644" y="679"/>
                  </a:cubicBezTo>
                  <a:lnTo>
                    <a:pt x="644" y="694"/>
                  </a:lnTo>
                  <a:lnTo>
                    <a:pt x="169" y="694"/>
                  </a:lnTo>
                  <a:cubicBezTo>
                    <a:pt x="75" y="694"/>
                    <a:pt x="1" y="769"/>
                    <a:pt x="1" y="866"/>
                  </a:cubicBezTo>
                  <a:cubicBezTo>
                    <a:pt x="1" y="959"/>
                    <a:pt x="75" y="1035"/>
                    <a:pt x="169" y="1035"/>
                  </a:cubicBezTo>
                  <a:lnTo>
                    <a:pt x="644" y="1035"/>
                  </a:lnTo>
                  <a:lnTo>
                    <a:pt x="644" y="1049"/>
                  </a:lnTo>
                  <a:cubicBezTo>
                    <a:pt x="644" y="1244"/>
                    <a:pt x="802" y="1405"/>
                    <a:pt x="1000" y="1405"/>
                  </a:cubicBezTo>
                  <a:lnTo>
                    <a:pt x="1383" y="1405"/>
                  </a:lnTo>
                  <a:cubicBezTo>
                    <a:pt x="1401" y="1585"/>
                    <a:pt x="1552" y="1728"/>
                    <a:pt x="1739" y="1728"/>
                  </a:cubicBezTo>
                  <a:lnTo>
                    <a:pt x="3488" y="1728"/>
                  </a:lnTo>
                  <a:cubicBezTo>
                    <a:pt x="3672" y="1728"/>
                    <a:pt x="3826" y="1585"/>
                    <a:pt x="3844" y="1405"/>
                  </a:cubicBezTo>
                  <a:lnTo>
                    <a:pt x="4237" y="1405"/>
                  </a:lnTo>
                  <a:lnTo>
                    <a:pt x="4237" y="1556"/>
                  </a:lnTo>
                  <a:cubicBezTo>
                    <a:pt x="4237" y="1649"/>
                    <a:pt x="4316" y="1728"/>
                    <a:pt x="4410" y="1728"/>
                  </a:cubicBezTo>
                  <a:cubicBezTo>
                    <a:pt x="4504" y="1728"/>
                    <a:pt x="4583" y="1649"/>
                    <a:pt x="4583" y="1556"/>
                  </a:cubicBezTo>
                  <a:lnTo>
                    <a:pt x="4583" y="173"/>
                  </a:lnTo>
                  <a:cubicBezTo>
                    <a:pt x="4583" y="79"/>
                    <a:pt x="4504" y="1"/>
                    <a:pt x="4410" y="1"/>
                  </a:cubicBezTo>
                  <a:cubicBezTo>
                    <a:pt x="4316" y="1"/>
                    <a:pt x="4237" y="79"/>
                    <a:pt x="4237" y="173"/>
                  </a:cubicBezTo>
                  <a:lnTo>
                    <a:pt x="4237" y="326"/>
                  </a:lnTo>
                  <a:lnTo>
                    <a:pt x="3844" y="326"/>
                  </a:lnTo>
                  <a:cubicBezTo>
                    <a:pt x="3826" y="143"/>
                    <a:pt x="3672" y="1"/>
                    <a:pt x="34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01" name="Google Shape;4901;p56"/>
          <p:cNvGrpSpPr/>
          <p:nvPr/>
        </p:nvGrpSpPr>
        <p:grpSpPr>
          <a:xfrm>
            <a:off x="3419298" y="3327094"/>
            <a:ext cx="318452" cy="372007"/>
            <a:chOff x="8074473" y="804681"/>
            <a:chExt cx="354427" cy="414077"/>
          </a:xfrm>
        </p:grpSpPr>
        <p:sp>
          <p:nvSpPr>
            <p:cNvPr id="4902" name="Google Shape;4902;p56"/>
            <p:cNvSpPr/>
            <p:nvPr/>
          </p:nvSpPr>
          <p:spPr>
            <a:xfrm>
              <a:off x="8114984" y="1121539"/>
              <a:ext cx="273439" cy="97219"/>
            </a:xfrm>
            <a:custGeom>
              <a:avLst/>
              <a:gdLst/>
              <a:ahLst/>
              <a:cxnLst/>
              <a:rect l="l" t="t" r="r" b="b"/>
              <a:pathLst>
                <a:path w="7715" h="2743" extrusionOk="0">
                  <a:moveTo>
                    <a:pt x="757" y="1"/>
                  </a:moveTo>
                  <a:cubicBezTo>
                    <a:pt x="715" y="1"/>
                    <a:pt x="674" y="17"/>
                    <a:pt x="641" y="49"/>
                  </a:cubicBezTo>
                  <a:cubicBezTo>
                    <a:pt x="232" y="427"/>
                    <a:pt x="0" y="963"/>
                    <a:pt x="0" y="1522"/>
                  </a:cubicBezTo>
                  <a:lnTo>
                    <a:pt x="0" y="2570"/>
                  </a:lnTo>
                  <a:cubicBezTo>
                    <a:pt x="0" y="2664"/>
                    <a:pt x="75" y="2743"/>
                    <a:pt x="169" y="2743"/>
                  </a:cubicBezTo>
                  <a:lnTo>
                    <a:pt x="7546" y="2743"/>
                  </a:lnTo>
                  <a:cubicBezTo>
                    <a:pt x="7639" y="2743"/>
                    <a:pt x="7714" y="2664"/>
                    <a:pt x="7714" y="2570"/>
                  </a:cubicBezTo>
                  <a:lnTo>
                    <a:pt x="7714" y="1945"/>
                  </a:lnTo>
                  <a:cubicBezTo>
                    <a:pt x="7714" y="1851"/>
                    <a:pt x="7639" y="1776"/>
                    <a:pt x="7546" y="1776"/>
                  </a:cubicBezTo>
                  <a:cubicBezTo>
                    <a:pt x="7448" y="1776"/>
                    <a:pt x="7373" y="1851"/>
                    <a:pt x="7373" y="1945"/>
                  </a:cubicBezTo>
                  <a:lnTo>
                    <a:pt x="7373" y="2398"/>
                  </a:lnTo>
                  <a:lnTo>
                    <a:pt x="6104" y="2398"/>
                  </a:lnTo>
                  <a:lnTo>
                    <a:pt x="6104" y="1833"/>
                  </a:lnTo>
                  <a:cubicBezTo>
                    <a:pt x="6104" y="1738"/>
                    <a:pt x="6025" y="1660"/>
                    <a:pt x="5931" y="1660"/>
                  </a:cubicBezTo>
                  <a:cubicBezTo>
                    <a:pt x="5838" y="1660"/>
                    <a:pt x="5758" y="1738"/>
                    <a:pt x="5758" y="1833"/>
                  </a:cubicBezTo>
                  <a:lnTo>
                    <a:pt x="5758" y="2398"/>
                  </a:lnTo>
                  <a:lnTo>
                    <a:pt x="1956" y="2398"/>
                  </a:lnTo>
                  <a:lnTo>
                    <a:pt x="1956" y="1833"/>
                  </a:lnTo>
                  <a:cubicBezTo>
                    <a:pt x="1956" y="1738"/>
                    <a:pt x="1878" y="1660"/>
                    <a:pt x="1783" y="1660"/>
                  </a:cubicBezTo>
                  <a:cubicBezTo>
                    <a:pt x="1690" y="1660"/>
                    <a:pt x="1612" y="1738"/>
                    <a:pt x="1612" y="1833"/>
                  </a:cubicBezTo>
                  <a:lnTo>
                    <a:pt x="1612" y="2398"/>
                  </a:lnTo>
                  <a:lnTo>
                    <a:pt x="341" y="2398"/>
                  </a:lnTo>
                  <a:lnTo>
                    <a:pt x="341" y="1522"/>
                  </a:lnTo>
                  <a:cubicBezTo>
                    <a:pt x="341" y="1060"/>
                    <a:pt x="536" y="614"/>
                    <a:pt x="873" y="296"/>
                  </a:cubicBezTo>
                  <a:cubicBezTo>
                    <a:pt x="941" y="232"/>
                    <a:pt x="944" y="124"/>
                    <a:pt x="881" y="57"/>
                  </a:cubicBezTo>
                  <a:cubicBezTo>
                    <a:pt x="847" y="19"/>
                    <a:pt x="802" y="1"/>
                    <a:pt x="7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3" name="Google Shape;4903;p56"/>
            <p:cNvSpPr/>
            <p:nvPr/>
          </p:nvSpPr>
          <p:spPr>
            <a:xfrm>
              <a:off x="8131972" y="804681"/>
              <a:ext cx="256285" cy="363640"/>
            </a:xfrm>
            <a:custGeom>
              <a:avLst/>
              <a:gdLst/>
              <a:ahLst/>
              <a:cxnLst/>
              <a:rect l="l" t="t" r="r" b="b"/>
              <a:pathLst>
                <a:path w="7231" h="10260" extrusionOk="0">
                  <a:moveTo>
                    <a:pt x="922" y="3962"/>
                  </a:moveTo>
                  <a:lnTo>
                    <a:pt x="922" y="5003"/>
                  </a:lnTo>
                  <a:lnTo>
                    <a:pt x="862" y="5003"/>
                  </a:lnTo>
                  <a:cubicBezTo>
                    <a:pt x="573" y="5003"/>
                    <a:pt x="341" y="4766"/>
                    <a:pt x="341" y="4482"/>
                  </a:cubicBezTo>
                  <a:cubicBezTo>
                    <a:pt x="341" y="4194"/>
                    <a:pt x="573" y="3962"/>
                    <a:pt x="862" y="3962"/>
                  </a:cubicBezTo>
                  <a:close/>
                  <a:moveTo>
                    <a:pt x="5930" y="3962"/>
                  </a:moveTo>
                  <a:cubicBezTo>
                    <a:pt x="6219" y="3962"/>
                    <a:pt x="6452" y="4194"/>
                    <a:pt x="6452" y="4482"/>
                  </a:cubicBezTo>
                  <a:cubicBezTo>
                    <a:pt x="6452" y="4766"/>
                    <a:pt x="6219" y="5003"/>
                    <a:pt x="5930" y="5003"/>
                  </a:cubicBezTo>
                  <a:lnTo>
                    <a:pt x="5871" y="5003"/>
                  </a:lnTo>
                  <a:lnTo>
                    <a:pt x="5871" y="3962"/>
                  </a:lnTo>
                  <a:close/>
                  <a:moveTo>
                    <a:pt x="3398" y="6082"/>
                  </a:moveTo>
                  <a:cubicBezTo>
                    <a:pt x="3646" y="6082"/>
                    <a:pt x="3862" y="6243"/>
                    <a:pt x="3938" y="6475"/>
                  </a:cubicBezTo>
                  <a:lnTo>
                    <a:pt x="2855" y="6475"/>
                  </a:lnTo>
                  <a:cubicBezTo>
                    <a:pt x="2930" y="6243"/>
                    <a:pt x="3148" y="6082"/>
                    <a:pt x="3398" y="6082"/>
                  </a:cubicBezTo>
                  <a:close/>
                  <a:moveTo>
                    <a:pt x="4649" y="3272"/>
                  </a:moveTo>
                  <a:cubicBezTo>
                    <a:pt x="4751" y="3272"/>
                    <a:pt x="4844" y="3336"/>
                    <a:pt x="4878" y="3429"/>
                  </a:cubicBezTo>
                  <a:lnTo>
                    <a:pt x="5530" y="5202"/>
                  </a:lnTo>
                  <a:cubicBezTo>
                    <a:pt x="5522" y="5711"/>
                    <a:pt x="5335" y="6179"/>
                    <a:pt x="5031" y="6542"/>
                  </a:cubicBezTo>
                  <a:cubicBezTo>
                    <a:pt x="5031" y="6531"/>
                    <a:pt x="5028" y="6524"/>
                    <a:pt x="5028" y="6513"/>
                  </a:cubicBezTo>
                  <a:cubicBezTo>
                    <a:pt x="5021" y="6397"/>
                    <a:pt x="5031" y="6344"/>
                    <a:pt x="5047" y="6277"/>
                  </a:cubicBezTo>
                  <a:cubicBezTo>
                    <a:pt x="5065" y="6198"/>
                    <a:pt x="5088" y="6104"/>
                    <a:pt x="5073" y="5935"/>
                  </a:cubicBezTo>
                  <a:cubicBezTo>
                    <a:pt x="5062" y="5767"/>
                    <a:pt x="5024" y="5681"/>
                    <a:pt x="4994" y="5603"/>
                  </a:cubicBezTo>
                  <a:cubicBezTo>
                    <a:pt x="4964" y="5542"/>
                    <a:pt x="4946" y="5490"/>
                    <a:pt x="4934" y="5373"/>
                  </a:cubicBezTo>
                  <a:cubicBezTo>
                    <a:pt x="4927" y="5261"/>
                    <a:pt x="4938" y="5209"/>
                    <a:pt x="4953" y="5141"/>
                  </a:cubicBezTo>
                  <a:cubicBezTo>
                    <a:pt x="4976" y="5059"/>
                    <a:pt x="4994" y="4969"/>
                    <a:pt x="4983" y="4801"/>
                  </a:cubicBezTo>
                  <a:cubicBezTo>
                    <a:pt x="4976" y="4716"/>
                    <a:pt x="4900" y="4643"/>
                    <a:pt x="4817" y="4643"/>
                  </a:cubicBezTo>
                  <a:cubicBezTo>
                    <a:pt x="4815" y="4643"/>
                    <a:pt x="4813" y="4643"/>
                    <a:pt x="4811" y="4643"/>
                  </a:cubicBezTo>
                  <a:lnTo>
                    <a:pt x="3855" y="4643"/>
                  </a:lnTo>
                  <a:cubicBezTo>
                    <a:pt x="3762" y="4643"/>
                    <a:pt x="3687" y="4718"/>
                    <a:pt x="3687" y="4811"/>
                  </a:cubicBezTo>
                  <a:cubicBezTo>
                    <a:pt x="3687" y="4909"/>
                    <a:pt x="3762" y="4984"/>
                    <a:pt x="3855" y="4984"/>
                  </a:cubicBezTo>
                  <a:lnTo>
                    <a:pt x="3900" y="4984"/>
                  </a:lnTo>
                  <a:cubicBezTo>
                    <a:pt x="3897" y="5010"/>
                    <a:pt x="3889" y="5036"/>
                    <a:pt x="3885" y="5063"/>
                  </a:cubicBezTo>
                  <a:cubicBezTo>
                    <a:pt x="3867" y="5141"/>
                    <a:pt x="3844" y="5235"/>
                    <a:pt x="3859" y="5404"/>
                  </a:cubicBezTo>
                  <a:cubicBezTo>
                    <a:pt x="3870" y="5572"/>
                    <a:pt x="3907" y="5658"/>
                    <a:pt x="3938" y="5737"/>
                  </a:cubicBezTo>
                  <a:cubicBezTo>
                    <a:pt x="3964" y="5797"/>
                    <a:pt x="3986" y="5850"/>
                    <a:pt x="3994" y="5962"/>
                  </a:cubicBezTo>
                  <a:cubicBezTo>
                    <a:pt x="3833" y="5823"/>
                    <a:pt x="3623" y="5737"/>
                    <a:pt x="3398" y="5737"/>
                  </a:cubicBezTo>
                  <a:cubicBezTo>
                    <a:pt x="3170" y="5737"/>
                    <a:pt x="2960" y="5823"/>
                    <a:pt x="2799" y="5962"/>
                  </a:cubicBezTo>
                  <a:cubicBezTo>
                    <a:pt x="2806" y="5850"/>
                    <a:pt x="2828" y="5797"/>
                    <a:pt x="2855" y="5737"/>
                  </a:cubicBezTo>
                  <a:cubicBezTo>
                    <a:pt x="2885" y="5658"/>
                    <a:pt x="2923" y="5572"/>
                    <a:pt x="2934" y="5404"/>
                  </a:cubicBezTo>
                  <a:cubicBezTo>
                    <a:pt x="2949" y="5235"/>
                    <a:pt x="2926" y="5141"/>
                    <a:pt x="2907" y="5063"/>
                  </a:cubicBezTo>
                  <a:cubicBezTo>
                    <a:pt x="2904" y="5036"/>
                    <a:pt x="2896" y="5010"/>
                    <a:pt x="2892" y="4984"/>
                  </a:cubicBezTo>
                  <a:lnTo>
                    <a:pt x="2937" y="4984"/>
                  </a:lnTo>
                  <a:cubicBezTo>
                    <a:pt x="3031" y="4984"/>
                    <a:pt x="3106" y="4909"/>
                    <a:pt x="3106" y="4811"/>
                  </a:cubicBezTo>
                  <a:cubicBezTo>
                    <a:pt x="3106" y="4718"/>
                    <a:pt x="3031" y="4643"/>
                    <a:pt x="2937" y="4643"/>
                  </a:cubicBezTo>
                  <a:lnTo>
                    <a:pt x="1982" y="4643"/>
                  </a:lnTo>
                  <a:cubicBezTo>
                    <a:pt x="1980" y="4643"/>
                    <a:pt x="1978" y="4643"/>
                    <a:pt x="1976" y="4643"/>
                  </a:cubicBezTo>
                  <a:cubicBezTo>
                    <a:pt x="1892" y="4643"/>
                    <a:pt x="1817" y="4716"/>
                    <a:pt x="1810" y="4801"/>
                  </a:cubicBezTo>
                  <a:cubicBezTo>
                    <a:pt x="1799" y="4969"/>
                    <a:pt x="1821" y="5059"/>
                    <a:pt x="1839" y="5141"/>
                  </a:cubicBezTo>
                  <a:cubicBezTo>
                    <a:pt x="1855" y="5209"/>
                    <a:pt x="1866" y="5261"/>
                    <a:pt x="1858" y="5373"/>
                  </a:cubicBezTo>
                  <a:cubicBezTo>
                    <a:pt x="1847" y="5490"/>
                    <a:pt x="1829" y="5542"/>
                    <a:pt x="1802" y="5603"/>
                  </a:cubicBezTo>
                  <a:cubicBezTo>
                    <a:pt x="1768" y="5681"/>
                    <a:pt x="1731" y="5767"/>
                    <a:pt x="1720" y="5935"/>
                  </a:cubicBezTo>
                  <a:cubicBezTo>
                    <a:pt x="1704" y="6104"/>
                    <a:pt x="1727" y="6198"/>
                    <a:pt x="1746" y="6277"/>
                  </a:cubicBezTo>
                  <a:cubicBezTo>
                    <a:pt x="1761" y="6344"/>
                    <a:pt x="1772" y="6397"/>
                    <a:pt x="1765" y="6513"/>
                  </a:cubicBezTo>
                  <a:cubicBezTo>
                    <a:pt x="1765" y="6524"/>
                    <a:pt x="1761" y="6531"/>
                    <a:pt x="1761" y="6542"/>
                  </a:cubicBezTo>
                  <a:cubicBezTo>
                    <a:pt x="1457" y="6179"/>
                    <a:pt x="1274" y="5719"/>
                    <a:pt x="1263" y="5212"/>
                  </a:cubicBezTo>
                  <a:lnTo>
                    <a:pt x="1514" y="4733"/>
                  </a:lnTo>
                  <a:cubicBezTo>
                    <a:pt x="1645" y="4486"/>
                    <a:pt x="1900" y="4329"/>
                    <a:pt x="2181" y="4329"/>
                  </a:cubicBezTo>
                  <a:lnTo>
                    <a:pt x="2612" y="4329"/>
                  </a:lnTo>
                  <a:cubicBezTo>
                    <a:pt x="3874" y="4329"/>
                    <a:pt x="4474" y="3549"/>
                    <a:pt x="4646" y="3272"/>
                  </a:cubicBezTo>
                  <a:close/>
                  <a:moveTo>
                    <a:pt x="2548" y="4984"/>
                  </a:moveTo>
                  <a:cubicBezTo>
                    <a:pt x="2555" y="5048"/>
                    <a:pt x="2567" y="5096"/>
                    <a:pt x="2574" y="5141"/>
                  </a:cubicBezTo>
                  <a:cubicBezTo>
                    <a:pt x="2593" y="5209"/>
                    <a:pt x="2604" y="5261"/>
                    <a:pt x="2593" y="5373"/>
                  </a:cubicBezTo>
                  <a:cubicBezTo>
                    <a:pt x="2586" y="5490"/>
                    <a:pt x="2563" y="5542"/>
                    <a:pt x="2536" y="5603"/>
                  </a:cubicBezTo>
                  <a:cubicBezTo>
                    <a:pt x="2506" y="5681"/>
                    <a:pt x="2469" y="5767"/>
                    <a:pt x="2458" y="5935"/>
                  </a:cubicBezTo>
                  <a:cubicBezTo>
                    <a:pt x="2443" y="6104"/>
                    <a:pt x="2465" y="6198"/>
                    <a:pt x="2484" y="6277"/>
                  </a:cubicBezTo>
                  <a:cubicBezTo>
                    <a:pt x="2499" y="6344"/>
                    <a:pt x="2510" y="6397"/>
                    <a:pt x="2503" y="6513"/>
                  </a:cubicBezTo>
                  <a:cubicBezTo>
                    <a:pt x="2491" y="6629"/>
                    <a:pt x="2473" y="6677"/>
                    <a:pt x="2446" y="6741"/>
                  </a:cubicBezTo>
                  <a:cubicBezTo>
                    <a:pt x="2417" y="6812"/>
                    <a:pt x="2383" y="6891"/>
                    <a:pt x="2368" y="7041"/>
                  </a:cubicBezTo>
                  <a:cubicBezTo>
                    <a:pt x="2252" y="6977"/>
                    <a:pt x="2143" y="6906"/>
                    <a:pt x="2046" y="6824"/>
                  </a:cubicBezTo>
                  <a:cubicBezTo>
                    <a:pt x="2069" y="6756"/>
                    <a:pt x="2095" y="6673"/>
                    <a:pt x="2105" y="6539"/>
                  </a:cubicBezTo>
                  <a:cubicBezTo>
                    <a:pt x="2121" y="6370"/>
                    <a:pt x="2098" y="6281"/>
                    <a:pt x="2079" y="6198"/>
                  </a:cubicBezTo>
                  <a:cubicBezTo>
                    <a:pt x="2064" y="6130"/>
                    <a:pt x="2050" y="6078"/>
                    <a:pt x="2060" y="5966"/>
                  </a:cubicBezTo>
                  <a:cubicBezTo>
                    <a:pt x="2069" y="5850"/>
                    <a:pt x="2091" y="5797"/>
                    <a:pt x="2117" y="5737"/>
                  </a:cubicBezTo>
                  <a:cubicBezTo>
                    <a:pt x="2147" y="5658"/>
                    <a:pt x="2185" y="5572"/>
                    <a:pt x="2199" y="5404"/>
                  </a:cubicBezTo>
                  <a:cubicBezTo>
                    <a:pt x="2211" y="5235"/>
                    <a:pt x="2192" y="5141"/>
                    <a:pt x="2169" y="5063"/>
                  </a:cubicBezTo>
                  <a:cubicBezTo>
                    <a:pt x="2166" y="5036"/>
                    <a:pt x="2159" y="5010"/>
                    <a:pt x="2154" y="4984"/>
                  </a:cubicBezTo>
                  <a:close/>
                  <a:moveTo>
                    <a:pt x="4638" y="4984"/>
                  </a:moveTo>
                  <a:cubicBezTo>
                    <a:pt x="4635" y="5010"/>
                    <a:pt x="4627" y="5036"/>
                    <a:pt x="4623" y="5063"/>
                  </a:cubicBezTo>
                  <a:cubicBezTo>
                    <a:pt x="4601" y="5141"/>
                    <a:pt x="4582" y="5235"/>
                    <a:pt x="4593" y="5404"/>
                  </a:cubicBezTo>
                  <a:cubicBezTo>
                    <a:pt x="4609" y="5572"/>
                    <a:pt x="4646" y="5658"/>
                    <a:pt x="4676" y="5737"/>
                  </a:cubicBezTo>
                  <a:cubicBezTo>
                    <a:pt x="4702" y="5797"/>
                    <a:pt x="4725" y="5850"/>
                    <a:pt x="4732" y="5966"/>
                  </a:cubicBezTo>
                  <a:cubicBezTo>
                    <a:pt x="4744" y="6078"/>
                    <a:pt x="4728" y="6130"/>
                    <a:pt x="4713" y="6198"/>
                  </a:cubicBezTo>
                  <a:cubicBezTo>
                    <a:pt x="4694" y="6281"/>
                    <a:pt x="4672" y="6370"/>
                    <a:pt x="4687" y="6539"/>
                  </a:cubicBezTo>
                  <a:cubicBezTo>
                    <a:pt x="4699" y="6673"/>
                    <a:pt x="4725" y="6756"/>
                    <a:pt x="4747" y="6824"/>
                  </a:cubicBezTo>
                  <a:cubicBezTo>
                    <a:pt x="4649" y="6906"/>
                    <a:pt x="4541" y="6977"/>
                    <a:pt x="4424" y="7041"/>
                  </a:cubicBezTo>
                  <a:cubicBezTo>
                    <a:pt x="4410" y="6891"/>
                    <a:pt x="4376" y="6812"/>
                    <a:pt x="4346" y="6741"/>
                  </a:cubicBezTo>
                  <a:cubicBezTo>
                    <a:pt x="4320" y="6677"/>
                    <a:pt x="4301" y="6629"/>
                    <a:pt x="4289" y="6513"/>
                  </a:cubicBezTo>
                  <a:cubicBezTo>
                    <a:pt x="4282" y="6397"/>
                    <a:pt x="4294" y="6344"/>
                    <a:pt x="4308" y="6277"/>
                  </a:cubicBezTo>
                  <a:cubicBezTo>
                    <a:pt x="4327" y="6198"/>
                    <a:pt x="4350" y="6104"/>
                    <a:pt x="4334" y="5935"/>
                  </a:cubicBezTo>
                  <a:cubicBezTo>
                    <a:pt x="4324" y="5767"/>
                    <a:pt x="4286" y="5681"/>
                    <a:pt x="4256" y="5603"/>
                  </a:cubicBezTo>
                  <a:cubicBezTo>
                    <a:pt x="4230" y="5542"/>
                    <a:pt x="4208" y="5490"/>
                    <a:pt x="4200" y="5373"/>
                  </a:cubicBezTo>
                  <a:cubicBezTo>
                    <a:pt x="4189" y="5261"/>
                    <a:pt x="4200" y="5209"/>
                    <a:pt x="4218" y="5141"/>
                  </a:cubicBezTo>
                  <a:cubicBezTo>
                    <a:pt x="4227" y="5096"/>
                    <a:pt x="4237" y="5048"/>
                    <a:pt x="4245" y="4984"/>
                  </a:cubicBezTo>
                  <a:close/>
                  <a:moveTo>
                    <a:pt x="4009" y="6816"/>
                  </a:moveTo>
                  <a:cubicBezTo>
                    <a:pt x="4016" y="6834"/>
                    <a:pt x="4024" y="6853"/>
                    <a:pt x="4031" y="6872"/>
                  </a:cubicBezTo>
                  <a:cubicBezTo>
                    <a:pt x="4058" y="6936"/>
                    <a:pt x="4080" y="6985"/>
                    <a:pt x="4087" y="7101"/>
                  </a:cubicBezTo>
                  <a:cubicBezTo>
                    <a:pt x="4092" y="7135"/>
                    <a:pt x="4092" y="7164"/>
                    <a:pt x="4092" y="7191"/>
                  </a:cubicBezTo>
                  <a:cubicBezTo>
                    <a:pt x="3874" y="7266"/>
                    <a:pt x="3638" y="7307"/>
                    <a:pt x="3398" y="7307"/>
                  </a:cubicBezTo>
                  <a:cubicBezTo>
                    <a:pt x="3155" y="7307"/>
                    <a:pt x="2918" y="7266"/>
                    <a:pt x="2702" y="7191"/>
                  </a:cubicBezTo>
                  <a:cubicBezTo>
                    <a:pt x="2702" y="7164"/>
                    <a:pt x="2702" y="7135"/>
                    <a:pt x="2705" y="7101"/>
                  </a:cubicBezTo>
                  <a:cubicBezTo>
                    <a:pt x="2712" y="6985"/>
                    <a:pt x="2735" y="6936"/>
                    <a:pt x="2761" y="6872"/>
                  </a:cubicBezTo>
                  <a:cubicBezTo>
                    <a:pt x="2769" y="6853"/>
                    <a:pt x="2776" y="6834"/>
                    <a:pt x="2783" y="6816"/>
                  </a:cubicBezTo>
                  <a:cubicBezTo>
                    <a:pt x="2795" y="6816"/>
                    <a:pt x="2802" y="6820"/>
                    <a:pt x="2814" y="6820"/>
                  </a:cubicBezTo>
                  <a:lnTo>
                    <a:pt x="3979" y="6820"/>
                  </a:lnTo>
                  <a:cubicBezTo>
                    <a:pt x="3990" y="6820"/>
                    <a:pt x="3997" y="6816"/>
                    <a:pt x="4009" y="6816"/>
                  </a:cubicBezTo>
                  <a:close/>
                  <a:moveTo>
                    <a:pt x="4147" y="7531"/>
                  </a:moveTo>
                  <a:lnTo>
                    <a:pt x="4147" y="8330"/>
                  </a:lnTo>
                  <a:cubicBezTo>
                    <a:pt x="4147" y="8745"/>
                    <a:pt x="3810" y="9079"/>
                    <a:pt x="3398" y="9079"/>
                  </a:cubicBezTo>
                  <a:cubicBezTo>
                    <a:pt x="2982" y="9079"/>
                    <a:pt x="2645" y="8745"/>
                    <a:pt x="2645" y="8330"/>
                  </a:cubicBezTo>
                  <a:lnTo>
                    <a:pt x="2645" y="7531"/>
                  </a:lnTo>
                  <a:cubicBezTo>
                    <a:pt x="2881" y="7607"/>
                    <a:pt x="3136" y="7648"/>
                    <a:pt x="3398" y="7648"/>
                  </a:cubicBezTo>
                  <a:cubicBezTo>
                    <a:pt x="3656" y="7648"/>
                    <a:pt x="3912" y="7607"/>
                    <a:pt x="4147" y="7531"/>
                  </a:cubicBezTo>
                  <a:close/>
                  <a:moveTo>
                    <a:pt x="4469" y="8543"/>
                  </a:moveTo>
                  <a:lnTo>
                    <a:pt x="4851" y="8641"/>
                  </a:lnTo>
                  <a:cubicBezTo>
                    <a:pt x="4709" y="9322"/>
                    <a:pt x="4106" y="9817"/>
                    <a:pt x="3398" y="9817"/>
                  </a:cubicBezTo>
                  <a:cubicBezTo>
                    <a:pt x="2686" y="9817"/>
                    <a:pt x="2083" y="9322"/>
                    <a:pt x="1941" y="8641"/>
                  </a:cubicBezTo>
                  <a:lnTo>
                    <a:pt x="2323" y="8543"/>
                  </a:lnTo>
                  <a:cubicBezTo>
                    <a:pt x="2424" y="9045"/>
                    <a:pt x="2866" y="9424"/>
                    <a:pt x="3398" y="9424"/>
                  </a:cubicBezTo>
                  <a:cubicBezTo>
                    <a:pt x="3926" y="9424"/>
                    <a:pt x="4369" y="9045"/>
                    <a:pt x="4469" y="8543"/>
                  </a:cubicBezTo>
                  <a:close/>
                  <a:moveTo>
                    <a:pt x="3398" y="1"/>
                  </a:moveTo>
                  <a:cubicBezTo>
                    <a:pt x="2612" y="1"/>
                    <a:pt x="1873" y="305"/>
                    <a:pt x="1319" y="863"/>
                  </a:cubicBezTo>
                  <a:cubicBezTo>
                    <a:pt x="765" y="1417"/>
                    <a:pt x="461" y="2152"/>
                    <a:pt x="461" y="2938"/>
                  </a:cubicBezTo>
                  <a:lnTo>
                    <a:pt x="461" y="3718"/>
                  </a:lnTo>
                  <a:cubicBezTo>
                    <a:pt x="188" y="3864"/>
                    <a:pt x="1" y="4152"/>
                    <a:pt x="1" y="4482"/>
                  </a:cubicBezTo>
                  <a:cubicBezTo>
                    <a:pt x="1" y="4958"/>
                    <a:pt x="386" y="5344"/>
                    <a:pt x="862" y="5344"/>
                  </a:cubicBezTo>
                  <a:lnTo>
                    <a:pt x="926" y="5344"/>
                  </a:lnTo>
                  <a:cubicBezTo>
                    <a:pt x="990" y="6243"/>
                    <a:pt x="1533" y="7014"/>
                    <a:pt x="2304" y="7393"/>
                  </a:cubicBezTo>
                  <a:lnTo>
                    <a:pt x="2304" y="8195"/>
                  </a:lnTo>
                  <a:lnTo>
                    <a:pt x="1064" y="8506"/>
                  </a:lnTo>
                  <a:cubicBezTo>
                    <a:pt x="1019" y="8517"/>
                    <a:pt x="971" y="8532"/>
                    <a:pt x="929" y="8547"/>
                  </a:cubicBezTo>
                  <a:cubicBezTo>
                    <a:pt x="839" y="8577"/>
                    <a:pt x="791" y="8671"/>
                    <a:pt x="821" y="8760"/>
                  </a:cubicBezTo>
                  <a:cubicBezTo>
                    <a:pt x="843" y="8835"/>
                    <a:pt x="910" y="8880"/>
                    <a:pt x="982" y="8880"/>
                  </a:cubicBezTo>
                  <a:cubicBezTo>
                    <a:pt x="1038" y="8876"/>
                    <a:pt x="1090" y="8850"/>
                    <a:pt x="1147" y="8840"/>
                  </a:cubicBezTo>
                  <a:lnTo>
                    <a:pt x="1607" y="8723"/>
                  </a:lnTo>
                  <a:cubicBezTo>
                    <a:pt x="1791" y="9554"/>
                    <a:pt x="2525" y="10161"/>
                    <a:pt x="3398" y="10161"/>
                  </a:cubicBezTo>
                  <a:cubicBezTo>
                    <a:pt x="4267" y="10161"/>
                    <a:pt x="5002" y="9554"/>
                    <a:pt x="5185" y="8723"/>
                  </a:cubicBezTo>
                  <a:lnTo>
                    <a:pt x="5646" y="8840"/>
                  </a:lnTo>
                  <a:cubicBezTo>
                    <a:pt x="6264" y="8992"/>
                    <a:pt x="6751" y="9499"/>
                    <a:pt x="6879" y="10124"/>
                  </a:cubicBezTo>
                  <a:cubicBezTo>
                    <a:pt x="6893" y="10203"/>
                    <a:pt x="6964" y="10259"/>
                    <a:pt x="7047" y="10259"/>
                  </a:cubicBezTo>
                  <a:cubicBezTo>
                    <a:pt x="7059" y="10259"/>
                    <a:pt x="7070" y="10259"/>
                    <a:pt x="7081" y="10256"/>
                  </a:cubicBezTo>
                  <a:cubicBezTo>
                    <a:pt x="7171" y="10237"/>
                    <a:pt x="7231" y="10147"/>
                    <a:pt x="7212" y="10053"/>
                  </a:cubicBezTo>
                  <a:cubicBezTo>
                    <a:pt x="7059" y="9300"/>
                    <a:pt x="6474" y="8693"/>
                    <a:pt x="5728" y="8506"/>
                  </a:cubicBezTo>
                  <a:lnTo>
                    <a:pt x="4488" y="8195"/>
                  </a:lnTo>
                  <a:lnTo>
                    <a:pt x="4488" y="7393"/>
                  </a:lnTo>
                  <a:cubicBezTo>
                    <a:pt x="5261" y="7014"/>
                    <a:pt x="5804" y="6243"/>
                    <a:pt x="5868" y="5344"/>
                  </a:cubicBezTo>
                  <a:lnTo>
                    <a:pt x="5930" y="5344"/>
                  </a:lnTo>
                  <a:cubicBezTo>
                    <a:pt x="6407" y="5344"/>
                    <a:pt x="6793" y="4958"/>
                    <a:pt x="6793" y="4482"/>
                  </a:cubicBezTo>
                  <a:cubicBezTo>
                    <a:pt x="6793" y="4152"/>
                    <a:pt x="6605" y="3864"/>
                    <a:pt x="6331" y="3718"/>
                  </a:cubicBezTo>
                  <a:lnTo>
                    <a:pt x="6331" y="2938"/>
                  </a:lnTo>
                  <a:cubicBezTo>
                    <a:pt x="6331" y="2624"/>
                    <a:pt x="6283" y="2313"/>
                    <a:pt x="6186" y="2020"/>
                  </a:cubicBezTo>
                  <a:cubicBezTo>
                    <a:pt x="6161" y="1948"/>
                    <a:pt x="6094" y="1903"/>
                    <a:pt x="6022" y="1903"/>
                  </a:cubicBezTo>
                  <a:cubicBezTo>
                    <a:pt x="6004" y="1903"/>
                    <a:pt x="5986" y="1906"/>
                    <a:pt x="5968" y="1912"/>
                  </a:cubicBezTo>
                  <a:cubicBezTo>
                    <a:pt x="5878" y="1939"/>
                    <a:pt x="5830" y="2036"/>
                    <a:pt x="5859" y="2126"/>
                  </a:cubicBezTo>
                  <a:cubicBezTo>
                    <a:pt x="5946" y="2388"/>
                    <a:pt x="5991" y="2661"/>
                    <a:pt x="5991" y="2938"/>
                  </a:cubicBezTo>
                  <a:lnTo>
                    <a:pt x="5991" y="3620"/>
                  </a:lnTo>
                  <a:lnTo>
                    <a:pt x="5702" y="3620"/>
                  </a:lnTo>
                  <a:cubicBezTo>
                    <a:pt x="5605" y="3620"/>
                    <a:pt x="5530" y="3695"/>
                    <a:pt x="5530" y="3789"/>
                  </a:cubicBezTo>
                  <a:lnTo>
                    <a:pt x="5530" y="4209"/>
                  </a:lnTo>
                  <a:lnTo>
                    <a:pt x="5200" y="3313"/>
                  </a:lnTo>
                  <a:cubicBezTo>
                    <a:pt x="5118" y="3080"/>
                    <a:pt x="4896" y="2928"/>
                    <a:pt x="4649" y="2928"/>
                  </a:cubicBezTo>
                  <a:lnTo>
                    <a:pt x="4548" y="2928"/>
                  </a:lnTo>
                  <a:cubicBezTo>
                    <a:pt x="4485" y="2928"/>
                    <a:pt x="4424" y="2964"/>
                    <a:pt x="4395" y="3025"/>
                  </a:cubicBezTo>
                  <a:cubicBezTo>
                    <a:pt x="4391" y="3032"/>
                    <a:pt x="3904" y="3988"/>
                    <a:pt x="2612" y="3988"/>
                  </a:cubicBezTo>
                  <a:lnTo>
                    <a:pt x="2181" y="3988"/>
                  </a:lnTo>
                  <a:cubicBezTo>
                    <a:pt x="1806" y="3988"/>
                    <a:pt x="1465" y="4178"/>
                    <a:pt x="1263" y="4486"/>
                  </a:cubicBezTo>
                  <a:lnTo>
                    <a:pt x="1263" y="3789"/>
                  </a:lnTo>
                  <a:cubicBezTo>
                    <a:pt x="1263" y="3695"/>
                    <a:pt x="1187" y="3620"/>
                    <a:pt x="1090" y="3620"/>
                  </a:cubicBezTo>
                  <a:lnTo>
                    <a:pt x="802" y="3620"/>
                  </a:lnTo>
                  <a:lnTo>
                    <a:pt x="802" y="2938"/>
                  </a:lnTo>
                  <a:cubicBezTo>
                    <a:pt x="802" y="2245"/>
                    <a:pt x="1071" y="1593"/>
                    <a:pt x="1562" y="1102"/>
                  </a:cubicBezTo>
                  <a:cubicBezTo>
                    <a:pt x="2053" y="612"/>
                    <a:pt x="2705" y="343"/>
                    <a:pt x="3398" y="343"/>
                  </a:cubicBezTo>
                  <a:cubicBezTo>
                    <a:pt x="4245" y="343"/>
                    <a:pt x="5043" y="758"/>
                    <a:pt x="5526" y="1455"/>
                  </a:cubicBezTo>
                  <a:cubicBezTo>
                    <a:pt x="5559" y="1504"/>
                    <a:pt x="5613" y="1529"/>
                    <a:pt x="5668" y="1529"/>
                  </a:cubicBezTo>
                  <a:cubicBezTo>
                    <a:pt x="5702" y="1529"/>
                    <a:pt x="5736" y="1520"/>
                    <a:pt x="5766" y="1500"/>
                  </a:cubicBezTo>
                  <a:cubicBezTo>
                    <a:pt x="5841" y="1444"/>
                    <a:pt x="5859" y="1339"/>
                    <a:pt x="5807" y="1260"/>
                  </a:cubicBezTo>
                  <a:cubicBezTo>
                    <a:pt x="5256" y="473"/>
                    <a:pt x="4357" y="1"/>
                    <a:pt x="33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4" name="Google Shape;4904;p56"/>
            <p:cNvSpPr/>
            <p:nvPr/>
          </p:nvSpPr>
          <p:spPr>
            <a:xfrm>
              <a:off x="8372582" y="897789"/>
              <a:ext cx="42779" cy="40653"/>
            </a:xfrm>
            <a:custGeom>
              <a:avLst/>
              <a:gdLst/>
              <a:ahLst/>
              <a:cxnLst/>
              <a:rect l="l" t="t" r="r" b="b"/>
              <a:pathLst>
                <a:path w="1207" h="1147" extrusionOk="0">
                  <a:moveTo>
                    <a:pt x="615" y="346"/>
                  </a:moveTo>
                  <a:cubicBezTo>
                    <a:pt x="667" y="346"/>
                    <a:pt x="719" y="364"/>
                    <a:pt x="757" y="401"/>
                  </a:cubicBezTo>
                  <a:cubicBezTo>
                    <a:pt x="832" y="480"/>
                    <a:pt x="832" y="604"/>
                    <a:pt x="757" y="683"/>
                  </a:cubicBezTo>
                  <a:cubicBezTo>
                    <a:pt x="657" y="783"/>
                    <a:pt x="480" y="806"/>
                    <a:pt x="353" y="806"/>
                  </a:cubicBezTo>
                  <a:cubicBezTo>
                    <a:pt x="349" y="675"/>
                    <a:pt x="375" y="503"/>
                    <a:pt x="477" y="401"/>
                  </a:cubicBezTo>
                  <a:cubicBezTo>
                    <a:pt x="514" y="364"/>
                    <a:pt x="562" y="346"/>
                    <a:pt x="615" y="346"/>
                  </a:cubicBezTo>
                  <a:close/>
                  <a:moveTo>
                    <a:pt x="615" y="0"/>
                  </a:moveTo>
                  <a:cubicBezTo>
                    <a:pt x="472" y="0"/>
                    <a:pt x="337" y="57"/>
                    <a:pt x="233" y="158"/>
                  </a:cubicBezTo>
                  <a:cubicBezTo>
                    <a:pt x="105" y="285"/>
                    <a:pt x="31" y="472"/>
                    <a:pt x="12" y="701"/>
                  </a:cubicBezTo>
                  <a:cubicBezTo>
                    <a:pt x="0" y="858"/>
                    <a:pt x="19" y="982"/>
                    <a:pt x="23" y="993"/>
                  </a:cubicBezTo>
                  <a:cubicBezTo>
                    <a:pt x="34" y="1065"/>
                    <a:pt x="90" y="1121"/>
                    <a:pt x="162" y="1132"/>
                  </a:cubicBezTo>
                  <a:cubicBezTo>
                    <a:pt x="173" y="1136"/>
                    <a:pt x="247" y="1147"/>
                    <a:pt x="356" y="1147"/>
                  </a:cubicBezTo>
                  <a:cubicBezTo>
                    <a:pt x="387" y="1147"/>
                    <a:pt x="420" y="1147"/>
                    <a:pt x="458" y="1143"/>
                  </a:cubicBezTo>
                  <a:cubicBezTo>
                    <a:pt x="683" y="1128"/>
                    <a:pt x="870" y="1050"/>
                    <a:pt x="997" y="922"/>
                  </a:cubicBezTo>
                  <a:cubicBezTo>
                    <a:pt x="1207" y="712"/>
                    <a:pt x="1207" y="372"/>
                    <a:pt x="997" y="158"/>
                  </a:cubicBezTo>
                  <a:cubicBezTo>
                    <a:pt x="896" y="57"/>
                    <a:pt x="761" y="0"/>
                    <a:pt x="6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5" name="Google Shape;4905;p56"/>
            <p:cNvSpPr/>
            <p:nvPr/>
          </p:nvSpPr>
          <p:spPr>
            <a:xfrm>
              <a:off x="8384384" y="957404"/>
              <a:ext cx="44516" cy="39093"/>
            </a:xfrm>
            <a:custGeom>
              <a:avLst/>
              <a:gdLst/>
              <a:ahLst/>
              <a:cxnLst/>
              <a:rect l="l" t="t" r="r" b="b"/>
              <a:pathLst>
                <a:path w="1256" h="1103" extrusionOk="0">
                  <a:moveTo>
                    <a:pt x="593" y="343"/>
                  </a:moveTo>
                  <a:cubicBezTo>
                    <a:pt x="665" y="343"/>
                    <a:pt x="736" y="356"/>
                    <a:pt x="796" y="390"/>
                  </a:cubicBezTo>
                  <a:cubicBezTo>
                    <a:pt x="841" y="417"/>
                    <a:pt x="874" y="462"/>
                    <a:pt x="889" y="510"/>
                  </a:cubicBezTo>
                  <a:cubicBezTo>
                    <a:pt x="900" y="563"/>
                    <a:pt x="896" y="615"/>
                    <a:pt x="867" y="660"/>
                  </a:cubicBezTo>
                  <a:cubicBezTo>
                    <a:pt x="831" y="726"/>
                    <a:pt x="765" y="761"/>
                    <a:pt x="696" y="761"/>
                  </a:cubicBezTo>
                  <a:cubicBezTo>
                    <a:pt x="663" y="761"/>
                    <a:pt x="629" y="752"/>
                    <a:pt x="597" y="735"/>
                  </a:cubicBezTo>
                  <a:cubicBezTo>
                    <a:pt x="473" y="664"/>
                    <a:pt x="405" y="499"/>
                    <a:pt x="372" y="376"/>
                  </a:cubicBezTo>
                  <a:cubicBezTo>
                    <a:pt x="438" y="358"/>
                    <a:pt x="516" y="343"/>
                    <a:pt x="593" y="343"/>
                  </a:cubicBezTo>
                  <a:close/>
                  <a:moveTo>
                    <a:pt x="587" y="0"/>
                  </a:moveTo>
                  <a:cubicBezTo>
                    <a:pt x="523" y="0"/>
                    <a:pt x="456" y="7"/>
                    <a:pt x="386" y="20"/>
                  </a:cubicBezTo>
                  <a:cubicBezTo>
                    <a:pt x="234" y="49"/>
                    <a:pt x="121" y="102"/>
                    <a:pt x="106" y="106"/>
                  </a:cubicBezTo>
                  <a:cubicBezTo>
                    <a:pt x="42" y="139"/>
                    <a:pt x="1" y="207"/>
                    <a:pt x="9" y="278"/>
                  </a:cubicBezTo>
                  <a:cubicBezTo>
                    <a:pt x="9" y="293"/>
                    <a:pt x="23" y="417"/>
                    <a:pt x="72" y="566"/>
                  </a:cubicBezTo>
                  <a:cubicBezTo>
                    <a:pt x="151" y="780"/>
                    <a:pt x="270" y="941"/>
                    <a:pt x="428" y="1031"/>
                  </a:cubicBezTo>
                  <a:cubicBezTo>
                    <a:pt x="511" y="1080"/>
                    <a:pt x="604" y="1102"/>
                    <a:pt x="698" y="1102"/>
                  </a:cubicBezTo>
                  <a:cubicBezTo>
                    <a:pt x="881" y="1102"/>
                    <a:pt x="1065" y="1005"/>
                    <a:pt x="1166" y="832"/>
                  </a:cubicBezTo>
                  <a:cubicBezTo>
                    <a:pt x="1237" y="709"/>
                    <a:pt x="1256" y="563"/>
                    <a:pt x="1218" y="424"/>
                  </a:cubicBezTo>
                  <a:cubicBezTo>
                    <a:pt x="1181" y="286"/>
                    <a:pt x="1091" y="170"/>
                    <a:pt x="967" y="94"/>
                  </a:cubicBezTo>
                  <a:cubicBezTo>
                    <a:pt x="859" y="32"/>
                    <a:pt x="730" y="0"/>
                    <a:pt x="5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6" name="Google Shape;4906;p56"/>
            <p:cNvSpPr/>
            <p:nvPr/>
          </p:nvSpPr>
          <p:spPr>
            <a:xfrm>
              <a:off x="8088012" y="897789"/>
              <a:ext cx="42815" cy="40653"/>
            </a:xfrm>
            <a:custGeom>
              <a:avLst/>
              <a:gdLst/>
              <a:ahLst/>
              <a:cxnLst/>
              <a:rect l="l" t="t" r="r" b="b"/>
              <a:pathLst>
                <a:path w="1208" h="1147" extrusionOk="0">
                  <a:moveTo>
                    <a:pt x="593" y="346"/>
                  </a:moveTo>
                  <a:cubicBezTo>
                    <a:pt x="645" y="346"/>
                    <a:pt x="694" y="364"/>
                    <a:pt x="732" y="401"/>
                  </a:cubicBezTo>
                  <a:cubicBezTo>
                    <a:pt x="832" y="503"/>
                    <a:pt x="858" y="675"/>
                    <a:pt x="855" y="806"/>
                  </a:cubicBezTo>
                  <a:cubicBezTo>
                    <a:pt x="728" y="806"/>
                    <a:pt x="552" y="780"/>
                    <a:pt x="454" y="683"/>
                  </a:cubicBezTo>
                  <a:cubicBezTo>
                    <a:pt x="376" y="604"/>
                    <a:pt x="376" y="480"/>
                    <a:pt x="454" y="401"/>
                  </a:cubicBezTo>
                  <a:cubicBezTo>
                    <a:pt x="488" y="364"/>
                    <a:pt x="540" y="346"/>
                    <a:pt x="593" y="346"/>
                  </a:cubicBezTo>
                  <a:close/>
                  <a:moveTo>
                    <a:pt x="593" y="0"/>
                  </a:moveTo>
                  <a:cubicBezTo>
                    <a:pt x="447" y="0"/>
                    <a:pt x="312" y="57"/>
                    <a:pt x="211" y="158"/>
                  </a:cubicBezTo>
                  <a:cubicBezTo>
                    <a:pt x="1" y="372"/>
                    <a:pt x="1" y="712"/>
                    <a:pt x="211" y="922"/>
                  </a:cubicBezTo>
                  <a:cubicBezTo>
                    <a:pt x="338" y="1050"/>
                    <a:pt x="526" y="1128"/>
                    <a:pt x="750" y="1143"/>
                  </a:cubicBezTo>
                  <a:cubicBezTo>
                    <a:pt x="787" y="1147"/>
                    <a:pt x="822" y="1147"/>
                    <a:pt x="851" y="1147"/>
                  </a:cubicBezTo>
                  <a:cubicBezTo>
                    <a:pt x="960" y="1147"/>
                    <a:pt x="1035" y="1136"/>
                    <a:pt x="1046" y="1132"/>
                  </a:cubicBezTo>
                  <a:cubicBezTo>
                    <a:pt x="1117" y="1121"/>
                    <a:pt x="1173" y="1065"/>
                    <a:pt x="1185" y="993"/>
                  </a:cubicBezTo>
                  <a:cubicBezTo>
                    <a:pt x="1188" y="982"/>
                    <a:pt x="1207" y="858"/>
                    <a:pt x="1196" y="701"/>
                  </a:cubicBezTo>
                  <a:cubicBezTo>
                    <a:pt x="1178" y="472"/>
                    <a:pt x="1102" y="285"/>
                    <a:pt x="975" y="158"/>
                  </a:cubicBezTo>
                  <a:cubicBezTo>
                    <a:pt x="874" y="57"/>
                    <a:pt x="735" y="0"/>
                    <a:pt x="5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7" name="Google Shape;4907;p56"/>
            <p:cNvSpPr/>
            <p:nvPr/>
          </p:nvSpPr>
          <p:spPr>
            <a:xfrm>
              <a:off x="8074473" y="957404"/>
              <a:ext cx="44516" cy="39093"/>
            </a:xfrm>
            <a:custGeom>
              <a:avLst/>
              <a:gdLst/>
              <a:ahLst/>
              <a:cxnLst/>
              <a:rect l="l" t="t" r="r" b="b"/>
              <a:pathLst>
                <a:path w="1256" h="1103" extrusionOk="0">
                  <a:moveTo>
                    <a:pt x="663" y="343"/>
                  </a:moveTo>
                  <a:cubicBezTo>
                    <a:pt x="741" y="343"/>
                    <a:pt x="819" y="358"/>
                    <a:pt x="885" y="376"/>
                  </a:cubicBezTo>
                  <a:cubicBezTo>
                    <a:pt x="851" y="499"/>
                    <a:pt x="784" y="664"/>
                    <a:pt x="660" y="735"/>
                  </a:cubicBezTo>
                  <a:cubicBezTo>
                    <a:pt x="628" y="752"/>
                    <a:pt x="594" y="761"/>
                    <a:pt x="560" y="761"/>
                  </a:cubicBezTo>
                  <a:cubicBezTo>
                    <a:pt x="491" y="761"/>
                    <a:pt x="426" y="726"/>
                    <a:pt x="391" y="660"/>
                  </a:cubicBezTo>
                  <a:cubicBezTo>
                    <a:pt x="364" y="615"/>
                    <a:pt x="356" y="563"/>
                    <a:pt x="368" y="510"/>
                  </a:cubicBezTo>
                  <a:cubicBezTo>
                    <a:pt x="383" y="462"/>
                    <a:pt x="417" y="417"/>
                    <a:pt x="462" y="390"/>
                  </a:cubicBezTo>
                  <a:cubicBezTo>
                    <a:pt x="521" y="356"/>
                    <a:pt x="592" y="343"/>
                    <a:pt x="663" y="343"/>
                  </a:cubicBezTo>
                  <a:close/>
                  <a:moveTo>
                    <a:pt x="669" y="0"/>
                  </a:moveTo>
                  <a:cubicBezTo>
                    <a:pt x="526" y="0"/>
                    <a:pt x="398" y="32"/>
                    <a:pt x="289" y="94"/>
                  </a:cubicBezTo>
                  <a:cubicBezTo>
                    <a:pt x="166" y="170"/>
                    <a:pt x="76" y="286"/>
                    <a:pt x="38" y="424"/>
                  </a:cubicBezTo>
                  <a:cubicBezTo>
                    <a:pt x="0" y="563"/>
                    <a:pt x="19" y="709"/>
                    <a:pt x="90" y="832"/>
                  </a:cubicBezTo>
                  <a:cubicBezTo>
                    <a:pt x="192" y="1005"/>
                    <a:pt x="375" y="1102"/>
                    <a:pt x="559" y="1102"/>
                  </a:cubicBezTo>
                  <a:cubicBezTo>
                    <a:pt x="652" y="1102"/>
                    <a:pt x="746" y="1080"/>
                    <a:pt x="829" y="1031"/>
                  </a:cubicBezTo>
                  <a:cubicBezTo>
                    <a:pt x="986" y="941"/>
                    <a:pt x="1110" y="780"/>
                    <a:pt x="1185" y="566"/>
                  </a:cubicBezTo>
                  <a:cubicBezTo>
                    <a:pt x="1237" y="417"/>
                    <a:pt x="1248" y="293"/>
                    <a:pt x="1248" y="278"/>
                  </a:cubicBezTo>
                  <a:cubicBezTo>
                    <a:pt x="1256" y="207"/>
                    <a:pt x="1214" y="139"/>
                    <a:pt x="1150" y="106"/>
                  </a:cubicBezTo>
                  <a:cubicBezTo>
                    <a:pt x="1136" y="102"/>
                    <a:pt x="1024" y="49"/>
                    <a:pt x="870" y="20"/>
                  </a:cubicBezTo>
                  <a:cubicBezTo>
                    <a:pt x="800" y="7"/>
                    <a:pt x="733" y="0"/>
                    <a:pt x="66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08" name="Google Shape;4908;p56"/>
          <p:cNvGrpSpPr/>
          <p:nvPr/>
        </p:nvGrpSpPr>
        <p:grpSpPr>
          <a:xfrm>
            <a:off x="898324" y="3327094"/>
            <a:ext cx="281001" cy="372005"/>
            <a:chOff x="7317205" y="804681"/>
            <a:chExt cx="312745" cy="414075"/>
          </a:xfrm>
        </p:grpSpPr>
        <p:sp>
          <p:nvSpPr>
            <p:cNvPr id="4909" name="Google Shape;4909;p56"/>
            <p:cNvSpPr/>
            <p:nvPr/>
          </p:nvSpPr>
          <p:spPr>
            <a:xfrm>
              <a:off x="7317205" y="804681"/>
              <a:ext cx="312745" cy="414075"/>
            </a:xfrm>
            <a:custGeom>
              <a:avLst/>
              <a:gdLst/>
              <a:ahLst/>
              <a:cxnLst/>
              <a:rect l="l" t="t" r="r" b="b"/>
              <a:pathLst>
                <a:path w="8824" h="11683" extrusionOk="0">
                  <a:moveTo>
                    <a:pt x="4410" y="343"/>
                  </a:moveTo>
                  <a:cubicBezTo>
                    <a:pt x="4889" y="343"/>
                    <a:pt x="5354" y="473"/>
                    <a:pt x="5759" y="720"/>
                  </a:cubicBezTo>
                  <a:cubicBezTo>
                    <a:pt x="5755" y="732"/>
                    <a:pt x="5752" y="743"/>
                    <a:pt x="5747" y="751"/>
                  </a:cubicBezTo>
                  <a:cubicBezTo>
                    <a:pt x="5470" y="822"/>
                    <a:pt x="5245" y="1043"/>
                    <a:pt x="5171" y="1316"/>
                  </a:cubicBezTo>
                  <a:lnTo>
                    <a:pt x="4481" y="777"/>
                  </a:lnTo>
                  <a:cubicBezTo>
                    <a:pt x="4450" y="754"/>
                    <a:pt x="4412" y="742"/>
                    <a:pt x="4375" y="742"/>
                  </a:cubicBezTo>
                  <a:cubicBezTo>
                    <a:pt x="4328" y="742"/>
                    <a:pt x="4282" y="760"/>
                    <a:pt x="4249" y="796"/>
                  </a:cubicBezTo>
                  <a:lnTo>
                    <a:pt x="4118" y="941"/>
                  </a:lnTo>
                  <a:cubicBezTo>
                    <a:pt x="4035" y="743"/>
                    <a:pt x="3916" y="567"/>
                    <a:pt x="3765" y="424"/>
                  </a:cubicBezTo>
                  <a:cubicBezTo>
                    <a:pt x="3976" y="372"/>
                    <a:pt x="4193" y="343"/>
                    <a:pt x="4410" y="343"/>
                  </a:cubicBezTo>
                  <a:close/>
                  <a:moveTo>
                    <a:pt x="2721" y="343"/>
                  </a:moveTo>
                  <a:cubicBezTo>
                    <a:pt x="3245" y="343"/>
                    <a:pt x="3710" y="698"/>
                    <a:pt x="3845" y="1204"/>
                  </a:cubicBezTo>
                  <a:cubicBezTo>
                    <a:pt x="3848" y="1211"/>
                    <a:pt x="3852" y="1223"/>
                    <a:pt x="3855" y="1230"/>
                  </a:cubicBezTo>
                  <a:lnTo>
                    <a:pt x="3222" y="1923"/>
                  </a:lnTo>
                  <a:cubicBezTo>
                    <a:pt x="3189" y="1961"/>
                    <a:pt x="3174" y="2006"/>
                    <a:pt x="3177" y="2055"/>
                  </a:cubicBezTo>
                  <a:cubicBezTo>
                    <a:pt x="3181" y="2099"/>
                    <a:pt x="3203" y="2144"/>
                    <a:pt x="3241" y="2174"/>
                  </a:cubicBezTo>
                  <a:lnTo>
                    <a:pt x="3466" y="2350"/>
                  </a:lnTo>
                  <a:lnTo>
                    <a:pt x="3219" y="2672"/>
                  </a:lnTo>
                  <a:lnTo>
                    <a:pt x="1027" y="2672"/>
                  </a:lnTo>
                  <a:cubicBezTo>
                    <a:pt x="649" y="2672"/>
                    <a:pt x="341" y="2366"/>
                    <a:pt x="341" y="1987"/>
                  </a:cubicBezTo>
                  <a:cubicBezTo>
                    <a:pt x="341" y="1635"/>
                    <a:pt x="618" y="1335"/>
                    <a:pt x="974" y="1309"/>
                  </a:cubicBezTo>
                  <a:cubicBezTo>
                    <a:pt x="1061" y="1301"/>
                    <a:pt x="1128" y="1230"/>
                    <a:pt x="1132" y="1144"/>
                  </a:cubicBezTo>
                  <a:cubicBezTo>
                    <a:pt x="1139" y="938"/>
                    <a:pt x="1308" y="777"/>
                    <a:pt x="1510" y="777"/>
                  </a:cubicBezTo>
                  <a:cubicBezTo>
                    <a:pt x="1555" y="777"/>
                    <a:pt x="1600" y="784"/>
                    <a:pt x="1645" y="803"/>
                  </a:cubicBezTo>
                  <a:cubicBezTo>
                    <a:pt x="1664" y="809"/>
                    <a:pt x="1683" y="812"/>
                    <a:pt x="1702" y="812"/>
                  </a:cubicBezTo>
                  <a:cubicBezTo>
                    <a:pt x="1752" y="812"/>
                    <a:pt x="1801" y="791"/>
                    <a:pt x="1836" y="751"/>
                  </a:cubicBezTo>
                  <a:cubicBezTo>
                    <a:pt x="2057" y="492"/>
                    <a:pt x="2380" y="343"/>
                    <a:pt x="2721" y="343"/>
                  </a:cubicBezTo>
                  <a:close/>
                  <a:moveTo>
                    <a:pt x="4395" y="1144"/>
                  </a:moveTo>
                  <a:lnTo>
                    <a:pt x="5013" y="1631"/>
                  </a:lnTo>
                  <a:lnTo>
                    <a:pt x="4376" y="1979"/>
                  </a:lnTo>
                  <a:cubicBezTo>
                    <a:pt x="4327" y="2010"/>
                    <a:pt x="4294" y="2055"/>
                    <a:pt x="4286" y="2110"/>
                  </a:cubicBezTo>
                  <a:cubicBezTo>
                    <a:pt x="4282" y="2167"/>
                    <a:pt x="4301" y="2219"/>
                    <a:pt x="4343" y="2257"/>
                  </a:cubicBezTo>
                  <a:lnTo>
                    <a:pt x="4556" y="2451"/>
                  </a:lnTo>
                  <a:lnTo>
                    <a:pt x="3373" y="3036"/>
                  </a:lnTo>
                  <a:lnTo>
                    <a:pt x="3373" y="3036"/>
                  </a:lnTo>
                  <a:lnTo>
                    <a:pt x="3841" y="2425"/>
                  </a:lnTo>
                  <a:cubicBezTo>
                    <a:pt x="3897" y="2350"/>
                    <a:pt x="3886" y="2242"/>
                    <a:pt x="3810" y="2186"/>
                  </a:cubicBezTo>
                  <a:lnTo>
                    <a:pt x="3597" y="2017"/>
                  </a:lnTo>
                  <a:lnTo>
                    <a:pt x="4395" y="1144"/>
                  </a:lnTo>
                  <a:close/>
                  <a:moveTo>
                    <a:pt x="5227" y="1901"/>
                  </a:moveTo>
                  <a:cubicBezTo>
                    <a:pt x="5361" y="2163"/>
                    <a:pt x="5635" y="2343"/>
                    <a:pt x="5946" y="2343"/>
                  </a:cubicBezTo>
                  <a:lnTo>
                    <a:pt x="6935" y="2343"/>
                  </a:lnTo>
                  <a:cubicBezTo>
                    <a:pt x="6984" y="2537"/>
                    <a:pt x="7006" y="2736"/>
                    <a:pt x="7006" y="2938"/>
                  </a:cubicBezTo>
                  <a:lnTo>
                    <a:pt x="7006" y="3620"/>
                  </a:lnTo>
                  <a:lnTo>
                    <a:pt x="6714" y="3620"/>
                  </a:lnTo>
                  <a:cubicBezTo>
                    <a:pt x="6620" y="3620"/>
                    <a:pt x="6546" y="3695"/>
                    <a:pt x="6546" y="3789"/>
                  </a:cubicBezTo>
                  <a:lnTo>
                    <a:pt x="6546" y="4209"/>
                  </a:lnTo>
                  <a:lnTo>
                    <a:pt x="6216" y="3313"/>
                  </a:lnTo>
                  <a:cubicBezTo>
                    <a:pt x="6134" y="3080"/>
                    <a:pt x="5913" y="2928"/>
                    <a:pt x="5665" y="2928"/>
                  </a:cubicBezTo>
                  <a:lnTo>
                    <a:pt x="5564" y="2928"/>
                  </a:lnTo>
                  <a:cubicBezTo>
                    <a:pt x="5500" y="2928"/>
                    <a:pt x="5441" y="2964"/>
                    <a:pt x="5410" y="3021"/>
                  </a:cubicBezTo>
                  <a:cubicBezTo>
                    <a:pt x="5392" y="3062"/>
                    <a:pt x="4908" y="3988"/>
                    <a:pt x="3627" y="3988"/>
                  </a:cubicBezTo>
                  <a:lnTo>
                    <a:pt x="3196" y="3988"/>
                  </a:lnTo>
                  <a:cubicBezTo>
                    <a:pt x="2821" y="3988"/>
                    <a:pt x="2477" y="4178"/>
                    <a:pt x="2278" y="4486"/>
                  </a:cubicBezTo>
                  <a:lnTo>
                    <a:pt x="2278" y="3789"/>
                  </a:lnTo>
                  <a:cubicBezTo>
                    <a:pt x="2278" y="3695"/>
                    <a:pt x="2204" y="3620"/>
                    <a:pt x="2106" y="3620"/>
                  </a:cubicBezTo>
                  <a:lnTo>
                    <a:pt x="1818" y="3620"/>
                  </a:lnTo>
                  <a:lnTo>
                    <a:pt x="1818" y="3013"/>
                  </a:lnTo>
                  <a:lnTo>
                    <a:pt x="2956" y="3013"/>
                  </a:lnTo>
                  <a:lnTo>
                    <a:pt x="2653" y="3410"/>
                  </a:lnTo>
                  <a:cubicBezTo>
                    <a:pt x="2605" y="3474"/>
                    <a:pt x="2605" y="3561"/>
                    <a:pt x="2653" y="3620"/>
                  </a:cubicBezTo>
                  <a:cubicBezTo>
                    <a:pt x="2686" y="3661"/>
                    <a:pt x="2735" y="3684"/>
                    <a:pt x="2788" y="3684"/>
                  </a:cubicBezTo>
                  <a:cubicBezTo>
                    <a:pt x="2814" y="3684"/>
                    <a:pt x="2837" y="3680"/>
                    <a:pt x="2863" y="3665"/>
                  </a:cubicBezTo>
                  <a:lnTo>
                    <a:pt x="4931" y="2646"/>
                  </a:lnTo>
                  <a:cubicBezTo>
                    <a:pt x="4983" y="2624"/>
                    <a:pt x="5017" y="2575"/>
                    <a:pt x="5024" y="2519"/>
                  </a:cubicBezTo>
                  <a:cubicBezTo>
                    <a:pt x="5032" y="2463"/>
                    <a:pt x="5013" y="2406"/>
                    <a:pt x="4972" y="2369"/>
                  </a:cubicBezTo>
                  <a:lnTo>
                    <a:pt x="4751" y="2167"/>
                  </a:lnTo>
                  <a:lnTo>
                    <a:pt x="5227" y="1901"/>
                  </a:lnTo>
                  <a:close/>
                  <a:moveTo>
                    <a:pt x="7348" y="3047"/>
                  </a:moveTo>
                  <a:cubicBezTo>
                    <a:pt x="7658" y="3103"/>
                    <a:pt x="7920" y="3332"/>
                    <a:pt x="8003" y="3642"/>
                  </a:cubicBezTo>
                  <a:cubicBezTo>
                    <a:pt x="8018" y="3703"/>
                    <a:pt x="8067" y="3751"/>
                    <a:pt x="8126" y="3767"/>
                  </a:cubicBezTo>
                  <a:cubicBezTo>
                    <a:pt x="8337" y="3815"/>
                    <a:pt x="8479" y="4002"/>
                    <a:pt x="8479" y="4216"/>
                  </a:cubicBezTo>
                  <a:cubicBezTo>
                    <a:pt x="8479" y="4474"/>
                    <a:pt x="8273" y="4685"/>
                    <a:pt x="8014" y="4685"/>
                  </a:cubicBezTo>
                  <a:lnTo>
                    <a:pt x="7786" y="4685"/>
                  </a:lnTo>
                  <a:cubicBezTo>
                    <a:pt x="7801" y="4617"/>
                    <a:pt x="7808" y="4550"/>
                    <a:pt x="7808" y="4482"/>
                  </a:cubicBezTo>
                  <a:cubicBezTo>
                    <a:pt x="7808" y="4152"/>
                    <a:pt x="7621" y="3864"/>
                    <a:pt x="7348" y="3718"/>
                  </a:cubicBezTo>
                  <a:lnTo>
                    <a:pt x="7348" y="3047"/>
                  </a:lnTo>
                  <a:close/>
                  <a:moveTo>
                    <a:pt x="1937" y="3962"/>
                  </a:moveTo>
                  <a:lnTo>
                    <a:pt x="1937" y="5003"/>
                  </a:lnTo>
                  <a:lnTo>
                    <a:pt x="1877" y="5003"/>
                  </a:lnTo>
                  <a:cubicBezTo>
                    <a:pt x="1589" y="5003"/>
                    <a:pt x="1357" y="4766"/>
                    <a:pt x="1357" y="4482"/>
                  </a:cubicBezTo>
                  <a:cubicBezTo>
                    <a:pt x="1357" y="4194"/>
                    <a:pt x="1589" y="3962"/>
                    <a:pt x="1877" y="3962"/>
                  </a:cubicBezTo>
                  <a:close/>
                  <a:moveTo>
                    <a:pt x="6947" y="3962"/>
                  </a:moveTo>
                  <a:cubicBezTo>
                    <a:pt x="7235" y="3962"/>
                    <a:pt x="7467" y="4194"/>
                    <a:pt x="7467" y="4482"/>
                  </a:cubicBezTo>
                  <a:cubicBezTo>
                    <a:pt x="7467" y="4766"/>
                    <a:pt x="7235" y="5003"/>
                    <a:pt x="6947" y="5003"/>
                  </a:cubicBezTo>
                  <a:lnTo>
                    <a:pt x="6886" y="5003"/>
                  </a:lnTo>
                  <a:lnTo>
                    <a:pt x="6886" y="3962"/>
                  </a:lnTo>
                  <a:close/>
                  <a:moveTo>
                    <a:pt x="1090" y="4123"/>
                  </a:moveTo>
                  <a:lnTo>
                    <a:pt x="1090" y="4123"/>
                  </a:lnTo>
                  <a:cubicBezTo>
                    <a:pt x="1042" y="4235"/>
                    <a:pt x="1016" y="4355"/>
                    <a:pt x="1016" y="4482"/>
                  </a:cubicBezTo>
                  <a:cubicBezTo>
                    <a:pt x="1016" y="4958"/>
                    <a:pt x="1402" y="5344"/>
                    <a:pt x="1877" y="5344"/>
                  </a:cubicBezTo>
                  <a:lnTo>
                    <a:pt x="1941" y="5344"/>
                  </a:lnTo>
                  <a:cubicBezTo>
                    <a:pt x="1948" y="5426"/>
                    <a:pt x="1956" y="5505"/>
                    <a:pt x="1971" y="5584"/>
                  </a:cubicBezTo>
                  <a:lnTo>
                    <a:pt x="806" y="5584"/>
                  </a:lnTo>
                  <a:cubicBezTo>
                    <a:pt x="551" y="5584"/>
                    <a:pt x="341" y="5373"/>
                    <a:pt x="341" y="5119"/>
                  </a:cubicBezTo>
                  <a:cubicBezTo>
                    <a:pt x="341" y="4901"/>
                    <a:pt x="487" y="4718"/>
                    <a:pt x="698" y="4666"/>
                  </a:cubicBezTo>
                  <a:cubicBezTo>
                    <a:pt x="757" y="4650"/>
                    <a:pt x="802" y="4605"/>
                    <a:pt x="821" y="4546"/>
                  </a:cubicBezTo>
                  <a:cubicBezTo>
                    <a:pt x="866" y="4377"/>
                    <a:pt x="964" y="4231"/>
                    <a:pt x="1090" y="4123"/>
                  </a:cubicBezTo>
                  <a:close/>
                  <a:moveTo>
                    <a:pt x="5163" y="7531"/>
                  </a:moveTo>
                  <a:lnTo>
                    <a:pt x="5163" y="8330"/>
                  </a:lnTo>
                  <a:cubicBezTo>
                    <a:pt x="5163" y="8745"/>
                    <a:pt x="4826" y="9079"/>
                    <a:pt x="4410" y="9079"/>
                  </a:cubicBezTo>
                  <a:cubicBezTo>
                    <a:pt x="3998" y="9079"/>
                    <a:pt x="3661" y="8745"/>
                    <a:pt x="3661" y="8330"/>
                  </a:cubicBezTo>
                  <a:lnTo>
                    <a:pt x="3661" y="7531"/>
                  </a:lnTo>
                  <a:cubicBezTo>
                    <a:pt x="3900" y="7610"/>
                    <a:pt x="4151" y="7648"/>
                    <a:pt x="4410" y="7648"/>
                  </a:cubicBezTo>
                  <a:cubicBezTo>
                    <a:pt x="4673" y="7648"/>
                    <a:pt x="4927" y="7607"/>
                    <a:pt x="5163" y="7531"/>
                  </a:cubicBezTo>
                  <a:close/>
                  <a:moveTo>
                    <a:pt x="5482" y="8543"/>
                  </a:moveTo>
                  <a:lnTo>
                    <a:pt x="5868" y="8641"/>
                  </a:lnTo>
                  <a:cubicBezTo>
                    <a:pt x="5725" y="9322"/>
                    <a:pt x="5122" y="9817"/>
                    <a:pt x="4410" y="9817"/>
                  </a:cubicBezTo>
                  <a:cubicBezTo>
                    <a:pt x="3702" y="9817"/>
                    <a:pt x="3099" y="9322"/>
                    <a:pt x="2956" y="8641"/>
                  </a:cubicBezTo>
                  <a:lnTo>
                    <a:pt x="3338" y="8543"/>
                  </a:lnTo>
                  <a:cubicBezTo>
                    <a:pt x="3440" y="9045"/>
                    <a:pt x="3881" y="9424"/>
                    <a:pt x="4410" y="9424"/>
                  </a:cubicBezTo>
                  <a:cubicBezTo>
                    <a:pt x="4942" y="9424"/>
                    <a:pt x="5384" y="9045"/>
                    <a:pt x="5482" y="8543"/>
                  </a:cubicBezTo>
                  <a:close/>
                  <a:moveTo>
                    <a:pt x="2721" y="1"/>
                  </a:moveTo>
                  <a:cubicBezTo>
                    <a:pt x="2316" y="1"/>
                    <a:pt x="1934" y="163"/>
                    <a:pt x="1649" y="447"/>
                  </a:cubicBezTo>
                  <a:cubicBezTo>
                    <a:pt x="1604" y="440"/>
                    <a:pt x="1559" y="436"/>
                    <a:pt x="1510" y="436"/>
                  </a:cubicBezTo>
                  <a:cubicBezTo>
                    <a:pt x="1173" y="436"/>
                    <a:pt x="885" y="668"/>
                    <a:pt x="810" y="986"/>
                  </a:cubicBezTo>
                  <a:cubicBezTo>
                    <a:pt x="345" y="1088"/>
                    <a:pt x="1" y="1503"/>
                    <a:pt x="1" y="1987"/>
                  </a:cubicBezTo>
                  <a:cubicBezTo>
                    <a:pt x="1" y="2553"/>
                    <a:pt x="461" y="3013"/>
                    <a:pt x="1027" y="3013"/>
                  </a:cubicBezTo>
                  <a:lnTo>
                    <a:pt x="1476" y="3013"/>
                  </a:lnTo>
                  <a:lnTo>
                    <a:pt x="1476" y="3602"/>
                  </a:lnTo>
                  <a:cubicBezTo>
                    <a:pt x="1042" y="3654"/>
                    <a:pt x="667" y="3950"/>
                    <a:pt x="518" y="4362"/>
                  </a:cubicBezTo>
                  <a:cubicBezTo>
                    <a:pt x="210" y="4482"/>
                    <a:pt x="1" y="4778"/>
                    <a:pt x="1" y="5119"/>
                  </a:cubicBezTo>
                  <a:cubicBezTo>
                    <a:pt x="1" y="5565"/>
                    <a:pt x="364" y="5925"/>
                    <a:pt x="806" y="5925"/>
                  </a:cubicBezTo>
                  <a:lnTo>
                    <a:pt x="2053" y="5925"/>
                  </a:lnTo>
                  <a:cubicBezTo>
                    <a:pt x="2091" y="6040"/>
                    <a:pt x="2136" y="6153"/>
                    <a:pt x="2188" y="6265"/>
                  </a:cubicBezTo>
                  <a:cubicBezTo>
                    <a:pt x="2218" y="6326"/>
                    <a:pt x="2278" y="6359"/>
                    <a:pt x="2342" y="6359"/>
                  </a:cubicBezTo>
                  <a:cubicBezTo>
                    <a:pt x="2368" y="6359"/>
                    <a:pt x="2394" y="6355"/>
                    <a:pt x="2417" y="6344"/>
                  </a:cubicBezTo>
                  <a:cubicBezTo>
                    <a:pt x="2503" y="6303"/>
                    <a:pt x="2537" y="6198"/>
                    <a:pt x="2496" y="6115"/>
                  </a:cubicBezTo>
                  <a:cubicBezTo>
                    <a:pt x="2357" y="5831"/>
                    <a:pt x="2285" y="5531"/>
                    <a:pt x="2278" y="5212"/>
                  </a:cubicBezTo>
                  <a:lnTo>
                    <a:pt x="2529" y="4733"/>
                  </a:lnTo>
                  <a:cubicBezTo>
                    <a:pt x="2660" y="4486"/>
                    <a:pt x="2915" y="4329"/>
                    <a:pt x="3196" y="4329"/>
                  </a:cubicBezTo>
                  <a:lnTo>
                    <a:pt x="3627" y="4329"/>
                  </a:lnTo>
                  <a:cubicBezTo>
                    <a:pt x="4889" y="4329"/>
                    <a:pt x="5489" y="3549"/>
                    <a:pt x="5662" y="3272"/>
                  </a:cubicBezTo>
                  <a:lnTo>
                    <a:pt x="5665" y="3272"/>
                  </a:lnTo>
                  <a:cubicBezTo>
                    <a:pt x="5766" y="3272"/>
                    <a:pt x="5860" y="3336"/>
                    <a:pt x="5894" y="3429"/>
                  </a:cubicBezTo>
                  <a:lnTo>
                    <a:pt x="6546" y="5202"/>
                  </a:lnTo>
                  <a:cubicBezTo>
                    <a:pt x="6527" y="6367"/>
                    <a:pt x="5579" y="7307"/>
                    <a:pt x="4410" y="7307"/>
                  </a:cubicBezTo>
                  <a:cubicBezTo>
                    <a:pt x="3855" y="7307"/>
                    <a:pt x="3331" y="7093"/>
                    <a:pt x="2930" y="6711"/>
                  </a:cubicBezTo>
                  <a:cubicBezTo>
                    <a:pt x="2897" y="6678"/>
                    <a:pt x="2855" y="6662"/>
                    <a:pt x="2812" y="6662"/>
                  </a:cubicBezTo>
                  <a:cubicBezTo>
                    <a:pt x="2767" y="6662"/>
                    <a:pt x="2723" y="6680"/>
                    <a:pt x="2690" y="6715"/>
                  </a:cubicBezTo>
                  <a:cubicBezTo>
                    <a:pt x="2623" y="6782"/>
                    <a:pt x="2627" y="6891"/>
                    <a:pt x="2695" y="6955"/>
                  </a:cubicBezTo>
                  <a:cubicBezTo>
                    <a:pt x="2882" y="7135"/>
                    <a:pt x="3091" y="7284"/>
                    <a:pt x="3319" y="7396"/>
                  </a:cubicBezTo>
                  <a:lnTo>
                    <a:pt x="3319" y="8195"/>
                  </a:lnTo>
                  <a:lnTo>
                    <a:pt x="2080" y="8506"/>
                  </a:lnTo>
                  <a:cubicBezTo>
                    <a:pt x="1180" y="8731"/>
                    <a:pt x="555" y="9536"/>
                    <a:pt x="555" y="10462"/>
                  </a:cubicBezTo>
                  <a:lnTo>
                    <a:pt x="555" y="11510"/>
                  </a:lnTo>
                  <a:cubicBezTo>
                    <a:pt x="555" y="11604"/>
                    <a:pt x="630" y="11683"/>
                    <a:pt x="724" y="11683"/>
                  </a:cubicBezTo>
                  <a:lnTo>
                    <a:pt x="8100" y="11683"/>
                  </a:lnTo>
                  <a:cubicBezTo>
                    <a:pt x="8194" y="11683"/>
                    <a:pt x="8269" y="11604"/>
                    <a:pt x="8269" y="11510"/>
                  </a:cubicBezTo>
                  <a:lnTo>
                    <a:pt x="8269" y="10462"/>
                  </a:lnTo>
                  <a:cubicBezTo>
                    <a:pt x="8269" y="10135"/>
                    <a:pt x="8190" y="9810"/>
                    <a:pt x="8036" y="9521"/>
                  </a:cubicBezTo>
                  <a:cubicBezTo>
                    <a:pt x="8006" y="9462"/>
                    <a:pt x="7948" y="9429"/>
                    <a:pt x="7888" y="9429"/>
                  </a:cubicBezTo>
                  <a:cubicBezTo>
                    <a:pt x="7860" y="9429"/>
                    <a:pt x="7831" y="9436"/>
                    <a:pt x="7804" y="9450"/>
                  </a:cubicBezTo>
                  <a:cubicBezTo>
                    <a:pt x="7722" y="9491"/>
                    <a:pt x="7688" y="9596"/>
                    <a:pt x="7733" y="9678"/>
                  </a:cubicBezTo>
                  <a:cubicBezTo>
                    <a:pt x="7860" y="9919"/>
                    <a:pt x="7928" y="10188"/>
                    <a:pt x="7928" y="10462"/>
                  </a:cubicBezTo>
                  <a:lnTo>
                    <a:pt x="7928" y="11338"/>
                  </a:lnTo>
                  <a:lnTo>
                    <a:pt x="6658" y="11338"/>
                  </a:lnTo>
                  <a:lnTo>
                    <a:pt x="6658" y="10773"/>
                  </a:lnTo>
                  <a:cubicBezTo>
                    <a:pt x="6658" y="10678"/>
                    <a:pt x="6579" y="10600"/>
                    <a:pt x="6485" y="10600"/>
                  </a:cubicBezTo>
                  <a:cubicBezTo>
                    <a:pt x="6392" y="10600"/>
                    <a:pt x="6314" y="10678"/>
                    <a:pt x="6314" y="10773"/>
                  </a:cubicBezTo>
                  <a:lnTo>
                    <a:pt x="6314" y="11338"/>
                  </a:lnTo>
                  <a:lnTo>
                    <a:pt x="2507" y="11338"/>
                  </a:lnTo>
                  <a:lnTo>
                    <a:pt x="2507" y="10773"/>
                  </a:lnTo>
                  <a:cubicBezTo>
                    <a:pt x="2507" y="10678"/>
                    <a:pt x="2432" y="10600"/>
                    <a:pt x="2339" y="10600"/>
                  </a:cubicBezTo>
                  <a:cubicBezTo>
                    <a:pt x="2245" y="10600"/>
                    <a:pt x="2166" y="10678"/>
                    <a:pt x="2166" y="10773"/>
                  </a:cubicBezTo>
                  <a:lnTo>
                    <a:pt x="2166" y="11338"/>
                  </a:lnTo>
                  <a:lnTo>
                    <a:pt x="896" y="11338"/>
                  </a:lnTo>
                  <a:lnTo>
                    <a:pt x="896" y="10462"/>
                  </a:lnTo>
                  <a:cubicBezTo>
                    <a:pt x="896" y="9694"/>
                    <a:pt x="1417" y="9027"/>
                    <a:pt x="2162" y="8840"/>
                  </a:cubicBezTo>
                  <a:lnTo>
                    <a:pt x="2623" y="8723"/>
                  </a:lnTo>
                  <a:cubicBezTo>
                    <a:pt x="2807" y="9554"/>
                    <a:pt x="3541" y="10161"/>
                    <a:pt x="4410" y="10161"/>
                  </a:cubicBezTo>
                  <a:cubicBezTo>
                    <a:pt x="5280" y="10161"/>
                    <a:pt x="6017" y="9554"/>
                    <a:pt x="6197" y="8723"/>
                  </a:cubicBezTo>
                  <a:lnTo>
                    <a:pt x="6662" y="8840"/>
                  </a:lnTo>
                  <a:cubicBezTo>
                    <a:pt x="6883" y="8895"/>
                    <a:pt x="7089" y="8992"/>
                    <a:pt x="7269" y="9132"/>
                  </a:cubicBezTo>
                  <a:cubicBezTo>
                    <a:pt x="7298" y="9154"/>
                    <a:pt x="7336" y="9165"/>
                    <a:pt x="7374" y="9165"/>
                  </a:cubicBezTo>
                  <a:cubicBezTo>
                    <a:pt x="7422" y="9165"/>
                    <a:pt x="7474" y="9143"/>
                    <a:pt x="7509" y="9098"/>
                  </a:cubicBezTo>
                  <a:cubicBezTo>
                    <a:pt x="7564" y="9023"/>
                    <a:pt x="7550" y="8914"/>
                    <a:pt x="7474" y="8858"/>
                  </a:cubicBezTo>
                  <a:cubicBezTo>
                    <a:pt x="7258" y="8693"/>
                    <a:pt x="7011" y="8573"/>
                    <a:pt x="6744" y="8506"/>
                  </a:cubicBezTo>
                  <a:lnTo>
                    <a:pt x="5504" y="8195"/>
                  </a:lnTo>
                  <a:lnTo>
                    <a:pt x="5504" y="7393"/>
                  </a:lnTo>
                  <a:cubicBezTo>
                    <a:pt x="6276" y="7014"/>
                    <a:pt x="6819" y="6243"/>
                    <a:pt x="6883" y="5344"/>
                  </a:cubicBezTo>
                  <a:lnTo>
                    <a:pt x="6947" y="5344"/>
                  </a:lnTo>
                  <a:cubicBezTo>
                    <a:pt x="7216" y="5344"/>
                    <a:pt x="7456" y="5220"/>
                    <a:pt x="7617" y="5025"/>
                  </a:cubicBezTo>
                  <a:lnTo>
                    <a:pt x="8014" y="5025"/>
                  </a:lnTo>
                  <a:cubicBezTo>
                    <a:pt x="8460" y="5025"/>
                    <a:pt x="8823" y="4662"/>
                    <a:pt x="8823" y="4216"/>
                  </a:cubicBezTo>
                  <a:cubicBezTo>
                    <a:pt x="8823" y="3879"/>
                    <a:pt x="8614" y="3583"/>
                    <a:pt x="8303" y="3463"/>
                  </a:cubicBezTo>
                  <a:cubicBezTo>
                    <a:pt x="8152" y="3047"/>
                    <a:pt x="7778" y="2751"/>
                    <a:pt x="7340" y="2703"/>
                  </a:cubicBezTo>
                  <a:cubicBezTo>
                    <a:pt x="7329" y="2579"/>
                    <a:pt x="7310" y="2459"/>
                    <a:pt x="7287" y="2343"/>
                  </a:cubicBezTo>
                  <a:lnTo>
                    <a:pt x="8014" y="2343"/>
                  </a:lnTo>
                  <a:cubicBezTo>
                    <a:pt x="8460" y="2343"/>
                    <a:pt x="8823" y="1979"/>
                    <a:pt x="8823" y="1534"/>
                  </a:cubicBezTo>
                  <a:cubicBezTo>
                    <a:pt x="8823" y="1197"/>
                    <a:pt x="8614" y="900"/>
                    <a:pt x="8303" y="780"/>
                  </a:cubicBezTo>
                  <a:cubicBezTo>
                    <a:pt x="8258" y="653"/>
                    <a:pt x="8194" y="540"/>
                    <a:pt x="8107" y="436"/>
                  </a:cubicBezTo>
                  <a:cubicBezTo>
                    <a:pt x="8075" y="394"/>
                    <a:pt x="8026" y="373"/>
                    <a:pt x="7977" y="373"/>
                  </a:cubicBezTo>
                  <a:cubicBezTo>
                    <a:pt x="7938" y="373"/>
                    <a:pt x="7898" y="387"/>
                    <a:pt x="7865" y="414"/>
                  </a:cubicBezTo>
                  <a:cubicBezTo>
                    <a:pt x="7793" y="473"/>
                    <a:pt x="7782" y="578"/>
                    <a:pt x="7842" y="653"/>
                  </a:cubicBezTo>
                  <a:cubicBezTo>
                    <a:pt x="7917" y="743"/>
                    <a:pt x="7973" y="848"/>
                    <a:pt x="8003" y="960"/>
                  </a:cubicBezTo>
                  <a:cubicBezTo>
                    <a:pt x="8018" y="1021"/>
                    <a:pt x="8067" y="1069"/>
                    <a:pt x="8126" y="1084"/>
                  </a:cubicBezTo>
                  <a:cubicBezTo>
                    <a:pt x="8337" y="1133"/>
                    <a:pt x="8479" y="1320"/>
                    <a:pt x="8479" y="1534"/>
                  </a:cubicBezTo>
                  <a:cubicBezTo>
                    <a:pt x="8479" y="1792"/>
                    <a:pt x="8273" y="2001"/>
                    <a:pt x="8014" y="2001"/>
                  </a:cubicBezTo>
                  <a:lnTo>
                    <a:pt x="5946" y="2001"/>
                  </a:lnTo>
                  <a:cubicBezTo>
                    <a:pt x="5691" y="2001"/>
                    <a:pt x="5482" y="1792"/>
                    <a:pt x="5482" y="1534"/>
                  </a:cubicBezTo>
                  <a:cubicBezTo>
                    <a:pt x="5482" y="1294"/>
                    <a:pt x="5669" y="1088"/>
                    <a:pt x="5909" y="1073"/>
                  </a:cubicBezTo>
                  <a:cubicBezTo>
                    <a:pt x="5999" y="1065"/>
                    <a:pt x="6066" y="994"/>
                    <a:pt x="6070" y="908"/>
                  </a:cubicBezTo>
                  <a:cubicBezTo>
                    <a:pt x="6074" y="777"/>
                    <a:pt x="6179" y="675"/>
                    <a:pt x="6309" y="675"/>
                  </a:cubicBezTo>
                  <a:cubicBezTo>
                    <a:pt x="6336" y="675"/>
                    <a:pt x="6366" y="683"/>
                    <a:pt x="6392" y="691"/>
                  </a:cubicBezTo>
                  <a:cubicBezTo>
                    <a:pt x="6412" y="698"/>
                    <a:pt x="6433" y="702"/>
                    <a:pt x="6453" y="702"/>
                  </a:cubicBezTo>
                  <a:cubicBezTo>
                    <a:pt x="6502" y="702"/>
                    <a:pt x="6549" y="681"/>
                    <a:pt x="6583" y="642"/>
                  </a:cubicBezTo>
                  <a:cubicBezTo>
                    <a:pt x="6741" y="459"/>
                    <a:pt x="6966" y="353"/>
                    <a:pt x="7208" y="353"/>
                  </a:cubicBezTo>
                  <a:cubicBezTo>
                    <a:pt x="7227" y="353"/>
                    <a:pt x="7246" y="353"/>
                    <a:pt x="7261" y="357"/>
                  </a:cubicBezTo>
                  <a:cubicBezTo>
                    <a:pt x="7266" y="357"/>
                    <a:pt x="7271" y="358"/>
                    <a:pt x="7276" y="358"/>
                  </a:cubicBezTo>
                  <a:cubicBezTo>
                    <a:pt x="7363" y="358"/>
                    <a:pt x="7438" y="288"/>
                    <a:pt x="7445" y="200"/>
                  </a:cubicBezTo>
                  <a:cubicBezTo>
                    <a:pt x="7452" y="106"/>
                    <a:pt x="7385" y="23"/>
                    <a:pt x="7287" y="13"/>
                  </a:cubicBezTo>
                  <a:lnTo>
                    <a:pt x="7208" y="13"/>
                  </a:lnTo>
                  <a:cubicBezTo>
                    <a:pt x="6902" y="13"/>
                    <a:pt x="6613" y="129"/>
                    <a:pt x="6395" y="343"/>
                  </a:cubicBezTo>
                  <a:cubicBezTo>
                    <a:pt x="6366" y="334"/>
                    <a:pt x="6340" y="334"/>
                    <a:pt x="6309" y="334"/>
                  </a:cubicBezTo>
                  <a:cubicBezTo>
                    <a:pt x="6179" y="334"/>
                    <a:pt x="6062" y="376"/>
                    <a:pt x="5965" y="447"/>
                  </a:cubicBezTo>
                  <a:cubicBezTo>
                    <a:pt x="5500" y="155"/>
                    <a:pt x="4965" y="1"/>
                    <a:pt x="4410" y="1"/>
                  </a:cubicBezTo>
                  <a:cubicBezTo>
                    <a:pt x="4069" y="1"/>
                    <a:pt x="3736" y="58"/>
                    <a:pt x="3417" y="174"/>
                  </a:cubicBezTo>
                  <a:cubicBezTo>
                    <a:pt x="3207" y="65"/>
                    <a:pt x="2972" y="1"/>
                    <a:pt x="27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0" name="Google Shape;4910;p56"/>
            <p:cNvSpPr/>
            <p:nvPr/>
          </p:nvSpPr>
          <p:spPr>
            <a:xfrm>
              <a:off x="7448556" y="1028183"/>
              <a:ext cx="49938" cy="19848"/>
            </a:xfrm>
            <a:custGeom>
              <a:avLst/>
              <a:gdLst/>
              <a:ahLst/>
              <a:cxnLst/>
              <a:rect l="l" t="t" r="r" b="b"/>
              <a:pathLst>
                <a:path w="1409" h="560" extrusionOk="0">
                  <a:moveTo>
                    <a:pt x="704" y="1"/>
                  </a:moveTo>
                  <a:cubicBezTo>
                    <a:pt x="464" y="1"/>
                    <a:pt x="239" y="94"/>
                    <a:pt x="68" y="267"/>
                  </a:cubicBezTo>
                  <a:cubicBezTo>
                    <a:pt x="0" y="334"/>
                    <a:pt x="0" y="443"/>
                    <a:pt x="68" y="506"/>
                  </a:cubicBezTo>
                  <a:cubicBezTo>
                    <a:pt x="101" y="540"/>
                    <a:pt x="146" y="559"/>
                    <a:pt x="191" y="559"/>
                  </a:cubicBezTo>
                  <a:cubicBezTo>
                    <a:pt x="232" y="559"/>
                    <a:pt x="277" y="540"/>
                    <a:pt x="310" y="506"/>
                  </a:cubicBezTo>
                  <a:cubicBezTo>
                    <a:pt x="416" y="402"/>
                    <a:pt x="558" y="345"/>
                    <a:pt x="704" y="345"/>
                  </a:cubicBezTo>
                  <a:cubicBezTo>
                    <a:pt x="854" y="345"/>
                    <a:pt x="996" y="402"/>
                    <a:pt x="1102" y="506"/>
                  </a:cubicBezTo>
                  <a:cubicBezTo>
                    <a:pt x="1135" y="540"/>
                    <a:pt x="1179" y="557"/>
                    <a:pt x="1223" y="557"/>
                  </a:cubicBezTo>
                  <a:cubicBezTo>
                    <a:pt x="1266" y="557"/>
                    <a:pt x="1309" y="540"/>
                    <a:pt x="1341" y="506"/>
                  </a:cubicBezTo>
                  <a:cubicBezTo>
                    <a:pt x="1408" y="443"/>
                    <a:pt x="1408" y="334"/>
                    <a:pt x="1341" y="267"/>
                  </a:cubicBezTo>
                  <a:cubicBezTo>
                    <a:pt x="1173" y="94"/>
                    <a:pt x="948" y="1"/>
                    <a:pt x="7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1" name="Google Shape;4911;p56"/>
            <p:cNvSpPr/>
            <p:nvPr/>
          </p:nvSpPr>
          <p:spPr>
            <a:xfrm>
              <a:off x="7488500" y="974381"/>
              <a:ext cx="38278" cy="25271"/>
            </a:xfrm>
            <a:custGeom>
              <a:avLst/>
              <a:gdLst/>
              <a:ahLst/>
              <a:cxnLst/>
              <a:rect l="l" t="t" r="r" b="b"/>
              <a:pathLst>
                <a:path w="1080" h="713" extrusionOk="0">
                  <a:moveTo>
                    <a:pt x="172" y="1"/>
                  </a:moveTo>
                  <a:cubicBezTo>
                    <a:pt x="75" y="1"/>
                    <a:pt x="1" y="80"/>
                    <a:pt x="1" y="174"/>
                  </a:cubicBezTo>
                  <a:cubicBezTo>
                    <a:pt x="1" y="473"/>
                    <a:pt x="244" y="713"/>
                    <a:pt x="540" y="713"/>
                  </a:cubicBezTo>
                  <a:cubicBezTo>
                    <a:pt x="840" y="713"/>
                    <a:pt x="1080" y="473"/>
                    <a:pt x="1080" y="174"/>
                  </a:cubicBezTo>
                  <a:cubicBezTo>
                    <a:pt x="1080" y="80"/>
                    <a:pt x="1004" y="1"/>
                    <a:pt x="911" y="1"/>
                  </a:cubicBezTo>
                  <a:cubicBezTo>
                    <a:pt x="814" y="1"/>
                    <a:pt x="739" y="80"/>
                    <a:pt x="739" y="174"/>
                  </a:cubicBezTo>
                  <a:cubicBezTo>
                    <a:pt x="739" y="282"/>
                    <a:pt x="649" y="372"/>
                    <a:pt x="540" y="372"/>
                  </a:cubicBezTo>
                  <a:cubicBezTo>
                    <a:pt x="431" y="372"/>
                    <a:pt x="341" y="282"/>
                    <a:pt x="341" y="174"/>
                  </a:cubicBezTo>
                  <a:cubicBezTo>
                    <a:pt x="341" y="80"/>
                    <a:pt x="267" y="1"/>
                    <a:pt x="1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2" name="Google Shape;4912;p56"/>
            <p:cNvSpPr/>
            <p:nvPr/>
          </p:nvSpPr>
          <p:spPr>
            <a:xfrm>
              <a:off x="7420379" y="974381"/>
              <a:ext cx="38278" cy="25271"/>
            </a:xfrm>
            <a:custGeom>
              <a:avLst/>
              <a:gdLst/>
              <a:ahLst/>
              <a:cxnLst/>
              <a:rect l="l" t="t" r="r" b="b"/>
              <a:pathLst>
                <a:path w="1080" h="713" extrusionOk="0">
                  <a:moveTo>
                    <a:pt x="169" y="1"/>
                  </a:moveTo>
                  <a:cubicBezTo>
                    <a:pt x="76" y="1"/>
                    <a:pt x="0" y="80"/>
                    <a:pt x="0" y="174"/>
                  </a:cubicBezTo>
                  <a:cubicBezTo>
                    <a:pt x="0" y="473"/>
                    <a:pt x="240" y="713"/>
                    <a:pt x="540" y="713"/>
                  </a:cubicBezTo>
                  <a:cubicBezTo>
                    <a:pt x="836" y="713"/>
                    <a:pt x="1079" y="473"/>
                    <a:pt x="1079" y="174"/>
                  </a:cubicBezTo>
                  <a:cubicBezTo>
                    <a:pt x="1079" y="80"/>
                    <a:pt x="1001" y="1"/>
                    <a:pt x="908" y="1"/>
                  </a:cubicBezTo>
                  <a:cubicBezTo>
                    <a:pt x="813" y="1"/>
                    <a:pt x="735" y="80"/>
                    <a:pt x="735" y="174"/>
                  </a:cubicBezTo>
                  <a:cubicBezTo>
                    <a:pt x="735" y="282"/>
                    <a:pt x="649" y="372"/>
                    <a:pt x="540" y="372"/>
                  </a:cubicBezTo>
                  <a:cubicBezTo>
                    <a:pt x="431" y="372"/>
                    <a:pt x="341" y="282"/>
                    <a:pt x="341" y="174"/>
                  </a:cubicBezTo>
                  <a:cubicBezTo>
                    <a:pt x="341" y="80"/>
                    <a:pt x="263" y="1"/>
                    <a:pt x="1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4F48C068-4647-4509-800C-9B1B1B0B0ED1}"/>
              </a:ext>
            </a:extLst>
          </p:cNvPr>
          <p:cNvSpPr txBox="1"/>
          <p:nvPr/>
        </p:nvSpPr>
        <p:spPr>
          <a:xfrm>
            <a:off x="8859979" y="0"/>
            <a:ext cx="363557"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8</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6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65"/>
                                        </p:tgtEl>
                                        <p:attrNameLst>
                                          <p:attrName>style.visibility</p:attrName>
                                        </p:attrNameLst>
                                      </p:cBhvr>
                                      <p:to>
                                        <p:strVal val="visible"/>
                                      </p:to>
                                    </p:set>
                                  </p:childTnLst>
                                </p:cTn>
                              </p:par>
                              <p:par>
                                <p:cTn id="9" presetID="10" presetClass="entr" presetSubtype="0" fill="hold" grpId="0" nodeType="withEffect">
                                  <p:stCondLst>
                                    <p:cond delay="0"/>
                                  </p:stCondLst>
                                  <p:childTnLst>
                                    <p:set>
                                      <p:cBhvr>
                                        <p:cTn id="10" dur="1" fill="hold">
                                          <p:stCondLst>
                                            <p:cond delay="0"/>
                                          </p:stCondLst>
                                        </p:cTn>
                                        <p:tgtEl>
                                          <p:spTgt spid="4846"/>
                                        </p:tgtEl>
                                        <p:attrNameLst>
                                          <p:attrName>style.visibility</p:attrName>
                                        </p:attrNameLst>
                                      </p:cBhvr>
                                      <p:to>
                                        <p:strVal val="visible"/>
                                      </p:to>
                                    </p:set>
                                    <p:animEffect transition="in" filter="fade">
                                      <p:cBhvr>
                                        <p:cTn id="11" dur="500"/>
                                        <p:tgtEl>
                                          <p:spTgt spid="484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86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884"/>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4848"/>
                                        </p:tgtEl>
                                        <p:attrNameLst>
                                          <p:attrName>style.visibility</p:attrName>
                                        </p:attrNameLst>
                                      </p:cBhvr>
                                      <p:to>
                                        <p:strVal val="visible"/>
                                      </p:to>
                                    </p:set>
                                    <p:animEffect transition="in" filter="fade">
                                      <p:cBhvr>
                                        <p:cTn id="20" dur="500"/>
                                        <p:tgtEl>
                                          <p:spTgt spid="484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87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59"/>
                                        </p:tgtEl>
                                        <p:attrNameLst>
                                          <p:attrName>style.visibility</p:attrName>
                                        </p:attrNameLst>
                                      </p:cBhvr>
                                      <p:to>
                                        <p:strVal val="visible"/>
                                      </p:to>
                                    </p:set>
                                  </p:childTnLst>
                                </p:cTn>
                              </p:par>
                              <p:par>
                                <p:cTn id="27" presetID="10" presetClass="entr" presetSubtype="0" fill="hold" grpId="0" nodeType="withEffect">
                                  <p:stCondLst>
                                    <p:cond delay="0"/>
                                  </p:stCondLst>
                                  <p:childTnLst>
                                    <p:set>
                                      <p:cBhvr>
                                        <p:cTn id="28" dur="1" fill="hold">
                                          <p:stCondLst>
                                            <p:cond delay="0"/>
                                          </p:stCondLst>
                                        </p:cTn>
                                        <p:tgtEl>
                                          <p:spTgt spid="4854"/>
                                        </p:tgtEl>
                                        <p:attrNameLst>
                                          <p:attrName>style.visibility</p:attrName>
                                        </p:attrNameLst>
                                      </p:cBhvr>
                                      <p:to>
                                        <p:strVal val="visible"/>
                                      </p:to>
                                    </p:set>
                                    <p:animEffect transition="in" filter="fade">
                                      <p:cBhvr>
                                        <p:cTn id="29" dur="500"/>
                                        <p:tgtEl>
                                          <p:spTgt spid="485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86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4908"/>
                                        </p:tgtEl>
                                        <p:attrNameLst>
                                          <p:attrName>style.visibility</p:attrName>
                                        </p:attrNameLst>
                                      </p:cBhvr>
                                      <p:to>
                                        <p:strVal val="visible"/>
                                      </p:to>
                                    </p:set>
                                  </p:childTnLst>
                                </p:cTn>
                              </p:par>
                              <p:par>
                                <p:cTn id="36" presetID="10" presetClass="entr" presetSubtype="0" fill="hold" grpId="0" nodeType="withEffect">
                                  <p:stCondLst>
                                    <p:cond delay="0"/>
                                  </p:stCondLst>
                                  <p:childTnLst>
                                    <p:set>
                                      <p:cBhvr>
                                        <p:cTn id="37" dur="1" fill="hold">
                                          <p:stCondLst>
                                            <p:cond delay="0"/>
                                          </p:stCondLst>
                                        </p:cTn>
                                        <p:tgtEl>
                                          <p:spTgt spid="4850"/>
                                        </p:tgtEl>
                                        <p:attrNameLst>
                                          <p:attrName>style.visibility</p:attrName>
                                        </p:attrNameLst>
                                      </p:cBhvr>
                                      <p:to>
                                        <p:strVal val="visible"/>
                                      </p:to>
                                    </p:set>
                                    <p:animEffect transition="in" filter="fade">
                                      <p:cBhvr>
                                        <p:cTn id="38" dur="500"/>
                                        <p:tgtEl>
                                          <p:spTgt spid="4850"/>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86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901"/>
                                        </p:tgtEl>
                                        <p:attrNameLst>
                                          <p:attrName>style.visibility</p:attrName>
                                        </p:attrNameLst>
                                      </p:cBhvr>
                                      <p:to>
                                        <p:strVal val="visible"/>
                                      </p:to>
                                    </p:set>
                                  </p:childTnLst>
                                </p:cTn>
                              </p:par>
                              <p:par>
                                <p:cTn id="45" presetID="10" presetClass="entr" presetSubtype="0" fill="hold" grpId="0" nodeType="withEffect">
                                  <p:stCondLst>
                                    <p:cond delay="0"/>
                                  </p:stCondLst>
                                  <p:childTnLst>
                                    <p:set>
                                      <p:cBhvr>
                                        <p:cTn id="46" dur="1" fill="hold">
                                          <p:stCondLst>
                                            <p:cond delay="0"/>
                                          </p:stCondLst>
                                        </p:cTn>
                                        <p:tgtEl>
                                          <p:spTgt spid="4852"/>
                                        </p:tgtEl>
                                        <p:attrNameLst>
                                          <p:attrName>style.visibility</p:attrName>
                                        </p:attrNameLst>
                                      </p:cBhvr>
                                      <p:to>
                                        <p:strVal val="visible"/>
                                      </p:to>
                                    </p:set>
                                    <p:animEffect transition="in" filter="fade">
                                      <p:cBhvr>
                                        <p:cTn id="47" dur="500"/>
                                        <p:tgtEl>
                                          <p:spTgt spid="4852"/>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4860"/>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4893"/>
                                        </p:tgtEl>
                                        <p:attrNameLst>
                                          <p:attrName>style.visibility</p:attrName>
                                        </p:attrNameLst>
                                      </p:cBhvr>
                                      <p:to>
                                        <p:strVal val="visible"/>
                                      </p:to>
                                    </p:set>
                                  </p:childTnLst>
                                </p:cTn>
                              </p:par>
                              <p:par>
                                <p:cTn id="54" presetID="10" presetClass="entr" presetSubtype="0" fill="hold" grpId="0" nodeType="withEffect">
                                  <p:stCondLst>
                                    <p:cond delay="0"/>
                                  </p:stCondLst>
                                  <p:childTnLst>
                                    <p:set>
                                      <p:cBhvr>
                                        <p:cTn id="55" dur="1" fill="hold">
                                          <p:stCondLst>
                                            <p:cond delay="0"/>
                                          </p:stCondLst>
                                        </p:cTn>
                                        <p:tgtEl>
                                          <p:spTgt spid="4856"/>
                                        </p:tgtEl>
                                        <p:attrNameLst>
                                          <p:attrName>style.visibility</p:attrName>
                                        </p:attrNameLst>
                                      </p:cBhvr>
                                      <p:to>
                                        <p:strVal val="visible"/>
                                      </p:to>
                                    </p:set>
                                    <p:animEffect transition="in" filter="fade">
                                      <p:cBhvr>
                                        <p:cTn id="56" dur="500"/>
                                        <p:tgtEl>
                                          <p:spTgt spid="48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6" grpId="0"/>
      <p:bldP spid="4848" grpId="0"/>
      <p:bldP spid="4850" grpId="0"/>
      <p:bldP spid="4852" grpId="0"/>
      <p:bldP spid="4854" grpId="0"/>
      <p:bldP spid="4856" grpId="0"/>
      <p:bldP spid="4859" grpId="0" animBg="1"/>
      <p:bldP spid="4860" grpId="0" animBg="1"/>
      <p:bldP spid="4861" grpId="0" animBg="1"/>
      <p:bldP spid="4862" grpId="0" animBg="1"/>
      <p:bldP spid="4863" grpId="0" animBg="1"/>
      <p:bldP spid="48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69"/>
        <p:cNvGrpSpPr/>
        <p:nvPr/>
      </p:nvGrpSpPr>
      <p:grpSpPr>
        <a:xfrm>
          <a:off x="0" y="0"/>
          <a:ext cx="0" cy="0"/>
          <a:chOff x="0" y="0"/>
          <a:chExt cx="0" cy="0"/>
        </a:xfrm>
      </p:grpSpPr>
      <p:sp>
        <p:nvSpPr>
          <p:cNvPr id="4273" name="Google Shape;4273;p4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rgbClr val="FFC000"/>
                </a:solidFill>
              </a:rPr>
              <a:t>C</a:t>
            </a:r>
            <a:r>
              <a:rPr lang="en" dirty="0">
                <a:solidFill>
                  <a:srgbClr val="FFC000"/>
                </a:solidFill>
              </a:rPr>
              <a:t>omplications </a:t>
            </a:r>
            <a:endParaRPr dirty="0">
              <a:solidFill>
                <a:srgbClr val="FFC000"/>
              </a:solidFill>
            </a:endParaRPr>
          </a:p>
        </p:txBody>
      </p:sp>
      <p:sp>
        <p:nvSpPr>
          <p:cNvPr id="2" name="TextBox 1">
            <a:extLst>
              <a:ext uri="{FF2B5EF4-FFF2-40B4-BE49-F238E27FC236}">
                <a16:creationId xmlns:a16="http://schemas.microsoft.com/office/drawing/2014/main" id="{0585F356-87B3-402F-9028-7236C0CD9277}"/>
              </a:ext>
            </a:extLst>
          </p:cNvPr>
          <p:cNvSpPr txBox="1"/>
          <p:nvPr/>
        </p:nvSpPr>
        <p:spPr>
          <a:xfrm>
            <a:off x="981975" y="1287285"/>
            <a:ext cx="5615656" cy="2859757"/>
          </a:xfrm>
          <a:prstGeom prst="rect">
            <a:avLst/>
          </a:prstGeom>
          <a:noFill/>
        </p:spPr>
        <p:txBody>
          <a:bodyPr wrap="square" rtlCol="0">
            <a:spAutoFit/>
          </a:bodyPr>
          <a:lstStyle/>
          <a:p>
            <a:pPr marL="342900" marR="0" lvl="0" indent="-342900" rtl="0">
              <a:lnSpc>
                <a:spcPts val="1680"/>
              </a:lnSpc>
              <a:spcBef>
                <a:spcPts val="0"/>
              </a:spcBef>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Unhappiness and decreased enjoyment of life.</a:t>
            </a:r>
            <a:endParaRPr lang="en-US" sz="1800" dirty="0">
              <a:effectLst/>
              <a:latin typeface="+mn-lt"/>
              <a:ea typeface="Calibri" panose="020F0502020204030204" pitchFamily="34" charset="0"/>
              <a:cs typeface="Arial" panose="020B0604020202020204" pitchFamily="34" charset="0"/>
            </a:endParaRPr>
          </a:p>
          <a:p>
            <a:pPr marL="342900" lvl="0" indent="-342900">
              <a:lnSpc>
                <a:spcPts val="1680"/>
              </a:lnSpc>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Relationship and </a:t>
            </a:r>
            <a:r>
              <a:rPr lang="en-US" sz="1800" dirty="0">
                <a:solidFill>
                  <a:srgbClr val="111111"/>
                </a:solidFill>
                <a:ea typeface="Times New Roman" panose="02020603050405020304" pitchFamily="18" charset="0"/>
                <a:cs typeface="Times New Roman" panose="02020603050405020304" pitchFamily="18" charset="0"/>
              </a:rPr>
              <a:t>Social</a:t>
            </a:r>
            <a:r>
              <a:rPr lang="en-US" sz="1800" dirty="0">
                <a:solidFill>
                  <a:srgbClr val="111111"/>
                </a:solidFill>
                <a:effectLst/>
                <a:latin typeface="+mn-lt"/>
                <a:ea typeface="Times New Roman" panose="02020603050405020304" pitchFamily="18" charset="0"/>
                <a:cs typeface="Times New Roman" panose="02020603050405020304" pitchFamily="18" charset="0"/>
              </a:rPr>
              <a:t> difficulties.</a:t>
            </a:r>
            <a:endParaRPr lang="en-US" sz="1800" dirty="0">
              <a:effectLst/>
              <a:latin typeface="+mn-lt"/>
              <a:ea typeface="Calibri" panose="020F0502020204030204" pitchFamily="34" charset="0"/>
              <a:cs typeface="Arial" panose="020B0604020202020204" pitchFamily="34" charset="0"/>
            </a:endParaRPr>
          </a:p>
          <a:p>
            <a:pPr marL="342900" marR="0" lvl="0" indent="-342900">
              <a:lnSpc>
                <a:spcPts val="1680"/>
              </a:lnSpc>
              <a:spcBef>
                <a:spcPts val="0"/>
              </a:spcBef>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Problems with tobacco, alcohol and other drugs.</a:t>
            </a:r>
            <a:endParaRPr lang="en-US" sz="1800" dirty="0">
              <a:effectLst/>
              <a:latin typeface="+mn-lt"/>
              <a:ea typeface="Calibri" panose="020F0502020204030204" pitchFamily="34" charset="0"/>
              <a:cs typeface="Arial" panose="020B0604020202020204" pitchFamily="34" charset="0"/>
            </a:endParaRPr>
          </a:p>
          <a:p>
            <a:pPr marL="342900" marR="0" lvl="0" indent="-342900">
              <a:lnSpc>
                <a:spcPts val="1680"/>
              </a:lnSpc>
              <a:spcBef>
                <a:spcPts val="0"/>
              </a:spcBef>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Poverty and homelessness.</a:t>
            </a:r>
            <a:endParaRPr lang="en-US" sz="1800" dirty="0">
              <a:effectLst/>
              <a:latin typeface="+mn-lt"/>
              <a:ea typeface="Calibri" panose="020F0502020204030204" pitchFamily="34" charset="0"/>
              <a:cs typeface="Arial" panose="020B0604020202020204" pitchFamily="34" charset="0"/>
            </a:endParaRPr>
          </a:p>
          <a:p>
            <a:pPr marL="342900" marR="0" lvl="0" indent="-342900">
              <a:lnSpc>
                <a:spcPts val="1680"/>
              </a:lnSpc>
              <a:spcBef>
                <a:spcPts val="0"/>
              </a:spcBef>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Weakened immune system.</a:t>
            </a:r>
          </a:p>
          <a:p>
            <a:pPr marL="342900" marR="0" lvl="0" indent="-342900">
              <a:lnSpc>
                <a:spcPts val="1680"/>
              </a:lnSpc>
              <a:spcBef>
                <a:spcPts val="0"/>
              </a:spcBef>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Heart disease and other medical conditions.</a:t>
            </a:r>
          </a:p>
          <a:p>
            <a:pPr marL="342900" indent="-342900">
              <a:lnSpc>
                <a:spcPts val="1680"/>
              </a:lnSpc>
              <a:spcAft>
                <a:spcPts val="900"/>
              </a:spcAft>
              <a:buSzPts val="1000"/>
              <a:buFont typeface="Symbol" panose="05050102010706020507" pitchFamily="18" charset="2"/>
              <a:buChar char=""/>
              <a:tabLst>
                <a:tab pos="457200" algn="l"/>
              </a:tabLst>
            </a:pPr>
            <a:r>
              <a:rPr lang="en-US" sz="1800" dirty="0">
                <a:solidFill>
                  <a:srgbClr val="111111"/>
                </a:solidFill>
                <a:effectLst/>
                <a:latin typeface="+mn-lt"/>
                <a:ea typeface="Times New Roman" panose="02020603050405020304" pitchFamily="18" charset="0"/>
                <a:cs typeface="Times New Roman" panose="02020603050405020304" pitchFamily="18" charset="0"/>
              </a:rPr>
              <a:t>Self-harm and harm to others, including suicide or homicide.</a:t>
            </a:r>
            <a:endParaRPr lang="en-US" sz="1800" dirty="0">
              <a:effectLst/>
              <a:latin typeface="+mn-lt"/>
              <a:ea typeface="Calibri" panose="020F0502020204030204" pitchFamily="34" charset="0"/>
              <a:cs typeface="Arial" panose="020B0604020202020204" pitchFamily="34" charset="0"/>
            </a:endParaRPr>
          </a:p>
          <a:p>
            <a:endParaRPr lang="en-US" dirty="0"/>
          </a:p>
        </p:txBody>
      </p:sp>
      <p:pic>
        <p:nvPicPr>
          <p:cNvPr id="3" name="Picture 2">
            <a:extLst>
              <a:ext uri="{FF2B5EF4-FFF2-40B4-BE49-F238E27FC236}">
                <a16:creationId xmlns:a16="http://schemas.microsoft.com/office/drawing/2014/main" id="{97858CB0-3B3E-434A-9799-4FF0037E24B1}"/>
              </a:ext>
            </a:extLst>
          </p:cNvPr>
          <p:cNvPicPr>
            <a:picLocks noChangeAspect="1"/>
          </p:cNvPicPr>
          <p:nvPr/>
        </p:nvPicPr>
        <p:blipFill>
          <a:blip r:embed="rId3"/>
          <a:stretch>
            <a:fillRect/>
          </a:stretch>
        </p:blipFill>
        <p:spPr>
          <a:xfrm>
            <a:off x="6863509" y="2423711"/>
            <a:ext cx="2357771" cy="2626865"/>
          </a:xfrm>
          <a:prstGeom prst="rect">
            <a:avLst/>
          </a:prstGeom>
        </p:spPr>
      </p:pic>
      <p:sp>
        <p:nvSpPr>
          <p:cNvPr id="4" name="TextBox 3">
            <a:extLst>
              <a:ext uri="{FF2B5EF4-FFF2-40B4-BE49-F238E27FC236}">
                <a16:creationId xmlns:a16="http://schemas.microsoft.com/office/drawing/2014/main" id="{86AFC8BC-12EF-4254-BB3D-909EB4D948F2}"/>
              </a:ext>
            </a:extLst>
          </p:cNvPr>
          <p:cNvSpPr txBox="1"/>
          <p:nvPr/>
        </p:nvSpPr>
        <p:spPr>
          <a:xfrm>
            <a:off x="8828262" y="-31787"/>
            <a:ext cx="341523" cy="307777"/>
          </a:xfrm>
          <a:prstGeom prst="rect">
            <a:avLst/>
          </a:prstGeom>
          <a:noFill/>
        </p:spPr>
        <p:txBody>
          <a:bodyPr wrap="square" rtlCol="0">
            <a:spAutoFit/>
          </a:bodyPr>
          <a:lstStyle/>
          <a:p>
            <a:r>
              <a:rPr lang="en-US" dirty="0">
                <a:solidFill>
                  <a:srgbClr val="FF0000"/>
                </a:solidFill>
                <a:latin typeface="Arial Black" panose="020B0A04020102020204" pitchFamily="34" charset="0"/>
              </a:rPr>
              <a:t>9</a:t>
            </a:r>
          </a:p>
        </p:txBody>
      </p:sp>
    </p:spTree>
    <p:extLst>
      <p:ext uri="{BB962C8B-B14F-4D97-AF65-F5344CB8AC3E}">
        <p14:creationId xmlns:p14="http://schemas.microsoft.com/office/powerpoint/2010/main" val="318145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pressive Disorder Clinical Case by Slidesgo">
  <a:themeElements>
    <a:clrScheme name="Simple Light">
      <a:dk1>
        <a:srgbClr val="2C272B"/>
      </a:dk1>
      <a:lt1>
        <a:srgbClr val="EACFDB"/>
      </a:lt1>
      <a:dk2>
        <a:srgbClr val="8C95CB"/>
      </a:dk2>
      <a:lt2>
        <a:srgbClr val="E14646"/>
      </a:lt2>
      <a:accent1>
        <a:srgbClr val="AAD5D6"/>
      </a:accent1>
      <a:accent2>
        <a:srgbClr val="F8BE57"/>
      </a:accent2>
      <a:accent3>
        <a:srgbClr val="DD8EAB"/>
      </a:accent3>
      <a:accent4>
        <a:srgbClr val="EBAF91"/>
      </a:accent4>
      <a:accent5>
        <a:srgbClr val="D77134"/>
      </a:accent5>
      <a:accent6>
        <a:srgbClr val="6DA98B"/>
      </a:accent6>
      <a:hlink>
        <a:srgbClr val="2C272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4363</TotalTime>
  <Words>1048</Words>
  <Application>Microsoft Office PowerPoint</Application>
  <PresentationFormat>On-screen Show (16:9)</PresentationFormat>
  <Paragraphs>136</Paragraphs>
  <Slides>15</Slides>
  <Notes>14</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15</vt:i4>
      </vt:variant>
    </vt:vector>
  </HeadingPairs>
  <TitlesOfParts>
    <vt:vector size="32" baseType="lpstr">
      <vt:lpstr>Segoe UI</vt:lpstr>
      <vt:lpstr>Helvetica</vt:lpstr>
      <vt:lpstr>Bellota</vt:lpstr>
      <vt:lpstr>Arial Black</vt:lpstr>
      <vt:lpstr>Poppins</vt:lpstr>
      <vt:lpstr>Symbol</vt:lpstr>
      <vt:lpstr>Roboto Condensed Light</vt:lpstr>
      <vt:lpstr>Poppins SemiBold</vt:lpstr>
      <vt:lpstr>Calibri</vt:lpstr>
      <vt:lpstr>Roboto</vt:lpstr>
      <vt:lpstr>Bebas Neue</vt:lpstr>
      <vt:lpstr>Arial</vt:lpstr>
      <vt:lpstr>Calibri Light</vt:lpstr>
      <vt:lpstr>Open Sans</vt:lpstr>
      <vt:lpstr>Poppins Light</vt:lpstr>
      <vt:lpstr>Raleway</vt:lpstr>
      <vt:lpstr>Depressive Disorder Clinical Case by Slidesgo</vt:lpstr>
      <vt:lpstr>Mental crisis in adolescents  </vt:lpstr>
      <vt:lpstr>List types of mental illness.</vt:lpstr>
      <vt:lpstr>Introduction </vt:lpstr>
      <vt:lpstr>What are the common types of mental diseases in adolescent ?</vt:lpstr>
      <vt:lpstr>ADHD</vt:lpstr>
      <vt:lpstr>Causes</vt:lpstr>
      <vt:lpstr>ESTIMATES </vt:lpstr>
      <vt:lpstr>Memory difficulties</vt:lpstr>
      <vt:lpstr>Complications </vt:lpstr>
      <vt:lpstr>Psychopharmacolgic agents </vt:lpstr>
      <vt:lpstr>Prevention </vt:lpstr>
      <vt:lpstr>—DWAYNE”THE ROCK”JOHNSON</vt:lpstr>
      <vt:lpstr>Conclusions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crisis  </dc:title>
  <cp:lastModifiedBy>PIXEL-PC</cp:lastModifiedBy>
  <cp:revision>22</cp:revision>
  <dcterms:modified xsi:type="dcterms:W3CDTF">2022-04-03T09:00:27Z</dcterms:modified>
</cp:coreProperties>
</file>