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6"/>
  </p:notesMasterIdLst>
  <p:sldIdLst>
    <p:sldId id="352" r:id="rId4"/>
    <p:sldId id="354" r:id="rId5"/>
    <p:sldId id="259" r:id="rId6"/>
    <p:sldId id="260" r:id="rId7"/>
    <p:sldId id="298" r:id="rId8"/>
    <p:sldId id="309" r:id="rId9"/>
    <p:sldId id="307" r:id="rId10"/>
    <p:sldId id="310" r:id="rId11"/>
    <p:sldId id="356" r:id="rId12"/>
    <p:sldId id="308" r:id="rId13"/>
    <p:sldId id="355" r:id="rId14"/>
    <p:sldId id="34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7E1759E5-11C1-41A2-9585-D3BEA76B6B37}">
          <p14:sldIdLst>
            <p14:sldId id="352"/>
            <p14:sldId id="354"/>
            <p14:sldId id="259"/>
            <p14:sldId id="260"/>
            <p14:sldId id="298"/>
            <p14:sldId id="309"/>
            <p14:sldId id="307"/>
            <p14:sldId id="310"/>
            <p14:sldId id="356"/>
            <p14:sldId id="308"/>
            <p14:sldId id="355"/>
            <p14:sldId id="346"/>
          </p14:sldIdLst>
        </p14:section>
        <p14:section name="مقطع بدون عنوان" id="{68024B61-4829-4A18-9383-5C1CD218C13C}">
          <p14:sldIdLst/>
        </p14:section>
      </p14:sectionLst>
    </p:ext>
    <p:ext uri="{EFAFB233-063F-42B5-8137-9DF3F51BA10A}">
      <p15:sldGuideLst xmlns:p15="http://schemas.microsoft.com/office/powerpoint/2012/main">
        <p15:guide id="1" orient="horz" pos="247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4660"/>
  </p:normalViewPr>
  <p:slideViewPr>
    <p:cSldViewPr snapToGrid="0" showGuides="1">
      <p:cViewPr varScale="1">
        <p:scale>
          <a:sx n="80" d="100"/>
          <a:sy n="80" d="100"/>
        </p:scale>
        <p:origin x="60" y="68"/>
      </p:cViewPr>
      <p:guideLst>
        <p:guide orient="horz" pos="2478"/>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3/27/2023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DD4160AF-2D47-4669-8F60-785AEF6417EC}"/>
              </a:ext>
            </a:extLst>
          </p:cNvPr>
          <p:cNvSpPr>
            <a:spLocks noGrp="1"/>
          </p:cNvSpPr>
          <p:nvPr>
            <p:ph type="pic" idx="14" hasCustomPrompt="1"/>
          </p:nvPr>
        </p:nvSpPr>
        <p:spPr>
          <a:xfrm>
            <a:off x="7728182" y="0"/>
            <a:ext cx="4463819" cy="685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
        <p:nvSpPr>
          <p:cNvPr id="4" name="Picture Placeholder 2">
            <a:extLst>
              <a:ext uri="{FF2B5EF4-FFF2-40B4-BE49-F238E27FC236}">
                <a16:creationId xmlns:a16="http://schemas.microsoft.com/office/drawing/2014/main" id="{4C7CD614-ACFD-4819-95F0-6915A8C83749}"/>
              </a:ext>
            </a:extLst>
          </p:cNvPr>
          <p:cNvSpPr>
            <a:spLocks noGrp="1"/>
          </p:cNvSpPr>
          <p:nvPr>
            <p:ph type="pic" idx="15" hasCustomPrompt="1"/>
          </p:nvPr>
        </p:nvSpPr>
        <p:spPr>
          <a:xfrm>
            <a:off x="5178933" y="3562350"/>
            <a:ext cx="3874977" cy="239531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445283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ACBEE781-F444-4B0D-8AF9-035A0D4C58C3}"/>
              </a:ext>
            </a:extLst>
          </p:cNvPr>
          <p:cNvGrpSpPr/>
          <p:nvPr userDrawn="1"/>
        </p:nvGrpSpPr>
        <p:grpSpPr>
          <a:xfrm>
            <a:off x="7405924" y="441839"/>
            <a:ext cx="3829032" cy="4683741"/>
            <a:chOff x="6446339" y="1280897"/>
            <a:chExt cx="4320717" cy="5285178"/>
          </a:xfrm>
        </p:grpSpPr>
        <p:sp>
          <p:nvSpPr>
            <p:cNvPr id="3" name="Freeform: Shape 3">
              <a:extLst>
                <a:ext uri="{FF2B5EF4-FFF2-40B4-BE49-F238E27FC236}">
                  <a16:creationId xmlns:a16="http://schemas.microsoft.com/office/drawing/2014/main" id="{56F0DC5E-FBE2-4759-8F5D-6F1A1E77C816}"/>
                </a:ext>
              </a:extLst>
            </p:cNvPr>
            <p:cNvSpPr/>
            <p:nvPr/>
          </p:nvSpPr>
          <p:spPr>
            <a:xfrm>
              <a:off x="7360122" y="5629227"/>
              <a:ext cx="2033648" cy="936848"/>
            </a:xfrm>
            <a:custGeom>
              <a:avLst/>
              <a:gdLst>
                <a:gd name="connsiteX0" fmla="*/ 448273 w 847725"/>
                <a:gd name="connsiteY0" fmla="*/ 7144 h 390525"/>
                <a:gd name="connsiteX1" fmla="*/ 464466 w 847725"/>
                <a:gd name="connsiteY1" fmla="*/ 184309 h 390525"/>
                <a:gd name="connsiteX2" fmla="*/ 452083 w 847725"/>
                <a:gd name="connsiteY2" fmla="*/ 224314 h 390525"/>
                <a:gd name="connsiteX3" fmla="*/ 352071 w 847725"/>
                <a:gd name="connsiteY3" fmla="*/ 269081 h 390525"/>
                <a:gd name="connsiteX4" fmla="*/ 30126 w 847725"/>
                <a:gd name="connsiteY4" fmla="*/ 283369 h 390525"/>
                <a:gd name="connsiteX5" fmla="*/ 7266 w 847725"/>
                <a:gd name="connsiteY5" fmla="*/ 285274 h 390525"/>
                <a:gd name="connsiteX6" fmla="*/ 12981 w 847725"/>
                <a:gd name="connsiteY6" fmla="*/ 292894 h 390525"/>
                <a:gd name="connsiteX7" fmla="*/ 439701 w 847725"/>
                <a:gd name="connsiteY7" fmla="*/ 384334 h 390525"/>
                <a:gd name="connsiteX8" fmla="*/ 455893 w 847725"/>
                <a:gd name="connsiteY8" fmla="*/ 385286 h 390525"/>
                <a:gd name="connsiteX9" fmla="*/ 829273 w 847725"/>
                <a:gd name="connsiteY9" fmla="*/ 321469 h 390525"/>
                <a:gd name="connsiteX10" fmla="*/ 797841 w 847725"/>
                <a:gd name="connsiteY10" fmla="*/ 52864 h 390525"/>
                <a:gd name="connsiteX11" fmla="*/ 448273 w 847725"/>
                <a:gd name="connsiteY11" fmla="*/ 7144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390525">
                  <a:moveTo>
                    <a:pt x="448273" y="7144"/>
                  </a:moveTo>
                  <a:cubicBezTo>
                    <a:pt x="460656" y="89059"/>
                    <a:pt x="469228" y="136684"/>
                    <a:pt x="464466" y="184309"/>
                  </a:cubicBezTo>
                  <a:cubicBezTo>
                    <a:pt x="463513" y="196691"/>
                    <a:pt x="460656" y="208121"/>
                    <a:pt x="452083" y="224314"/>
                  </a:cubicBezTo>
                  <a:cubicBezTo>
                    <a:pt x="433033" y="261461"/>
                    <a:pt x="379693" y="268129"/>
                    <a:pt x="352071" y="269081"/>
                  </a:cubicBezTo>
                  <a:cubicBezTo>
                    <a:pt x="256821" y="270986"/>
                    <a:pt x="63463" y="282416"/>
                    <a:pt x="30126" y="283369"/>
                  </a:cubicBezTo>
                  <a:cubicBezTo>
                    <a:pt x="26316" y="283369"/>
                    <a:pt x="5361" y="283369"/>
                    <a:pt x="7266" y="285274"/>
                  </a:cubicBezTo>
                  <a:cubicBezTo>
                    <a:pt x="8218" y="286226"/>
                    <a:pt x="12981" y="292894"/>
                    <a:pt x="12981" y="292894"/>
                  </a:cubicBezTo>
                  <a:cubicBezTo>
                    <a:pt x="24411" y="308134"/>
                    <a:pt x="381598" y="373856"/>
                    <a:pt x="439701" y="384334"/>
                  </a:cubicBezTo>
                  <a:cubicBezTo>
                    <a:pt x="445416" y="385286"/>
                    <a:pt x="450178" y="385286"/>
                    <a:pt x="455893" y="385286"/>
                  </a:cubicBezTo>
                  <a:cubicBezTo>
                    <a:pt x="508281" y="381476"/>
                    <a:pt x="794983" y="355759"/>
                    <a:pt x="829273" y="321469"/>
                  </a:cubicBezTo>
                  <a:cubicBezTo>
                    <a:pt x="870231" y="279559"/>
                    <a:pt x="827368" y="142399"/>
                    <a:pt x="797841" y="52864"/>
                  </a:cubicBezTo>
                  <a:cubicBezTo>
                    <a:pt x="810223" y="42386"/>
                    <a:pt x="634963" y="21431"/>
                    <a:pt x="448273" y="7144"/>
                  </a:cubicBezTo>
                  <a:close/>
                </a:path>
              </a:pathLst>
            </a:custGeom>
            <a:solidFill>
              <a:srgbClr val="B3B3B3"/>
            </a:solidFill>
            <a:ln w="9525" cap="flat">
              <a:noFill/>
              <a:prstDash val="solid"/>
              <a:miter/>
            </a:ln>
          </p:spPr>
          <p:txBody>
            <a:bodyPr rtlCol="0" anchor="ctr"/>
            <a:lstStyle/>
            <a:p>
              <a:endParaRPr lang="en-US"/>
            </a:p>
          </p:txBody>
        </p:sp>
        <p:sp>
          <p:nvSpPr>
            <p:cNvPr id="4" name="Freeform: Shape 4">
              <a:extLst>
                <a:ext uri="{FF2B5EF4-FFF2-40B4-BE49-F238E27FC236}">
                  <a16:creationId xmlns:a16="http://schemas.microsoft.com/office/drawing/2014/main" id="{BB5FB4A1-62D5-4453-B43D-59762D790B81}"/>
                </a:ext>
              </a:extLst>
            </p:cNvPr>
            <p:cNvSpPr/>
            <p:nvPr/>
          </p:nvSpPr>
          <p:spPr>
            <a:xfrm>
              <a:off x="7358820" y="5629227"/>
              <a:ext cx="1987948" cy="913998"/>
            </a:xfrm>
            <a:custGeom>
              <a:avLst/>
              <a:gdLst>
                <a:gd name="connsiteX0" fmla="*/ 436434 w 828675"/>
                <a:gd name="connsiteY0" fmla="*/ 7144 h 381000"/>
                <a:gd name="connsiteX1" fmla="*/ 452626 w 828675"/>
                <a:gd name="connsiteY1" fmla="*/ 178594 h 381000"/>
                <a:gd name="connsiteX2" fmla="*/ 440244 w 828675"/>
                <a:gd name="connsiteY2" fmla="*/ 217646 h 381000"/>
                <a:gd name="connsiteX3" fmla="*/ 342136 w 828675"/>
                <a:gd name="connsiteY3" fmla="*/ 260509 h 381000"/>
                <a:gd name="connsiteX4" fmla="*/ 11619 w 828675"/>
                <a:gd name="connsiteY4" fmla="*/ 281464 h 381000"/>
                <a:gd name="connsiteX5" fmla="*/ 428814 w 828675"/>
                <a:gd name="connsiteY5" fmla="*/ 372904 h 381000"/>
                <a:gd name="connsiteX6" fmla="*/ 444054 w 828675"/>
                <a:gd name="connsiteY6" fmla="*/ 373856 h 381000"/>
                <a:gd name="connsiteX7" fmla="*/ 813624 w 828675"/>
                <a:gd name="connsiteY7" fmla="*/ 311944 h 381000"/>
                <a:gd name="connsiteX8" fmla="*/ 782191 w 828675"/>
                <a:gd name="connsiteY8" fmla="*/ 52864 h 381000"/>
                <a:gd name="connsiteX9" fmla="*/ 436434 w 828675"/>
                <a:gd name="connsiteY9" fmla="*/ 7144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675" h="381000">
                  <a:moveTo>
                    <a:pt x="436434" y="7144"/>
                  </a:moveTo>
                  <a:cubicBezTo>
                    <a:pt x="448816" y="86201"/>
                    <a:pt x="457389" y="131921"/>
                    <a:pt x="452626" y="178594"/>
                  </a:cubicBezTo>
                  <a:cubicBezTo>
                    <a:pt x="451674" y="190976"/>
                    <a:pt x="448816" y="201454"/>
                    <a:pt x="440244" y="217646"/>
                  </a:cubicBezTo>
                  <a:cubicBezTo>
                    <a:pt x="421194" y="252889"/>
                    <a:pt x="367854" y="260509"/>
                    <a:pt x="342136" y="260509"/>
                  </a:cubicBezTo>
                  <a:cubicBezTo>
                    <a:pt x="269746" y="262414"/>
                    <a:pt x="43051" y="274796"/>
                    <a:pt x="11619" y="281464"/>
                  </a:cubicBezTo>
                  <a:cubicBezTo>
                    <a:pt x="-39816" y="292894"/>
                    <a:pt x="367854" y="362426"/>
                    <a:pt x="428814" y="372904"/>
                  </a:cubicBezTo>
                  <a:cubicBezTo>
                    <a:pt x="433576" y="373856"/>
                    <a:pt x="439291" y="373856"/>
                    <a:pt x="444054" y="373856"/>
                  </a:cubicBezTo>
                  <a:cubicBezTo>
                    <a:pt x="494536" y="370046"/>
                    <a:pt x="779334" y="346234"/>
                    <a:pt x="813624" y="311944"/>
                  </a:cubicBezTo>
                  <a:cubicBezTo>
                    <a:pt x="853629" y="271939"/>
                    <a:pt x="811719" y="139541"/>
                    <a:pt x="782191" y="52864"/>
                  </a:cubicBezTo>
                  <a:cubicBezTo>
                    <a:pt x="793621" y="41434"/>
                    <a:pt x="620266" y="20479"/>
                    <a:pt x="436434" y="7144"/>
                  </a:cubicBezTo>
                  <a:close/>
                </a:path>
              </a:pathLst>
            </a:custGeom>
            <a:solidFill>
              <a:srgbClr val="CCCCCC"/>
            </a:solidFill>
            <a:ln w="9525" cap="flat">
              <a:noFill/>
              <a:prstDash val="solid"/>
              <a:miter/>
            </a:ln>
          </p:spPr>
          <p:txBody>
            <a:bodyPr rtlCol="0" anchor="ctr"/>
            <a:lstStyle/>
            <a:p>
              <a:endParaRPr lang="en-US"/>
            </a:p>
          </p:txBody>
        </p:sp>
        <p:sp>
          <p:nvSpPr>
            <p:cNvPr id="5" name="Freeform: Shape 5">
              <a:extLst>
                <a:ext uri="{FF2B5EF4-FFF2-40B4-BE49-F238E27FC236}">
                  <a16:creationId xmlns:a16="http://schemas.microsoft.com/office/drawing/2014/main" id="{5E2D4C86-60FD-48A6-87F8-636D7DADF309}"/>
                </a:ext>
              </a:extLst>
            </p:cNvPr>
            <p:cNvSpPr/>
            <p:nvPr/>
          </p:nvSpPr>
          <p:spPr>
            <a:xfrm>
              <a:off x="6448412" y="1280897"/>
              <a:ext cx="4318644" cy="4592842"/>
            </a:xfrm>
            <a:custGeom>
              <a:avLst/>
              <a:gdLst>
                <a:gd name="connsiteX0" fmla="*/ 1610322 w 1800225"/>
                <a:gd name="connsiteY0" fmla="*/ 1912136 h 1914525"/>
                <a:gd name="connsiteX1" fmla="*/ 53937 w 1800225"/>
                <a:gd name="connsiteY1" fmla="*/ 1736876 h 1914525"/>
                <a:gd name="connsiteX2" fmla="*/ 7264 w 1800225"/>
                <a:gd name="connsiteY2" fmla="*/ 1681631 h 1914525"/>
                <a:gd name="connsiteX3" fmla="*/ 66319 w 1800225"/>
                <a:gd name="connsiteY3" fmla="*/ 529106 h 1914525"/>
                <a:gd name="connsiteX4" fmla="*/ 107277 w 1800225"/>
                <a:gd name="connsiteY4" fmla="*/ 432903 h 1914525"/>
                <a:gd name="connsiteX5" fmla="*/ 1729384 w 1800225"/>
                <a:gd name="connsiteY5" fmla="*/ 9041 h 1914525"/>
                <a:gd name="connsiteX6" fmla="*/ 1797012 w 1800225"/>
                <a:gd name="connsiteY6" fmla="*/ 63333 h 1914525"/>
                <a:gd name="connsiteX7" fmla="*/ 1691284 w 1800225"/>
                <a:gd name="connsiteY7" fmla="*/ 1844508 h 1914525"/>
                <a:gd name="connsiteX8" fmla="*/ 1610322 w 1800225"/>
                <a:gd name="connsiteY8" fmla="*/ 1912136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914525">
                  <a:moveTo>
                    <a:pt x="1610322" y="1912136"/>
                  </a:moveTo>
                  <a:lnTo>
                    <a:pt x="53937" y="1736876"/>
                  </a:lnTo>
                  <a:cubicBezTo>
                    <a:pt x="26314" y="1734018"/>
                    <a:pt x="5359" y="1709253"/>
                    <a:pt x="7264" y="1681631"/>
                  </a:cubicBezTo>
                  <a:lnTo>
                    <a:pt x="66319" y="529106"/>
                  </a:lnTo>
                  <a:cubicBezTo>
                    <a:pt x="68224" y="458621"/>
                    <a:pt x="84417" y="438618"/>
                    <a:pt x="107277" y="432903"/>
                  </a:cubicBezTo>
                  <a:lnTo>
                    <a:pt x="1729384" y="9041"/>
                  </a:lnTo>
                  <a:cubicBezTo>
                    <a:pt x="1764627" y="-484"/>
                    <a:pt x="1798917" y="27138"/>
                    <a:pt x="1797012" y="63333"/>
                  </a:cubicBezTo>
                  <a:lnTo>
                    <a:pt x="1691284" y="1844508"/>
                  </a:lnTo>
                  <a:cubicBezTo>
                    <a:pt x="1687474" y="1885466"/>
                    <a:pt x="1651279" y="1915946"/>
                    <a:pt x="1610322" y="1912136"/>
                  </a:cubicBezTo>
                  <a:close/>
                </a:path>
              </a:pathLst>
            </a:custGeom>
            <a:solidFill>
              <a:srgbClr val="CCCCCC"/>
            </a:solidFill>
            <a:ln w="9525" cap="flat">
              <a:noFill/>
              <a:prstDash val="solid"/>
              <a:miter/>
            </a:ln>
          </p:spPr>
          <p:txBody>
            <a:bodyPr rtlCol="0" anchor="ctr"/>
            <a:lstStyle/>
            <a:p>
              <a:endParaRPr lang="en-US"/>
            </a:p>
          </p:txBody>
        </p:sp>
        <p:sp>
          <p:nvSpPr>
            <p:cNvPr id="6" name="Freeform: Shape 6">
              <a:extLst>
                <a:ext uri="{FF2B5EF4-FFF2-40B4-BE49-F238E27FC236}">
                  <a16:creationId xmlns:a16="http://schemas.microsoft.com/office/drawing/2014/main" id="{26867E90-054D-4A61-B7FE-D8FB1743CB87}"/>
                </a:ext>
              </a:extLst>
            </p:cNvPr>
            <p:cNvSpPr/>
            <p:nvPr/>
          </p:nvSpPr>
          <p:spPr>
            <a:xfrm>
              <a:off x="6464696" y="1280897"/>
              <a:ext cx="4250094" cy="3998744"/>
            </a:xfrm>
            <a:custGeom>
              <a:avLst/>
              <a:gdLst>
                <a:gd name="connsiteX0" fmla="*/ 1678781 w 1771650"/>
                <a:gd name="connsiteY0" fmla="*/ 1664486 h 1666875"/>
                <a:gd name="connsiteX1" fmla="*/ 7144 w 1771650"/>
                <a:gd name="connsiteY1" fmla="*/ 1552091 h 1666875"/>
                <a:gd name="connsiteX2" fmla="*/ 58579 w 1771650"/>
                <a:gd name="connsiteY2" fmla="*/ 482433 h 1666875"/>
                <a:gd name="connsiteX3" fmla="*/ 98584 w 1771650"/>
                <a:gd name="connsiteY3" fmla="*/ 432903 h 1666875"/>
                <a:gd name="connsiteX4" fmla="*/ 1705451 w 1771650"/>
                <a:gd name="connsiteY4" fmla="*/ 9041 h 1666875"/>
                <a:gd name="connsiteX5" fmla="*/ 1772126 w 1771650"/>
                <a:gd name="connsiteY5" fmla="*/ 63333 h 1666875"/>
                <a:gd name="connsiteX6" fmla="*/ 1678781 w 1771650"/>
                <a:gd name="connsiteY6" fmla="*/ 1664486 h 166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650" h="1666875">
                  <a:moveTo>
                    <a:pt x="1678781" y="1664486"/>
                  </a:moveTo>
                  <a:lnTo>
                    <a:pt x="7144" y="1552091"/>
                  </a:lnTo>
                  <a:lnTo>
                    <a:pt x="58579" y="482433"/>
                  </a:lnTo>
                  <a:cubicBezTo>
                    <a:pt x="59531" y="459573"/>
                    <a:pt x="75724" y="439571"/>
                    <a:pt x="98584" y="432903"/>
                  </a:cubicBezTo>
                  <a:lnTo>
                    <a:pt x="1705451" y="9041"/>
                  </a:lnTo>
                  <a:cubicBezTo>
                    <a:pt x="1740694" y="-484"/>
                    <a:pt x="1774984" y="27138"/>
                    <a:pt x="1772126" y="63333"/>
                  </a:cubicBezTo>
                  <a:lnTo>
                    <a:pt x="1678781" y="1664486"/>
                  </a:lnTo>
                  <a:close/>
                </a:path>
              </a:pathLst>
            </a:custGeom>
            <a:solidFill>
              <a:srgbClr val="1A1A1A"/>
            </a:solidFill>
            <a:ln w="9525" cap="flat">
              <a:noFill/>
              <a:prstDash val="solid"/>
              <a:miter/>
            </a:ln>
          </p:spPr>
          <p:txBody>
            <a:bodyPr rtlCol="0" anchor="ctr"/>
            <a:lstStyle/>
            <a:p>
              <a:endParaRPr lang="en-US"/>
            </a:p>
          </p:txBody>
        </p:sp>
        <p:sp>
          <p:nvSpPr>
            <p:cNvPr id="7" name="Freeform: Shape 7">
              <a:extLst>
                <a:ext uri="{FF2B5EF4-FFF2-40B4-BE49-F238E27FC236}">
                  <a16:creationId xmlns:a16="http://schemas.microsoft.com/office/drawing/2014/main" id="{D409B730-BDE6-4E4B-887F-9EF9C6B6459F}"/>
                </a:ext>
              </a:extLst>
            </p:cNvPr>
            <p:cNvSpPr/>
            <p:nvPr/>
          </p:nvSpPr>
          <p:spPr>
            <a:xfrm>
              <a:off x="6572092" y="1577928"/>
              <a:ext cx="3907345" cy="3404644"/>
            </a:xfrm>
            <a:custGeom>
              <a:avLst/>
              <a:gdLst>
                <a:gd name="connsiteX0" fmla="*/ 1539716 w 1628775"/>
                <a:gd name="connsiteY0" fmla="*/ 1416844 h 1419225"/>
                <a:gd name="connsiteX1" fmla="*/ 7144 w 1628775"/>
                <a:gd name="connsiteY1" fmla="*/ 1357789 h 1419225"/>
                <a:gd name="connsiteX2" fmla="*/ 57626 w 1628775"/>
                <a:gd name="connsiteY2" fmla="*/ 363379 h 1419225"/>
                <a:gd name="connsiteX3" fmla="*/ 1628299 w 1628775"/>
                <a:gd name="connsiteY3" fmla="*/ 7144 h 1419225"/>
              </a:gdLst>
              <a:ahLst/>
              <a:cxnLst>
                <a:cxn ang="0">
                  <a:pos x="connsiteX0" y="connsiteY0"/>
                </a:cxn>
                <a:cxn ang="0">
                  <a:pos x="connsiteX1" y="connsiteY1"/>
                </a:cxn>
                <a:cxn ang="0">
                  <a:pos x="connsiteX2" y="connsiteY2"/>
                </a:cxn>
                <a:cxn ang="0">
                  <a:pos x="connsiteX3" y="connsiteY3"/>
                </a:cxn>
              </a:cxnLst>
              <a:rect l="l" t="t" r="r" b="b"/>
              <a:pathLst>
                <a:path w="1628775" h="1419225">
                  <a:moveTo>
                    <a:pt x="1539716" y="1416844"/>
                  </a:moveTo>
                  <a:lnTo>
                    <a:pt x="7144" y="1357789"/>
                  </a:lnTo>
                  <a:lnTo>
                    <a:pt x="57626" y="363379"/>
                  </a:lnTo>
                  <a:lnTo>
                    <a:pt x="1628299" y="7144"/>
                  </a:lnTo>
                  <a:close/>
                </a:path>
              </a:pathLst>
            </a:custGeom>
            <a:solidFill>
              <a:srgbClr val="E6E6E6"/>
            </a:solidFill>
            <a:ln w="9525" cap="flat">
              <a:noFill/>
              <a:prstDash val="solid"/>
              <a:miter/>
            </a:ln>
          </p:spPr>
          <p:txBody>
            <a:bodyPr rtlCol="0" anchor="ctr"/>
            <a:lstStyle/>
            <a:p>
              <a:endParaRPr lang="en-US"/>
            </a:p>
          </p:txBody>
        </p:sp>
        <p:sp>
          <p:nvSpPr>
            <p:cNvPr id="8" name="Freeform: Shape 8">
              <a:extLst>
                <a:ext uri="{FF2B5EF4-FFF2-40B4-BE49-F238E27FC236}">
                  <a16:creationId xmlns:a16="http://schemas.microsoft.com/office/drawing/2014/main" id="{6C8F719D-5127-4A86-90AE-6D6518FC7F10}"/>
                </a:ext>
              </a:extLst>
            </p:cNvPr>
            <p:cNvSpPr/>
            <p:nvPr/>
          </p:nvSpPr>
          <p:spPr>
            <a:xfrm>
              <a:off x="6446339" y="4996281"/>
              <a:ext cx="4044444" cy="868298"/>
            </a:xfrm>
            <a:custGeom>
              <a:avLst/>
              <a:gdLst>
                <a:gd name="connsiteX0" fmla="*/ 13844 w 1685925"/>
                <a:gd name="connsiteY0" fmla="*/ 7144 h 361950"/>
                <a:gd name="connsiteX1" fmla="*/ 7176 w 1685925"/>
                <a:gd name="connsiteY1" fmla="*/ 133826 h 361950"/>
                <a:gd name="connsiteX2" fmla="*/ 53849 w 1685925"/>
                <a:gd name="connsiteY2" fmla="*/ 189071 h 361950"/>
                <a:gd name="connsiteX3" fmla="*/ 1597851 w 1685925"/>
                <a:gd name="connsiteY3" fmla="*/ 363379 h 361950"/>
                <a:gd name="connsiteX4" fmla="*/ 1675956 w 1685925"/>
                <a:gd name="connsiteY4" fmla="*/ 296704 h 361950"/>
                <a:gd name="connsiteX5" fmla="*/ 1686434 w 1685925"/>
                <a:gd name="connsiteY5" fmla="*/ 111919 h 361950"/>
                <a:gd name="connsiteX6" fmla="*/ 13844 w 1685925"/>
                <a:gd name="connsiteY6" fmla="*/ 714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25" h="361950">
                  <a:moveTo>
                    <a:pt x="13844" y="7144"/>
                  </a:moveTo>
                  <a:lnTo>
                    <a:pt x="7176" y="133826"/>
                  </a:lnTo>
                  <a:cubicBezTo>
                    <a:pt x="6224" y="161449"/>
                    <a:pt x="26226" y="186214"/>
                    <a:pt x="53849" y="189071"/>
                  </a:cubicBezTo>
                  <a:lnTo>
                    <a:pt x="1597851" y="363379"/>
                  </a:lnTo>
                  <a:cubicBezTo>
                    <a:pt x="1637856" y="368141"/>
                    <a:pt x="1674051" y="337661"/>
                    <a:pt x="1675956" y="296704"/>
                  </a:cubicBezTo>
                  <a:lnTo>
                    <a:pt x="1686434" y="111919"/>
                  </a:lnTo>
                  <a:lnTo>
                    <a:pt x="13844" y="7144"/>
                  </a:lnTo>
                  <a:close/>
                </a:path>
              </a:pathLst>
            </a:custGeom>
            <a:solidFill>
              <a:srgbClr val="B3B3B3"/>
            </a:solidFill>
            <a:ln w="9525" cap="flat">
              <a:noFill/>
              <a:prstDash val="solid"/>
              <a:miter/>
            </a:ln>
          </p:spPr>
          <p:txBody>
            <a:bodyPr rtlCol="0" anchor="ctr"/>
            <a:lstStyle/>
            <a:p>
              <a:endParaRPr lang="en-US"/>
            </a:p>
          </p:txBody>
        </p:sp>
        <p:sp>
          <p:nvSpPr>
            <p:cNvPr id="9" name="Freeform: Shape 9">
              <a:extLst>
                <a:ext uri="{FF2B5EF4-FFF2-40B4-BE49-F238E27FC236}">
                  <a16:creationId xmlns:a16="http://schemas.microsoft.com/office/drawing/2014/main" id="{4E523424-269F-41F4-8175-8A8D907E6C31}"/>
                </a:ext>
              </a:extLst>
            </p:cNvPr>
            <p:cNvSpPr/>
            <p:nvPr/>
          </p:nvSpPr>
          <p:spPr>
            <a:xfrm>
              <a:off x="7715310" y="1593115"/>
              <a:ext cx="2775473" cy="3394037"/>
            </a:xfrm>
            <a:custGeom>
              <a:avLst/>
              <a:gdLst>
                <a:gd name="connsiteX0" fmla="*/ 1425389 w 2775473"/>
                <a:gd name="connsiteY0" fmla="*/ 306593 h 3394037"/>
                <a:gd name="connsiteX1" fmla="*/ 2775473 w 2775473"/>
                <a:gd name="connsiteY1" fmla="*/ 0 h 3394037"/>
                <a:gd name="connsiteX2" fmla="*/ 2565699 w 2775473"/>
                <a:gd name="connsiteY2" fmla="*/ 3394037 h 3394037"/>
                <a:gd name="connsiteX3" fmla="*/ 0 w 2775473"/>
                <a:gd name="connsiteY3" fmla="*/ 3281082 h 3394037"/>
                <a:gd name="connsiteX4" fmla="*/ 1425389 w 2775473"/>
                <a:gd name="connsiteY4" fmla="*/ 306593 h 3394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5473" h="3394037">
                  <a:moveTo>
                    <a:pt x="1425389" y="306593"/>
                  </a:moveTo>
                  <a:lnTo>
                    <a:pt x="2775473" y="0"/>
                  </a:lnTo>
                  <a:lnTo>
                    <a:pt x="2565699" y="3394037"/>
                  </a:lnTo>
                  <a:lnTo>
                    <a:pt x="0" y="3281082"/>
                  </a:lnTo>
                  <a:lnTo>
                    <a:pt x="1425389" y="306593"/>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sp>
        <p:nvSpPr>
          <p:cNvPr id="10" name="그림 개체 틀 2">
            <a:extLst>
              <a:ext uri="{FF2B5EF4-FFF2-40B4-BE49-F238E27FC236}">
                <a16:creationId xmlns:a16="http://schemas.microsoft.com/office/drawing/2014/main" id="{F06F2730-AED3-412C-846B-FDB552738393}"/>
              </a:ext>
            </a:extLst>
          </p:cNvPr>
          <p:cNvSpPr>
            <a:spLocks noGrp="1"/>
          </p:cNvSpPr>
          <p:nvPr>
            <p:ph type="pic" sz="quarter" idx="10" hasCustomPrompt="1"/>
          </p:nvPr>
        </p:nvSpPr>
        <p:spPr>
          <a:xfrm>
            <a:off x="7501708" y="648150"/>
            <a:ext cx="3485593" cy="3138847"/>
          </a:xfrm>
          <a:custGeom>
            <a:avLst/>
            <a:gdLst>
              <a:gd name="connsiteX0" fmla="*/ 0 w 4495800"/>
              <a:gd name="connsiteY0" fmla="*/ 0 h 2593057"/>
              <a:gd name="connsiteX1" fmla="*/ 4495800 w 4495800"/>
              <a:gd name="connsiteY1" fmla="*/ 0 h 2593057"/>
              <a:gd name="connsiteX2" fmla="*/ 4495800 w 4495800"/>
              <a:gd name="connsiteY2" fmla="*/ 2593057 h 2593057"/>
              <a:gd name="connsiteX3" fmla="*/ 0 w 4495800"/>
              <a:gd name="connsiteY3" fmla="*/ 2593057 h 2593057"/>
              <a:gd name="connsiteX4" fmla="*/ 0 w 4495800"/>
              <a:gd name="connsiteY4" fmla="*/ 0 h 2593057"/>
              <a:gd name="connsiteX0" fmla="*/ 0 w 4495800"/>
              <a:gd name="connsiteY0" fmla="*/ 656948 h 3250005"/>
              <a:gd name="connsiteX1" fmla="*/ 2951085 w 4495800"/>
              <a:gd name="connsiteY1" fmla="*/ 0 h 3250005"/>
              <a:gd name="connsiteX2" fmla="*/ 4495800 w 4495800"/>
              <a:gd name="connsiteY2" fmla="*/ 3250005 h 3250005"/>
              <a:gd name="connsiteX3" fmla="*/ 0 w 4495800"/>
              <a:gd name="connsiteY3" fmla="*/ 3250005 h 3250005"/>
              <a:gd name="connsiteX4" fmla="*/ 0 w 4495800"/>
              <a:gd name="connsiteY4" fmla="*/ 656948 h 3250005"/>
              <a:gd name="connsiteX0" fmla="*/ 106532 w 4602332"/>
              <a:gd name="connsiteY0" fmla="*/ 656948 h 3250005"/>
              <a:gd name="connsiteX1" fmla="*/ 3057617 w 4602332"/>
              <a:gd name="connsiteY1" fmla="*/ 0 h 3250005"/>
              <a:gd name="connsiteX2" fmla="*/ 4602332 w 4602332"/>
              <a:gd name="connsiteY2" fmla="*/ 3250005 h 3250005"/>
              <a:gd name="connsiteX3" fmla="*/ 0 w 4602332"/>
              <a:gd name="connsiteY3" fmla="*/ 2584180 h 3250005"/>
              <a:gd name="connsiteX4" fmla="*/ 106532 w 4602332"/>
              <a:gd name="connsiteY4" fmla="*/ 656948 h 3250005"/>
              <a:gd name="connsiteX0" fmla="*/ 106532 w 3057617"/>
              <a:gd name="connsiteY0" fmla="*/ 656948 h 2584180"/>
              <a:gd name="connsiteX1" fmla="*/ 3057617 w 3057617"/>
              <a:gd name="connsiteY1" fmla="*/ 0 h 2584180"/>
              <a:gd name="connsiteX2" fmla="*/ 2196483 w 3057617"/>
              <a:gd name="connsiteY2" fmla="*/ 2122541 h 2584180"/>
              <a:gd name="connsiteX3" fmla="*/ 0 w 3057617"/>
              <a:gd name="connsiteY3" fmla="*/ 2584180 h 2584180"/>
              <a:gd name="connsiteX4" fmla="*/ 106532 w 3057617"/>
              <a:gd name="connsiteY4" fmla="*/ 656948 h 2584180"/>
              <a:gd name="connsiteX0" fmla="*/ 106532 w 3057617"/>
              <a:gd name="connsiteY0" fmla="*/ 656948 h 2681834"/>
              <a:gd name="connsiteX1" fmla="*/ 3057617 w 3057617"/>
              <a:gd name="connsiteY1" fmla="*/ 0 h 2681834"/>
              <a:gd name="connsiteX2" fmla="*/ 2897819 w 3057617"/>
              <a:gd name="connsiteY2" fmla="*/ 2681834 h 2681834"/>
              <a:gd name="connsiteX3" fmla="*/ 0 w 3057617"/>
              <a:gd name="connsiteY3" fmla="*/ 2584180 h 2681834"/>
              <a:gd name="connsiteX4" fmla="*/ 106532 w 3057617"/>
              <a:gd name="connsiteY4" fmla="*/ 656948 h 2681834"/>
              <a:gd name="connsiteX0" fmla="*/ 0 w 2951085"/>
              <a:gd name="connsiteY0" fmla="*/ 656948 h 2681834"/>
              <a:gd name="connsiteX1" fmla="*/ 2951085 w 2951085"/>
              <a:gd name="connsiteY1" fmla="*/ 0 h 2681834"/>
              <a:gd name="connsiteX2" fmla="*/ 2791287 w 2951085"/>
              <a:gd name="connsiteY2" fmla="*/ 2681834 h 2681834"/>
              <a:gd name="connsiteX3" fmla="*/ 594804 w 2951085"/>
              <a:gd name="connsiteY3" fmla="*/ 2335605 h 2681834"/>
              <a:gd name="connsiteX4" fmla="*/ 0 w 2951085"/>
              <a:gd name="connsiteY4" fmla="*/ 656948 h 2681834"/>
              <a:gd name="connsiteX0" fmla="*/ 115409 w 3066494"/>
              <a:gd name="connsiteY0" fmla="*/ 656948 h 2681834"/>
              <a:gd name="connsiteX1" fmla="*/ 3066494 w 3066494"/>
              <a:gd name="connsiteY1" fmla="*/ 0 h 2681834"/>
              <a:gd name="connsiteX2" fmla="*/ 2906696 w 3066494"/>
              <a:gd name="connsiteY2" fmla="*/ 2681834 h 2681834"/>
              <a:gd name="connsiteX3" fmla="*/ 0 w 3066494"/>
              <a:gd name="connsiteY3" fmla="*/ 2557547 h 2681834"/>
              <a:gd name="connsiteX4" fmla="*/ 115409 w 3066494"/>
              <a:gd name="connsiteY4" fmla="*/ 656948 h 2681834"/>
              <a:gd name="connsiteX0" fmla="*/ 115409 w 2906696"/>
              <a:gd name="connsiteY0" fmla="*/ 292964 h 2317850"/>
              <a:gd name="connsiteX1" fmla="*/ 2853430 w 2906696"/>
              <a:gd name="connsiteY1" fmla="*/ 0 h 2317850"/>
              <a:gd name="connsiteX2" fmla="*/ 2906696 w 2906696"/>
              <a:gd name="connsiteY2" fmla="*/ 2317850 h 2317850"/>
              <a:gd name="connsiteX3" fmla="*/ 0 w 2906696"/>
              <a:gd name="connsiteY3" fmla="*/ 2193563 h 2317850"/>
              <a:gd name="connsiteX4" fmla="*/ 115409 w 2906696"/>
              <a:gd name="connsiteY4" fmla="*/ 292964 h 2317850"/>
              <a:gd name="connsiteX0" fmla="*/ 115409 w 3057617"/>
              <a:gd name="connsiteY0" fmla="*/ 648071 h 2672957"/>
              <a:gd name="connsiteX1" fmla="*/ 3057617 w 3057617"/>
              <a:gd name="connsiteY1" fmla="*/ 0 h 2672957"/>
              <a:gd name="connsiteX2" fmla="*/ 2906696 w 3057617"/>
              <a:gd name="connsiteY2" fmla="*/ 2672957 h 2672957"/>
              <a:gd name="connsiteX3" fmla="*/ 0 w 3057617"/>
              <a:gd name="connsiteY3" fmla="*/ 2548670 h 2672957"/>
              <a:gd name="connsiteX4" fmla="*/ 115409 w 3057617"/>
              <a:gd name="connsiteY4" fmla="*/ 648071 h 2672957"/>
              <a:gd name="connsiteX0" fmla="*/ 115409 w 2971257"/>
              <a:gd name="connsiteY0" fmla="*/ 510911 h 2535797"/>
              <a:gd name="connsiteX1" fmla="*/ 2971257 w 2971257"/>
              <a:gd name="connsiteY1" fmla="*/ 0 h 2535797"/>
              <a:gd name="connsiteX2" fmla="*/ 2906696 w 2971257"/>
              <a:gd name="connsiteY2" fmla="*/ 2535797 h 2535797"/>
              <a:gd name="connsiteX3" fmla="*/ 0 w 2971257"/>
              <a:gd name="connsiteY3" fmla="*/ 2411510 h 2535797"/>
              <a:gd name="connsiteX4" fmla="*/ 115409 w 2971257"/>
              <a:gd name="connsiteY4" fmla="*/ 510911 h 2535797"/>
              <a:gd name="connsiteX0" fmla="*/ 115409 w 3077937"/>
              <a:gd name="connsiteY0" fmla="*/ 668391 h 2693277"/>
              <a:gd name="connsiteX1" fmla="*/ 3077937 w 3077937"/>
              <a:gd name="connsiteY1" fmla="*/ 0 h 2693277"/>
              <a:gd name="connsiteX2" fmla="*/ 2906696 w 3077937"/>
              <a:gd name="connsiteY2" fmla="*/ 2693277 h 2693277"/>
              <a:gd name="connsiteX3" fmla="*/ 0 w 3077937"/>
              <a:gd name="connsiteY3" fmla="*/ 2568990 h 2693277"/>
              <a:gd name="connsiteX4" fmla="*/ 115409 w 3077937"/>
              <a:gd name="connsiteY4" fmla="*/ 668391 h 2693277"/>
              <a:gd name="connsiteX0" fmla="*/ 115409 w 3077937"/>
              <a:gd name="connsiteY0" fmla="*/ 668391 h 2568990"/>
              <a:gd name="connsiteX1" fmla="*/ 3077937 w 3077937"/>
              <a:gd name="connsiteY1" fmla="*/ 0 h 2568990"/>
              <a:gd name="connsiteX2" fmla="*/ 2769536 w 3077937"/>
              <a:gd name="connsiteY2" fmla="*/ 2535797 h 2568990"/>
              <a:gd name="connsiteX3" fmla="*/ 0 w 3077937"/>
              <a:gd name="connsiteY3" fmla="*/ 2568990 h 2568990"/>
              <a:gd name="connsiteX4" fmla="*/ 115409 w 3077937"/>
              <a:gd name="connsiteY4" fmla="*/ 668391 h 2568990"/>
              <a:gd name="connsiteX0" fmla="*/ 115409 w 3077937"/>
              <a:gd name="connsiteY0" fmla="*/ 668391 h 2693277"/>
              <a:gd name="connsiteX1" fmla="*/ 3077937 w 3077937"/>
              <a:gd name="connsiteY1" fmla="*/ 0 h 2693277"/>
              <a:gd name="connsiteX2" fmla="*/ 2916856 w 3077937"/>
              <a:gd name="connsiteY2" fmla="*/ 2693277 h 2693277"/>
              <a:gd name="connsiteX3" fmla="*/ 0 w 3077937"/>
              <a:gd name="connsiteY3" fmla="*/ 2568990 h 2693277"/>
              <a:gd name="connsiteX4" fmla="*/ 115409 w 3077937"/>
              <a:gd name="connsiteY4" fmla="*/ 668391 h 2693277"/>
              <a:gd name="connsiteX0" fmla="*/ 0 w 2962528"/>
              <a:gd name="connsiteY0" fmla="*/ 668391 h 2693277"/>
              <a:gd name="connsiteX1" fmla="*/ 2962528 w 2962528"/>
              <a:gd name="connsiteY1" fmla="*/ 0 h 2693277"/>
              <a:gd name="connsiteX2" fmla="*/ 2801447 w 2962528"/>
              <a:gd name="connsiteY2" fmla="*/ 2693277 h 2693277"/>
              <a:gd name="connsiteX3" fmla="*/ 331631 w 2962528"/>
              <a:gd name="connsiteY3" fmla="*/ 2289590 h 2693277"/>
              <a:gd name="connsiteX4" fmla="*/ 0 w 2962528"/>
              <a:gd name="connsiteY4" fmla="*/ 668391 h 2693277"/>
              <a:gd name="connsiteX0" fmla="*/ 120489 w 3083017"/>
              <a:gd name="connsiteY0" fmla="*/ 668391 h 2693277"/>
              <a:gd name="connsiteX1" fmla="*/ 3083017 w 3083017"/>
              <a:gd name="connsiteY1" fmla="*/ 0 h 2693277"/>
              <a:gd name="connsiteX2" fmla="*/ 2921936 w 3083017"/>
              <a:gd name="connsiteY2" fmla="*/ 2693277 h 2693277"/>
              <a:gd name="connsiteX3" fmla="*/ 0 w 3083017"/>
              <a:gd name="connsiteY3" fmla="*/ 2574070 h 2693277"/>
              <a:gd name="connsiteX4" fmla="*/ 120489 w 3083017"/>
              <a:gd name="connsiteY4" fmla="*/ 668391 h 2693277"/>
              <a:gd name="connsiteX0" fmla="*/ 262729 w 3083017"/>
              <a:gd name="connsiteY0" fmla="*/ 841111 h 2693277"/>
              <a:gd name="connsiteX1" fmla="*/ 3083017 w 3083017"/>
              <a:gd name="connsiteY1" fmla="*/ 0 h 2693277"/>
              <a:gd name="connsiteX2" fmla="*/ 2921936 w 3083017"/>
              <a:gd name="connsiteY2" fmla="*/ 2693277 h 2693277"/>
              <a:gd name="connsiteX3" fmla="*/ 0 w 3083017"/>
              <a:gd name="connsiteY3" fmla="*/ 2574070 h 2693277"/>
              <a:gd name="connsiteX4" fmla="*/ 262729 w 3083017"/>
              <a:gd name="connsiteY4" fmla="*/ 841111 h 2693277"/>
              <a:gd name="connsiteX0" fmla="*/ 105249 w 3083017"/>
              <a:gd name="connsiteY0" fmla="*/ 709031 h 2693277"/>
              <a:gd name="connsiteX1" fmla="*/ 3083017 w 3083017"/>
              <a:gd name="connsiteY1" fmla="*/ 0 h 2693277"/>
              <a:gd name="connsiteX2" fmla="*/ 2921936 w 3083017"/>
              <a:gd name="connsiteY2" fmla="*/ 2693277 h 2693277"/>
              <a:gd name="connsiteX3" fmla="*/ 0 w 3083017"/>
              <a:gd name="connsiteY3" fmla="*/ 2574070 h 2693277"/>
              <a:gd name="connsiteX4" fmla="*/ 105249 w 3083017"/>
              <a:gd name="connsiteY4" fmla="*/ 709031 h 269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3017" h="2693277">
                <a:moveTo>
                  <a:pt x="105249" y="709031"/>
                </a:moveTo>
                <a:lnTo>
                  <a:pt x="3083017" y="0"/>
                </a:lnTo>
                <a:lnTo>
                  <a:pt x="2921936" y="2693277"/>
                </a:lnTo>
                <a:lnTo>
                  <a:pt x="0" y="2574070"/>
                </a:lnTo>
                <a:lnTo>
                  <a:pt x="105249" y="709031"/>
                </a:lnTo>
                <a:close/>
              </a:path>
            </a:pathLst>
          </a:cu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918837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Picture Placeholder 9">
            <a:extLst>
              <a:ext uri="{FF2B5EF4-FFF2-40B4-BE49-F238E27FC236}">
                <a16:creationId xmlns:a16="http://schemas.microsoft.com/office/drawing/2014/main" id="{625AECB1-C1C4-4AAA-AC0C-2C4FD3BEA8FE}"/>
              </a:ext>
            </a:extLst>
          </p:cNvPr>
          <p:cNvSpPr>
            <a:spLocks noGrp="1"/>
          </p:cNvSpPr>
          <p:nvPr>
            <p:ph type="pic" sz="quarter" idx="10" hasCustomPrompt="1"/>
          </p:nvPr>
        </p:nvSpPr>
        <p:spPr>
          <a:xfrm>
            <a:off x="0" y="-1"/>
            <a:ext cx="12192000" cy="4580547"/>
          </a:xfrm>
          <a:prstGeom prst="rect">
            <a:avLst/>
          </a:prstGeom>
          <a:solidFill>
            <a:schemeClr val="bg1">
              <a:lumMod val="95000"/>
            </a:schemeClr>
          </a:solidFill>
        </p:spPr>
        <p:txBody>
          <a:bodyPr anchor="ctr"/>
          <a:lstStyle>
            <a:lvl1pPr marL="0" marR="0" indent="0" algn="ctr" defTabSz="914446" rtl="0" eaLnBrk="1" fontAlgn="auto" latinLnBrk="1"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latin typeface="+mn-lt"/>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3750974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D721BE84-CF5F-49AA-B545-2B302D5ADFCC}"/>
              </a:ext>
            </a:extLst>
          </p:cNvPr>
          <p:cNvSpPr>
            <a:spLocks noGrp="1"/>
          </p:cNvSpPr>
          <p:nvPr>
            <p:ph type="pic" sz="quarter" idx="14" hasCustomPrompt="1"/>
          </p:nvPr>
        </p:nvSpPr>
        <p:spPr>
          <a:xfrm>
            <a:off x="0" y="0"/>
            <a:ext cx="6096000" cy="68580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ko-KR" altLang="en-US" sz="1800">
                <a:solidFill>
                  <a:schemeClr val="tx1">
                    <a:lumMod val="75000"/>
                    <a:lumOff val="25000"/>
                  </a:schemeClr>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ko-KR" dirty="0"/>
              <a:t>Place Your Picture Here Send To Back</a:t>
            </a:r>
            <a:endParaRPr lang="ko-KR" altLang="en-US" dirty="0"/>
          </a:p>
        </p:txBody>
      </p:sp>
    </p:spTree>
    <p:extLst>
      <p:ext uri="{BB962C8B-B14F-4D97-AF65-F5344CB8AC3E}">
        <p14:creationId xmlns:p14="http://schemas.microsoft.com/office/powerpoint/2010/main" val="3964928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0D1EC706-9B2A-49F5-97BC-E209B476C2B1}"/>
              </a:ext>
            </a:extLst>
          </p:cNvPr>
          <p:cNvSpPr/>
          <p:nvPr userDrawn="1"/>
        </p:nvSpPr>
        <p:spPr>
          <a:xfrm>
            <a:off x="1544417" y="1816072"/>
            <a:ext cx="2627534" cy="196215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직사각형 47">
            <a:extLst>
              <a:ext uri="{FF2B5EF4-FFF2-40B4-BE49-F238E27FC236}">
                <a16:creationId xmlns:a16="http://schemas.microsoft.com/office/drawing/2014/main" id="{808CE623-27B8-43AB-B5D9-3DE79F20DB46}"/>
              </a:ext>
            </a:extLst>
          </p:cNvPr>
          <p:cNvSpPr/>
          <p:nvPr userDrawn="1"/>
        </p:nvSpPr>
        <p:spPr>
          <a:xfrm>
            <a:off x="5197607" y="1816072"/>
            <a:ext cx="2627534" cy="196215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 name="직사각형 56">
            <a:extLst>
              <a:ext uri="{FF2B5EF4-FFF2-40B4-BE49-F238E27FC236}">
                <a16:creationId xmlns:a16="http://schemas.microsoft.com/office/drawing/2014/main" id="{515D9C0A-5675-4A80-A9EA-43FD7CDCBFD3}"/>
              </a:ext>
            </a:extLst>
          </p:cNvPr>
          <p:cNvSpPr/>
          <p:nvPr userDrawn="1"/>
        </p:nvSpPr>
        <p:spPr>
          <a:xfrm>
            <a:off x="8850797" y="1816072"/>
            <a:ext cx="2627534" cy="196215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a:extLst>
              <a:ext uri="{FF2B5EF4-FFF2-40B4-BE49-F238E27FC236}">
                <a16:creationId xmlns:a16="http://schemas.microsoft.com/office/drawing/2014/main" id="{EF70765A-4598-4D75-8EBE-B820808F6559}"/>
              </a:ext>
            </a:extLst>
          </p:cNvPr>
          <p:cNvSpPr>
            <a:spLocks noGrp="1"/>
          </p:cNvSpPr>
          <p:nvPr userDrawn="1">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id="{A3C91C55-8330-42C8-874B-83C2FBF456BF}"/>
              </a:ext>
            </a:extLst>
          </p:cNvPr>
          <p:cNvSpPr>
            <a:spLocks noGrp="1"/>
          </p:cNvSpPr>
          <p:nvPr userDrawn="1">
            <p:ph type="pic" sz="quarter" idx="11" hasCustomPrompt="1"/>
          </p:nvPr>
        </p:nvSpPr>
        <p:spPr>
          <a:xfrm>
            <a:off x="690912" y="1943644"/>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49" name="그림 개체 틀 2">
            <a:extLst>
              <a:ext uri="{FF2B5EF4-FFF2-40B4-BE49-F238E27FC236}">
                <a16:creationId xmlns:a16="http://schemas.microsoft.com/office/drawing/2014/main" id="{BF15BA92-3EF6-48C3-AA21-1292133158A8}"/>
              </a:ext>
            </a:extLst>
          </p:cNvPr>
          <p:cNvSpPr>
            <a:spLocks noGrp="1"/>
          </p:cNvSpPr>
          <p:nvPr userDrawn="1">
            <p:ph type="pic" sz="quarter" idx="12" hasCustomPrompt="1"/>
          </p:nvPr>
        </p:nvSpPr>
        <p:spPr>
          <a:xfrm>
            <a:off x="4344102" y="1943644"/>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58" name="그림 개체 틀 2">
            <a:extLst>
              <a:ext uri="{FF2B5EF4-FFF2-40B4-BE49-F238E27FC236}">
                <a16:creationId xmlns:a16="http://schemas.microsoft.com/office/drawing/2014/main" id="{354B4D73-B397-4586-B2AD-3EF3B8AF9C8D}"/>
              </a:ext>
            </a:extLst>
          </p:cNvPr>
          <p:cNvSpPr>
            <a:spLocks noGrp="1"/>
          </p:cNvSpPr>
          <p:nvPr userDrawn="1">
            <p:ph type="pic" sz="quarter" idx="13" hasCustomPrompt="1"/>
          </p:nvPr>
        </p:nvSpPr>
        <p:spPr>
          <a:xfrm>
            <a:off x="7997292" y="1943644"/>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70" name="직사각형 69">
            <a:extLst>
              <a:ext uri="{FF2B5EF4-FFF2-40B4-BE49-F238E27FC236}">
                <a16:creationId xmlns:a16="http://schemas.microsoft.com/office/drawing/2014/main" id="{A44FA530-F3AC-432C-B292-D5669FE0B731}"/>
              </a:ext>
            </a:extLst>
          </p:cNvPr>
          <p:cNvSpPr/>
          <p:nvPr userDrawn="1"/>
        </p:nvSpPr>
        <p:spPr>
          <a:xfrm>
            <a:off x="1544417" y="4159030"/>
            <a:ext cx="2627534" cy="1962150"/>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9" name="직사각형 78">
            <a:extLst>
              <a:ext uri="{FF2B5EF4-FFF2-40B4-BE49-F238E27FC236}">
                <a16:creationId xmlns:a16="http://schemas.microsoft.com/office/drawing/2014/main" id="{52EAC11F-DE69-448D-BFD4-86EBF9111757}"/>
              </a:ext>
            </a:extLst>
          </p:cNvPr>
          <p:cNvSpPr/>
          <p:nvPr userDrawn="1"/>
        </p:nvSpPr>
        <p:spPr>
          <a:xfrm>
            <a:off x="5197607" y="4159030"/>
            <a:ext cx="2627534" cy="1962150"/>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직사각형 87">
            <a:extLst>
              <a:ext uri="{FF2B5EF4-FFF2-40B4-BE49-F238E27FC236}">
                <a16:creationId xmlns:a16="http://schemas.microsoft.com/office/drawing/2014/main" id="{E4E9C488-86DA-443B-A396-8755783C19DF}"/>
              </a:ext>
            </a:extLst>
          </p:cNvPr>
          <p:cNvSpPr/>
          <p:nvPr userDrawn="1"/>
        </p:nvSpPr>
        <p:spPr>
          <a:xfrm>
            <a:off x="8850797" y="4159030"/>
            <a:ext cx="2627534" cy="1962150"/>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6" name="그림 개체 틀 2">
            <a:extLst>
              <a:ext uri="{FF2B5EF4-FFF2-40B4-BE49-F238E27FC236}">
                <a16:creationId xmlns:a16="http://schemas.microsoft.com/office/drawing/2014/main" id="{8FEFB4DC-34CA-4362-95F1-BF84F8BF681D}"/>
              </a:ext>
            </a:extLst>
          </p:cNvPr>
          <p:cNvSpPr>
            <a:spLocks noGrp="1"/>
          </p:cNvSpPr>
          <p:nvPr userDrawn="1">
            <p:ph type="pic" sz="quarter" idx="14" hasCustomPrompt="1"/>
          </p:nvPr>
        </p:nvSpPr>
        <p:spPr>
          <a:xfrm>
            <a:off x="690912" y="4286602"/>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7" name="그림 개체 틀 2">
            <a:extLst>
              <a:ext uri="{FF2B5EF4-FFF2-40B4-BE49-F238E27FC236}">
                <a16:creationId xmlns:a16="http://schemas.microsoft.com/office/drawing/2014/main" id="{4D3C3EC1-9F71-4515-ABEF-BB113E2E7046}"/>
              </a:ext>
            </a:extLst>
          </p:cNvPr>
          <p:cNvSpPr>
            <a:spLocks noGrp="1"/>
          </p:cNvSpPr>
          <p:nvPr userDrawn="1">
            <p:ph type="pic" sz="quarter" idx="15" hasCustomPrompt="1"/>
          </p:nvPr>
        </p:nvSpPr>
        <p:spPr>
          <a:xfrm>
            <a:off x="4344102" y="4286602"/>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8" name="그림 개체 틀 2">
            <a:extLst>
              <a:ext uri="{FF2B5EF4-FFF2-40B4-BE49-F238E27FC236}">
                <a16:creationId xmlns:a16="http://schemas.microsoft.com/office/drawing/2014/main" id="{233F0B8F-F7BE-411C-87A0-E69E0EEBAC11}"/>
              </a:ext>
            </a:extLst>
          </p:cNvPr>
          <p:cNvSpPr>
            <a:spLocks noGrp="1"/>
          </p:cNvSpPr>
          <p:nvPr userDrawn="1">
            <p:ph type="pic" sz="quarter" idx="16" hasCustomPrompt="1"/>
          </p:nvPr>
        </p:nvSpPr>
        <p:spPr>
          <a:xfrm>
            <a:off x="7997292" y="4286602"/>
            <a:ext cx="1707010" cy="1707008"/>
          </a:xfrm>
          <a:prstGeom prst="ellipse">
            <a:avLst/>
          </a:prstGeom>
          <a:solidFill>
            <a:schemeClr val="bg1">
              <a:lumMod val="95000"/>
            </a:schemeClr>
          </a:solidFill>
          <a:ln w="222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FFBB0F-9EF1-4E19-B8D3-5DCE4E2836B5}"/>
              </a:ext>
            </a:extLst>
          </p:cNvPr>
          <p:cNvSpPr/>
          <p:nvPr userDrawn="1"/>
        </p:nvSpPr>
        <p:spPr>
          <a:xfrm>
            <a:off x="5857336" y="260648"/>
            <a:ext cx="5876372" cy="63367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 name="Picture Placeholder 2">
            <a:extLst>
              <a:ext uri="{FF2B5EF4-FFF2-40B4-BE49-F238E27FC236}">
                <a16:creationId xmlns:a16="http://schemas.microsoft.com/office/drawing/2014/main" id="{9FBACCF6-EFC7-48A6-8A1C-B0337CE1DACC}"/>
              </a:ext>
            </a:extLst>
          </p:cNvPr>
          <p:cNvSpPr>
            <a:spLocks noGrp="1"/>
          </p:cNvSpPr>
          <p:nvPr>
            <p:ph type="pic" idx="14" hasCustomPrompt="1"/>
          </p:nvPr>
        </p:nvSpPr>
        <p:spPr>
          <a:xfrm>
            <a:off x="734769" y="1196752"/>
            <a:ext cx="10849205" cy="3456384"/>
          </a:xfrm>
          <a:prstGeom prst="rect">
            <a:avLst/>
          </a:prstGeom>
          <a:solidFill>
            <a:schemeClr val="bg1">
              <a:lumMod val="95000"/>
            </a:schemeClr>
          </a:solidFill>
          <a:ln w="19050">
            <a:noFill/>
          </a:ln>
        </p:spPr>
        <p:txBody>
          <a:bodyPr anchor="ctr"/>
          <a:lstStyle>
            <a:lvl1pPr marL="0" indent="0" algn="ctr">
              <a:buNone/>
              <a:defRPr sz="1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833295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EBE981A-12EC-49E4-96F9-27C5E492715C}"/>
              </a:ext>
            </a:extLst>
          </p:cNvPr>
          <p:cNvSpPr/>
          <p:nvPr userDrawn="1"/>
        </p:nvSpPr>
        <p:spPr>
          <a:xfrm>
            <a:off x="3743865" y="0"/>
            <a:ext cx="844813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3951DC9-0F2B-4D5D-968D-DBB2B459608B}"/>
              </a:ext>
            </a:extLst>
          </p:cNvPr>
          <p:cNvSpPr/>
          <p:nvPr userDrawn="1"/>
        </p:nvSpPr>
        <p:spPr>
          <a:xfrm>
            <a:off x="1630392" y="836762"/>
            <a:ext cx="5796951" cy="51844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2">
            <a:extLst>
              <a:ext uri="{FF2B5EF4-FFF2-40B4-BE49-F238E27FC236}">
                <a16:creationId xmlns:a16="http://schemas.microsoft.com/office/drawing/2014/main" id="{B70E636D-9A90-4023-9EA4-D9042A7E9300}"/>
              </a:ext>
            </a:extLst>
          </p:cNvPr>
          <p:cNvSpPr>
            <a:spLocks noGrp="1"/>
          </p:cNvSpPr>
          <p:nvPr>
            <p:ph type="pic" idx="13" hasCustomPrompt="1"/>
          </p:nvPr>
        </p:nvSpPr>
        <p:spPr>
          <a:xfrm>
            <a:off x="-1" y="1308600"/>
            <a:ext cx="6918385" cy="42408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1995856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9" r:id="rId15"/>
    <p:sldLayoutId id="2147483688" r:id="rId16"/>
    <p:sldLayoutId id="2147483687" r:id="rId17"/>
    <p:sldLayoutId id="2147483671" r:id="rId18"/>
    <p:sldLayoutId id="2147483672"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healthmed.org/pros-and-cons-of-health-insurance/#:~:text=Pros%20and%20Cons%20of%20Health%20Insurance%201%201" TargetMode="External"/><Relationship Id="rId2" Type="http://schemas.openxmlformats.org/officeDocument/2006/relationships/hyperlink" Target="https://www.hdfclife.com/insurance-knowledge-centre/about-life-insurance/health-insurance-meaning-and-types"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jfif"/><Relationship Id="rId7" Type="http://schemas.openxmlformats.org/officeDocument/2006/relationships/image" Target="../media/image18.jfif"/><Relationship Id="rId2" Type="http://schemas.openxmlformats.org/officeDocument/2006/relationships/image" Target="../media/image13.jpg"/><Relationship Id="rId1" Type="http://schemas.openxmlformats.org/officeDocument/2006/relationships/slideLayout" Target="../slideLayouts/slideLayout6.xml"/><Relationship Id="rId6" Type="http://schemas.openxmlformats.org/officeDocument/2006/relationships/image" Target="../media/image17.jfif"/><Relationship Id="rId5" Type="http://schemas.openxmlformats.org/officeDocument/2006/relationships/image" Target="../media/image16.jp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52BABC71-0705-4722-8A71-FE16FBAB691E}"/>
              </a:ext>
            </a:extLst>
          </p:cNvPr>
          <p:cNvSpPr/>
          <p:nvPr/>
        </p:nvSpPr>
        <p:spPr>
          <a:xfrm>
            <a:off x="6321532" y="-8708"/>
            <a:ext cx="5921827" cy="6866708"/>
          </a:xfrm>
          <a:custGeom>
            <a:avLst/>
            <a:gdLst>
              <a:gd name="connsiteX0" fmla="*/ 0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0 w 5721711"/>
              <a:gd name="connsiteY4" fmla="*/ 0 h 6858000"/>
              <a:gd name="connsiteX0" fmla="*/ 0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0 w 5721711"/>
              <a:gd name="connsiteY5" fmla="*/ 0 h 6858000"/>
              <a:gd name="connsiteX0" fmla="*/ 2795451 w 5721711"/>
              <a:gd name="connsiteY0" fmla="*/ 17417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17417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451 w 5721711"/>
              <a:gd name="connsiteY0" fmla="*/ 0 h 6858000"/>
              <a:gd name="connsiteX1" fmla="*/ 5721711 w 5721711"/>
              <a:gd name="connsiteY1" fmla="*/ 0 h 6858000"/>
              <a:gd name="connsiteX2" fmla="*/ 5721711 w 5721711"/>
              <a:gd name="connsiteY2" fmla="*/ 6858000 h 6858000"/>
              <a:gd name="connsiteX3" fmla="*/ 0 w 5721711"/>
              <a:gd name="connsiteY3" fmla="*/ 6858000 h 6858000"/>
              <a:gd name="connsiteX4" fmla="*/ 181 w 5721711"/>
              <a:gd name="connsiteY4" fmla="*/ 2455817 h 6858000"/>
              <a:gd name="connsiteX5" fmla="*/ 2795451 w 5721711"/>
              <a:gd name="connsiteY5" fmla="*/ 0 h 6858000"/>
              <a:gd name="connsiteX0" fmla="*/ 2795271 w 5721531"/>
              <a:gd name="connsiteY0" fmla="*/ 0 h 6866708"/>
              <a:gd name="connsiteX1" fmla="*/ 5721531 w 5721531"/>
              <a:gd name="connsiteY1" fmla="*/ 0 h 6866708"/>
              <a:gd name="connsiteX2" fmla="*/ 5721531 w 5721531"/>
              <a:gd name="connsiteY2" fmla="*/ 6858000 h 6866708"/>
              <a:gd name="connsiteX3" fmla="*/ 3291660 w 5721531"/>
              <a:gd name="connsiteY3" fmla="*/ 6866708 h 6866708"/>
              <a:gd name="connsiteX4" fmla="*/ 1 w 5721531"/>
              <a:gd name="connsiteY4" fmla="*/ 2455817 h 6866708"/>
              <a:gd name="connsiteX5" fmla="*/ 2795271 w 5721531"/>
              <a:gd name="connsiteY5" fmla="*/ 0 h 6866708"/>
              <a:gd name="connsiteX0" fmla="*/ 2795271 w 5721531"/>
              <a:gd name="connsiteY0" fmla="*/ 0 h 6866708"/>
              <a:gd name="connsiteX1" fmla="*/ 5721531 w 5721531"/>
              <a:gd name="connsiteY1" fmla="*/ 0 h 6866708"/>
              <a:gd name="connsiteX2" fmla="*/ 5721531 w 5721531"/>
              <a:gd name="connsiteY2" fmla="*/ 6858000 h 6866708"/>
              <a:gd name="connsiteX3" fmla="*/ 3291660 w 5721531"/>
              <a:gd name="connsiteY3" fmla="*/ 6866708 h 6866708"/>
              <a:gd name="connsiteX4" fmla="*/ 1 w 5721531"/>
              <a:gd name="connsiteY4" fmla="*/ 2455817 h 6866708"/>
              <a:gd name="connsiteX5" fmla="*/ 2795271 w 5721531"/>
              <a:gd name="connsiteY5" fmla="*/ 0 h 6866708"/>
              <a:gd name="connsiteX0" fmla="*/ 2795270 w 5721530"/>
              <a:gd name="connsiteY0" fmla="*/ 0 h 6866708"/>
              <a:gd name="connsiteX1" fmla="*/ 5721530 w 5721530"/>
              <a:gd name="connsiteY1" fmla="*/ 0 h 6866708"/>
              <a:gd name="connsiteX2" fmla="*/ 5721530 w 5721530"/>
              <a:gd name="connsiteY2" fmla="*/ 6858000 h 6866708"/>
              <a:gd name="connsiteX3" fmla="*/ 3291659 w 5721530"/>
              <a:gd name="connsiteY3" fmla="*/ 6866708 h 6866708"/>
              <a:gd name="connsiteX4" fmla="*/ 0 w 5721530"/>
              <a:gd name="connsiteY4" fmla="*/ 2455817 h 6866708"/>
              <a:gd name="connsiteX5" fmla="*/ 2795270 w 5721530"/>
              <a:gd name="connsiteY5" fmla="*/ 0 h 6866708"/>
              <a:gd name="connsiteX0" fmla="*/ 2995567 w 5921827"/>
              <a:gd name="connsiteY0" fmla="*/ 0 h 6866708"/>
              <a:gd name="connsiteX1" fmla="*/ 5921827 w 5921827"/>
              <a:gd name="connsiteY1" fmla="*/ 0 h 6866708"/>
              <a:gd name="connsiteX2" fmla="*/ 5921827 w 5921827"/>
              <a:gd name="connsiteY2" fmla="*/ 6858000 h 6866708"/>
              <a:gd name="connsiteX3" fmla="*/ 3491956 w 5921827"/>
              <a:gd name="connsiteY3" fmla="*/ 6866708 h 6866708"/>
              <a:gd name="connsiteX4" fmla="*/ 0 w 5921827"/>
              <a:gd name="connsiteY4" fmla="*/ 3074126 h 6866708"/>
              <a:gd name="connsiteX5" fmla="*/ 2995567 w 5921827"/>
              <a:gd name="connsiteY5" fmla="*/ 0 h 6866708"/>
              <a:gd name="connsiteX0" fmla="*/ 2995567 w 5921827"/>
              <a:gd name="connsiteY0" fmla="*/ 0 h 6866708"/>
              <a:gd name="connsiteX1" fmla="*/ 5921827 w 5921827"/>
              <a:gd name="connsiteY1" fmla="*/ 0 h 6866708"/>
              <a:gd name="connsiteX2" fmla="*/ 5921827 w 5921827"/>
              <a:gd name="connsiteY2" fmla="*/ 6858000 h 6866708"/>
              <a:gd name="connsiteX3" fmla="*/ 3491956 w 5921827"/>
              <a:gd name="connsiteY3" fmla="*/ 6866708 h 6866708"/>
              <a:gd name="connsiteX4" fmla="*/ 0 w 5921827"/>
              <a:gd name="connsiteY4" fmla="*/ 3074126 h 6866708"/>
              <a:gd name="connsiteX5" fmla="*/ 2995567 w 5921827"/>
              <a:gd name="connsiteY5" fmla="*/ 0 h 6866708"/>
              <a:gd name="connsiteX0" fmla="*/ 2995567 w 5921827"/>
              <a:gd name="connsiteY0" fmla="*/ 0 h 6866708"/>
              <a:gd name="connsiteX1" fmla="*/ 5921827 w 5921827"/>
              <a:gd name="connsiteY1" fmla="*/ 0 h 6866708"/>
              <a:gd name="connsiteX2" fmla="*/ 5921827 w 5921827"/>
              <a:gd name="connsiteY2" fmla="*/ 6858000 h 6866708"/>
              <a:gd name="connsiteX3" fmla="*/ 3491956 w 5921827"/>
              <a:gd name="connsiteY3" fmla="*/ 6866708 h 6866708"/>
              <a:gd name="connsiteX4" fmla="*/ 0 w 5921827"/>
              <a:gd name="connsiteY4" fmla="*/ 3074126 h 6866708"/>
              <a:gd name="connsiteX5" fmla="*/ 2995567 w 5921827"/>
              <a:gd name="connsiteY5" fmla="*/ 0 h 6866708"/>
              <a:gd name="connsiteX0" fmla="*/ 2995567 w 5921827"/>
              <a:gd name="connsiteY0" fmla="*/ 0 h 6866708"/>
              <a:gd name="connsiteX1" fmla="*/ 5921827 w 5921827"/>
              <a:gd name="connsiteY1" fmla="*/ 0 h 6866708"/>
              <a:gd name="connsiteX2" fmla="*/ 5921827 w 5921827"/>
              <a:gd name="connsiteY2" fmla="*/ 6858000 h 6866708"/>
              <a:gd name="connsiteX3" fmla="*/ 3491956 w 5921827"/>
              <a:gd name="connsiteY3" fmla="*/ 6866708 h 6866708"/>
              <a:gd name="connsiteX4" fmla="*/ 0 w 5921827"/>
              <a:gd name="connsiteY4" fmla="*/ 3074126 h 6866708"/>
              <a:gd name="connsiteX5" fmla="*/ 2995567 w 5921827"/>
              <a:gd name="connsiteY5" fmla="*/ 0 h 6866708"/>
              <a:gd name="connsiteX0" fmla="*/ 2995567 w 5921827"/>
              <a:gd name="connsiteY0" fmla="*/ 0 h 6866708"/>
              <a:gd name="connsiteX1" fmla="*/ 5921827 w 5921827"/>
              <a:gd name="connsiteY1" fmla="*/ 0 h 6866708"/>
              <a:gd name="connsiteX2" fmla="*/ 5921827 w 5921827"/>
              <a:gd name="connsiteY2" fmla="*/ 6858000 h 6866708"/>
              <a:gd name="connsiteX3" fmla="*/ 3491956 w 5921827"/>
              <a:gd name="connsiteY3" fmla="*/ 6866708 h 6866708"/>
              <a:gd name="connsiteX4" fmla="*/ 0 w 5921827"/>
              <a:gd name="connsiteY4" fmla="*/ 3074126 h 6866708"/>
              <a:gd name="connsiteX5" fmla="*/ 2995567 w 5921827"/>
              <a:gd name="connsiteY5" fmla="*/ 0 h 6866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1827" h="6866708">
                <a:moveTo>
                  <a:pt x="2995567" y="0"/>
                </a:moveTo>
                <a:lnTo>
                  <a:pt x="5921827" y="0"/>
                </a:lnTo>
                <a:lnTo>
                  <a:pt x="5921827" y="6858000"/>
                </a:lnTo>
                <a:lnTo>
                  <a:pt x="3491956" y="6866708"/>
                </a:lnTo>
                <a:cubicBezTo>
                  <a:pt x="2316358" y="5529943"/>
                  <a:pt x="1541357" y="4741818"/>
                  <a:pt x="0" y="3074126"/>
                </a:cubicBezTo>
                <a:cubicBezTo>
                  <a:pt x="940467" y="2063931"/>
                  <a:pt x="2098644" y="931818"/>
                  <a:pt x="299556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TextBox 7">
            <a:extLst>
              <a:ext uri="{FF2B5EF4-FFF2-40B4-BE49-F238E27FC236}">
                <a16:creationId xmlns:a16="http://schemas.microsoft.com/office/drawing/2014/main" id="{03B4C724-0776-4328-8F0A-B72DA1579537}"/>
              </a:ext>
            </a:extLst>
          </p:cNvPr>
          <p:cNvSpPr txBox="1"/>
          <p:nvPr/>
        </p:nvSpPr>
        <p:spPr>
          <a:xfrm>
            <a:off x="6957257" y="2624427"/>
            <a:ext cx="5286102" cy="1600438"/>
          </a:xfrm>
          <a:prstGeom prst="rect">
            <a:avLst/>
          </a:prstGeom>
          <a:noFill/>
        </p:spPr>
        <p:txBody>
          <a:bodyPr wrap="square" rtlCol="0" anchor="ctr">
            <a:spAutoFit/>
          </a:bodyPr>
          <a:lstStyle/>
          <a:p>
            <a:pPr algn="ctr"/>
            <a:r>
              <a:rPr lang="en-US" altLang="ko-KR" sz="5400" b="1" dirty="0">
                <a:solidFill>
                  <a:schemeClr val="bg1"/>
                </a:solidFill>
                <a:latin typeface="+mj-lt"/>
                <a:cs typeface="Arial" pitchFamily="34" charset="0"/>
              </a:rPr>
              <a:t> </a:t>
            </a:r>
            <a:r>
              <a:rPr lang="en-US" altLang="ko-KR" sz="4400" b="1" dirty="0">
                <a:solidFill>
                  <a:schemeClr val="bg1"/>
                </a:solidFill>
                <a:latin typeface="+mj-lt"/>
                <a:cs typeface="Arial" pitchFamily="34" charset="0"/>
              </a:rPr>
              <a:t>Health Insurance System</a:t>
            </a:r>
            <a:endParaRPr lang="ko-KR" altLang="en-US" sz="4400" b="1" dirty="0">
              <a:solidFill>
                <a:schemeClr val="bg1"/>
              </a:solidFill>
              <a:latin typeface="+mj-lt"/>
              <a:cs typeface="Arial" pitchFamily="34"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33846" cy="1102475"/>
          </a:xfrm>
          <a:prstGeom prst="ellipse">
            <a:avLst/>
          </a:prstGeom>
          <a:ln>
            <a:noFill/>
          </a:ln>
          <a:effectLst>
            <a:softEdge rad="112500"/>
          </a:effectLst>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5597" y="16824"/>
            <a:ext cx="947552" cy="997329"/>
          </a:xfrm>
          <a:prstGeom prst="rect">
            <a:avLst/>
          </a:prstGeom>
          <a:ln>
            <a:noFill/>
          </a:ln>
          <a:effectLst>
            <a:outerShdw blurRad="292100" dist="139700" dir="2700000" algn="tl" rotWithShape="0">
              <a:srgbClr val="333333">
                <a:alpha val="65000"/>
              </a:srgbClr>
            </a:outerShdw>
          </a:effectLst>
        </p:spPr>
      </p:pic>
      <p:sp>
        <p:nvSpPr>
          <p:cNvPr id="10" name="مستطيل 9"/>
          <p:cNvSpPr/>
          <p:nvPr/>
        </p:nvSpPr>
        <p:spPr>
          <a:xfrm>
            <a:off x="4442053" y="264764"/>
            <a:ext cx="6266136" cy="646331"/>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Libyan International Medical University Faculty of Business Administration</a:t>
            </a:r>
          </a:p>
        </p:txBody>
      </p:sp>
      <p:sp>
        <p:nvSpPr>
          <p:cNvPr id="12" name="مستطيل 11"/>
          <p:cNvSpPr/>
          <p:nvPr/>
        </p:nvSpPr>
        <p:spPr>
          <a:xfrm>
            <a:off x="5712180" y="925745"/>
            <a:ext cx="4573678"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Management of Healthcare Institutions</a:t>
            </a:r>
          </a:p>
        </p:txBody>
      </p:sp>
      <p:sp>
        <p:nvSpPr>
          <p:cNvPr id="13" name="مستطيل 12"/>
          <p:cNvSpPr/>
          <p:nvPr/>
        </p:nvSpPr>
        <p:spPr>
          <a:xfrm>
            <a:off x="8945219" y="5135614"/>
            <a:ext cx="2948434" cy="338554"/>
          </a:xfrm>
          <a:prstGeom prst="rect">
            <a:avLst/>
          </a:prstGeom>
        </p:spPr>
        <p:txBody>
          <a:bodyPr wrap="square">
            <a:spAutoFit/>
          </a:bodyPr>
          <a:lstStyle/>
          <a:p>
            <a:pPr algn="ctr"/>
            <a:r>
              <a:rPr lang="en-US" sz="1600" dirty="0" smtClean="0"/>
              <a:t>By:</a:t>
            </a:r>
            <a:r>
              <a:rPr lang="en-US" sz="1600" dirty="0"/>
              <a:t> </a:t>
            </a:r>
            <a:r>
              <a:rPr lang="en-US" sz="1600" dirty="0" err="1" smtClean="0"/>
              <a:t>Sondos</a:t>
            </a:r>
            <a:r>
              <a:rPr lang="en-US" sz="1600" dirty="0" smtClean="0"/>
              <a:t> </a:t>
            </a:r>
            <a:r>
              <a:rPr lang="en-US" sz="1600" dirty="0"/>
              <a:t>Almghrbi 2683</a:t>
            </a:r>
            <a:endParaRPr lang="ar-LY" sz="1600" dirty="0"/>
          </a:p>
        </p:txBody>
      </p:sp>
      <p:sp>
        <p:nvSpPr>
          <p:cNvPr id="14" name="مستطيل 13"/>
          <p:cNvSpPr/>
          <p:nvPr/>
        </p:nvSpPr>
        <p:spPr>
          <a:xfrm>
            <a:off x="9448870" y="5449296"/>
            <a:ext cx="2518638" cy="338554"/>
          </a:xfrm>
          <a:prstGeom prst="rect">
            <a:avLst/>
          </a:prstGeom>
        </p:spPr>
        <p:txBody>
          <a:bodyPr wrap="none">
            <a:spAutoFit/>
          </a:bodyPr>
          <a:lstStyle/>
          <a:p>
            <a:r>
              <a:rPr lang="en-US" sz="1600" dirty="0"/>
              <a:t>Majdouleen Elabbar 2296</a:t>
            </a:r>
            <a:endParaRPr lang="ar-LY" sz="1600" dirty="0"/>
          </a:p>
        </p:txBody>
      </p:sp>
      <p:sp>
        <p:nvSpPr>
          <p:cNvPr id="15" name="مستطيل 14"/>
          <p:cNvSpPr/>
          <p:nvPr/>
        </p:nvSpPr>
        <p:spPr>
          <a:xfrm>
            <a:off x="9600308" y="5762978"/>
            <a:ext cx="2199641" cy="338554"/>
          </a:xfrm>
          <a:prstGeom prst="rect">
            <a:avLst/>
          </a:prstGeom>
        </p:spPr>
        <p:txBody>
          <a:bodyPr wrap="none">
            <a:spAutoFit/>
          </a:bodyPr>
          <a:lstStyle/>
          <a:p>
            <a:r>
              <a:rPr lang="en-US" sz="1600" dirty="0"/>
              <a:t>Alaa Elmahgoub 1993</a:t>
            </a:r>
            <a:endParaRPr lang="ar-LY" sz="1600" dirty="0"/>
          </a:p>
        </p:txBody>
      </p:sp>
    </p:spTree>
    <p:extLst>
      <p:ext uri="{BB962C8B-B14F-4D97-AF65-F5344CB8AC3E}">
        <p14:creationId xmlns:p14="http://schemas.microsoft.com/office/powerpoint/2010/main" val="2555606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95C027-2E6F-424B-8388-2022AE446388}"/>
              </a:ext>
            </a:extLst>
          </p:cNvPr>
          <p:cNvSpPr>
            <a:spLocks noGrp="1"/>
          </p:cNvSpPr>
          <p:nvPr>
            <p:ph type="title" idx="4294967295"/>
          </p:nvPr>
        </p:nvSpPr>
        <p:spPr>
          <a:xfrm>
            <a:off x="573820" y="1038337"/>
            <a:ext cx="10974373" cy="710877"/>
          </a:xfrm>
          <a:prstGeom prst="rect">
            <a:avLst/>
          </a:prstGeom>
        </p:spPr>
        <p:txBody>
          <a:bodyPr/>
          <a:lstStyle/>
          <a:p>
            <a:r>
              <a:rPr lang="en-US" altLang="ko-KR" sz="3200" b="1" dirty="0">
                <a:latin typeface="Times New Roman" panose="02020603050405020304" pitchFamily="18" charset="0"/>
                <a:cs typeface="Times New Roman" panose="02020603050405020304" pitchFamily="18" charset="0"/>
              </a:rPr>
              <a:t>Conclusion</a:t>
            </a:r>
            <a:r>
              <a:rPr lang="ko-KR" altLang="en-US" sz="3200" b="1" dirty="0">
                <a:latin typeface="Times New Roman" panose="02020603050405020304" pitchFamily="18" charset="0"/>
                <a:cs typeface="Times New Roman" panose="02020603050405020304" pitchFamily="18" charset="0"/>
              </a:rPr>
              <a:t/>
            </a:r>
            <a:br>
              <a:rPr lang="ko-KR" altLang="en-US" sz="3200" b="1" dirty="0">
                <a:latin typeface="Times New Roman" panose="02020603050405020304" pitchFamily="18" charset="0"/>
                <a:cs typeface="Times New Roman" panose="02020603050405020304" pitchFamily="18" charset="0"/>
              </a:rPr>
            </a:br>
            <a:endParaRPr lang="en-US" sz="3200" b="1" dirty="0">
              <a:solidFill>
                <a:schemeClr val="bg1"/>
              </a:solidFill>
              <a:latin typeface="Times New Roman" panose="02020603050405020304" pitchFamily="18" charset="0"/>
              <a:cs typeface="Times New Roman" panose="02020603050405020304" pitchFamily="18" charset="0"/>
            </a:endParaRPr>
          </a:p>
        </p:txBody>
      </p:sp>
      <p:grpSp>
        <p:nvGrpSpPr>
          <p:cNvPr id="15" name="그룹 14">
            <a:extLst>
              <a:ext uri="{FF2B5EF4-FFF2-40B4-BE49-F238E27FC236}">
                <a16:creationId xmlns:a16="http://schemas.microsoft.com/office/drawing/2014/main" id="{2B76CD99-01DB-4BBD-A6AF-DB0E787053EB}"/>
              </a:ext>
            </a:extLst>
          </p:cNvPr>
          <p:cNvGrpSpPr/>
          <p:nvPr/>
        </p:nvGrpSpPr>
        <p:grpSpPr>
          <a:xfrm>
            <a:off x="10230996" y="5558750"/>
            <a:ext cx="1317197" cy="785257"/>
            <a:chOff x="9923518" y="5568491"/>
            <a:chExt cx="1610884" cy="960341"/>
          </a:xfrm>
          <a:solidFill>
            <a:schemeClr val="bg1">
              <a:alpha val="60000"/>
            </a:schemeClr>
          </a:solidFill>
        </p:grpSpPr>
        <p:grpSp>
          <p:nvGrpSpPr>
            <p:cNvPr id="9" name="그룹 8">
              <a:extLst>
                <a:ext uri="{FF2B5EF4-FFF2-40B4-BE49-F238E27FC236}">
                  <a16:creationId xmlns:a16="http://schemas.microsoft.com/office/drawing/2014/main" id="{E55EE596-7390-42A2-9210-78D7C349E2BB}"/>
                </a:ext>
              </a:extLst>
            </p:cNvPr>
            <p:cNvGrpSpPr/>
            <p:nvPr/>
          </p:nvGrpSpPr>
          <p:grpSpPr>
            <a:xfrm>
              <a:off x="9923518" y="5661248"/>
              <a:ext cx="1610884" cy="867584"/>
              <a:chOff x="4267596" y="2538419"/>
              <a:chExt cx="3848798" cy="2072872"/>
            </a:xfrm>
            <a:grpFill/>
          </p:grpSpPr>
          <p:sp>
            <p:nvSpPr>
              <p:cNvPr id="10" name="자유형: 도형 9">
                <a:extLst>
                  <a:ext uri="{FF2B5EF4-FFF2-40B4-BE49-F238E27FC236}">
                    <a16:creationId xmlns:a16="http://schemas.microsoft.com/office/drawing/2014/main" id="{7054933A-390D-465D-9DFB-E13F51341AE7}"/>
                  </a:ext>
                </a:extLst>
              </p:cNvPr>
              <p:cNvSpPr/>
              <p:nvPr/>
            </p:nvSpPr>
            <p:spPr>
              <a:xfrm>
                <a:off x="6785260" y="2568777"/>
                <a:ext cx="1331134" cy="2032989"/>
              </a:xfrm>
              <a:custGeom>
                <a:avLst/>
                <a:gdLst>
                  <a:gd name="connsiteX0" fmla="*/ 490384 w 1331134"/>
                  <a:gd name="connsiteY0" fmla="*/ 489761 h 2032989"/>
                  <a:gd name="connsiteX1" fmla="*/ 845700 w 1331134"/>
                  <a:gd name="connsiteY1" fmla="*/ 489761 h 2032989"/>
                  <a:gd name="connsiteX2" fmla="*/ 927551 w 1331134"/>
                  <a:gd name="connsiteY2" fmla="*/ 544016 h 2032989"/>
                  <a:gd name="connsiteX3" fmla="*/ 927631 w 1331134"/>
                  <a:gd name="connsiteY3" fmla="*/ 544409 h 2032989"/>
                  <a:gd name="connsiteX4" fmla="*/ 931117 w 1331134"/>
                  <a:gd name="connsiteY4" fmla="*/ 547612 h 2032989"/>
                  <a:gd name="connsiteX5" fmla="*/ 1318663 w 1331134"/>
                  <a:gd name="connsiteY5" fmla="*/ 1080822 h 2032989"/>
                  <a:gd name="connsiteX6" fmla="*/ 1304245 w 1331134"/>
                  <a:gd name="connsiteY6" fmla="*/ 1171957 h 2032989"/>
                  <a:gd name="connsiteX7" fmla="*/ 1304246 w 1331134"/>
                  <a:gd name="connsiteY7" fmla="*/ 1171958 h 2032989"/>
                  <a:gd name="connsiteX8" fmla="*/ 1213111 w 1331134"/>
                  <a:gd name="connsiteY8" fmla="*/ 1157540 h 2032989"/>
                  <a:gd name="connsiteX9" fmla="*/ 944828 w 1331134"/>
                  <a:gd name="connsiteY9" fmla="*/ 788421 h 2032989"/>
                  <a:gd name="connsiteX10" fmla="*/ 1062249 w 1331134"/>
                  <a:gd name="connsiteY10" fmla="*/ 1490170 h 2032989"/>
                  <a:gd name="connsiteX11" fmla="*/ 869307 w 1331134"/>
                  <a:gd name="connsiteY11" fmla="*/ 1490170 h 2032989"/>
                  <a:gd name="connsiteX12" fmla="*/ 869307 w 1331134"/>
                  <a:gd name="connsiteY12" fmla="*/ 1949353 h 2032989"/>
                  <a:gd name="connsiteX13" fmla="*/ 785671 w 1331134"/>
                  <a:gd name="connsiteY13" fmla="*/ 2032989 h 2032989"/>
                  <a:gd name="connsiteX14" fmla="*/ 702035 w 1331134"/>
                  <a:gd name="connsiteY14" fmla="*/ 1949353 h 2032989"/>
                  <a:gd name="connsiteX15" fmla="*/ 702035 w 1331134"/>
                  <a:gd name="connsiteY15" fmla="*/ 1490170 h 2032989"/>
                  <a:gd name="connsiteX16" fmla="*/ 615585 w 1331134"/>
                  <a:gd name="connsiteY16" fmla="*/ 1490170 h 2032989"/>
                  <a:gd name="connsiteX17" fmla="*/ 615585 w 1331134"/>
                  <a:gd name="connsiteY17" fmla="*/ 1949353 h 2032989"/>
                  <a:gd name="connsiteX18" fmla="*/ 531949 w 1331134"/>
                  <a:gd name="connsiteY18" fmla="*/ 2032989 h 2032989"/>
                  <a:gd name="connsiteX19" fmla="*/ 448313 w 1331134"/>
                  <a:gd name="connsiteY19" fmla="*/ 1949353 h 2032989"/>
                  <a:gd name="connsiteX20" fmla="*/ 448313 w 1331134"/>
                  <a:gd name="connsiteY20" fmla="*/ 1490170 h 2032989"/>
                  <a:gd name="connsiteX21" fmla="*/ 276875 w 1331134"/>
                  <a:gd name="connsiteY21" fmla="*/ 1490170 h 2032989"/>
                  <a:gd name="connsiteX22" fmla="*/ 396699 w 1331134"/>
                  <a:gd name="connsiteY22" fmla="*/ 774058 h 2032989"/>
                  <a:gd name="connsiteX23" fmla="*/ 118023 w 1331134"/>
                  <a:gd name="connsiteY23" fmla="*/ 1157477 h 2032989"/>
                  <a:gd name="connsiteX24" fmla="*/ 26888 w 1331134"/>
                  <a:gd name="connsiteY24" fmla="*/ 1171895 h 2032989"/>
                  <a:gd name="connsiteX25" fmla="*/ 26889 w 1331134"/>
                  <a:gd name="connsiteY25" fmla="*/ 1171894 h 2032989"/>
                  <a:gd name="connsiteX26" fmla="*/ 12471 w 1331134"/>
                  <a:gd name="connsiteY26" fmla="*/ 1080759 h 2032989"/>
                  <a:gd name="connsiteX27" fmla="*/ 400017 w 1331134"/>
                  <a:gd name="connsiteY27" fmla="*/ 547549 h 2032989"/>
                  <a:gd name="connsiteX28" fmla="*/ 416134 w 1331134"/>
                  <a:gd name="connsiteY28" fmla="*/ 532742 h 2032989"/>
                  <a:gd name="connsiteX29" fmla="*/ 427570 w 1331134"/>
                  <a:gd name="connsiteY29" fmla="*/ 515779 h 2032989"/>
                  <a:gd name="connsiteX30" fmla="*/ 490384 w 1331134"/>
                  <a:gd name="connsiteY30" fmla="*/ 489761 h 2032989"/>
                  <a:gd name="connsiteX31" fmla="*/ 667983 w 1331134"/>
                  <a:gd name="connsiteY31" fmla="*/ 0 h 2032989"/>
                  <a:gd name="connsiteX32" fmla="*/ 887999 w 1331134"/>
                  <a:gd name="connsiteY32" fmla="*/ 220016 h 2032989"/>
                  <a:gd name="connsiteX33" fmla="*/ 667983 w 1331134"/>
                  <a:gd name="connsiteY33" fmla="*/ 440032 h 2032989"/>
                  <a:gd name="connsiteX34" fmla="*/ 447967 w 1331134"/>
                  <a:gd name="connsiteY34" fmla="*/ 220016 h 2032989"/>
                  <a:gd name="connsiteX35" fmla="*/ 667983 w 1331134"/>
                  <a:gd name="connsiteY35" fmla="*/ 0 h 203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331134" h="2032989">
                    <a:moveTo>
                      <a:pt x="490384" y="489761"/>
                    </a:moveTo>
                    <a:lnTo>
                      <a:pt x="845700" y="489761"/>
                    </a:lnTo>
                    <a:cubicBezTo>
                      <a:pt x="882496" y="489761"/>
                      <a:pt x="914066" y="512132"/>
                      <a:pt x="927551" y="544016"/>
                    </a:cubicBezTo>
                    <a:lnTo>
                      <a:pt x="927631" y="544409"/>
                    </a:lnTo>
                    <a:lnTo>
                      <a:pt x="931117" y="547612"/>
                    </a:lnTo>
                    <a:lnTo>
                      <a:pt x="1318663" y="1080822"/>
                    </a:lnTo>
                    <a:cubicBezTo>
                      <a:pt x="1339848" y="1109969"/>
                      <a:pt x="1333392" y="1150772"/>
                      <a:pt x="1304245" y="1171957"/>
                    </a:cubicBezTo>
                    <a:lnTo>
                      <a:pt x="1304246" y="1171958"/>
                    </a:lnTo>
                    <a:cubicBezTo>
                      <a:pt x="1275099" y="1193142"/>
                      <a:pt x="1234296" y="1186687"/>
                      <a:pt x="1213111" y="1157540"/>
                    </a:cubicBezTo>
                    <a:lnTo>
                      <a:pt x="944828" y="788421"/>
                    </a:lnTo>
                    <a:lnTo>
                      <a:pt x="1062249" y="1490170"/>
                    </a:lnTo>
                    <a:lnTo>
                      <a:pt x="869307" y="1490170"/>
                    </a:lnTo>
                    <a:lnTo>
                      <a:pt x="869307" y="1949353"/>
                    </a:lnTo>
                    <a:cubicBezTo>
                      <a:pt x="869307" y="1995544"/>
                      <a:pt x="831862" y="2032989"/>
                      <a:pt x="785671" y="2032989"/>
                    </a:cubicBezTo>
                    <a:cubicBezTo>
                      <a:pt x="739480" y="2032989"/>
                      <a:pt x="702035" y="1995544"/>
                      <a:pt x="702035" y="1949353"/>
                    </a:cubicBezTo>
                    <a:lnTo>
                      <a:pt x="702035" y="1490170"/>
                    </a:lnTo>
                    <a:lnTo>
                      <a:pt x="615585" y="1490170"/>
                    </a:lnTo>
                    <a:lnTo>
                      <a:pt x="615585" y="1949353"/>
                    </a:lnTo>
                    <a:cubicBezTo>
                      <a:pt x="615585" y="1995544"/>
                      <a:pt x="578140" y="2032989"/>
                      <a:pt x="531949" y="2032989"/>
                    </a:cubicBezTo>
                    <a:cubicBezTo>
                      <a:pt x="485758" y="2032989"/>
                      <a:pt x="448313" y="1995544"/>
                      <a:pt x="448313" y="1949353"/>
                    </a:cubicBezTo>
                    <a:lnTo>
                      <a:pt x="448313" y="1490170"/>
                    </a:lnTo>
                    <a:lnTo>
                      <a:pt x="276875" y="1490170"/>
                    </a:lnTo>
                    <a:lnTo>
                      <a:pt x="396699" y="774058"/>
                    </a:lnTo>
                    <a:lnTo>
                      <a:pt x="118023" y="1157477"/>
                    </a:lnTo>
                    <a:cubicBezTo>
                      <a:pt x="96838" y="1186624"/>
                      <a:pt x="56035" y="1193079"/>
                      <a:pt x="26888" y="1171895"/>
                    </a:cubicBezTo>
                    <a:lnTo>
                      <a:pt x="26889" y="1171894"/>
                    </a:lnTo>
                    <a:cubicBezTo>
                      <a:pt x="-2258" y="1150709"/>
                      <a:pt x="-8714" y="1109906"/>
                      <a:pt x="12471" y="1080759"/>
                    </a:cubicBezTo>
                    <a:lnTo>
                      <a:pt x="400017" y="547549"/>
                    </a:lnTo>
                    <a:lnTo>
                      <a:pt x="416134" y="532742"/>
                    </a:lnTo>
                    <a:lnTo>
                      <a:pt x="427570" y="515779"/>
                    </a:lnTo>
                    <a:cubicBezTo>
                      <a:pt x="443646" y="499704"/>
                      <a:pt x="465854" y="489761"/>
                      <a:pt x="490384" y="489761"/>
                    </a:cubicBezTo>
                    <a:close/>
                    <a:moveTo>
                      <a:pt x="667983" y="0"/>
                    </a:moveTo>
                    <a:cubicBezTo>
                      <a:pt x="789494" y="0"/>
                      <a:pt x="887999" y="98505"/>
                      <a:pt x="887999" y="220016"/>
                    </a:cubicBezTo>
                    <a:cubicBezTo>
                      <a:pt x="887999" y="341527"/>
                      <a:pt x="789494" y="440032"/>
                      <a:pt x="667983" y="440032"/>
                    </a:cubicBezTo>
                    <a:cubicBezTo>
                      <a:pt x="546472" y="440032"/>
                      <a:pt x="447967" y="341527"/>
                      <a:pt x="447967" y="220016"/>
                    </a:cubicBezTo>
                    <a:cubicBezTo>
                      <a:pt x="447967" y="98505"/>
                      <a:pt x="546472" y="0"/>
                      <a:pt x="667983" y="0"/>
                    </a:cubicBezTo>
                    <a:close/>
                  </a:path>
                </a:pathLst>
              </a:custGeom>
              <a:solidFill>
                <a:schemeClr val="tx1">
                  <a:lumMod val="75000"/>
                  <a:lumOff val="25000"/>
                </a:schemeClr>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11" name="자유형: 도형 10">
                <a:extLst>
                  <a:ext uri="{FF2B5EF4-FFF2-40B4-BE49-F238E27FC236}">
                    <a16:creationId xmlns:a16="http://schemas.microsoft.com/office/drawing/2014/main" id="{D87D593E-E692-4F28-8806-0B0B2196FCB3}"/>
                  </a:ext>
                </a:extLst>
              </p:cNvPr>
              <p:cNvSpPr/>
              <p:nvPr/>
            </p:nvSpPr>
            <p:spPr>
              <a:xfrm rot="18786466">
                <a:off x="5309457" y="3509128"/>
                <a:ext cx="905823" cy="1009484"/>
              </a:xfrm>
              <a:custGeom>
                <a:avLst/>
                <a:gdLst>
                  <a:gd name="connsiteX0" fmla="*/ 520250 w 905823"/>
                  <a:gd name="connsiteY0" fmla="*/ 22937 h 1009484"/>
                  <a:gd name="connsiteX1" fmla="*/ 532016 w 905823"/>
                  <a:gd name="connsiteY1" fmla="*/ 45038 h 1009484"/>
                  <a:gd name="connsiteX2" fmla="*/ 607213 w 905823"/>
                  <a:gd name="connsiteY2" fmla="*/ 297014 h 1009484"/>
                  <a:gd name="connsiteX3" fmla="*/ 612927 w 905823"/>
                  <a:gd name="connsiteY3" fmla="*/ 301087 h 1009484"/>
                  <a:gd name="connsiteX4" fmla="*/ 745042 w 905823"/>
                  <a:gd name="connsiteY4" fmla="*/ 442230 h 1009484"/>
                  <a:gd name="connsiteX5" fmla="*/ 758062 w 905823"/>
                  <a:gd name="connsiteY5" fmla="*/ 476855 h 1009484"/>
                  <a:gd name="connsiteX6" fmla="*/ 756584 w 905823"/>
                  <a:gd name="connsiteY6" fmla="*/ 480114 h 1009484"/>
                  <a:gd name="connsiteX7" fmla="*/ 756687 w 905823"/>
                  <a:gd name="connsiteY7" fmla="*/ 480267 h 1009484"/>
                  <a:gd name="connsiteX8" fmla="*/ 761643 w 905823"/>
                  <a:gd name="connsiteY8" fmla="*/ 504811 h 1009484"/>
                  <a:gd name="connsiteX9" fmla="*/ 761643 w 905823"/>
                  <a:gd name="connsiteY9" fmla="*/ 808354 h 1009484"/>
                  <a:gd name="connsiteX10" fmla="*/ 698589 w 905823"/>
                  <a:gd name="connsiteY10" fmla="*/ 871408 h 1009484"/>
                  <a:gd name="connsiteX11" fmla="*/ 635535 w 905823"/>
                  <a:gd name="connsiteY11" fmla="*/ 808354 h 1009484"/>
                  <a:gd name="connsiteX12" fmla="*/ 635535 w 905823"/>
                  <a:gd name="connsiteY12" fmla="*/ 625967 h 1009484"/>
                  <a:gd name="connsiteX13" fmla="*/ 392922 w 905823"/>
                  <a:gd name="connsiteY13" fmla="*/ 933213 h 1009484"/>
                  <a:gd name="connsiteX14" fmla="*/ 321182 w 905823"/>
                  <a:gd name="connsiteY14" fmla="*/ 856571 h 1009484"/>
                  <a:gd name="connsiteX15" fmla="*/ 170943 w 905823"/>
                  <a:gd name="connsiteY15" fmla="*/ 997201 h 1009484"/>
                  <a:gd name="connsiteX16" fmla="*/ 106623 w 905823"/>
                  <a:gd name="connsiteY16" fmla="*/ 995076 h 1009484"/>
                  <a:gd name="connsiteX17" fmla="*/ 108748 w 905823"/>
                  <a:gd name="connsiteY17" fmla="*/ 930756 h 1009484"/>
                  <a:gd name="connsiteX18" fmla="*/ 258987 w 905823"/>
                  <a:gd name="connsiteY18" fmla="*/ 790126 h 1009484"/>
                  <a:gd name="connsiteX19" fmla="*/ 226842 w 905823"/>
                  <a:gd name="connsiteY19" fmla="*/ 755785 h 1009484"/>
                  <a:gd name="connsiteX20" fmla="*/ 76603 w 905823"/>
                  <a:gd name="connsiteY20" fmla="*/ 896414 h 1009484"/>
                  <a:gd name="connsiteX21" fmla="*/ 12283 w 905823"/>
                  <a:gd name="connsiteY21" fmla="*/ 894289 h 1009484"/>
                  <a:gd name="connsiteX22" fmla="*/ 14408 w 905823"/>
                  <a:gd name="connsiteY22" fmla="*/ 829969 h 1009484"/>
                  <a:gd name="connsiteX23" fmla="*/ 164647 w 905823"/>
                  <a:gd name="connsiteY23" fmla="*/ 689340 h 1009484"/>
                  <a:gd name="connsiteX24" fmla="*/ 100902 w 905823"/>
                  <a:gd name="connsiteY24" fmla="*/ 621239 h 1009484"/>
                  <a:gd name="connsiteX25" fmla="*/ 474879 w 905823"/>
                  <a:gd name="connsiteY25" fmla="*/ 364102 h 1009484"/>
                  <a:gd name="connsiteX26" fmla="*/ 491099 w 905823"/>
                  <a:gd name="connsiteY26" fmla="*/ 348919 h 1009484"/>
                  <a:gd name="connsiteX27" fmla="*/ 411175 w 905823"/>
                  <a:gd name="connsiteY27" fmla="*/ 81101 h 1009484"/>
                  <a:gd name="connsiteX28" fmla="*/ 453564 w 905823"/>
                  <a:gd name="connsiteY28" fmla="*/ 2649 h 1009484"/>
                  <a:gd name="connsiteX29" fmla="*/ 520250 w 905823"/>
                  <a:gd name="connsiteY29" fmla="*/ 22937 h 1009484"/>
                  <a:gd name="connsiteX30" fmla="*/ 873510 w 905823"/>
                  <a:gd name="connsiteY30" fmla="*/ 189531 h 1009484"/>
                  <a:gd name="connsiteX31" fmla="*/ 867920 w 905823"/>
                  <a:gd name="connsiteY31" fmla="*/ 358734 h 1009484"/>
                  <a:gd name="connsiteX32" fmla="*/ 698716 w 905823"/>
                  <a:gd name="connsiteY32" fmla="*/ 353144 h 1009484"/>
                  <a:gd name="connsiteX33" fmla="*/ 704307 w 905823"/>
                  <a:gd name="connsiteY33" fmla="*/ 183941 h 1009484"/>
                  <a:gd name="connsiteX34" fmla="*/ 873510 w 905823"/>
                  <a:gd name="connsiteY34" fmla="*/ 189531 h 1009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05823" h="1009484">
                    <a:moveTo>
                      <a:pt x="520250" y="22937"/>
                    </a:moveTo>
                    <a:cubicBezTo>
                      <a:pt x="525464" y="29253"/>
                      <a:pt x="529527" y="36696"/>
                      <a:pt x="532016" y="45038"/>
                    </a:cubicBezTo>
                    <a:lnTo>
                      <a:pt x="607213" y="297014"/>
                    </a:lnTo>
                    <a:lnTo>
                      <a:pt x="612927" y="301087"/>
                    </a:lnTo>
                    <a:lnTo>
                      <a:pt x="745042" y="442230"/>
                    </a:lnTo>
                    <a:cubicBezTo>
                      <a:pt x="754163" y="451974"/>
                      <a:pt x="758471" y="464493"/>
                      <a:pt x="758062" y="476855"/>
                    </a:cubicBezTo>
                    <a:lnTo>
                      <a:pt x="756584" y="480114"/>
                    </a:lnTo>
                    <a:lnTo>
                      <a:pt x="756687" y="480267"/>
                    </a:lnTo>
                    <a:cubicBezTo>
                      <a:pt x="759878" y="487811"/>
                      <a:pt x="761643" y="496105"/>
                      <a:pt x="761643" y="504811"/>
                    </a:cubicBezTo>
                    <a:lnTo>
                      <a:pt x="761643" y="808354"/>
                    </a:lnTo>
                    <a:cubicBezTo>
                      <a:pt x="761643" y="843178"/>
                      <a:pt x="733413" y="871408"/>
                      <a:pt x="698589" y="871408"/>
                    </a:cubicBezTo>
                    <a:cubicBezTo>
                      <a:pt x="663765" y="871408"/>
                      <a:pt x="635535" y="843178"/>
                      <a:pt x="635535" y="808354"/>
                    </a:cubicBezTo>
                    <a:lnTo>
                      <a:pt x="635535" y="625967"/>
                    </a:lnTo>
                    <a:lnTo>
                      <a:pt x="392922" y="933213"/>
                    </a:lnTo>
                    <a:lnTo>
                      <a:pt x="321182" y="856571"/>
                    </a:lnTo>
                    <a:lnTo>
                      <a:pt x="170943" y="997201"/>
                    </a:lnTo>
                    <a:cubicBezTo>
                      <a:pt x="152595" y="1014375"/>
                      <a:pt x="123797" y="1013424"/>
                      <a:pt x="106623" y="995076"/>
                    </a:cubicBezTo>
                    <a:cubicBezTo>
                      <a:pt x="89448" y="976727"/>
                      <a:pt x="90400" y="947930"/>
                      <a:pt x="108748" y="930756"/>
                    </a:cubicBezTo>
                    <a:lnTo>
                      <a:pt x="258987" y="790126"/>
                    </a:lnTo>
                    <a:lnTo>
                      <a:pt x="226842" y="755785"/>
                    </a:lnTo>
                    <a:lnTo>
                      <a:pt x="76603" y="896414"/>
                    </a:lnTo>
                    <a:cubicBezTo>
                      <a:pt x="58255" y="913589"/>
                      <a:pt x="29458" y="912638"/>
                      <a:pt x="12283" y="894289"/>
                    </a:cubicBezTo>
                    <a:cubicBezTo>
                      <a:pt x="-4891" y="875941"/>
                      <a:pt x="-3940" y="847144"/>
                      <a:pt x="14408" y="829969"/>
                    </a:cubicBezTo>
                    <a:lnTo>
                      <a:pt x="164647" y="689340"/>
                    </a:lnTo>
                    <a:lnTo>
                      <a:pt x="100902" y="621239"/>
                    </a:lnTo>
                    <a:lnTo>
                      <a:pt x="474879" y="364102"/>
                    </a:lnTo>
                    <a:lnTo>
                      <a:pt x="491099" y="348919"/>
                    </a:lnTo>
                    <a:lnTo>
                      <a:pt x="411175" y="81101"/>
                    </a:lnTo>
                    <a:cubicBezTo>
                      <a:pt x="401216" y="47731"/>
                      <a:pt x="420195" y="12607"/>
                      <a:pt x="453564" y="2649"/>
                    </a:cubicBezTo>
                    <a:cubicBezTo>
                      <a:pt x="478592" y="-4820"/>
                      <a:pt x="504606" y="3988"/>
                      <a:pt x="520250" y="22937"/>
                    </a:cubicBezTo>
                    <a:close/>
                    <a:moveTo>
                      <a:pt x="873510" y="189531"/>
                    </a:moveTo>
                    <a:cubicBezTo>
                      <a:pt x="918690" y="237799"/>
                      <a:pt x="916187" y="313554"/>
                      <a:pt x="867920" y="358734"/>
                    </a:cubicBezTo>
                    <a:cubicBezTo>
                      <a:pt x="819652" y="403915"/>
                      <a:pt x="743897" y="401412"/>
                      <a:pt x="698716" y="353144"/>
                    </a:cubicBezTo>
                    <a:cubicBezTo>
                      <a:pt x="653536" y="304876"/>
                      <a:pt x="656039" y="229122"/>
                      <a:pt x="704307" y="183941"/>
                    </a:cubicBezTo>
                    <a:cubicBezTo>
                      <a:pt x="752574" y="138761"/>
                      <a:pt x="828329" y="141263"/>
                      <a:pt x="873510" y="189531"/>
                    </a:cubicBezTo>
                    <a:close/>
                  </a:path>
                </a:pathLst>
              </a:custGeom>
              <a:solidFill>
                <a:schemeClr val="accent2"/>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12" name="자유형: 도형 11">
                <a:extLst>
                  <a:ext uri="{FF2B5EF4-FFF2-40B4-BE49-F238E27FC236}">
                    <a16:creationId xmlns:a16="http://schemas.microsoft.com/office/drawing/2014/main" id="{199135D8-8A31-443C-A9A1-05F336BBE505}"/>
                  </a:ext>
                </a:extLst>
              </p:cNvPr>
              <p:cNvSpPr/>
              <p:nvPr/>
            </p:nvSpPr>
            <p:spPr>
              <a:xfrm>
                <a:off x="6121718" y="3442688"/>
                <a:ext cx="756138" cy="1150128"/>
              </a:xfrm>
              <a:custGeom>
                <a:avLst/>
                <a:gdLst>
                  <a:gd name="connsiteX0" fmla="*/ 703646 w 756138"/>
                  <a:gd name="connsiteY0" fmla="*/ 231767 h 1150128"/>
                  <a:gd name="connsiteX1" fmla="*/ 740100 w 756138"/>
                  <a:gd name="connsiteY1" fmla="*/ 245573 h 1150128"/>
                  <a:gd name="connsiteX2" fmla="*/ 742308 w 756138"/>
                  <a:gd name="connsiteY2" fmla="*/ 317565 h 1150128"/>
                  <a:gd name="connsiteX3" fmla="*/ 631935 w 756138"/>
                  <a:gd name="connsiteY3" fmla="*/ 434922 h 1150128"/>
                  <a:gd name="connsiteX4" fmla="*/ 596397 w 756138"/>
                  <a:gd name="connsiteY4" fmla="*/ 450936 h 1150128"/>
                  <a:gd name="connsiteX5" fmla="*/ 579375 w 756138"/>
                  <a:gd name="connsiteY5" fmla="*/ 444490 h 1150128"/>
                  <a:gd name="connsiteX6" fmla="*/ 555940 w 756138"/>
                  <a:gd name="connsiteY6" fmla="*/ 442342 h 1150128"/>
                  <a:gd name="connsiteX7" fmla="*/ 475242 w 756138"/>
                  <a:gd name="connsiteY7" fmla="*/ 399911 h 1150128"/>
                  <a:gd name="connsiteX8" fmla="*/ 475242 w 756138"/>
                  <a:gd name="connsiteY8" fmla="*/ 640649 h 1150128"/>
                  <a:gd name="connsiteX9" fmla="*/ 476465 w 756138"/>
                  <a:gd name="connsiteY9" fmla="*/ 643939 h 1150128"/>
                  <a:gd name="connsiteX10" fmla="*/ 545057 w 756138"/>
                  <a:gd name="connsiteY10" fmla="*/ 1078096 h 1150128"/>
                  <a:gd name="connsiteX11" fmla="*/ 493241 w 756138"/>
                  <a:gd name="connsiteY11" fmla="*/ 1149356 h 1150128"/>
                  <a:gd name="connsiteX12" fmla="*/ 421981 w 756138"/>
                  <a:gd name="connsiteY12" fmla="*/ 1097540 h 1150128"/>
                  <a:gd name="connsiteX13" fmla="*/ 363824 w 756138"/>
                  <a:gd name="connsiteY13" fmla="*/ 729427 h 1150128"/>
                  <a:gd name="connsiteX14" fmla="*/ 302844 w 756138"/>
                  <a:gd name="connsiteY14" fmla="*/ 729427 h 1150128"/>
                  <a:gd name="connsiteX15" fmla="*/ 244686 w 756138"/>
                  <a:gd name="connsiteY15" fmla="*/ 1097540 h 1150128"/>
                  <a:gd name="connsiteX16" fmla="*/ 173426 w 756138"/>
                  <a:gd name="connsiteY16" fmla="*/ 1149356 h 1150128"/>
                  <a:gd name="connsiteX17" fmla="*/ 121610 w 756138"/>
                  <a:gd name="connsiteY17" fmla="*/ 1078096 h 1150128"/>
                  <a:gd name="connsiteX18" fmla="*/ 182740 w 756138"/>
                  <a:gd name="connsiteY18" fmla="*/ 691167 h 1150128"/>
                  <a:gd name="connsiteX19" fmla="*/ 180549 w 756138"/>
                  <a:gd name="connsiteY19" fmla="*/ 680311 h 1150128"/>
                  <a:gd name="connsiteX20" fmla="*/ 180549 w 756138"/>
                  <a:gd name="connsiteY20" fmla="*/ 503991 h 1150128"/>
                  <a:gd name="connsiteX21" fmla="*/ 94681 w 756138"/>
                  <a:gd name="connsiteY21" fmla="*/ 648008 h 1150128"/>
                  <a:gd name="connsiteX22" fmla="*/ 24855 w 756138"/>
                  <a:gd name="connsiteY22" fmla="*/ 665671 h 1150128"/>
                  <a:gd name="connsiteX23" fmla="*/ 24856 w 756138"/>
                  <a:gd name="connsiteY23" fmla="*/ 665670 h 1150128"/>
                  <a:gd name="connsiteX24" fmla="*/ 7193 w 756138"/>
                  <a:gd name="connsiteY24" fmla="*/ 595844 h 1150128"/>
                  <a:gd name="connsiteX25" fmla="*/ 178625 w 756138"/>
                  <a:gd name="connsiteY25" fmla="*/ 308316 h 1150128"/>
                  <a:gd name="connsiteX26" fmla="*/ 183645 w 756138"/>
                  <a:gd name="connsiteY26" fmla="*/ 304575 h 1150128"/>
                  <a:gd name="connsiteX27" fmla="*/ 184409 w 756138"/>
                  <a:gd name="connsiteY27" fmla="*/ 300795 h 1150128"/>
                  <a:gd name="connsiteX28" fmla="*/ 229665 w 756138"/>
                  <a:gd name="connsiteY28" fmla="*/ 270797 h 1150128"/>
                  <a:gd name="connsiteX29" fmla="*/ 426126 w 756138"/>
                  <a:gd name="connsiteY29" fmla="*/ 270797 h 1150128"/>
                  <a:gd name="connsiteX30" fmla="*/ 436168 w 756138"/>
                  <a:gd name="connsiteY30" fmla="*/ 274957 h 1150128"/>
                  <a:gd name="connsiteX31" fmla="*/ 460750 w 756138"/>
                  <a:gd name="connsiteY31" fmla="*/ 277209 h 1150128"/>
                  <a:gd name="connsiteX32" fmla="*/ 580977 w 756138"/>
                  <a:gd name="connsiteY32" fmla="*/ 340426 h 1150128"/>
                  <a:gd name="connsiteX33" fmla="*/ 668108 w 756138"/>
                  <a:gd name="connsiteY33" fmla="*/ 247781 h 1150128"/>
                  <a:gd name="connsiteX34" fmla="*/ 703646 w 756138"/>
                  <a:gd name="connsiteY34" fmla="*/ 231767 h 1150128"/>
                  <a:gd name="connsiteX35" fmla="*/ 327862 w 756138"/>
                  <a:gd name="connsiteY35" fmla="*/ 0 h 1150128"/>
                  <a:gd name="connsiteX36" fmla="*/ 449512 w 756138"/>
                  <a:gd name="connsiteY36" fmla="*/ 121651 h 1150128"/>
                  <a:gd name="connsiteX37" fmla="*/ 327862 w 756138"/>
                  <a:gd name="connsiteY37" fmla="*/ 243302 h 1150128"/>
                  <a:gd name="connsiteX38" fmla="*/ 206212 w 756138"/>
                  <a:gd name="connsiteY38" fmla="*/ 121651 h 1150128"/>
                  <a:gd name="connsiteX39" fmla="*/ 327862 w 756138"/>
                  <a:gd name="connsiteY39" fmla="*/ 0 h 11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56138" h="1150128">
                    <a:moveTo>
                      <a:pt x="703646" y="231767"/>
                    </a:moveTo>
                    <a:cubicBezTo>
                      <a:pt x="716674" y="231367"/>
                      <a:pt x="729855" y="235938"/>
                      <a:pt x="740100" y="245573"/>
                    </a:cubicBezTo>
                    <a:cubicBezTo>
                      <a:pt x="760590" y="264843"/>
                      <a:pt x="761578" y="297075"/>
                      <a:pt x="742308" y="317565"/>
                    </a:cubicBezTo>
                    <a:cubicBezTo>
                      <a:pt x="705517" y="356684"/>
                      <a:pt x="668726" y="395802"/>
                      <a:pt x="631935" y="434922"/>
                    </a:cubicBezTo>
                    <a:cubicBezTo>
                      <a:pt x="622300" y="445167"/>
                      <a:pt x="609424" y="450537"/>
                      <a:pt x="596397" y="450936"/>
                    </a:cubicBezTo>
                    <a:lnTo>
                      <a:pt x="579375" y="444490"/>
                    </a:lnTo>
                    <a:lnTo>
                      <a:pt x="555940" y="442342"/>
                    </a:lnTo>
                    <a:lnTo>
                      <a:pt x="475242" y="399911"/>
                    </a:lnTo>
                    <a:lnTo>
                      <a:pt x="475242" y="640649"/>
                    </a:lnTo>
                    <a:lnTo>
                      <a:pt x="476465" y="643939"/>
                    </a:lnTo>
                    <a:lnTo>
                      <a:pt x="545057" y="1078096"/>
                    </a:lnTo>
                    <a:cubicBezTo>
                      <a:pt x="550426" y="1112082"/>
                      <a:pt x="527228" y="1143986"/>
                      <a:pt x="493241" y="1149356"/>
                    </a:cubicBezTo>
                    <a:cubicBezTo>
                      <a:pt x="459255" y="1154725"/>
                      <a:pt x="427351" y="1131526"/>
                      <a:pt x="421981" y="1097540"/>
                    </a:cubicBezTo>
                    <a:lnTo>
                      <a:pt x="363824" y="729427"/>
                    </a:lnTo>
                    <a:lnTo>
                      <a:pt x="302844" y="729427"/>
                    </a:lnTo>
                    <a:lnTo>
                      <a:pt x="244686" y="1097540"/>
                    </a:lnTo>
                    <a:cubicBezTo>
                      <a:pt x="239317" y="1131526"/>
                      <a:pt x="207413" y="1154725"/>
                      <a:pt x="173426" y="1149356"/>
                    </a:cubicBezTo>
                    <a:cubicBezTo>
                      <a:pt x="139439" y="1143986"/>
                      <a:pt x="116241" y="1112082"/>
                      <a:pt x="121610" y="1078096"/>
                    </a:cubicBezTo>
                    <a:lnTo>
                      <a:pt x="182740" y="691167"/>
                    </a:lnTo>
                    <a:lnTo>
                      <a:pt x="180549" y="680311"/>
                    </a:lnTo>
                    <a:lnTo>
                      <a:pt x="180549" y="503991"/>
                    </a:lnTo>
                    <a:lnTo>
                      <a:pt x="94681" y="648008"/>
                    </a:lnTo>
                    <a:cubicBezTo>
                      <a:pt x="80276" y="672167"/>
                      <a:pt x="49014" y="680075"/>
                      <a:pt x="24855" y="665671"/>
                    </a:cubicBezTo>
                    <a:lnTo>
                      <a:pt x="24856" y="665670"/>
                    </a:lnTo>
                    <a:cubicBezTo>
                      <a:pt x="696" y="651266"/>
                      <a:pt x="-7212" y="620003"/>
                      <a:pt x="7193" y="595844"/>
                    </a:cubicBezTo>
                    <a:lnTo>
                      <a:pt x="178625" y="308316"/>
                    </a:lnTo>
                    <a:lnTo>
                      <a:pt x="183645" y="304575"/>
                    </a:lnTo>
                    <a:lnTo>
                      <a:pt x="184409" y="300795"/>
                    </a:lnTo>
                    <a:cubicBezTo>
                      <a:pt x="191865" y="283167"/>
                      <a:pt x="209321" y="270797"/>
                      <a:pt x="229665" y="270797"/>
                    </a:cubicBezTo>
                    <a:lnTo>
                      <a:pt x="426126" y="270797"/>
                    </a:lnTo>
                    <a:lnTo>
                      <a:pt x="436168" y="274957"/>
                    </a:lnTo>
                    <a:lnTo>
                      <a:pt x="460750" y="277209"/>
                    </a:lnTo>
                    <a:lnTo>
                      <a:pt x="580977" y="340426"/>
                    </a:lnTo>
                    <a:lnTo>
                      <a:pt x="668108" y="247781"/>
                    </a:lnTo>
                    <a:cubicBezTo>
                      <a:pt x="677743" y="237536"/>
                      <a:pt x="690618" y="232166"/>
                      <a:pt x="703646" y="231767"/>
                    </a:cubicBezTo>
                    <a:close/>
                    <a:moveTo>
                      <a:pt x="327862" y="0"/>
                    </a:moveTo>
                    <a:cubicBezTo>
                      <a:pt x="395047" y="0"/>
                      <a:pt x="449512" y="54465"/>
                      <a:pt x="449512" y="121651"/>
                    </a:cubicBezTo>
                    <a:cubicBezTo>
                      <a:pt x="449512" y="188837"/>
                      <a:pt x="395047" y="243302"/>
                      <a:pt x="327862" y="243302"/>
                    </a:cubicBezTo>
                    <a:cubicBezTo>
                      <a:pt x="260677" y="243302"/>
                      <a:pt x="206212" y="188837"/>
                      <a:pt x="206212" y="121651"/>
                    </a:cubicBezTo>
                    <a:cubicBezTo>
                      <a:pt x="206212" y="54465"/>
                      <a:pt x="260677" y="0"/>
                      <a:pt x="327862" y="0"/>
                    </a:cubicBezTo>
                    <a:close/>
                  </a:path>
                </a:pathLst>
              </a:custGeom>
              <a:solidFill>
                <a:schemeClr val="tx1">
                  <a:lumMod val="75000"/>
                  <a:lumOff val="25000"/>
                </a:schemeClr>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13" name="자유형: 도형 12">
                <a:extLst>
                  <a:ext uri="{FF2B5EF4-FFF2-40B4-BE49-F238E27FC236}">
                    <a16:creationId xmlns:a16="http://schemas.microsoft.com/office/drawing/2014/main" id="{155FF5DD-053E-4BEC-955A-0DA2454B76E1}"/>
                  </a:ext>
                </a:extLst>
              </p:cNvPr>
              <p:cNvSpPr/>
              <p:nvPr/>
            </p:nvSpPr>
            <p:spPr>
              <a:xfrm rot="21207485">
                <a:off x="4267596" y="2538419"/>
                <a:ext cx="1179231" cy="2072872"/>
              </a:xfrm>
              <a:custGeom>
                <a:avLst/>
                <a:gdLst>
                  <a:gd name="connsiteX0" fmla="*/ 489510 w 1179231"/>
                  <a:gd name="connsiteY0" fmla="*/ 467977 h 2072872"/>
                  <a:gd name="connsiteX1" fmla="*/ 831997 w 1179231"/>
                  <a:gd name="connsiteY1" fmla="*/ 507252 h 2072872"/>
                  <a:gd name="connsiteX2" fmla="*/ 889667 w 1179231"/>
                  <a:gd name="connsiteY2" fmla="*/ 539274 h 2072872"/>
                  <a:gd name="connsiteX3" fmla="*/ 891784 w 1179231"/>
                  <a:gd name="connsiteY3" fmla="*/ 543351 h 2072872"/>
                  <a:gd name="connsiteX4" fmla="*/ 896055 w 1179231"/>
                  <a:gd name="connsiteY4" fmla="*/ 545994 h 2072872"/>
                  <a:gd name="connsiteX5" fmla="*/ 916077 w 1179231"/>
                  <a:gd name="connsiteY5" fmla="*/ 573881 h 2072872"/>
                  <a:gd name="connsiteX6" fmla="*/ 1171574 w 1179231"/>
                  <a:gd name="connsiteY6" fmla="*/ 1140728 h 2072872"/>
                  <a:gd name="connsiteX7" fmla="*/ 1128281 w 1179231"/>
                  <a:gd name="connsiteY7" fmla="*/ 1255072 h 2072872"/>
                  <a:gd name="connsiteX8" fmla="*/ 1128283 w 1179231"/>
                  <a:gd name="connsiteY8" fmla="*/ 1255072 h 2072872"/>
                  <a:gd name="connsiteX9" fmla="*/ 1013940 w 1179231"/>
                  <a:gd name="connsiteY9" fmla="*/ 1211780 h 2072872"/>
                  <a:gd name="connsiteX10" fmla="*/ 873648 w 1179231"/>
                  <a:gd name="connsiteY10" fmla="*/ 900528 h 2072872"/>
                  <a:gd name="connsiteX11" fmla="*/ 839326 w 1179231"/>
                  <a:gd name="connsiteY11" fmla="*/ 1199820 h 2072872"/>
                  <a:gd name="connsiteX12" fmla="*/ 839325 w 1179231"/>
                  <a:gd name="connsiteY12" fmla="*/ 1960194 h 2072872"/>
                  <a:gd name="connsiteX13" fmla="*/ 726647 w 1179231"/>
                  <a:gd name="connsiteY13" fmla="*/ 2072872 h 2072872"/>
                  <a:gd name="connsiteX14" fmla="*/ 726648 w 1179231"/>
                  <a:gd name="connsiteY14" fmla="*/ 2072871 h 2072872"/>
                  <a:gd name="connsiteX15" fmla="*/ 613970 w 1179231"/>
                  <a:gd name="connsiteY15" fmla="*/ 1960193 h 2072872"/>
                  <a:gd name="connsiteX16" fmla="*/ 613970 w 1179231"/>
                  <a:gd name="connsiteY16" fmla="*/ 1281464 h 2072872"/>
                  <a:gd name="connsiteX17" fmla="*/ 532651 w 1179231"/>
                  <a:gd name="connsiteY17" fmla="*/ 1272139 h 2072872"/>
                  <a:gd name="connsiteX18" fmla="*/ 379003 w 1179231"/>
                  <a:gd name="connsiteY18" fmla="*/ 1933246 h 2072872"/>
                  <a:gd name="connsiteX19" fmla="*/ 243743 w 1179231"/>
                  <a:gd name="connsiteY19" fmla="*/ 2017491 h 2072872"/>
                  <a:gd name="connsiteX20" fmla="*/ 243744 w 1179231"/>
                  <a:gd name="connsiteY20" fmla="*/ 2017492 h 2072872"/>
                  <a:gd name="connsiteX21" fmla="*/ 159499 w 1179231"/>
                  <a:gd name="connsiteY21" fmla="*/ 1882232 h 2072872"/>
                  <a:gd name="connsiteX22" fmla="*/ 324260 w 1179231"/>
                  <a:gd name="connsiteY22" fmla="*/ 1173301 h 2072872"/>
                  <a:gd name="connsiteX23" fmla="*/ 323244 w 1179231"/>
                  <a:gd name="connsiteY23" fmla="*/ 1161375 h 2072872"/>
                  <a:gd name="connsiteX24" fmla="*/ 359173 w 1179231"/>
                  <a:gd name="connsiteY24" fmla="*/ 848067 h 2072872"/>
                  <a:gd name="connsiteX25" fmla="*/ 155186 w 1179231"/>
                  <a:gd name="connsiteY25" fmla="*/ 1115387 h 2072872"/>
                  <a:gd name="connsiteX26" fmla="*/ 34011 w 1179231"/>
                  <a:gd name="connsiteY26" fmla="*/ 1131670 h 2072872"/>
                  <a:gd name="connsiteX27" fmla="*/ 34013 w 1179231"/>
                  <a:gd name="connsiteY27" fmla="*/ 1131670 h 2072872"/>
                  <a:gd name="connsiteX28" fmla="*/ 17729 w 1179231"/>
                  <a:gd name="connsiteY28" fmla="*/ 1010495 h 2072872"/>
                  <a:gd name="connsiteX29" fmla="*/ 391870 w 1179231"/>
                  <a:gd name="connsiteY29" fmla="*/ 520191 h 2072872"/>
                  <a:gd name="connsiteX30" fmla="*/ 412160 w 1179231"/>
                  <a:gd name="connsiteY30" fmla="*/ 502403 h 2072872"/>
                  <a:gd name="connsiteX31" fmla="*/ 426089 w 1179231"/>
                  <a:gd name="connsiteY31" fmla="*/ 486112 h 2072872"/>
                  <a:gd name="connsiteX32" fmla="*/ 489510 w 1179231"/>
                  <a:gd name="connsiteY32" fmla="*/ 467977 h 2072872"/>
                  <a:gd name="connsiteX33" fmla="*/ 720120 w 1179231"/>
                  <a:gd name="connsiteY33" fmla="*/ 1452 h 2072872"/>
                  <a:gd name="connsiteX34" fmla="*/ 913637 w 1179231"/>
                  <a:gd name="connsiteY34" fmla="*/ 245101 h 2072872"/>
                  <a:gd name="connsiteX35" fmla="*/ 669987 w 1179231"/>
                  <a:gd name="connsiteY35" fmla="*/ 438618 h 2072872"/>
                  <a:gd name="connsiteX36" fmla="*/ 476470 w 1179231"/>
                  <a:gd name="connsiteY36" fmla="*/ 194969 h 2072872"/>
                  <a:gd name="connsiteX37" fmla="*/ 720120 w 1179231"/>
                  <a:gd name="connsiteY37" fmla="*/ 1452 h 207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9231" h="2072872">
                    <a:moveTo>
                      <a:pt x="489510" y="467977"/>
                    </a:moveTo>
                    <a:lnTo>
                      <a:pt x="831997" y="507252"/>
                    </a:lnTo>
                    <a:cubicBezTo>
                      <a:pt x="855642" y="509964"/>
                      <a:pt x="875949" y="522002"/>
                      <a:pt x="889667" y="539274"/>
                    </a:cubicBezTo>
                    <a:lnTo>
                      <a:pt x="891784" y="543351"/>
                    </a:lnTo>
                    <a:lnTo>
                      <a:pt x="896055" y="545994"/>
                    </a:lnTo>
                    <a:cubicBezTo>
                      <a:pt x="904293" y="553626"/>
                      <a:pt x="911172" y="562999"/>
                      <a:pt x="916077" y="573881"/>
                    </a:cubicBezTo>
                    <a:lnTo>
                      <a:pt x="1171574" y="1140728"/>
                    </a:lnTo>
                    <a:cubicBezTo>
                      <a:pt x="1191194" y="1184258"/>
                      <a:pt x="1171811" y="1235451"/>
                      <a:pt x="1128281" y="1255072"/>
                    </a:cubicBezTo>
                    <a:lnTo>
                      <a:pt x="1128283" y="1255072"/>
                    </a:lnTo>
                    <a:cubicBezTo>
                      <a:pt x="1084753" y="1274692"/>
                      <a:pt x="1033560" y="1255310"/>
                      <a:pt x="1013940" y="1211780"/>
                    </a:cubicBezTo>
                    <a:lnTo>
                      <a:pt x="873648" y="900528"/>
                    </a:lnTo>
                    <a:lnTo>
                      <a:pt x="839326" y="1199820"/>
                    </a:lnTo>
                    <a:lnTo>
                      <a:pt x="839325" y="1960194"/>
                    </a:lnTo>
                    <a:cubicBezTo>
                      <a:pt x="839325" y="2022424"/>
                      <a:pt x="788877" y="2072872"/>
                      <a:pt x="726647" y="2072872"/>
                    </a:cubicBezTo>
                    <a:lnTo>
                      <a:pt x="726648" y="2072871"/>
                    </a:lnTo>
                    <a:cubicBezTo>
                      <a:pt x="664418" y="2072871"/>
                      <a:pt x="613970" y="2022423"/>
                      <a:pt x="613970" y="1960193"/>
                    </a:cubicBezTo>
                    <a:lnTo>
                      <a:pt x="613970" y="1281464"/>
                    </a:lnTo>
                    <a:lnTo>
                      <a:pt x="532651" y="1272139"/>
                    </a:lnTo>
                    <a:lnTo>
                      <a:pt x="379003" y="1933246"/>
                    </a:lnTo>
                    <a:cubicBezTo>
                      <a:pt x="364916" y="1993860"/>
                      <a:pt x="304357" y="2031578"/>
                      <a:pt x="243743" y="2017491"/>
                    </a:cubicBezTo>
                    <a:lnTo>
                      <a:pt x="243744" y="2017492"/>
                    </a:lnTo>
                    <a:cubicBezTo>
                      <a:pt x="183129" y="2003405"/>
                      <a:pt x="145411" y="1942846"/>
                      <a:pt x="159499" y="1882232"/>
                    </a:cubicBezTo>
                    <a:lnTo>
                      <a:pt x="324260" y="1173301"/>
                    </a:lnTo>
                    <a:lnTo>
                      <a:pt x="323244" y="1161375"/>
                    </a:lnTo>
                    <a:lnTo>
                      <a:pt x="359173" y="848067"/>
                    </a:lnTo>
                    <a:lnTo>
                      <a:pt x="155186" y="1115387"/>
                    </a:lnTo>
                    <a:cubicBezTo>
                      <a:pt x="126221" y="1153345"/>
                      <a:pt x="71969" y="1160635"/>
                      <a:pt x="34011" y="1131670"/>
                    </a:cubicBezTo>
                    <a:lnTo>
                      <a:pt x="34013" y="1131670"/>
                    </a:lnTo>
                    <a:cubicBezTo>
                      <a:pt x="-3946" y="1102705"/>
                      <a:pt x="-11236" y="1048453"/>
                      <a:pt x="17729" y="1010495"/>
                    </a:cubicBezTo>
                    <a:lnTo>
                      <a:pt x="391870" y="520191"/>
                    </a:lnTo>
                    <a:lnTo>
                      <a:pt x="412160" y="502403"/>
                    </a:lnTo>
                    <a:lnTo>
                      <a:pt x="426089" y="486112"/>
                    </a:lnTo>
                    <a:cubicBezTo>
                      <a:pt x="443361" y="472394"/>
                      <a:pt x="465866" y="465265"/>
                      <a:pt x="489510" y="467977"/>
                    </a:cubicBezTo>
                    <a:close/>
                    <a:moveTo>
                      <a:pt x="720120" y="1452"/>
                    </a:moveTo>
                    <a:cubicBezTo>
                      <a:pt x="840840" y="15295"/>
                      <a:pt x="927481" y="124382"/>
                      <a:pt x="913637" y="245101"/>
                    </a:cubicBezTo>
                    <a:cubicBezTo>
                      <a:pt x="899793" y="365821"/>
                      <a:pt x="790707" y="452462"/>
                      <a:pt x="669987" y="438618"/>
                    </a:cubicBezTo>
                    <a:cubicBezTo>
                      <a:pt x="549267" y="424775"/>
                      <a:pt x="462626" y="315688"/>
                      <a:pt x="476470" y="194969"/>
                    </a:cubicBezTo>
                    <a:cubicBezTo>
                      <a:pt x="490314" y="74249"/>
                      <a:pt x="599400" y="-12392"/>
                      <a:pt x="720120" y="1452"/>
                    </a:cubicBezTo>
                    <a:close/>
                  </a:path>
                </a:pathLst>
              </a:custGeom>
              <a:solidFill>
                <a:schemeClr val="accent2"/>
              </a:solidFill>
              <a:ln w="6687" cap="flat">
                <a:solidFill>
                  <a:schemeClr val="accent1"/>
                </a:solid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grpSp>
        <p:sp>
          <p:nvSpPr>
            <p:cNvPr id="14" name="하트 13">
              <a:extLst>
                <a:ext uri="{FF2B5EF4-FFF2-40B4-BE49-F238E27FC236}">
                  <a16:creationId xmlns:a16="http://schemas.microsoft.com/office/drawing/2014/main" id="{626CC6B6-E451-4D44-AB6B-5A70D9C4F6A5}"/>
                </a:ext>
              </a:extLst>
            </p:cNvPr>
            <p:cNvSpPr/>
            <p:nvPr/>
          </p:nvSpPr>
          <p:spPr>
            <a:xfrm>
              <a:off x="10549143" y="5568491"/>
              <a:ext cx="316476" cy="31647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grpSp>
      <p:sp>
        <p:nvSpPr>
          <p:cNvPr id="2" name="مستطيل 1"/>
          <p:cNvSpPr/>
          <p:nvPr/>
        </p:nvSpPr>
        <p:spPr>
          <a:xfrm>
            <a:off x="703634" y="2072870"/>
            <a:ext cx="4880043" cy="2862322"/>
          </a:xfrm>
          <a:prstGeom prst="rect">
            <a:avLst/>
          </a:prstGeom>
        </p:spPr>
        <p:txBody>
          <a:bodyPr wrap="square">
            <a:spAutoFit/>
          </a:bodyPr>
          <a:lstStyle/>
          <a:p>
            <a:pPr algn="just"/>
            <a:r>
              <a:rPr lang="en-US" sz="2000" dirty="0"/>
              <a:t>Conclusions The whole family can be affected by any member's lack of </a:t>
            </a:r>
            <a:r>
              <a:rPr lang="en-US" sz="2000" b="1" dirty="0"/>
              <a:t>insurance</a:t>
            </a:r>
            <a:r>
              <a:rPr lang="en-US" sz="2000" dirty="0"/>
              <a:t>. If anyone in the family is uninsured, the financial and emotional well-being of the entire unit is at risk, as well as the </a:t>
            </a:r>
            <a:r>
              <a:rPr lang="en-US" sz="2000" b="1" dirty="0"/>
              <a:t>health</a:t>
            </a:r>
            <a:r>
              <a:rPr lang="en-US" sz="2000" dirty="0"/>
              <a:t> of those who are uninsured. Employment-based and public </a:t>
            </a:r>
            <a:r>
              <a:rPr lang="en-US" sz="2000" b="1" dirty="0"/>
              <a:t>insurance</a:t>
            </a:r>
            <a:r>
              <a:rPr lang="en-US" sz="2000" dirty="0"/>
              <a:t> programs leave gaps in coverage for many families.</a:t>
            </a:r>
            <a:endParaRPr lang="ar-LY" sz="2000" dirty="0"/>
          </a:p>
        </p:txBody>
      </p:sp>
      <p:pic>
        <p:nvPicPr>
          <p:cNvPr id="3" name="Picture 2">
            <a:extLst>
              <a:ext uri="{FF2B5EF4-FFF2-40B4-BE49-F238E27FC236}">
                <a16:creationId xmlns:a16="http://schemas.microsoft.com/office/drawing/2014/main" id="{0027953C-B3F4-E56F-2B1E-963392B6C93E}"/>
              </a:ext>
            </a:extLst>
          </p:cNvPr>
          <p:cNvPicPr>
            <a:picLocks noChangeAspect="1"/>
          </p:cNvPicPr>
          <p:nvPr/>
        </p:nvPicPr>
        <p:blipFill>
          <a:blip r:embed="rId2"/>
          <a:stretch>
            <a:fillRect/>
          </a:stretch>
        </p:blipFill>
        <p:spPr>
          <a:xfrm>
            <a:off x="6265682" y="1393775"/>
            <a:ext cx="5121897" cy="3973841"/>
          </a:xfrm>
          <a:prstGeom prst="rect">
            <a:avLst/>
          </a:prstGeom>
        </p:spPr>
      </p:pic>
    </p:spTree>
    <p:extLst>
      <p:ext uri="{BB962C8B-B14F-4D97-AF65-F5344CB8AC3E}">
        <p14:creationId xmlns:p14="http://schemas.microsoft.com/office/powerpoint/2010/main" val="2345629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313801" y="563246"/>
            <a:ext cx="11573197" cy="724247"/>
          </a:xfrm>
        </p:spPr>
        <p:txBody>
          <a:bodyPr/>
          <a:lstStyle/>
          <a:p>
            <a:r>
              <a:rPr lang="en-US" altLang="ko-KR" sz="4400" dirty="0" smtClean="0">
                <a:solidFill>
                  <a:schemeClr val="tx1">
                    <a:lumMod val="75000"/>
                    <a:lumOff val="25000"/>
                  </a:schemeClr>
                </a:solidFill>
              </a:rPr>
              <a:t>Reference</a:t>
            </a:r>
            <a:endParaRPr lang="ko-KR" altLang="en-US" sz="4400" dirty="0">
              <a:solidFill>
                <a:schemeClr val="tx1">
                  <a:lumMod val="75000"/>
                  <a:lumOff val="25000"/>
                </a:schemeClr>
              </a:solidFill>
            </a:endParaRPr>
          </a:p>
        </p:txBody>
      </p:sp>
      <p:sp>
        <p:nvSpPr>
          <p:cNvPr id="3" name="مستطيل 2"/>
          <p:cNvSpPr/>
          <p:nvPr/>
        </p:nvSpPr>
        <p:spPr>
          <a:xfrm>
            <a:off x="1939046" y="4020235"/>
            <a:ext cx="6096000" cy="923330"/>
          </a:xfrm>
          <a:prstGeom prst="rect">
            <a:avLst/>
          </a:prstGeom>
        </p:spPr>
        <p:txBody>
          <a:bodyPr>
            <a:spAutoFit/>
          </a:bodyPr>
          <a:lstStyle/>
          <a:p>
            <a:pPr marL="285750" indent="-285750">
              <a:buFont typeface="Arial" pitchFamily="34" charset="0"/>
              <a:buChar char="•"/>
            </a:pPr>
            <a:r>
              <a:rPr lang="en-US" dirty="0">
                <a:hlinkClick r:id="rId2"/>
              </a:rPr>
              <a:t>What is Health Insurance? - Meaning and Types | HDFC</a:t>
            </a:r>
          </a:p>
          <a:p>
            <a:r>
              <a:rPr lang="en-US" dirty="0">
                <a:hlinkClick r:id="rId2"/>
              </a:rPr>
              <a:t> Life</a:t>
            </a:r>
            <a:endParaRPr lang="ar-LY" dirty="0"/>
          </a:p>
        </p:txBody>
      </p:sp>
      <p:sp>
        <p:nvSpPr>
          <p:cNvPr id="4" name="مستطيل 3"/>
          <p:cNvSpPr/>
          <p:nvPr/>
        </p:nvSpPr>
        <p:spPr>
          <a:xfrm>
            <a:off x="1832042" y="1937719"/>
            <a:ext cx="6096000" cy="1754326"/>
          </a:xfrm>
          <a:prstGeom prst="rect">
            <a:avLst/>
          </a:prstGeom>
        </p:spPr>
        <p:txBody>
          <a:bodyPr>
            <a:spAutoFit/>
          </a:bodyPr>
          <a:lstStyle/>
          <a:p>
            <a:pPr marL="285750" indent="-285750">
              <a:buFont typeface="Arial" pitchFamily="34" charset="0"/>
              <a:buChar char="•"/>
            </a:pPr>
            <a:r>
              <a:rPr lang="en-US" dirty="0"/>
              <a:t>Astran, J., &amp; Astran, J. (2021, May 11). </a:t>
            </a:r>
            <a:r>
              <a:rPr lang="en-US" i="1" dirty="0"/>
              <a:t>Pros and Cons of Health Insurance</a:t>
            </a:r>
            <a:r>
              <a:rPr lang="en-US" dirty="0"/>
              <a:t>. HealthMed.org. </a:t>
            </a:r>
            <a:r>
              <a:rPr lang="en-US" dirty="0">
                <a:hlinkClick r:id="rId3"/>
              </a:rPr>
              <a:t>https://healthmed.org/pros-and-cons-of-health-insurance/#:~:</a:t>
            </a:r>
            <a:r>
              <a:rPr lang="en-US" dirty="0" smtClean="0">
                <a:hlinkClick r:id="rId3"/>
              </a:rPr>
              <a:t>text=Pros%20and%20Cons%20of%20Health%20Insurance%201%201</a:t>
            </a:r>
            <a:endParaRPr lang="en-US" dirty="0" smtClean="0"/>
          </a:p>
          <a:p>
            <a:pPr marL="285750" indent="-285750">
              <a:buFont typeface="Arial" pitchFamily="34" charset="0"/>
              <a:buChar char="•"/>
            </a:pPr>
            <a:endParaRPr lang="ar-LY" dirty="0"/>
          </a:p>
        </p:txBody>
      </p:sp>
    </p:spTree>
    <p:extLst>
      <p:ext uri="{BB962C8B-B14F-4D97-AF65-F5344CB8AC3E}">
        <p14:creationId xmlns:p14="http://schemas.microsoft.com/office/powerpoint/2010/main" val="747709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a:extLst>
              <a:ext uri="{FF2B5EF4-FFF2-40B4-BE49-F238E27FC236}">
                <a16:creationId xmlns:a16="http://schemas.microsoft.com/office/drawing/2014/main" id="{394D0E61-DB98-4FB8-952D-393A0A10AD85}"/>
              </a:ext>
            </a:extLst>
          </p:cNvPr>
          <p:cNvSpPr/>
          <p:nvPr/>
        </p:nvSpPr>
        <p:spPr>
          <a:xfrm>
            <a:off x="966651" y="5208941"/>
            <a:ext cx="11225350" cy="1235398"/>
          </a:xfrm>
          <a:prstGeom prst="rect">
            <a:avLst/>
          </a:prstGeom>
          <a:gradFill>
            <a:gsLst>
              <a:gs pos="0">
                <a:schemeClr val="accent1">
                  <a:alpha val="0"/>
                </a:schemeClr>
              </a:gs>
              <a:gs pos="30000">
                <a:schemeClr val="accent1">
                  <a:alpha val="0"/>
                </a:scheme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TextBox 8">
            <a:extLst>
              <a:ext uri="{FF2B5EF4-FFF2-40B4-BE49-F238E27FC236}">
                <a16:creationId xmlns:a16="http://schemas.microsoft.com/office/drawing/2014/main" id="{EF368521-7F4D-4EB3-AEFD-E2ADA82243DB}"/>
              </a:ext>
            </a:extLst>
          </p:cNvPr>
          <p:cNvSpPr txBox="1"/>
          <p:nvPr/>
        </p:nvSpPr>
        <p:spPr>
          <a:xfrm>
            <a:off x="7091915" y="5116608"/>
            <a:ext cx="4777152" cy="1015663"/>
          </a:xfrm>
          <a:prstGeom prst="rect">
            <a:avLst/>
          </a:prstGeom>
          <a:noFill/>
        </p:spPr>
        <p:txBody>
          <a:bodyPr wrap="square" rtlCol="0" anchor="ctr">
            <a:spAutoFit/>
          </a:bodyPr>
          <a:lstStyle/>
          <a:p>
            <a:r>
              <a:rPr lang="en-US" altLang="ko-KR" sz="6000" b="1" spc="300" dirty="0">
                <a:solidFill>
                  <a:schemeClr val="bg1"/>
                </a:solidFill>
                <a:latin typeface="+mj-lt"/>
                <a:cs typeface="Arial" pitchFamily="34" charset="0"/>
              </a:rPr>
              <a:t>Thank you</a:t>
            </a:r>
            <a:endParaRPr lang="ko-KR" altLang="en-US" sz="6000" b="1" spc="300" dirty="0">
              <a:solidFill>
                <a:schemeClr val="bg1"/>
              </a:solidFill>
              <a:latin typeface="+mj-lt"/>
              <a:cs typeface="Arial" pitchFamily="34" charset="0"/>
            </a:endParaRPr>
          </a:p>
        </p:txBody>
      </p:sp>
    </p:spTree>
    <p:extLst>
      <p:ext uri="{BB962C8B-B14F-4D97-AF65-F5344CB8AC3E}">
        <p14:creationId xmlns:p14="http://schemas.microsoft.com/office/powerpoint/2010/main" val="821656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41CD8CE4-625A-417F-A21A-EFF082D32DB1}"/>
              </a:ext>
            </a:extLst>
          </p:cNvPr>
          <p:cNvSpPr/>
          <p:nvPr/>
        </p:nvSpPr>
        <p:spPr>
          <a:xfrm>
            <a:off x="11826240" y="0"/>
            <a:ext cx="36576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TextBox 6">
            <a:extLst>
              <a:ext uri="{FF2B5EF4-FFF2-40B4-BE49-F238E27FC236}">
                <a16:creationId xmlns:a16="http://schemas.microsoft.com/office/drawing/2014/main" id="{D53BC8AF-C574-4A7A-B8B6-4559F1E001B5}"/>
              </a:ext>
            </a:extLst>
          </p:cNvPr>
          <p:cNvSpPr txBox="1"/>
          <p:nvPr/>
        </p:nvSpPr>
        <p:spPr>
          <a:xfrm>
            <a:off x="1593427" y="766732"/>
            <a:ext cx="3827659" cy="707886"/>
          </a:xfrm>
          <a:prstGeom prst="rect">
            <a:avLst/>
          </a:prstGeom>
          <a:noFill/>
        </p:spPr>
        <p:txBody>
          <a:bodyPr wrap="square" lIns="108000" rIns="108000" rtlCol="0">
            <a:spAutoFit/>
          </a:bodyPr>
          <a:lstStyle/>
          <a:p>
            <a:r>
              <a:rPr lang="en-US" altLang="ko-KR" sz="4000" b="1" dirty="0">
                <a:solidFill>
                  <a:schemeClr val="accent1"/>
                </a:solidFill>
                <a:latin typeface="Times New Roman" panose="02020603050405020304" pitchFamily="18" charset="0"/>
                <a:cs typeface="Times New Roman" panose="02020603050405020304" pitchFamily="18" charset="0"/>
              </a:rPr>
              <a:t>Contents</a:t>
            </a:r>
            <a:endParaRPr lang="ko-KR" altLang="en-US" sz="4000" b="1" dirty="0">
              <a:solidFill>
                <a:schemeClr val="accent1"/>
              </a:solidFill>
              <a:latin typeface="Times New Roman" panose="02020603050405020304" pitchFamily="18" charset="0"/>
              <a:cs typeface="Times New Roman" panose="02020603050405020304" pitchFamily="18" charset="0"/>
            </a:endParaRPr>
          </a:p>
        </p:txBody>
      </p:sp>
      <p:sp>
        <p:nvSpPr>
          <p:cNvPr id="2" name="مستطيل 1"/>
          <p:cNvSpPr/>
          <p:nvPr/>
        </p:nvSpPr>
        <p:spPr>
          <a:xfrm>
            <a:off x="5752711" y="766732"/>
            <a:ext cx="5410279" cy="5324535"/>
          </a:xfrm>
          <a:prstGeom prst="rect">
            <a:avLst/>
          </a:prstGeom>
        </p:spPr>
        <p:txBody>
          <a:bodyPr wrap="square">
            <a:spAutoFit/>
          </a:bodyPr>
          <a:lstStyle/>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What is Health Insurance?</a:t>
            </a:r>
            <a:endParaRPr lang="en-US"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Types of Health Insurance</a:t>
            </a:r>
          </a:p>
          <a:p>
            <a:pPr marL="342900" indent="-34290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Benefits of Health Insurance</a:t>
            </a:r>
          </a:p>
          <a:p>
            <a:pPr marL="342900" indent="-34290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How to Choose Health Insurance Plan?</a:t>
            </a:r>
          </a:p>
          <a:p>
            <a:pPr marL="342900" indent="-34290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The pros and cons of Health Insurance</a:t>
            </a:r>
          </a:p>
          <a:p>
            <a:pPr marL="342900" indent="-34290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Cons of Health Insurance</a:t>
            </a:r>
          </a:p>
          <a:p>
            <a:pPr marL="285750" indent="-28575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Health care in Canada: </a:t>
            </a: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Access our universal health care system</a:t>
            </a:r>
          </a:p>
          <a:p>
            <a:pPr marL="285750" indent="-285750">
              <a:buFont typeface="Wingdings" panose="05000000000000000000" pitchFamily="2" charset="2"/>
              <a:buChar char="Ø"/>
            </a:pPr>
            <a:endParaRPr lang="en-US" altLang="ko-KR"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ko-KR" b="1" dirty="0">
                <a:latin typeface="Times New Roman" panose="02020603050405020304" pitchFamily="18" charset="0"/>
                <a:cs typeface="Times New Roman" panose="02020603050405020304" pitchFamily="18" charset="0"/>
              </a:rPr>
              <a:t>Conclusion</a:t>
            </a:r>
          </a:p>
          <a:p>
            <a:pPr marL="285750" indent="-285750">
              <a:buFont typeface="Wingdings" panose="05000000000000000000" pitchFamily="2" charset="2"/>
              <a:buChar char="Ø"/>
            </a:pPr>
            <a:endParaRPr lang="en-US" altLang="ko-KR"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ko-KR" b="1" dirty="0">
                <a:latin typeface="Times New Roman" panose="02020603050405020304" pitchFamily="18" charset="0"/>
                <a:cs typeface="Times New Roman" panose="02020603050405020304" pitchFamily="18" charset="0"/>
              </a:rPr>
              <a:t>Reference</a:t>
            </a:r>
            <a:endParaRPr lang="ko-KR" altLang="en-US" b="1" dirty="0">
              <a:latin typeface="Times New Roman" panose="02020603050405020304" pitchFamily="18" charset="0"/>
              <a:cs typeface="Times New Roman" panose="02020603050405020304" pitchFamily="18" charset="0"/>
            </a:endParaRPr>
          </a:p>
          <a:p>
            <a:endParaRPr lang="en-US" sz="1600" b="1" dirty="0"/>
          </a:p>
        </p:txBody>
      </p:sp>
    </p:spTree>
    <p:extLst>
      <p:ext uri="{BB962C8B-B14F-4D97-AF65-F5344CB8AC3E}">
        <p14:creationId xmlns:p14="http://schemas.microsoft.com/office/powerpoint/2010/main" val="2111733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a:xfrm>
            <a:off x="883547" y="2123015"/>
            <a:ext cx="4694114" cy="3082248"/>
          </a:xfrm>
        </p:spPr>
        <p:txBody>
          <a:bodyPr/>
          <a:lstStyle/>
          <a:p>
            <a:pPr algn="just"/>
            <a:r>
              <a:rPr lang="en-US" sz="2400" dirty="0">
                <a:latin typeface="Times New Roman" panose="02020603050405020304" pitchFamily="18" charset="0"/>
                <a:cs typeface="Times New Roman" panose="02020603050405020304" pitchFamily="18" charset="0"/>
              </a:rPr>
              <a:t>Health insurance is an insurance product which covers medical and surgical expenses of an insured individual. It reimburses the expenses incurred due to illness or injury or pays the care provider of the insured individual directly.</a:t>
            </a:r>
          </a:p>
        </p:txBody>
      </p:sp>
      <p:sp>
        <p:nvSpPr>
          <p:cNvPr id="5" name="TextBox 4">
            <a:extLst>
              <a:ext uri="{FF2B5EF4-FFF2-40B4-BE49-F238E27FC236}">
                <a16:creationId xmlns:a16="http://schemas.microsoft.com/office/drawing/2014/main" id="{25ACF217-1DDF-ACB0-F26C-8ADF8D2B09E1}"/>
              </a:ext>
            </a:extLst>
          </p:cNvPr>
          <p:cNvSpPr txBox="1"/>
          <p:nvPr/>
        </p:nvSpPr>
        <p:spPr>
          <a:xfrm>
            <a:off x="883547" y="1652737"/>
            <a:ext cx="4800755" cy="800219"/>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What is Health Insurance?</a:t>
            </a:r>
          </a:p>
          <a:p>
            <a:endParaRPr lang="en-US" dirty="0"/>
          </a:p>
        </p:txBody>
      </p:sp>
      <p:pic>
        <p:nvPicPr>
          <p:cNvPr id="6" name="Picture 5">
            <a:extLst>
              <a:ext uri="{FF2B5EF4-FFF2-40B4-BE49-F238E27FC236}">
                <a16:creationId xmlns:a16="http://schemas.microsoft.com/office/drawing/2014/main" id="{D48709A3-6E09-7669-63BE-D01540CEBB5B}"/>
              </a:ext>
            </a:extLst>
          </p:cNvPr>
          <p:cNvPicPr>
            <a:picLocks noChangeAspect="1"/>
          </p:cNvPicPr>
          <p:nvPr/>
        </p:nvPicPr>
        <p:blipFill rotWithShape="1">
          <a:blip r:embed="rId2"/>
          <a:srcRect l="12258" r="13391"/>
          <a:stretch/>
        </p:blipFill>
        <p:spPr>
          <a:xfrm>
            <a:off x="6346706" y="1171157"/>
            <a:ext cx="4800755" cy="43045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79649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BB3ACD-39D6-4B07-B165-F979837486AA}"/>
              </a:ext>
            </a:extLst>
          </p:cNvPr>
          <p:cNvSpPr>
            <a:spLocks noGrp="1"/>
          </p:cNvSpPr>
          <p:nvPr>
            <p:ph type="body" sz="quarter" idx="10"/>
          </p:nvPr>
        </p:nvSpPr>
        <p:spPr>
          <a:xfrm>
            <a:off x="362030" y="813335"/>
            <a:ext cx="11573197" cy="748716"/>
          </a:xfrm>
        </p:spPr>
        <p:txBody>
          <a:bodyPr/>
          <a:lstStyle/>
          <a:p>
            <a:r>
              <a:rPr lang="en-US" sz="3200" b="1" dirty="0">
                <a:latin typeface="Times New Roman" panose="02020603050405020304" pitchFamily="18" charset="0"/>
                <a:cs typeface="Times New Roman" panose="02020603050405020304" pitchFamily="18" charset="0"/>
              </a:rPr>
              <a:t>Types of Health Insurance</a:t>
            </a:r>
          </a:p>
        </p:txBody>
      </p:sp>
      <p:pic>
        <p:nvPicPr>
          <p:cNvPr id="54" name="عنصر نائب للصورة 53"/>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4267" r="14267"/>
          <a:stretch>
            <a:fillRect/>
          </a:stretch>
        </p:blipFill>
        <p:spPr>
          <a:prstGeom prst="ellipse">
            <a:avLst/>
          </a:prstGeom>
          <a:ln>
            <a:noFill/>
          </a:ln>
          <a:effectLst>
            <a:softEdge rad="112500"/>
          </a:effectLst>
        </p:spPr>
      </p:pic>
      <p:pic>
        <p:nvPicPr>
          <p:cNvPr id="56" name="عنصر نائب للصورة 55"/>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5000" r="25000"/>
          <a:stretch>
            <a:fillRect/>
          </a:stretch>
        </p:blipFill>
        <p:spPr>
          <a:xfrm>
            <a:off x="4366531" y="1976595"/>
            <a:ext cx="1707010" cy="1707008"/>
          </a:xfrm>
          <a:prstGeom prst="ellipse">
            <a:avLst/>
          </a:prstGeom>
          <a:ln>
            <a:noFill/>
          </a:ln>
          <a:effectLst>
            <a:softEdge rad="112500"/>
          </a:effectLst>
        </p:spPr>
      </p:pic>
      <p:pic>
        <p:nvPicPr>
          <p:cNvPr id="58" name="عنصر نائب للصورة 57"/>
          <p:cNvPicPr>
            <a:picLocks noGrp="1" noChangeAspect="1"/>
          </p:cNvPicPr>
          <p:nvPr>
            <p:ph type="pic" sz="quarter" idx="13"/>
          </p:nvPr>
        </p:nvPicPr>
        <p:blipFill>
          <a:blip r:embed="rId4" cstate="hqprint">
            <a:extLst>
              <a:ext uri="{28A0092B-C50C-407E-A947-70E740481C1C}">
                <a14:useLocalDpi xmlns:a14="http://schemas.microsoft.com/office/drawing/2010/main" val="0"/>
              </a:ext>
            </a:extLst>
          </a:blip>
          <a:srcRect l="46" r="46"/>
          <a:stretch>
            <a:fillRect/>
          </a:stretch>
        </p:blipFill>
        <p:spPr/>
      </p:pic>
      <p:pic>
        <p:nvPicPr>
          <p:cNvPr id="62" name="عنصر نائب للصورة 61"/>
          <p:cNvPicPr>
            <a:picLocks noGrp="1" noChangeAspect="1"/>
          </p:cNvPicPr>
          <p:nvPr>
            <p:ph type="pic" sz="quarter" idx="15"/>
          </p:nvPr>
        </p:nvPicPr>
        <p:blipFill>
          <a:blip r:embed="rId5">
            <a:extLst>
              <a:ext uri="{28A0092B-C50C-407E-A947-70E740481C1C}">
                <a14:useLocalDpi xmlns:a14="http://schemas.microsoft.com/office/drawing/2010/main" val="0"/>
              </a:ext>
            </a:extLst>
          </a:blip>
          <a:srcRect l="23929" r="23929"/>
          <a:stretch>
            <a:fillRect/>
          </a:stretch>
        </p:blipFill>
        <p:spPr/>
      </p:pic>
      <p:pic>
        <p:nvPicPr>
          <p:cNvPr id="61" name="عنصر نائب للصورة 60"/>
          <p:cNvPicPr>
            <a:picLocks noGrp="1" noChangeAspect="1"/>
          </p:cNvPicPr>
          <p:nvPr>
            <p:ph type="pic" sz="quarter" idx="14"/>
          </p:nvPr>
        </p:nvPicPr>
        <p:blipFill>
          <a:blip r:embed="rId6">
            <a:extLst>
              <a:ext uri="{28A0092B-C50C-407E-A947-70E740481C1C}">
                <a14:useLocalDpi xmlns:a14="http://schemas.microsoft.com/office/drawing/2010/main" val="0"/>
              </a:ext>
            </a:extLst>
          </a:blip>
          <a:srcRect l="14662" r="14662"/>
          <a:stretch>
            <a:fillRect/>
          </a:stretch>
        </p:blipFill>
        <p:spPr/>
      </p:pic>
      <p:sp>
        <p:nvSpPr>
          <p:cNvPr id="3" name="مستطيل 2"/>
          <p:cNvSpPr/>
          <p:nvPr/>
        </p:nvSpPr>
        <p:spPr>
          <a:xfrm>
            <a:off x="2425566" y="2368434"/>
            <a:ext cx="1794966" cy="923330"/>
          </a:xfrm>
          <a:prstGeom prst="rect">
            <a:avLst/>
          </a:prstGeom>
        </p:spPr>
        <p:txBody>
          <a:bodyPr wrap="square">
            <a:spAutoFit/>
          </a:bodyPr>
          <a:lstStyle/>
          <a:p>
            <a:r>
              <a:rPr lang="en-US" b="1" dirty="0"/>
              <a:t>1.Individual Health Insurance</a:t>
            </a:r>
          </a:p>
        </p:txBody>
      </p:sp>
      <p:sp>
        <p:nvSpPr>
          <p:cNvPr id="5" name="مستطيل 4"/>
          <p:cNvSpPr/>
          <p:nvPr/>
        </p:nvSpPr>
        <p:spPr>
          <a:xfrm>
            <a:off x="6073541" y="2378679"/>
            <a:ext cx="1711352" cy="923330"/>
          </a:xfrm>
          <a:prstGeom prst="rect">
            <a:avLst/>
          </a:prstGeom>
        </p:spPr>
        <p:txBody>
          <a:bodyPr wrap="square">
            <a:spAutoFit/>
          </a:bodyPr>
          <a:lstStyle/>
          <a:p>
            <a:r>
              <a:rPr lang="en-US" b="1" dirty="0"/>
              <a:t>2.Family Floater Health Insurance</a:t>
            </a:r>
          </a:p>
        </p:txBody>
      </p:sp>
      <p:sp>
        <p:nvSpPr>
          <p:cNvPr id="7" name="مستطيل 6"/>
          <p:cNvSpPr/>
          <p:nvPr/>
        </p:nvSpPr>
        <p:spPr>
          <a:xfrm>
            <a:off x="9760016" y="2379223"/>
            <a:ext cx="1857677" cy="923330"/>
          </a:xfrm>
          <a:prstGeom prst="rect">
            <a:avLst/>
          </a:prstGeom>
        </p:spPr>
        <p:txBody>
          <a:bodyPr wrap="square">
            <a:spAutoFit/>
          </a:bodyPr>
          <a:lstStyle/>
          <a:p>
            <a:r>
              <a:rPr lang="en-US" b="1" dirty="0"/>
              <a:t>3. Senior Citizens Health Insurance</a:t>
            </a:r>
          </a:p>
        </p:txBody>
      </p:sp>
      <p:sp>
        <p:nvSpPr>
          <p:cNvPr id="51" name="مستطيل 50"/>
          <p:cNvSpPr/>
          <p:nvPr/>
        </p:nvSpPr>
        <p:spPr>
          <a:xfrm>
            <a:off x="2425566" y="4784376"/>
            <a:ext cx="1794966" cy="923330"/>
          </a:xfrm>
          <a:prstGeom prst="rect">
            <a:avLst/>
          </a:prstGeom>
        </p:spPr>
        <p:txBody>
          <a:bodyPr wrap="square">
            <a:spAutoFit/>
          </a:bodyPr>
          <a:lstStyle/>
          <a:p>
            <a:r>
              <a:rPr lang="en-US" b="1" dirty="0"/>
              <a:t>4. Critical Illness Insurance</a:t>
            </a:r>
          </a:p>
        </p:txBody>
      </p:sp>
      <p:sp>
        <p:nvSpPr>
          <p:cNvPr id="52" name="مستطيل 51"/>
          <p:cNvSpPr/>
          <p:nvPr/>
        </p:nvSpPr>
        <p:spPr>
          <a:xfrm>
            <a:off x="6073542" y="4688123"/>
            <a:ext cx="1711352" cy="923330"/>
          </a:xfrm>
          <a:prstGeom prst="rect">
            <a:avLst/>
          </a:prstGeom>
        </p:spPr>
        <p:txBody>
          <a:bodyPr wrap="square">
            <a:spAutoFit/>
          </a:bodyPr>
          <a:lstStyle/>
          <a:p>
            <a:r>
              <a:rPr lang="en-US" b="1" dirty="0"/>
              <a:t>5. Group Health Insurance</a:t>
            </a:r>
          </a:p>
        </p:txBody>
      </p:sp>
      <p:pic>
        <p:nvPicPr>
          <p:cNvPr id="63" name="صورة 6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09246" y="4283242"/>
            <a:ext cx="2358190" cy="1761423"/>
          </a:xfrm>
          <a:prstGeom prst="rect">
            <a:avLst/>
          </a:prstGeom>
        </p:spPr>
      </p:pic>
    </p:spTree>
    <p:extLst>
      <p:ext uri="{BB962C8B-B14F-4D97-AF65-F5344CB8AC3E}">
        <p14:creationId xmlns:p14="http://schemas.microsoft.com/office/powerpoint/2010/main" val="141078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798313" y="805501"/>
            <a:ext cx="11573197" cy="724247"/>
          </a:xfrm>
        </p:spPr>
        <p:txBody>
          <a:bodyPr/>
          <a:lstStyle/>
          <a:p>
            <a:r>
              <a:rPr lang="en-US" sz="3600" b="1" dirty="0">
                <a:latin typeface="Times New Roman" panose="02020603050405020304" pitchFamily="18" charset="0"/>
                <a:cs typeface="Times New Roman" panose="02020603050405020304" pitchFamily="18" charset="0"/>
              </a:rPr>
              <a:t>Benefits of Health Insurance</a:t>
            </a:r>
          </a:p>
        </p:txBody>
      </p:sp>
      <p:grpSp>
        <p:nvGrpSpPr>
          <p:cNvPr id="3" name="그룹 2">
            <a:extLst>
              <a:ext uri="{FF2B5EF4-FFF2-40B4-BE49-F238E27FC236}">
                <a16:creationId xmlns:a16="http://schemas.microsoft.com/office/drawing/2014/main" id="{2ECE9961-BC74-4B3C-B16A-DFBE1DF59F66}"/>
              </a:ext>
            </a:extLst>
          </p:cNvPr>
          <p:cNvGrpSpPr/>
          <p:nvPr/>
        </p:nvGrpSpPr>
        <p:grpSpPr>
          <a:xfrm>
            <a:off x="1236543" y="1887868"/>
            <a:ext cx="3917863" cy="3647568"/>
            <a:chOff x="2527793" y="130"/>
            <a:chExt cx="7133908" cy="6857680"/>
          </a:xfrm>
        </p:grpSpPr>
        <p:grpSp>
          <p:nvGrpSpPr>
            <p:cNvPr id="4" name="그룹 3">
              <a:extLst>
                <a:ext uri="{FF2B5EF4-FFF2-40B4-BE49-F238E27FC236}">
                  <a16:creationId xmlns:a16="http://schemas.microsoft.com/office/drawing/2014/main" id="{66A4E18E-83DD-49DA-AAB7-75361BD1A645}"/>
                </a:ext>
              </a:extLst>
            </p:cNvPr>
            <p:cNvGrpSpPr/>
            <p:nvPr/>
          </p:nvGrpSpPr>
          <p:grpSpPr>
            <a:xfrm>
              <a:off x="2527793" y="2292744"/>
              <a:ext cx="7133908" cy="4565066"/>
              <a:chOff x="2527793" y="2292744"/>
              <a:chExt cx="7133908" cy="4565066"/>
            </a:xfrm>
          </p:grpSpPr>
          <p:sp>
            <p:nvSpPr>
              <p:cNvPr id="17" name="자유형: 도형 16">
                <a:extLst>
                  <a:ext uri="{FF2B5EF4-FFF2-40B4-BE49-F238E27FC236}">
                    <a16:creationId xmlns:a16="http://schemas.microsoft.com/office/drawing/2014/main" id="{90D87AAA-154D-448E-AC07-915EB61457DD}"/>
                  </a:ext>
                </a:extLst>
              </p:cNvPr>
              <p:cNvSpPr/>
              <p:nvPr/>
            </p:nvSpPr>
            <p:spPr>
              <a:xfrm>
                <a:off x="3878869" y="3934726"/>
                <a:ext cx="5782832" cy="2923084"/>
              </a:xfrm>
              <a:custGeom>
                <a:avLst/>
                <a:gdLst>
                  <a:gd name="connsiteX0" fmla="*/ 5782273 w 5782832"/>
                  <a:gd name="connsiteY0" fmla="*/ 1402767 h 2923084"/>
                  <a:gd name="connsiteX1" fmla="*/ 4961825 w 5782832"/>
                  <a:gd name="connsiteY1" fmla="*/ 1436174 h 2923084"/>
                  <a:gd name="connsiteX2" fmla="*/ 4499419 w 5782832"/>
                  <a:gd name="connsiteY2" fmla="*/ 1447174 h 2923084"/>
                  <a:gd name="connsiteX3" fmla="*/ 2893628 w 5782832"/>
                  <a:gd name="connsiteY3" fmla="*/ 641325 h 2923084"/>
                  <a:gd name="connsiteX4" fmla="*/ 2542377 w 5782832"/>
                  <a:gd name="connsiteY4" fmla="*/ 429949 h 2923084"/>
                  <a:gd name="connsiteX5" fmla="*/ 1897521 w 5782832"/>
                  <a:gd name="connsiteY5" fmla="*/ 236160 h 2923084"/>
                  <a:gd name="connsiteX6" fmla="*/ 1627818 w 5782832"/>
                  <a:gd name="connsiteY6" fmla="*/ 120864 h 2923084"/>
                  <a:gd name="connsiteX7" fmla="*/ 1359609 w 5782832"/>
                  <a:gd name="connsiteY7" fmla="*/ 32253 h 2923084"/>
                  <a:gd name="connsiteX8" fmla="*/ 1212807 w 5782832"/>
                  <a:gd name="connsiteY8" fmla="*/ 17451 h 2923084"/>
                  <a:gd name="connsiteX9" fmla="*/ 1037894 w 5782832"/>
                  <a:gd name="connsiteY9" fmla="*/ 10729 h 2923084"/>
                  <a:gd name="connsiteX10" fmla="*/ 878123 w 5782832"/>
                  <a:gd name="connsiteY10" fmla="*/ 18809 h 2923084"/>
                  <a:gd name="connsiteX11" fmla="*/ 609439 w 5782832"/>
                  <a:gd name="connsiteY11" fmla="*/ 23426 h 2923084"/>
                  <a:gd name="connsiteX12" fmla="*/ 527890 w 5782832"/>
                  <a:gd name="connsiteY12" fmla="*/ 16365 h 2923084"/>
                  <a:gd name="connsiteX13" fmla="*/ 351347 w 5782832"/>
                  <a:gd name="connsiteY13" fmla="*/ 0 h 2923084"/>
                  <a:gd name="connsiteX14" fmla="*/ 116138 w 5782832"/>
                  <a:gd name="connsiteY14" fmla="*/ 31982 h 2923084"/>
                  <a:gd name="connsiteX15" fmla="*/ 118447 w 5782832"/>
                  <a:gd name="connsiteY15" fmla="*/ 65457 h 2923084"/>
                  <a:gd name="connsiteX16" fmla="*/ 181934 w 5782832"/>
                  <a:gd name="connsiteY16" fmla="*/ 186796 h 2923084"/>
                  <a:gd name="connsiteX17" fmla="*/ 251465 w 5782832"/>
                  <a:gd name="connsiteY17" fmla="*/ 484338 h 2923084"/>
                  <a:gd name="connsiteX18" fmla="*/ 141398 w 5782832"/>
                  <a:gd name="connsiteY18" fmla="*/ 875448 h 2923084"/>
                  <a:gd name="connsiteX19" fmla="*/ 11503 w 5782832"/>
                  <a:gd name="connsiteY19" fmla="*/ 1032367 h 2923084"/>
                  <a:gd name="connsiteX20" fmla="*/ 163 w 5782832"/>
                  <a:gd name="connsiteY20" fmla="*/ 1050633 h 2923084"/>
                  <a:gd name="connsiteX21" fmla="*/ 11842 w 5782832"/>
                  <a:gd name="connsiteY21" fmla="*/ 1070120 h 2923084"/>
                  <a:gd name="connsiteX22" fmla="*/ 168558 w 5782832"/>
                  <a:gd name="connsiteY22" fmla="*/ 1355236 h 2923084"/>
                  <a:gd name="connsiteX23" fmla="*/ 345033 w 5782832"/>
                  <a:gd name="connsiteY23" fmla="*/ 1586439 h 2923084"/>
                  <a:gd name="connsiteX24" fmla="*/ 532847 w 5782832"/>
                  <a:gd name="connsiteY24" fmla="*/ 1771198 h 2923084"/>
                  <a:gd name="connsiteX25" fmla="*/ 803093 w 5782832"/>
                  <a:gd name="connsiteY25" fmla="*/ 1956024 h 2923084"/>
                  <a:gd name="connsiteX26" fmla="*/ 1805379 w 5782832"/>
                  <a:gd name="connsiteY26" fmla="*/ 2645084 h 2923084"/>
                  <a:gd name="connsiteX27" fmla="*/ 1806058 w 5782832"/>
                  <a:gd name="connsiteY27" fmla="*/ 2645627 h 2923084"/>
                  <a:gd name="connsiteX28" fmla="*/ 1806466 w 5782832"/>
                  <a:gd name="connsiteY28" fmla="*/ 2645831 h 2923084"/>
                  <a:gd name="connsiteX29" fmla="*/ 1914428 w 5782832"/>
                  <a:gd name="connsiteY29" fmla="*/ 2708707 h 2923084"/>
                  <a:gd name="connsiteX30" fmla="*/ 2365766 w 5782832"/>
                  <a:gd name="connsiteY30" fmla="*/ 2877033 h 2923084"/>
                  <a:gd name="connsiteX31" fmla="*/ 2755586 w 5782832"/>
                  <a:gd name="connsiteY31" fmla="*/ 2923003 h 2923084"/>
                  <a:gd name="connsiteX32" fmla="*/ 5667452 w 5782832"/>
                  <a:gd name="connsiteY32" fmla="*/ 2905009 h 2923084"/>
                  <a:gd name="connsiteX33" fmla="*/ 5782273 w 5782832"/>
                  <a:gd name="connsiteY33" fmla="*/ 1402767 h 29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82832" h="2923084">
                    <a:moveTo>
                      <a:pt x="5782273" y="1402767"/>
                    </a:moveTo>
                    <a:cubicBezTo>
                      <a:pt x="5733587" y="1405891"/>
                      <a:pt x="5142849" y="1422255"/>
                      <a:pt x="4961825" y="1436174"/>
                    </a:cubicBezTo>
                    <a:cubicBezTo>
                      <a:pt x="4807825" y="1447989"/>
                      <a:pt x="4653283" y="1464082"/>
                      <a:pt x="4499419" y="1447174"/>
                    </a:cubicBezTo>
                    <a:cubicBezTo>
                      <a:pt x="3869909" y="1378119"/>
                      <a:pt x="3048850" y="758930"/>
                      <a:pt x="2893628" y="641325"/>
                    </a:cubicBezTo>
                    <a:cubicBezTo>
                      <a:pt x="2784036" y="558283"/>
                      <a:pt x="2667111" y="487597"/>
                      <a:pt x="2542377" y="429949"/>
                    </a:cubicBezTo>
                    <a:cubicBezTo>
                      <a:pt x="2471896" y="397425"/>
                      <a:pt x="2015057" y="269635"/>
                      <a:pt x="1897521" y="236160"/>
                    </a:cubicBezTo>
                    <a:cubicBezTo>
                      <a:pt x="1803003" y="209203"/>
                      <a:pt x="1713373" y="169549"/>
                      <a:pt x="1627818" y="120864"/>
                    </a:cubicBezTo>
                    <a:cubicBezTo>
                      <a:pt x="1544368" y="73401"/>
                      <a:pt x="1455689" y="42438"/>
                      <a:pt x="1359609" y="32253"/>
                    </a:cubicBezTo>
                    <a:cubicBezTo>
                      <a:pt x="1310721" y="27093"/>
                      <a:pt x="1261900" y="21185"/>
                      <a:pt x="1212807" y="17451"/>
                    </a:cubicBezTo>
                    <a:cubicBezTo>
                      <a:pt x="1154548" y="13038"/>
                      <a:pt x="1096289" y="7198"/>
                      <a:pt x="1037894" y="10729"/>
                    </a:cubicBezTo>
                    <a:cubicBezTo>
                      <a:pt x="1011617" y="12290"/>
                      <a:pt x="896253" y="17383"/>
                      <a:pt x="878123" y="18809"/>
                    </a:cubicBezTo>
                    <a:cubicBezTo>
                      <a:pt x="788630" y="25939"/>
                      <a:pt x="699001" y="22815"/>
                      <a:pt x="609439" y="23426"/>
                    </a:cubicBezTo>
                    <a:cubicBezTo>
                      <a:pt x="582075" y="23630"/>
                      <a:pt x="555050" y="19148"/>
                      <a:pt x="527890" y="16365"/>
                    </a:cubicBezTo>
                    <a:cubicBezTo>
                      <a:pt x="469088" y="10389"/>
                      <a:pt x="410896" y="-68"/>
                      <a:pt x="351347" y="0"/>
                    </a:cubicBezTo>
                    <a:cubicBezTo>
                      <a:pt x="301033" y="68"/>
                      <a:pt x="142552" y="16433"/>
                      <a:pt x="116138" y="31982"/>
                    </a:cubicBezTo>
                    <a:cubicBezTo>
                      <a:pt x="105478" y="44000"/>
                      <a:pt x="112675" y="54932"/>
                      <a:pt x="118447" y="65457"/>
                    </a:cubicBezTo>
                    <a:cubicBezTo>
                      <a:pt x="140447" y="105451"/>
                      <a:pt x="162175" y="145580"/>
                      <a:pt x="181934" y="186796"/>
                    </a:cubicBezTo>
                    <a:cubicBezTo>
                      <a:pt x="227089" y="280839"/>
                      <a:pt x="251533" y="380246"/>
                      <a:pt x="251465" y="484338"/>
                    </a:cubicBezTo>
                    <a:cubicBezTo>
                      <a:pt x="251397" y="624486"/>
                      <a:pt x="209570" y="754109"/>
                      <a:pt x="141398" y="875448"/>
                    </a:cubicBezTo>
                    <a:cubicBezTo>
                      <a:pt x="107787" y="935336"/>
                      <a:pt x="69558" y="992238"/>
                      <a:pt x="11503" y="1032367"/>
                    </a:cubicBezTo>
                    <a:cubicBezTo>
                      <a:pt x="5460" y="1036577"/>
                      <a:pt x="-1127" y="1041466"/>
                      <a:pt x="163" y="1050633"/>
                    </a:cubicBezTo>
                    <a:cubicBezTo>
                      <a:pt x="4102" y="1057083"/>
                      <a:pt x="8787" y="1063262"/>
                      <a:pt x="11842" y="1070120"/>
                    </a:cubicBezTo>
                    <a:cubicBezTo>
                      <a:pt x="55503" y="1169867"/>
                      <a:pt x="108398" y="1264588"/>
                      <a:pt x="168558" y="1355236"/>
                    </a:cubicBezTo>
                    <a:cubicBezTo>
                      <a:pt x="222200" y="1436174"/>
                      <a:pt x="280934" y="1513174"/>
                      <a:pt x="345033" y="1586439"/>
                    </a:cubicBezTo>
                    <a:cubicBezTo>
                      <a:pt x="403156" y="1652847"/>
                      <a:pt x="464199" y="1715926"/>
                      <a:pt x="532847" y="1771198"/>
                    </a:cubicBezTo>
                    <a:cubicBezTo>
                      <a:pt x="618062" y="1839778"/>
                      <a:pt x="708303" y="1901364"/>
                      <a:pt x="803093" y="1956024"/>
                    </a:cubicBezTo>
                    <a:cubicBezTo>
                      <a:pt x="844309" y="1979790"/>
                      <a:pt x="1753435" y="2611608"/>
                      <a:pt x="1805379" y="2645084"/>
                    </a:cubicBezTo>
                    <a:lnTo>
                      <a:pt x="1806058" y="2645627"/>
                    </a:lnTo>
                    <a:lnTo>
                      <a:pt x="1806466" y="2645831"/>
                    </a:lnTo>
                    <a:cubicBezTo>
                      <a:pt x="1841435" y="2668374"/>
                      <a:pt x="1877490" y="2689287"/>
                      <a:pt x="1914428" y="2708707"/>
                    </a:cubicBezTo>
                    <a:cubicBezTo>
                      <a:pt x="2057496" y="2784077"/>
                      <a:pt x="2207353" y="2842200"/>
                      <a:pt x="2365766" y="2877033"/>
                    </a:cubicBezTo>
                    <a:cubicBezTo>
                      <a:pt x="2494235" y="2905280"/>
                      <a:pt x="2624129" y="2922867"/>
                      <a:pt x="2755586" y="2923003"/>
                    </a:cubicBezTo>
                    <a:cubicBezTo>
                      <a:pt x="3711360" y="2923749"/>
                      <a:pt x="5663649" y="2919540"/>
                      <a:pt x="5667452" y="2905009"/>
                    </a:cubicBezTo>
                    <a:cubicBezTo>
                      <a:pt x="5674038" y="2880021"/>
                      <a:pt x="5791914" y="1402156"/>
                      <a:pt x="5782273" y="1402767"/>
                    </a:cubicBezTo>
                    <a:close/>
                  </a:path>
                </a:pathLst>
              </a:custGeom>
              <a:solidFill>
                <a:srgbClr val="D5E9F1"/>
              </a:solidFill>
              <a:ln w="6788" cap="flat">
                <a:noFill/>
                <a:prstDash val="solid"/>
                <a:miter/>
              </a:ln>
            </p:spPr>
            <p:txBody>
              <a:bodyPr rtlCol="0" anchor="ctr"/>
              <a:lstStyle/>
              <a:p>
                <a:endParaRPr lang="ko-KR" altLang="en-US"/>
              </a:p>
            </p:txBody>
          </p:sp>
          <p:sp>
            <p:nvSpPr>
              <p:cNvPr id="18" name="자유형: 도형 17">
                <a:extLst>
                  <a:ext uri="{FF2B5EF4-FFF2-40B4-BE49-F238E27FC236}">
                    <a16:creationId xmlns:a16="http://schemas.microsoft.com/office/drawing/2014/main" id="{FD2DE1F0-D5CC-48CE-B243-144315420D55}"/>
                  </a:ext>
                </a:extLst>
              </p:cNvPr>
              <p:cNvSpPr/>
              <p:nvPr/>
            </p:nvSpPr>
            <p:spPr>
              <a:xfrm>
                <a:off x="3180263" y="2293152"/>
                <a:ext cx="1813781" cy="1680006"/>
              </a:xfrm>
              <a:custGeom>
                <a:avLst/>
                <a:gdLst>
                  <a:gd name="connsiteX0" fmla="*/ 1615500 w 1813781"/>
                  <a:gd name="connsiteY0" fmla="*/ 580078 h 1680006"/>
                  <a:gd name="connsiteX1" fmla="*/ 1525599 w 1813781"/>
                  <a:gd name="connsiteY1" fmla="*/ 518967 h 1680006"/>
                  <a:gd name="connsiteX2" fmla="*/ 1454439 w 1813781"/>
                  <a:gd name="connsiteY2" fmla="*/ 533973 h 1680006"/>
                  <a:gd name="connsiteX3" fmla="*/ 1347427 w 1813781"/>
                  <a:gd name="connsiteY3" fmla="*/ 504437 h 1680006"/>
                  <a:gd name="connsiteX4" fmla="*/ 1293650 w 1813781"/>
                  <a:gd name="connsiteY4" fmla="*/ 438572 h 1680006"/>
                  <a:gd name="connsiteX5" fmla="*/ 1129872 w 1813781"/>
                  <a:gd name="connsiteY5" fmla="*/ 217283 h 1680006"/>
                  <a:gd name="connsiteX6" fmla="*/ 1154792 w 1813781"/>
                  <a:gd name="connsiteY6" fmla="*/ 0 h 1680006"/>
                  <a:gd name="connsiteX7" fmla="*/ 1074941 w 1813781"/>
                  <a:gd name="connsiteY7" fmla="*/ 35241 h 1680006"/>
                  <a:gd name="connsiteX8" fmla="*/ 752886 w 1813781"/>
                  <a:gd name="connsiteY8" fmla="*/ 41691 h 1680006"/>
                  <a:gd name="connsiteX9" fmla="*/ 270586 w 1813781"/>
                  <a:gd name="connsiteY9" fmla="*/ 194061 h 1680006"/>
                  <a:gd name="connsiteX10" fmla="*/ 155561 w 1813781"/>
                  <a:gd name="connsiteY10" fmla="*/ 307931 h 1680006"/>
                  <a:gd name="connsiteX11" fmla="*/ 79716 w 1813781"/>
                  <a:gd name="connsiteY11" fmla="*/ 401295 h 1680006"/>
                  <a:gd name="connsiteX12" fmla="*/ 0 w 1813781"/>
                  <a:gd name="connsiteY12" fmla="*/ 702504 h 1680006"/>
                  <a:gd name="connsiteX13" fmla="*/ 16975 w 1813781"/>
                  <a:gd name="connsiteY13" fmla="*/ 799127 h 1680006"/>
                  <a:gd name="connsiteX14" fmla="*/ 87117 w 1813781"/>
                  <a:gd name="connsiteY14" fmla="*/ 818275 h 1680006"/>
                  <a:gd name="connsiteX15" fmla="*/ 446653 w 1813781"/>
                  <a:gd name="connsiteY15" fmla="*/ 1105835 h 1680006"/>
                  <a:gd name="connsiteX16" fmla="*/ 677109 w 1813781"/>
                  <a:gd name="connsiteY16" fmla="*/ 1456069 h 1680006"/>
                  <a:gd name="connsiteX17" fmla="*/ 677109 w 1813781"/>
                  <a:gd name="connsiteY17" fmla="*/ 1456069 h 1680006"/>
                  <a:gd name="connsiteX18" fmla="*/ 812979 w 1813781"/>
                  <a:gd name="connsiteY18" fmla="*/ 1680006 h 1680006"/>
                  <a:gd name="connsiteX19" fmla="*/ 1117922 w 1813781"/>
                  <a:gd name="connsiteY19" fmla="*/ 1655562 h 1680006"/>
                  <a:gd name="connsiteX20" fmla="*/ 1417501 w 1813781"/>
                  <a:gd name="connsiteY20" fmla="*/ 1676543 h 1680006"/>
                  <a:gd name="connsiteX21" fmla="*/ 1658142 w 1813781"/>
                  <a:gd name="connsiteY21" fmla="*/ 1661062 h 1680006"/>
                  <a:gd name="connsiteX22" fmla="*/ 1568785 w 1813781"/>
                  <a:gd name="connsiteY22" fmla="*/ 1464692 h 1680006"/>
                  <a:gd name="connsiteX23" fmla="*/ 1584809 w 1813781"/>
                  <a:gd name="connsiteY23" fmla="*/ 1345255 h 1680006"/>
                  <a:gd name="connsiteX24" fmla="*/ 1584809 w 1813781"/>
                  <a:gd name="connsiteY24" fmla="*/ 1345255 h 1680006"/>
                  <a:gd name="connsiteX25" fmla="*/ 1584809 w 1813781"/>
                  <a:gd name="connsiteY25" fmla="*/ 1345255 h 1680006"/>
                  <a:gd name="connsiteX26" fmla="*/ 1666562 w 1813781"/>
                  <a:gd name="connsiteY26" fmla="*/ 1310829 h 1680006"/>
                  <a:gd name="connsiteX27" fmla="*/ 1813024 w 1813781"/>
                  <a:gd name="connsiteY27" fmla="*/ 1051515 h 1680006"/>
                  <a:gd name="connsiteX28" fmla="*/ 1615500 w 1813781"/>
                  <a:gd name="connsiteY28" fmla="*/ 580078 h 168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13781" h="1680006">
                    <a:moveTo>
                      <a:pt x="1615500" y="580078"/>
                    </a:moveTo>
                    <a:cubicBezTo>
                      <a:pt x="1589155" y="554955"/>
                      <a:pt x="1560229" y="532344"/>
                      <a:pt x="1525599" y="518967"/>
                    </a:cubicBezTo>
                    <a:cubicBezTo>
                      <a:pt x="1491989" y="505998"/>
                      <a:pt x="1477729" y="509325"/>
                      <a:pt x="1454439" y="533973"/>
                    </a:cubicBezTo>
                    <a:cubicBezTo>
                      <a:pt x="1418180" y="526368"/>
                      <a:pt x="1381514" y="520325"/>
                      <a:pt x="1347427" y="504437"/>
                    </a:cubicBezTo>
                    <a:cubicBezTo>
                      <a:pt x="1318569" y="490992"/>
                      <a:pt x="1299965" y="470011"/>
                      <a:pt x="1293650" y="438572"/>
                    </a:cubicBezTo>
                    <a:cubicBezTo>
                      <a:pt x="1273551" y="339233"/>
                      <a:pt x="1215767" y="267870"/>
                      <a:pt x="1129872" y="217283"/>
                    </a:cubicBezTo>
                    <a:cubicBezTo>
                      <a:pt x="1168169" y="148907"/>
                      <a:pt x="1173669" y="76864"/>
                      <a:pt x="1154792" y="0"/>
                    </a:cubicBezTo>
                    <a:cubicBezTo>
                      <a:pt x="1129669" y="17790"/>
                      <a:pt x="1103255" y="28722"/>
                      <a:pt x="1074941" y="35241"/>
                    </a:cubicBezTo>
                    <a:cubicBezTo>
                      <a:pt x="968064" y="59821"/>
                      <a:pt x="860170" y="55339"/>
                      <a:pt x="752886" y="41691"/>
                    </a:cubicBezTo>
                    <a:cubicBezTo>
                      <a:pt x="567924" y="18062"/>
                      <a:pt x="406659" y="65728"/>
                      <a:pt x="270586" y="194061"/>
                    </a:cubicBezTo>
                    <a:cubicBezTo>
                      <a:pt x="231339" y="231067"/>
                      <a:pt x="195080" y="271265"/>
                      <a:pt x="155561" y="307931"/>
                    </a:cubicBezTo>
                    <a:cubicBezTo>
                      <a:pt x="125685" y="335703"/>
                      <a:pt x="99814" y="365918"/>
                      <a:pt x="79716" y="401295"/>
                    </a:cubicBezTo>
                    <a:cubicBezTo>
                      <a:pt x="26753" y="494727"/>
                      <a:pt x="5500" y="596510"/>
                      <a:pt x="0" y="702504"/>
                    </a:cubicBezTo>
                    <a:cubicBezTo>
                      <a:pt x="272" y="728306"/>
                      <a:pt x="4481" y="796682"/>
                      <a:pt x="16975" y="799127"/>
                    </a:cubicBezTo>
                    <a:cubicBezTo>
                      <a:pt x="40741" y="803812"/>
                      <a:pt x="64506" y="809787"/>
                      <a:pt x="87117" y="818275"/>
                    </a:cubicBezTo>
                    <a:cubicBezTo>
                      <a:pt x="238333" y="874701"/>
                      <a:pt x="354647" y="977163"/>
                      <a:pt x="446653" y="1105835"/>
                    </a:cubicBezTo>
                    <a:cubicBezTo>
                      <a:pt x="527862" y="1219434"/>
                      <a:pt x="600584" y="1339075"/>
                      <a:pt x="677109" y="1456069"/>
                    </a:cubicBezTo>
                    <a:cubicBezTo>
                      <a:pt x="677109" y="1456069"/>
                      <a:pt x="677109" y="1456069"/>
                      <a:pt x="677109" y="1456069"/>
                    </a:cubicBezTo>
                    <a:cubicBezTo>
                      <a:pt x="722399" y="1530692"/>
                      <a:pt x="767689" y="1605383"/>
                      <a:pt x="812979" y="1680006"/>
                    </a:cubicBezTo>
                    <a:cubicBezTo>
                      <a:pt x="913336" y="1655766"/>
                      <a:pt x="1015052" y="1644562"/>
                      <a:pt x="1117922" y="1655562"/>
                    </a:cubicBezTo>
                    <a:cubicBezTo>
                      <a:pt x="1217601" y="1666222"/>
                      <a:pt x="1316940" y="1678988"/>
                      <a:pt x="1417501" y="1676543"/>
                    </a:cubicBezTo>
                    <a:cubicBezTo>
                      <a:pt x="1497964" y="1674574"/>
                      <a:pt x="1578359" y="1672809"/>
                      <a:pt x="1658142" y="1661062"/>
                    </a:cubicBezTo>
                    <a:cubicBezTo>
                      <a:pt x="1626976" y="1596216"/>
                      <a:pt x="1596963" y="1530964"/>
                      <a:pt x="1568785" y="1464692"/>
                    </a:cubicBezTo>
                    <a:cubicBezTo>
                      <a:pt x="1549976" y="1420353"/>
                      <a:pt x="1551062" y="1381310"/>
                      <a:pt x="1584809" y="1345255"/>
                    </a:cubicBezTo>
                    <a:cubicBezTo>
                      <a:pt x="1584809" y="1345255"/>
                      <a:pt x="1584809" y="1345255"/>
                      <a:pt x="1584809" y="1345255"/>
                    </a:cubicBezTo>
                    <a:cubicBezTo>
                      <a:pt x="1584809" y="1345255"/>
                      <a:pt x="1584809" y="1345255"/>
                      <a:pt x="1584809" y="1345255"/>
                    </a:cubicBezTo>
                    <a:cubicBezTo>
                      <a:pt x="1630710" y="1325971"/>
                      <a:pt x="1640963" y="1327736"/>
                      <a:pt x="1666562" y="1310829"/>
                    </a:cubicBezTo>
                    <a:cubicBezTo>
                      <a:pt x="1759858" y="1249039"/>
                      <a:pt x="1807796" y="1160835"/>
                      <a:pt x="1813024" y="1051515"/>
                    </a:cubicBezTo>
                    <a:cubicBezTo>
                      <a:pt x="1822055" y="863904"/>
                      <a:pt x="1749944" y="708275"/>
                      <a:pt x="1615500" y="580078"/>
                    </a:cubicBezTo>
                    <a:close/>
                  </a:path>
                </a:pathLst>
              </a:custGeom>
              <a:solidFill>
                <a:srgbClr val="F4B8B1"/>
              </a:solidFill>
              <a:ln w="7435" cap="flat">
                <a:noFill/>
                <a:prstDash val="solid"/>
                <a:miter/>
              </a:ln>
            </p:spPr>
            <p:txBody>
              <a:bodyPr rtlCol="0" anchor="ctr"/>
              <a:lstStyle/>
              <a:p>
                <a:endParaRPr lang="ko-KR" altLang="en-US"/>
              </a:p>
            </p:txBody>
          </p:sp>
          <p:sp>
            <p:nvSpPr>
              <p:cNvPr id="19" name="자유형: 도형 18">
                <a:extLst>
                  <a:ext uri="{FF2B5EF4-FFF2-40B4-BE49-F238E27FC236}">
                    <a16:creationId xmlns:a16="http://schemas.microsoft.com/office/drawing/2014/main" id="{0A4DFDC0-6315-4148-B765-7EB70A0DCAC6}"/>
                  </a:ext>
                </a:extLst>
              </p:cNvPr>
              <p:cNvSpPr/>
              <p:nvPr/>
            </p:nvSpPr>
            <p:spPr>
              <a:xfrm>
                <a:off x="4802427" y="4806995"/>
                <a:ext cx="3280382" cy="1919265"/>
              </a:xfrm>
              <a:custGeom>
                <a:avLst/>
                <a:gdLst>
                  <a:gd name="connsiteX0" fmla="*/ 3274516 w 3280382"/>
                  <a:gd name="connsiteY0" fmla="*/ 518548 h 1919265"/>
                  <a:gd name="connsiteX1" fmla="*/ 3179522 w 3280382"/>
                  <a:gd name="connsiteY1" fmla="*/ 669220 h 1919265"/>
                  <a:gd name="connsiteX2" fmla="*/ 3008208 w 3280382"/>
                  <a:gd name="connsiteY2" fmla="*/ 736306 h 1919265"/>
                  <a:gd name="connsiteX3" fmla="*/ 2756363 w 3280382"/>
                  <a:gd name="connsiteY3" fmla="*/ 899879 h 1919265"/>
                  <a:gd name="connsiteX4" fmla="*/ 2310797 w 3280382"/>
                  <a:gd name="connsiteY4" fmla="*/ 1349927 h 1919265"/>
                  <a:gd name="connsiteX5" fmla="*/ 1871138 w 3280382"/>
                  <a:gd name="connsiteY5" fmla="*/ 1732346 h 1919265"/>
                  <a:gd name="connsiteX6" fmla="*/ 1218542 w 3280382"/>
                  <a:gd name="connsiteY6" fmla="*/ 1904543 h 1919265"/>
                  <a:gd name="connsiteX7" fmla="*/ 712951 w 3280382"/>
                  <a:gd name="connsiteY7" fmla="*/ 1632871 h 1919265"/>
                  <a:gd name="connsiteX8" fmla="*/ 17169 w 3280382"/>
                  <a:gd name="connsiteY8" fmla="*/ 1157700 h 1919265"/>
                  <a:gd name="connsiteX9" fmla="*/ 5423 w 3280382"/>
                  <a:gd name="connsiteY9" fmla="*/ 1150977 h 1919265"/>
                  <a:gd name="connsiteX10" fmla="*/ 3250 w 3280382"/>
                  <a:gd name="connsiteY10" fmla="*/ 1131354 h 1919265"/>
                  <a:gd name="connsiteX11" fmla="*/ 741130 w 3280382"/>
                  <a:gd name="connsiteY11" fmla="*/ 586720 h 1919265"/>
                  <a:gd name="connsiteX12" fmla="*/ 812969 w 3280382"/>
                  <a:gd name="connsiteY12" fmla="*/ 608245 h 1919265"/>
                  <a:gd name="connsiteX13" fmla="*/ 1273541 w 3280382"/>
                  <a:gd name="connsiteY13" fmla="*/ 1010354 h 1919265"/>
                  <a:gd name="connsiteX14" fmla="*/ 1336350 w 3280382"/>
                  <a:gd name="connsiteY14" fmla="*/ 1021151 h 1919265"/>
                  <a:gd name="connsiteX15" fmla="*/ 2120063 w 3280382"/>
                  <a:gd name="connsiteY15" fmla="*/ 628751 h 1919265"/>
                  <a:gd name="connsiteX16" fmla="*/ 2514568 w 3280382"/>
                  <a:gd name="connsiteY16" fmla="*/ 358029 h 1919265"/>
                  <a:gd name="connsiteX17" fmla="*/ 2525568 w 3280382"/>
                  <a:gd name="connsiteY17" fmla="*/ 325641 h 1919265"/>
                  <a:gd name="connsiteX18" fmla="*/ 2436957 w 3280382"/>
                  <a:gd name="connsiteY18" fmla="*/ 93555 h 1919265"/>
                  <a:gd name="connsiteX19" fmla="*/ 2462827 w 3280382"/>
                  <a:gd name="connsiteY19" fmla="*/ 12210 h 1919265"/>
                  <a:gd name="connsiteX20" fmla="*/ 2569432 w 3280382"/>
                  <a:gd name="connsiteY20" fmla="*/ 25586 h 1919265"/>
                  <a:gd name="connsiteX21" fmla="*/ 2780604 w 3280382"/>
                  <a:gd name="connsiteY21" fmla="*/ 97154 h 1919265"/>
                  <a:gd name="connsiteX22" fmla="*/ 2964344 w 3280382"/>
                  <a:gd name="connsiteY22" fmla="*/ 79364 h 1919265"/>
                  <a:gd name="connsiteX23" fmla="*/ 3101436 w 3280382"/>
                  <a:gd name="connsiteY23" fmla="*/ 166209 h 1919265"/>
                  <a:gd name="connsiteX24" fmla="*/ 3278861 w 3280382"/>
                  <a:gd name="connsiteY24" fmla="*/ 487313 h 1919265"/>
                  <a:gd name="connsiteX25" fmla="*/ 3274516 w 3280382"/>
                  <a:gd name="connsiteY25" fmla="*/ 518548 h 1919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80382" h="1919265">
                    <a:moveTo>
                      <a:pt x="3274516" y="518548"/>
                    </a:moveTo>
                    <a:cubicBezTo>
                      <a:pt x="3263855" y="581763"/>
                      <a:pt x="3240565" y="630652"/>
                      <a:pt x="3179522" y="669220"/>
                    </a:cubicBezTo>
                    <a:cubicBezTo>
                      <a:pt x="3127510" y="702084"/>
                      <a:pt x="3066942" y="717837"/>
                      <a:pt x="3008208" y="736306"/>
                    </a:cubicBezTo>
                    <a:cubicBezTo>
                      <a:pt x="2909005" y="767540"/>
                      <a:pt x="2824876" y="821522"/>
                      <a:pt x="2756363" y="899879"/>
                    </a:cubicBezTo>
                    <a:cubicBezTo>
                      <a:pt x="2616555" y="1059719"/>
                      <a:pt x="2463914" y="1203125"/>
                      <a:pt x="2310797" y="1349927"/>
                    </a:cubicBezTo>
                    <a:cubicBezTo>
                      <a:pt x="2170717" y="1484236"/>
                      <a:pt x="2031045" y="1621260"/>
                      <a:pt x="1871138" y="1732346"/>
                    </a:cubicBezTo>
                    <a:cubicBezTo>
                      <a:pt x="1680744" y="1864617"/>
                      <a:pt x="1452936" y="1956419"/>
                      <a:pt x="1218542" y="1904543"/>
                    </a:cubicBezTo>
                    <a:cubicBezTo>
                      <a:pt x="1041048" y="1865296"/>
                      <a:pt x="865457" y="1728611"/>
                      <a:pt x="712951" y="1632871"/>
                    </a:cubicBezTo>
                    <a:cubicBezTo>
                      <a:pt x="474890" y="1483420"/>
                      <a:pt x="248780" y="1316452"/>
                      <a:pt x="17169" y="1157700"/>
                    </a:cubicBezTo>
                    <a:cubicBezTo>
                      <a:pt x="13435" y="1155119"/>
                      <a:pt x="9361" y="1153218"/>
                      <a:pt x="5423" y="1150977"/>
                    </a:cubicBezTo>
                    <a:cubicBezTo>
                      <a:pt x="-2047" y="1145138"/>
                      <a:pt x="-824" y="1139163"/>
                      <a:pt x="3250" y="1131354"/>
                    </a:cubicBezTo>
                    <a:cubicBezTo>
                      <a:pt x="159558" y="828244"/>
                      <a:pt x="395446" y="633164"/>
                      <a:pt x="741130" y="586720"/>
                    </a:cubicBezTo>
                    <a:cubicBezTo>
                      <a:pt x="768901" y="582985"/>
                      <a:pt x="790494" y="588417"/>
                      <a:pt x="812969" y="608245"/>
                    </a:cubicBezTo>
                    <a:cubicBezTo>
                      <a:pt x="965746" y="743096"/>
                      <a:pt x="1120560" y="875707"/>
                      <a:pt x="1273541" y="1010354"/>
                    </a:cubicBezTo>
                    <a:cubicBezTo>
                      <a:pt x="1294387" y="1028688"/>
                      <a:pt x="1309529" y="1032490"/>
                      <a:pt x="1336350" y="1021151"/>
                    </a:cubicBezTo>
                    <a:cubicBezTo>
                      <a:pt x="1606256" y="907620"/>
                      <a:pt x="1868694" y="779355"/>
                      <a:pt x="2120063" y="628751"/>
                    </a:cubicBezTo>
                    <a:cubicBezTo>
                      <a:pt x="2257087" y="546591"/>
                      <a:pt x="2389087" y="457029"/>
                      <a:pt x="2514568" y="358029"/>
                    </a:cubicBezTo>
                    <a:cubicBezTo>
                      <a:pt x="2526519" y="348592"/>
                      <a:pt x="2529506" y="340647"/>
                      <a:pt x="2525568" y="325641"/>
                    </a:cubicBezTo>
                    <a:cubicBezTo>
                      <a:pt x="2504790" y="246944"/>
                      <a:pt x="2451963" y="171370"/>
                      <a:pt x="2436957" y="93555"/>
                    </a:cubicBezTo>
                    <a:cubicBezTo>
                      <a:pt x="2431253" y="64086"/>
                      <a:pt x="2438723" y="30068"/>
                      <a:pt x="2462827" y="12210"/>
                    </a:cubicBezTo>
                    <a:cubicBezTo>
                      <a:pt x="2493858" y="-10741"/>
                      <a:pt x="2539352" y="1481"/>
                      <a:pt x="2569432" y="25586"/>
                    </a:cubicBezTo>
                    <a:cubicBezTo>
                      <a:pt x="2627487" y="72234"/>
                      <a:pt x="2709104" y="207832"/>
                      <a:pt x="2780604" y="97154"/>
                    </a:cubicBezTo>
                    <a:cubicBezTo>
                      <a:pt x="2818968" y="37741"/>
                      <a:pt x="2908054" y="57500"/>
                      <a:pt x="2964344" y="79364"/>
                    </a:cubicBezTo>
                    <a:cubicBezTo>
                      <a:pt x="3014998" y="99055"/>
                      <a:pt x="3060152" y="130833"/>
                      <a:pt x="3101436" y="166209"/>
                    </a:cubicBezTo>
                    <a:cubicBezTo>
                      <a:pt x="3198806" y="249795"/>
                      <a:pt x="3293596" y="350221"/>
                      <a:pt x="3278861" y="487313"/>
                    </a:cubicBezTo>
                    <a:cubicBezTo>
                      <a:pt x="3277639" y="498041"/>
                      <a:pt x="3276213" y="508498"/>
                      <a:pt x="3274516" y="518548"/>
                    </a:cubicBezTo>
                    <a:close/>
                  </a:path>
                </a:pathLst>
              </a:custGeom>
              <a:solidFill>
                <a:srgbClr val="F4B8B1"/>
              </a:solidFill>
              <a:ln w="7435" cap="flat">
                <a:noFill/>
                <a:prstDash val="solid"/>
                <a:miter/>
              </a:ln>
            </p:spPr>
            <p:txBody>
              <a:bodyPr rtlCol="0" anchor="ctr"/>
              <a:lstStyle/>
              <a:p>
                <a:endParaRPr lang="ko-KR" altLang="en-US"/>
              </a:p>
            </p:txBody>
          </p:sp>
          <p:sp>
            <p:nvSpPr>
              <p:cNvPr id="20" name="자유형: 도형 19">
                <a:extLst>
                  <a:ext uri="{FF2B5EF4-FFF2-40B4-BE49-F238E27FC236}">
                    <a16:creationId xmlns:a16="http://schemas.microsoft.com/office/drawing/2014/main" id="{078A0437-AE1D-407D-8A80-8653B7791BDB}"/>
                  </a:ext>
                </a:extLst>
              </p:cNvPr>
              <p:cNvSpPr/>
              <p:nvPr/>
            </p:nvSpPr>
            <p:spPr>
              <a:xfrm>
                <a:off x="2527793" y="3072346"/>
                <a:ext cx="1610988" cy="1945585"/>
              </a:xfrm>
              <a:custGeom>
                <a:avLst/>
                <a:gdLst>
                  <a:gd name="connsiteX0" fmla="*/ 1529004 w 1610988"/>
                  <a:gd name="connsiteY0" fmla="*/ 1020861 h 1945585"/>
                  <a:gd name="connsiteX1" fmla="*/ 1541091 w 1610988"/>
                  <a:gd name="connsiteY1" fmla="*/ 1660081 h 1945585"/>
                  <a:gd name="connsiteX2" fmla="*/ 1465924 w 1610988"/>
                  <a:gd name="connsiteY2" fmla="*/ 1797852 h 1945585"/>
                  <a:gd name="connsiteX3" fmla="*/ 1351307 w 1610988"/>
                  <a:gd name="connsiteY3" fmla="*/ 1913012 h 1945585"/>
                  <a:gd name="connsiteX4" fmla="*/ 1056753 w 1610988"/>
                  <a:gd name="connsiteY4" fmla="*/ 1880487 h 1945585"/>
                  <a:gd name="connsiteX5" fmla="*/ 838451 w 1610988"/>
                  <a:gd name="connsiteY5" fmla="*/ 1683778 h 1945585"/>
                  <a:gd name="connsiteX6" fmla="*/ 47405 w 1610988"/>
                  <a:gd name="connsiteY6" fmla="*/ 583036 h 1945585"/>
                  <a:gd name="connsiteX7" fmla="*/ 10 w 1610988"/>
                  <a:gd name="connsiteY7" fmla="*/ 413147 h 1945585"/>
                  <a:gd name="connsiteX8" fmla="*/ 235762 w 1610988"/>
                  <a:gd name="connsiteY8" fmla="*/ 49945 h 1945585"/>
                  <a:gd name="connsiteX9" fmla="*/ 510286 w 1610988"/>
                  <a:gd name="connsiteY9" fmla="*/ 1871 h 1945585"/>
                  <a:gd name="connsiteX10" fmla="*/ 630471 w 1610988"/>
                  <a:gd name="connsiteY10" fmla="*/ 13550 h 1945585"/>
                  <a:gd name="connsiteX11" fmla="*/ 984506 w 1610988"/>
                  <a:gd name="connsiteY11" fmla="*/ 184864 h 1945585"/>
                  <a:gd name="connsiteX12" fmla="*/ 1529004 w 1610988"/>
                  <a:gd name="connsiteY12" fmla="*/ 1020861 h 194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10988" h="1945585">
                    <a:moveTo>
                      <a:pt x="1529004" y="1020861"/>
                    </a:moveTo>
                    <a:cubicBezTo>
                      <a:pt x="1636492" y="1231897"/>
                      <a:pt x="1635948" y="1445174"/>
                      <a:pt x="1541091" y="1660081"/>
                    </a:cubicBezTo>
                    <a:cubicBezTo>
                      <a:pt x="1519906" y="1708087"/>
                      <a:pt x="1495393" y="1754260"/>
                      <a:pt x="1465924" y="1797852"/>
                    </a:cubicBezTo>
                    <a:cubicBezTo>
                      <a:pt x="1434962" y="1843549"/>
                      <a:pt x="1398363" y="1883407"/>
                      <a:pt x="1351307" y="1913012"/>
                    </a:cubicBezTo>
                    <a:cubicBezTo>
                      <a:pt x="1245314" y="1973104"/>
                      <a:pt x="1148487" y="1942888"/>
                      <a:pt x="1056753" y="1880487"/>
                    </a:cubicBezTo>
                    <a:cubicBezTo>
                      <a:pt x="975204" y="1825012"/>
                      <a:pt x="905877" y="1755142"/>
                      <a:pt x="838451" y="1683778"/>
                    </a:cubicBezTo>
                    <a:cubicBezTo>
                      <a:pt x="618995" y="1451489"/>
                      <a:pt x="106343" y="704307"/>
                      <a:pt x="47405" y="583036"/>
                    </a:cubicBezTo>
                    <a:cubicBezTo>
                      <a:pt x="21399" y="529462"/>
                      <a:pt x="-533" y="474054"/>
                      <a:pt x="10" y="413147"/>
                    </a:cubicBezTo>
                    <a:cubicBezTo>
                      <a:pt x="1775" y="207136"/>
                      <a:pt x="155435" y="95031"/>
                      <a:pt x="235762" y="49945"/>
                    </a:cubicBezTo>
                    <a:cubicBezTo>
                      <a:pt x="321589" y="1735"/>
                      <a:pt x="415089" y="-3969"/>
                      <a:pt x="510286" y="1871"/>
                    </a:cubicBezTo>
                    <a:cubicBezTo>
                      <a:pt x="550415" y="4383"/>
                      <a:pt x="590477" y="8865"/>
                      <a:pt x="630471" y="13550"/>
                    </a:cubicBezTo>
                    <a:cubicBezTo>
                      <a:pt x="782637" y="37383"/>
                      <a:pt x="902686" y="111327"/>
                      <a:pt x="984506" y="184864"/>
                    </a:cubicBezTo>
                    <a:cubicBezTo>
                      <a:pt x="1162882" y="363308"/>
                      <a:pt x="1468437" y="892935"/>
                      <a:pt x="1529004" y="1020861"/>
                    </a:cubicBezTo>
                    <a:close/>
                  </a:path>
                </a:pathLst>
              </a:custGeom>
              <a:solidFill>
                <a:srgbClr val="4A64B7"/>
              </a:solidFill>
              <a:ln w="6788" cap="flat">
                <a:noFill/>
                <a:prstDash val="solid"/>
                <a:miter/>
              </a:ln>
            </p:spPr>
            <p:txBody>
              <a:bodyPr rtlCol="0" anchor="ctr"/>
              <a:lstStyle/>
              <a:p>
                <a:endParaRPr lang="ko-KR" altLang="en-US"/>
              </a:p>
            </p:txBody>
          </p:sp>
          <p:sp>
            <p:nvSpPr>
              <p:cNvPr id="21" name="자유형: 도형 20">
                <a:extLst>
                  <a:ext uri="{FF2B5EF4-FFF2-40B4-BE49-F238E27FC236}">
                    <a16:creationId xmlns:a16="http://schemas.microsoft.com/office/drawing/2014/main" id="{D9C77836-1A3C-4B68-9AAF-2D1597CF1289}"/>
                  </a:ext>
                </a:extLst>
              </p:cNvPr>
              <p:cNvSpPr/>
              <p:nvPr/>
            </p:nvSpPr>
            <p:spPr>
              <a:xfrm>
                <a:off x="3179652" y="2292744"/>
                <a:ext cx="1288785" cy="1457498"/>
              </a:xfrm>
              <a:custGeom>
                <a:avLst/>
                <a:gdLst>
                  <a:gd name="connsiteX0" fmla="*/ 677109 w 1288785"/>
                  <a:gd name="connsiteY0" fmla="*/ 1456069 h 1457498"/>
                  <a:gd name="connsiteX1" fmla="*/ 446653 w 1288785"/>
                  <a:gd name="connsiteY1" fmla="*/ 1105835 h 1457498"/>
                  <a:gd name="connsiteX2" fmla="*/ 87117 w 1288785"/>
                  <a:gd name="connsiteY2" fmla="*/ 818275 h 1457498"/>
                  <a:gd name="connsiteX3" fmla="*/ 16975 w 1288785"/>
                  <a:gd name="connsiteY3" fmla="*/ 799127 h 1457498"/>
                  <a:gd name="connsiteX4" fmla="*/ 0 w 1288785"/>
                  <a:gd name="connsiteY4" fmla="*/ 702504 h 1457498"/>
                  <a:gd name="connsiteX5" fmla="*/ 79716 w 1288785"/>
                  <a:gd name="connsiteY5" fmla="*/ 401295 h 1457498"/>
                  <a:gd name="connsiteX6" fmla="*/ 155561 w 1288785"/>
                  <a:gd name="connsiteY6" fmla="*/ 307931 h 1457498"/>
                  <a:gd name="connsiteX7" fmla="*/ 270586 w 1288785"/>
                  <a:gd name="connsiteY7" fmla="*/ 194061 h 1457498"/>
                  <a:gd name="connsiteX8" fmla="*/ 752886 w 1288785"/>
                  <a:gd name="connsiteY8" fmla="*/ 41691 h 1457498"/>
                  <a:gd name="connsiteX9" fmla="*/ 1074941 w 1288785"/>
                  <a:gd name="connsiteY9" fmla="*/ 35241 h 1457498"/>
                  <a:gd name="connsiteX10" fmla="*/ 1154792 w 1288785"/>
                  <a:gd name="connsiteY10" fmla="*/ 0 h 1457498"/>
                  <a:gd name="connsiteX11" fmla="*/ 1115817 w 1288785"/>
                  <a:gd name="connsiteY11" fmla="*/ 249332 h 1457498"/>
                  <a:gd name="connsiteX12" fmla="*/ 991287 w 1288785"/>
                  <a:gd name="connsiteY12" fmla="*/ 330270 h 1457498"/>
                  <a:gd name="connsiteX13" fmla="*/ 920805 w 1288785"/>
                  <a:gd name="connsiteY13" fmla="*/ 356344 h 1457498"/>
                  <a:gd name="connsiteX14" fmla="*/ 818886 w 1288785"/>
                  <a:gd name="connsiteY14" fmla="*/ 520257 h 1457498"/>
                  <a:gd name="connsiteX15" fmla="*/ 854195 w 1288785"/>
                  <a:gd name="connsiteY15" fmla="*/ 766602 h 1457498"/>
                  <a:gd name="connsiteX16" fmla="*/ 889096 w 1288785"/>
                  <a:gd name="connsiteY16" fmla="*/ 794781 h 1457498"/>
                  <a:gd name="connsiteX17" fmla="*/ 1016138 w 1288785"/>
                  <a:gd name="connsiteY17" fmla="*/ 803472 h 1457498"/>
                  <a:gd name="connsiteX18" fmla="*/ 1058780 w 1288785"/>
                  <a:gd name="connsiteY18" fmla="*/ 816170 h 1457498"/>
                  <a:gd name="connsiteX19" fmla="*/ 1059120 w 1288785"/>
                  <a:gd name="connsiteY19" fmla="*/ 838645 h 1457498"/>
                  <a:gd name="connsiteX20" fmla="*/ 1007040 w 1288785"/>
                  <a:gd name="connsiteY20" fmla="*/ 846046 h 1457498"/>
                  <a:gd name="connsiteX21" fmla="*/ 857182 w 1288785"/>
                  <a:gd name="connsiteY21" fmla="*/ 834707 h 1457498"/>
                  <a:gd name="connsiteX22" fmla="*/ 823028 w 1288785"/>
                  <a:gd name="connsiteY22" fmla="*/ 835114 h 1457498"/>
                  <a:gd name="connsiteX23" fmla="*/ 710176 w 1288785"/>
                  <a:gd name="connsiteY23" fmla="*/ 785818 h 1457498"/>
                  <a:gd name="connsiteX24" fmla="*/ 701689 w 1288785"/>
                  <a:gd name="connsiteY24" fmla="*/ 775090 h 1457498"/>
                  <a:gd name="connsiteX25" fmla="*/ 603640 w 1288785"/>
                  <a:gd name="connsiteY25" fmla="*/ 740664 h 1457498"/>
                  <a:gd name="connsiteX26" fmla="*/ 530986 w 1288785"/>
                  <a:gd name="connsiteY26" fmla="*/ 837627 h 1457498"/>
                  <a:gd name="connsiteX27" fmla="*/ 779164 w 1288785"/>
                  <a:gd name="connsiteY27" fmla="*/ 1143317 h 1457498"/>
                  <a:gd name="connsiteX28" fmla="*/ 1079015 w 1288785"/>
                  <a:gd name="connsiteY28" fmla="*/ 1202051 h 1457498"/>
                  <a:gd name="connsiteX29" fmla="*/ 1247273 w 1288785"/>
                  <a:gd name="connsiteY29" fmla="*/ 1232675 h 1457498"/>
                  <a:gd name="connsiteX30" fmla="*/ 1281563 w 1288785"/>
                  <a:gd name="connsiteY30" fmla="*/ 1243811 h 1457498"/>
                  <a:gd name="connsiteX31" fmla="*/ 1285909 w 1288785"/>
                  <a:gd name="connsiteY31" fmla="*/ 1273483 h 1457498"/>
                  <a:gd name="connsiteX32" fmla="*/ 1255761 w 1288785"/>
                  <a:gd name="connsiteY32" fmla="*/ 1277557 h 1457498"/>
                  <a:gd name="connsiteX33" fmla="*/ 856707 w 1288785"/>
                  <a:gd name="connsiteY33" fmla="*/ 1207212 h 1457498"/>
                  <a:gd name="connsiteX34" fmla="*/ 843330 w 1288785"/>
                  <a:gd name="connsiteY34" fmla="*/ 1204428 h 1457498"/>
                  <a:gd name="connsiteX35" fmla="*/ 826083 w 1288785"/>
                  <a:gd name="connsiteY35" fmla="*/ 1221335 h 1457498"/>
                  <a:gd name="connsiteX36" fmla="*/ 807682 w 1288785"/>
                  <a:gd name="connsiteY36" fmla="*/ 1343693 h 1457498"/>
                  <a:gd name="connsiteX37" fmla="*/ 698905 w 1288785"/>
                  <a:gd name="connsiteY37" fmla="*/ 1453421 h 1457498"/>
                  <a:gd name="connsiteX38" fmla="*/ 677109 w 1288785"/>
                  <a:gd name="connsiteY38" fmla="*/ 1456069 h 145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88785" h="1457498">
                    <a:moveTo>
                      <a:pt x="677109" y="1456069"/>
                    </a:moveTo>
                    <a:cubicBezTo>
                      <a:pt x="600652" y="1339075"/>
                      <a:pt x="527930" y="1219434"/>
                      <a:pt x="446653" y="1105835"/>
                    </a:cubicBezTo>
                    <a:cubicBezTo>
                      <a:pt x="354647" y="977163"/>
                      <a:pt x="238265" y="874768"/>
                      <a:pt x="87117" y="818275"/>
                    </a:cubicBezTo>
                    <a:cubicBezTo>
                      <a:pt x="64506" y="809855"/>
                      <a:pt x="40673" y="803812"/>
                      <a:pt x="16975" y="799127"/>
                    </a:cubicBezTo>
                    <a:cubicBezTo>
                      <a:pt x="4481" y="796682"/>
                      <a:pt x="272" y="728306"/>
                      <a:pt x="0" y="702504"/>
                    </a:cubicBezTo>
                    <a:cubicBezTo>
                      <a:pt x="5500" y="596510"/>
                      <a:pt x="26753" y="494727"/>
                      <a:pt x="79716" y="401295"/>
                    </a:cubicBezTo>
                    <a:cubicBezTo>
                      <a:pt x="99747" y="365986"/>
                      <a:pt x="125685" y="335703"/>
                      <a:pt x="155561" y="307931"/>
                    </a:cubicBezTo>
                    <a:cubicBezTo>
                      <a:pt x="195080" y="271264"/>
                      <a:pt x="231339" y="231067"/>
                      <a:pt x="270586" y="194061"/>
                    </a:cubicBezTo>
                    <a:cubicBezTo>
                      <a:pt x="406659" y="65796"/>
                      <a:pt x="567924" y="18062"/>
                      <a:pt x="752886" y="41691"/>
                    </a:cubicBezTo>
                    <a:cubicBezTo>
                      <a:pt x="860170" y="55407"/>
                      <a:pt x="968064" y="59821"/>
                      <a:pt x="1074941" y="35241"/>
                    </a:cubicBezTo>
                    <a:cubicBezTo>
                      <a:pt x="1103255" y="28722"/>
                      <a:pt x="1129669" y="17790"/>
                      <a:pt x="1154792" y="0"/>
                    </a:cubicBezTo>
                    <a:cubicBezTo>
                      <a:pt x="1173601" y="76864"/>
                      <a:pt x="1183243" y="151487"/>
                      <a:pt x="1115817" y="249332"/>
                    </a:cubicBezTo>
                    <a:cubicBezTo>
                      <a:pt x="1082613" y="289055"/>
                      <a:pt x="1039021" y="312956"/>
                      <a:pt x="991287" y="330270"/>
                    </a:cubicBezTo>
                    <a:cubicBezTo>
                      <a:pt x="967725" y="338826"/>
                      <a:pt x="943348" y="345141"/>
                      <a:pt x="920805" y="356344"/>
                    </a:cubicBezTo>
                    <a:cubicBezTo>
                      <a:pt x="853108" y="389887"/>
                      <a:pt x="824454" y="448893"/>
                      <a:pt x="818886" y="520257"/>
                    </a:cubicBezTo>
                    <a:cubicBezTo>
                      <a:pt x="812300" y="604658"/>
                      <a:pt x="827170" y="686547"/>
                      <a:pt x="854195" y="766602"/>
                    </a:cubicBezTo>
                    <a:cubicBezTo>
                      <a:pt x="860238" y="784528"/>
                      <a:pt x="868318" y="793695"/>
                      <a:pt x="889096" y="794781"/>
                    </a:cubicBezTo>
                    <a:cubicBezTo>
                      <a:pt x="931466" y="797022"/>
                      <a:pt x="973768" y="801164"/>
                      <a:pt x="1016138" y="803472"/>
                    </a:cubicBezTo>
                    <a:cubicBezTo>
                      <a:pt x="1031077" y="804287"/>
                      <a:pt x="1046762" y="804627"/>
                      <a:pt x="1058780" y="816170"/>
                    </a:cubicBezTo>
                    <a:cubicBezTo>
                      <a:pt x="1063194" y="823639"/>
                      <a:pt x="1063330" y="831108"/>
                      <a:pt x="1059120" y="838645"/>
                    </a:cubicBezTo>
                    <a:cubicBezTo>
                      <a:pt x="1043502" y="853108"/>
                      <a:pt x="1024830" y="847472"/>
                      <a:pt x="1007040" y="846046"/>
                    </a:cubicBezTo>
                    <a:cubicBezTo>
                      <a:pt x="957064" y="842040"/>
                      <a:pt x="907089" y="839053"/>
                      <a:pt x="857182" y="834707"/>
                    </a:cubicBezTo>
                    <a:cubicBezTo>
                      <a:pt x="845843" y="833688"/>
                      <a:pt x="834096" y="832874"/>
                      <a:pt x="823028" y="835114"/>
                    </a:cubicBezTo>
                    <a:cubicBezTo>
                      <a:pt x="773664" y="845028"/>
                      <a:pt x="736862" y="827374"/>
                      <a:pt x="710176" y="785818"/>
                    </a:cubicBezTo>
                    <a:cubicBezTo>
                      <a:pt x="707732" y="782016"/>
                      <a:pt x="704676" y="778553"/>
                      <a:pt x="701689" y="775090"/>
                    </a:cubicBezTo>
                    <a:cubicBezTo>
                      <a:pt x="670047" y="738627"/>
                      <a:pt x="639356" y="727899"/>
                      <a:pt x="603640" y="740664"/>
                    </a:cubicBezTo>
                    <a:cubicBezTo>
                      <a:pt x="557264" y="757300"/>
                      <a:pt x="530782" y="790503"/>
                      <a:pt x="530986" y="837627"/>
                    </a:cubicBezTo>
                    <a:cubicBezTo>
                      <a:pt x="531801" y="1009688"/>
                      <a:pt x="616745" y="1110589"/>
                      <a:pt x="779164" y="1143317"/>
                    </a:cubicBezTo>
                    <a:cubicBezTo>
                      <a:pt x="878978" y="1163416"/>
                      <a:pt x="978861" y="1183311"/>
                      <a:pt x="1079015" y="1202051"/>
                    </a:cubicBezTo>
                    <a:cubicBezTo>
                      <a:pt x="1135033" y="1212508"/>
                      <a:pt x="1190983" y="1223644"/>
                      <a:pt x="1247273" y="1232675"/>
                    </a:cubicBezTo>
                    <a:cubicBezTo>
                      <a:pt x="1259156" y="1234576"/>
                      <a:pt x="1271582" y="1235662"/>
                      <a:pt x="1281563" y="1243811"/>
                    </a:cubicBezTo>
                    <a:cubicBezTo>
                      <a:pt x="1288625" y="1252909"/>
                      <a:pt x="1291341" y="1262551"/>
                      <a:pt x="1285909" y="1273483"/>
                    </a:cubicBezTo>
                    <a:cubicBezTo>
                      <a:pt x="1276878" y="1282106"/>
                      <a:pt x="1266150" y="1279323"/>
                      <a:pt x="1255761" y="1277557"/>
                    </a:cubicBezTo>
                    <a:cubicBezTo>
                      <a:pt x="1122607" y="1254743"/>
                      <a:pt x="989589" y="1231317"/>
                      <a:pt x="856707" y="1207212"/>
                    </a:cubicBezTo>
                    <a:cubicBezTo>
                      <a:pt x="852225" y="1206397"/>
                      <a:pt x="847812" y="1205378"/>
                      <a:pt x="843330" y="1204428"/>
                    </a:cubicBezTo>
                    <a:cubicBezTo>
                      <a:pt x="828867" y="1201372"/>
                      <a:pt x="824658" y="1206736"/>
                      <a:pt x="826083" y="1221335"/>
                    </a:cubicBezTo>
                    <a:cubicBezTo>
                      <a:pt x="830361" y="1263570"/>
                      <a:pt x="825948" y="1304650"/>
                      <a:pt x="807682" y="1343693"/>
                    </a:cubicBezTo>
                    <a:cubicBezTo>
                      <a:pt x="784460" y="1393328"/>
                      <a:pt x="745485" y="1427143"/>
                      <a:pt x="698905" y="1453421"/>
                    </a:cubicBezTo>
                    <a:cubicBezTo>
                      <a:pt x="692183" y="1457359"/>
                      <a:pt x="684782" y="1458853"/>
                      <a:pt x="677109" y="1456069"/>
                    </a:cubicBezTo>
                    <a:close/>
                  </a:path>
                </a:pathLst>
              </a:custGeom>
              <a:solidFill>
                <a:srgbClr val="162942"/>
              </a:solidFill>
              <a:ln w="6788" cap="flat">
                <a:noFill/>
                <a:prstDash val="solid"/>
                <a:miter/>
              </a:ln>
            </p:spPr>
            <p:txBody>
              <a:bodyPr rtlCol="0" anchor="ctr"/>
              <a:lstStyle/>
              <a:p>
                <a:endParaRPr lang="ko-KR" altLang="en-US"/>
              </a:p>
            </p:txBody>
          </p:sp>
          <p:sp>
            <p:nvSpPr>
              <p:cNvPr id="22" name="자유형: 도형 21">
                <a:extLst>
                  <a:ext uri="{FF2B5EF4-FFF2-40B4-BE49-F238E27FC236}">
                    <a16:creationId xmlns:a16="http://schemas.microsoft.com/office/drawing/2014/main" id="{5408158F-7DCA-4B9E-AFB6-D3E1B238B5DE}"/>
                  </a:ext>
                </a:extLst>
              </p:cNvPr>
              <p:cNvSpPr/>
              <p:nvPr/>
            </p:nvSpPr>
            <p:spPr>
              <a:xfrm>
                <a:off x="4234158" y="2804397"/>
                <a:ext cx="759332" cy="847632"/>
              </a:xfrm>
              <a:custGeom>
                <a:avLst/>
                <a:gdLst>
                  <a:gd name="connsiteX0" fmla="*/ 228347 w 759332"/>
                  <a:gd name="connsiteY0" fmla="*/ 761151 h 847632"/>
                  <a:gd name="connsiteX1" fmla="*/ 232082 w 759332"/>
                  <a:gd name="connsiteY1" fmla="*/ 614417 h 847632"/>
                  <a:gd name="connsiteX2" fmla="*/ 144761 w 759332"/>
                  <a:gd name="connsiteY2" fmla="*/ 439301 h 847632"/>
                  <a:gd name="connsiteX3" fmla="*/ 2644 w 759332"/>
                  <a:gd name="connsiteY3" fmla="*/ 327671 h 847632"/>
                  <a:gd name="connsiteX4" fmla="*/ 1218 w 759332"/>
                  <a:gd name="connsiteY4" fmla="*/ 304585 h 847632"/>
                  <a:gd name="connsiteX5" fmla="*/ 18193 w 759332"/>
                  <a:gd name="connsiteY5" fmla="*/ 273486 h 847632"/>
                  <a:gd name="connsiteX6" fmla="*/ 226717 w 759332"/>
                  <a:gd name="connsiteY6" fmla="*/ 195129 h 847632"/>
                  <a:gd name="connsiteX7" fmla="*/ 354100 w 759332"/>
                  <a:gd name="connsiteY7" fmla="*/ 102036 h 847632"/>
                  <a:gd name="connsiteX8" fmla="*/ 400001 w 759332"/>
                  <a:gd name="connsiteY8" fmla="*/ 22456 h 847632"/>
                  <a:gd name="connsiteX9" fmla="*/ 471161 w 759332"/>
                  <a:gd name="connsiteY9" fmla="*/ 7450 h 847632"/>
                  <a:gd name="connsiteX10" fmla="*/ 561062 w 759332"/>
                  <a:gd name="connsiteY10" fmla="*/ 68561 h 847632"/>
                  <a:gd name="connsiteX11" fmla="*/ 758586 w 759332"/>
                  <a:gd name="connsiteY11" fmla="*/ 539930 h 847632"/>
                  <a:gd name="connsiteX12" fmla="*/ 612124 w 759332"/>
                  <a:gd name="connsiteY12" fmla="*/ 799244 h 847632"/>
                  <a:gd name="connsiteX13" fmla="*/ 507760 w 759332"/>
                  <a:gd name="connsiteY13" fmla="*/ 843447 h 847632"/>
                  <a:gd name="connsiteX14" fmla="*/ 308334 w 759332"/>
                  <a:gd name="connsiteY14" fmla="*/ 837947 h 847632"/>
                  <a:gd name="connsiteX15" fmla="*/ 247427 w 759332"/>
                  <a:gd name="connsiteY15" fmla="*/ 813503 h 847632"/>
                  <a:gd name="connsiteX16" fmla="*/ 228347 w 759332"/>
                  <a:gd name="connsiteY16" fmla="*/ 761151 h 84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9332" h="847632">
                    <a:moveTo>
                      <a:pt x="228347" y="761151"/>
                    </a:moveTo>
                    <a:cubicBezTo>
                      <a:pt x="227464" y="752732"/>
                      <a:pt x="227464" y="637368"/>
                      <a:pt x="232082" y="614417"/>
                    </a:cubicBezTo>
                    <a:cubicBezTo>
                      <a:pt x="248242" y="534430"/>
                      <a:pt x="200644" y="473115"/>
                      <a:pt x="144761" y="439301"/>
                    </a:cubicBezTo>
                    <a:cubicBezTo>
                      <a:pt x="122693" y="425992"/>
                      <a:pt x="-1158" y="341727"/>
                      <a:pt x="2644" y="327671"/>
                    </a:cubicBezTo>
                    <a:cubicBezTo>
                      <a:pt x="2169" y="319999"/>
                      <a:pt x="1694" y="312258"/>
                      <a:pt x="1218" y="304585"/>
                    </a:cubicBezTo>
                    <a:cubicBezTo>
                      <a:pt x="-3874" y="288357"/>
                      <a:pt x="8008" y="280956"/>
                      <a:pt x="18193" y="273486"/>
                    </a:cubicBezTo>
                    <a:cubicBezTo>
                      <a:pt x="40058" y="257462"/>
                      <a:pt x="183261" y="215363"/>
                      <a:pt x="226717" y="195129"/>
                    </a:cubicBezTo>
                    <a:cubicBezTo>
                      <a:pt x="275063" y="172585"/>
                      <a:pt x="321507" y="146647"/>
                      <a:pt x="354100" y="102036"/>
                    </a:cubicBezTo>
                    <a:cubicBezTo>
                      <a:pt x="366729" y="84722"/>
                      <a:pt x="389612" y="26802"/>
                      <a:pt x="400001" y="22456"/>
                    </a:cubicBezTo>
                    <a:cubicBezTo>
                      <a:pt x="423291" y="-2192"/>
                      <a:pt x="437482" y="-5519"/>
                      <a:pt x="471161" y="7450"/>
                    </a:cubicBezTo>
                    <a:cubicBezTo>
                      <a:pt x="505791" y="20759"/>
                      <a:pt x="534716" y="43438"/>
                      <a:pt x="561062" y="68561"/>
                    </a:cubicBezTo>
                    <a:cubicBezTo>
                      <a:pt x="695506" y="196690"/>
                      <a:pt x="767549" y="352387"/>
                      <a:pt x="758586" y="539930"/>
                    </a:cubicBezTo>
                    <a:cubicBezTo>
                      <a:pt x="753358" y="649183"/>
                      <a:pt x="705419" y="737454"/>
                      <a:pt x="612124" y="799244"/>
                    </a:cubicBezTo>
                    <a:cubicBezTo>
                      <a:pt x="586593" y="816151"/>
                      <a:pt x="516179" y="842564"/>
                      <a:pt x="507760" y="843447"/>
                    </a:cubicBezTo>
                    <a:cubicBezTo>
                      <a:pt x="441081" y="850509"/>
                      <a:pt x="374538" y="848608"/>
                      <a:pt x="308334" y="837947"/>
                    </a:cubicBezTo>
                    <a:cubicBezTo>
                      <a:pt x="286538" y="834417"/>
                      <a:pt x="265761" y="826404"/>
                      <a:pt x="247427" y="813503"/>
                    </a:cubicBezTo>
                    <a:cubicBezTo>
                      <a:pt x="226582" y="798769"/>
                      <a:pt x="220946" y="782336"/>
                      <a:pt x="228347" y="761151"/>
                    </a:cubicBezTo>
                    <a:close/>
                  </a:path>
                </a:pathLst>
              </a:custGeom>
              <a:solidFill>
                <a:srgbClr val="4A64B7"/>
              </a:solidFill>
              <a:ln w="6788" cap="flat">
                <a:noFill/>
                <a:prstDash val="solid"/>
                <a:miter/>
              </a:ln>
            </p:spPr>
            <p:txBody>
              <a:bodyPr rtlCol="0" anchor="ctr"/>
              <a:lstStyle/>
              <a:p>
                <a:endParaRPr lang="ko-KR" altLang="en-US"/>
              </a:p>
            </p:txBody>
          </p:sp>
          <p:sp>
            <p:nvSpPr>
              <p:cNvPr id="23" name="자유형: 도형 22">
                <a:extLst>
                  <a:ext uri="{FF2B5EF4-FFF2-40B4-BE49-F238E27FC236}">
                    <a16:creationId xmlns:a16="http://schemas.microsoft.com/office/drawing/2014/main" id="{DE34CB7F-30C3-4D81-B71E-C11508A4ED6A}"/>
                  </a:ext>
                </a:extLst>
              </p:cNvPr>
              <p:cNvSpPr/>
              <p:nvPr/>
            </p:nvSpPr>
            <p:spPr>
              <a:xfrm>
                <a:off x="4078648" y="2635843"/>
                <a:ext cx="295940" cy="212382"/>
              </a:xfrm>
              <a:custGeom>
                <a:avLst/>
                <a:gdLst>
                  <a:gd name="connsiteX0" fmla="*/ 240247 w 295940"/>
                  <a:gd name="connsiteY0" fmla="*/ 73 h 212382"/>
                  <a:gd name="connsiteX1" fmla="*/ 265234 w 295940"/>
                  <a:gd name="connsiteY1" fmla="*/ 141 h 212382"/>
                  <a:gd name="connsiteX2" fmla="*/ 295926 w 295940"/>
                  <a:gd name="connsiteY2" fmla="*/ 29746 h 212382"/>
                  <a:gd name="connsiteX3" fmla="*/ 265846 w 295940"/>
                  <a:gd name="connsiteY3" fmla="*/ 58740 h 212382"/>
                  <a:gd name="connsiteX4" fmla="*/ 142470 w 295940"/>
                  <a:gd name="connsiteY4" fmla="*/ 85153 h 212382"/>
                  <a:gd name="connsiteX5" fmla="*/ 58951 w 295940"/>
                  <a:gd name="connsiteY5" fmla="*/ 182591 h 212382"/>
                  <a:gd name="connsiteX6" fmla="*/ 20112 w 295940"/>
                  <a:gd name="connsiteY6" fmla="*/ 211110 h 212382"/>
                  <a:gd name="connsiteX7" fmla="*/ 2865 w 295940"/>
                  <a:gd name="connsiteY7" fmla="*/ 163715 h 212382"/>
                  <a:gd name="connsiteX8" fmla="*/ 215191 w 295940"/>
                  <a:gd name="connsiteY8" fmla="*/ 2857 h 212382"/>
                  <a:gd name="connsiteX9" fmla="*/ 240247 w 295940"/>
                  <a:gd name="connsiteY9" fmla="*/ 73 h 2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940" h="212382">
                    <a:moveTo>
                      <a:pt x="240247" y="73"/>
                    </a:moveTo>
                    <a:cubicBezTo>
                      <a:pt x="248599" y="73"/>
                      <a:pt x="256951" y="-130"/>
                      <a:pt x="265234" y="141"/>
                    </a:cubicBezTo>
                    <a:cubicBezTo>
                      <a:pt x="284383" y="684"/>
                      <a:pt x="295451" y="11209"/>
                      <a:pt x="295926" y="29746"/>
                    </a:cubicBezTo>
                    <a:cubicBezTo>
                      <a:pt x="296401" y="48758"/>
                      <a:pt x="285469" y="58536"/>
                      <a:pt x="265846" y="58740"/>
                    </a:cubicBezTo>
                    <a:cubicBezTo>
                      <a:pt x="223000" y="59283"/>
                      <a:pt x="181173" y="64715"/>
                      <a:pt x="142470" y="85153"/>
                    </a:cubicBezTo>
                    <a:cubicBezTo>
                      <a:pt x="101729" y="106610"/>
                      <a:pt x="72871" y="138048"/>
                      <a:pt x="58951" y="182591"/>
                    </a:cubicBezTo>
                    <a:cubicBezTo>
                      <a:pt x="51686" y="205881"/>
                      <a:pt x="37019" y="216202"/>
                      <a:pt x="20112" y="211110"/>
                    </a:cubicBezTo>
                    <a:cubicBezTo>
                      <a:pt x="2254" y="205745"/>
                      <a:pt x="-4332" y="187684"/>
                      <a:pt x="2865" y="163715"/>
                    </a:cubicBezTo>
                    <a:cubicBezTo>
                      <a:pt x="28735" y="77548"/>
                      <a:pt x="115784" y="11549"/>
                      <a:pt x="215191" y="2857"/>
                    </a:cubicBezTo>
                    <a:cubicBezTo>
                      <a:pt x="223543" y="2178"/>
                      <a:pt x="240247" y="481"/>
                      <a:pt x="240247" y="73"/>
                    </a:cubicBezTo>
                    <a:close/>
                  </a:path>
                </a:pathLst>
              </a:custGeom>
              <a:solidFill>
                <a:srgbClr val="162942"/>
              </a:solidFill>
              <a:ln w="6788" cap="flat">
                <a:noFill/>
                <a:prstDash val="solid"/>
                <a:miter/>
              </a:ln>
            </p:spPr>
            <p:txBody>
              <a:bodyPr rtlCol="0" anchor="ctr"/>
              <a:lstStyle/>
              <a:p>
                <a:endParaRPr lang="ko-KR" altLang="en-US"/>
              </a:p>
            </p:txBody>
          </p:sp>
          <p:sp>
            <p:nvSpPr>
              <p:cNvPr id="24" name="자유형: 도형 23">
                <a:extLst>
                  <a:ext uri="{FF2B5EF4-FFF2-40B4-BE49-F238E27FC236}">
                    <a16:creationId xmlns:a16="http://schemas.microsoft.com/office/drawing/2014/main" id="{30915333-7315-4325-A89E-15CF45D71E62}"/>
                  </a:ext>
                </a:extLst>
              </p:cNvPr>
              <p:cNvSpPr/>
              <p:nvPr/>
            </p:nvSpPr>
            <p:spPr>
              <a:xfrm>
                <a:off x="4215211" y="2780862"/>
                <a:ext cx="170355" cy="68743"/>
              </a:xfrm>
              <a:custGeom>
                <a:avLst/>
                <a:gdLst>
                  <a:gd name="connsiteX0" fmla="*/ 70005 w 170355"/>
                  <a:gd name="connsiteY0" fmla="*/ 68603 h 68743"/>
                  <a:gd name="connsiteX1" fmla="*/ 13511 w 170355"/>
                  <a:gd name="connsiteY1" fmla="*/ 62967 h 68743"/>
                  <a:gd name="connsiteX2" fmla="*/ 135 w 170355"/>
                  <a:gd name="connsiteY2" fmla="*/ 48164 h 68743"/>
                  <a:gd name="connsiteX3" fmla="*/ 15752 w 170355"/>
                  <a:gd name="connsiteY3" fmla="*/ 39066 h 68743"/>
                  <a:gd name="connsiteX4" fmla="*/ 65659 w 170355"/>
                  <a:gd name="connsiteY4" fmla="*/ 42800 h 68743"/>
                  <a:gd name="connsiteX5" fmla="*/ 146190 w 170355"/>
                  <a:gd name="connsiteY5" fmla="*/ 8850 h 68743"/>
                  <a:gd name="connsiteX6" fmla="*/ 164727 w 170355"/>
                  <a:gd name="connsiteY6" fmla="*/ 2399 h 68743"/>
                  <a:gd name="connsiteX7" fmla="*/ 166764 w 170355"/>
                  <a:gd name="connsiteY7" fmla="*/ 22362 h 68743"/>
                  <a:gd name="connsiteX8" fmla="*/ 70005 w 170355"/>
                  <a:gd name="connsiteY8" fmla="*/ 68603 h 68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355" h="68743">
                    <a:moveTo>
                      <a:pt x="70005" y="68603"/>
                    </a:moveTo>
                    <a:cubicBezTo>
                      <a:pt x="51196" y="66701"/>
                      <a:pt x="32320" y="64868"/>
                      <a:pt x="13511" y="62967"/>
                    </a:cubicBezTo>
                    <a:cubicBezTo>
                      <a:pt x="4616" y="62084"/>
                      <a:pt x="-952" y="57263"/>
                      <a:pt x="135" y="48164"/>
                    </a:cubicBezTo>
                    <a:cubicBezTo>
                      <a:pt x="1153" y="39337"/>
                      <a:pt x="8623" y="38590"/>
                      <a:pt x="15752" y="39066"/>
                    </a:cubicBezTo>
                    <a:cubicBezTo>
                      <a:pt x="32388" y="40220"/>
                      <a:pt x="49024" y="41238"/>
                      <a:pt x="65659" y="42800"/>
                    </a:cubicBezTo>
                    <a:cubicBezTo>
                      <a:pt x="98659" y="45856"/>
                      <a:pt x="127857" y="40220"/>
                      <a:pt x="146190" y="8850"/>
                    </a:cubicBezTo>
                    <a:cubicBezTo>
                      <a:pt x="150604" y="1313"/>
                      <a:pt x="156443" y="-2965"/>
                      <a:pt x="164727" y="2399"/>
                    </a:cubicBezTo>
                    <a:cubicBezTo>
                      <a:pt x="173147" y="7831"/>
                      <a:pt x="170634" y="15232"/>
                      <a:pt x="166764" y="22362"/>
                    </a:cubicBezTo>
                    <a:cubicBezTo>
                      <a:pt x="145579" y="61066"/>
                      <a:pt x="110406" y="70028"/>
                      <a:pt x="70005" y="68603"/>
                    </a:cubicBezTo>
                    <a:close/>
                  </a:path>
                </a:pathLst>
              </a:custGeom>
              <a:solidFill>
                <a:srgbClr val="142842"/>
              </a:solidFill>
              <a:ln w="6788" cap="flat">
                <a:noFill/>
                <a:prstDash val="solid"/>
                <a:miter/>
              </a:ln>
            </p:spPr>
            <p:txBody>
              <a:bodyPr rtlCol="0" anchor="ctr"/>
              <a:lstStyle/>
              <a:p>
                <a:endParaRPr lang="ko-KR" altLang="en-US"/>
              </a:p>
            </p:txBody>
          </p:sp>
        </p:grpSp>
        <p:grpSp>
          <p:nvGrpSpPr>
            <p:cNvPr id="5" name="그룹 4">
              <a:extLst>
                <a:ext uri="{FF2B5EF4-FFF2-40B4-BE49-F238E27FC236}">
                  <a16:creationId xmlns:a16="http://schemas.microsoft.com/office/drawing/2014/main" id="{485FCBD5-09E6-4A57-A754-1205FDDB35B5}"/>
                </a:ext>
              </a:extLst>
            </p:cNvPr>
            <p:cNvGrpSpPr/>
            <p:nvPr/>
          </p:nvGrpSpPr>
          <p:grpSpPr>
            <a:xfrm>
              <a:off x="5768713" y="130"/>
              <a:ext cx="3821895" cy="5396347"/>
              <a:chOff x="5768713" y="130"/>
              <a:chExt cx="3821895" cy="5396347"/>
            </a:xfrm>
          </p:grpSpPr>
          <p:sp>
            <p:nvSpPr>
              <p:cNvPr id="6" name="자유형: 도형 5">
                <a:extLst>
                  <a:ext uri="{FF2B5EF4-FFF2-40B4-BE49-F238E27FC236}">
                    <a16:creationId xmlns:a16="http://schemas.microsoft.com/office/drawing/2014/main" id="{A5A528A3-8628-488B-A222-6C08859495E3}"/>
                  </a:ext>
                </a:extLst>
              </p:cNvPr>
              <p:cNvSpPr/>
              <p:nvPr/>
            </p:nvSpPr>
            <p:spPr>
              <a:xfrm>
                <a:off x="7822274" y="921515"/>
                <a:ext cx="1122647" cy="1393976"/>
              </a:xfrm>
              <a:custGeom>
                <a:avLst/>
                <a:gdLst>
                  <a:gd name="connsiteX0" fmla="*/ 952283 w 1122647"/>
                  <a:gd name="connsiteY0" fmla="*/ 784090 h 1393976"/>
                  <a:gd name="connsiteX1" fmla="*/ 924308 w 1122647"/>
                  <a:gd name="connsiteY1" fmla="*/ 757948 h 1393976"/>
                  <a:gd name="connsiteX2" fmla="*/ 798963 w 1122647"/>
                  <a:gd name="connsiteY2" fmla="*/ 607887 h 1393976"/>
                  <a:gd name="connsiteX3" fmla="*/ 781173 w 1122647"/>
                  <a:gd name="connsiteY3" fmla="*/ 574955 h 1393976"/>
                  <a:gd name="connsiteX4" fmla="*/ 757068 w 1122647"/>
                  <a:gd name="connsiteY4" fmla="*/ 516084 h 1393976"/>
                  <a:gd name="connsiteX5" fmla="*/ 663161 w 1122647"/>
                  <a:gd name="connsiteY5" fmla="*/ 230561 h 1393976"/>
                  <a:gd name="connsiteX6" fmla="*/ 577810 w 1122647"/>
                  <a:gd name="connsiteY6" fmla="*/ 109222 h 1393976"/>
                  <a:gd name="connsiteX7" fmla="*/ 458576 w 1122647"/>
                  <a:gd name="connsiteY7" fmla="*/ 39555 h 1393976"/>
                  <a:gd name="connsiteX8" fmla="*/ 325557 w 1122647"/>
                  <a:gd name="connsiteY8" fmla="*/ 2413 h 1393976"/>
                  <a:gd name="connsiteX9" fmla="*/ 289909 w 1122647"/>
                  <a:gd name="connsiteY9" fmla="*/ 134073 h 1393976"/>
                  <a:gd name="connsiteX10" fmla="*/ 268996 w 1122647"/>
                  <a:gd name="connsiteY10" fmla="*/ 277548 h 1393976"/>
                  <a:gd name="connsiteX11" fmla="*/ 153497 w 1122647"/>
                  <a:gd name="connsiteY11" fmla="*/ 466245 h 1393976"/>
                  <a:gd name="connsiteX12" fmla="*/ 6559 w 1122647"/>
                  <a:gd name="connsiteY12" fmla="*/ 744639 h 1393976"/>
                  <a:gd name="connsiteX13" fmla="*/ 117713 w 1122647"/>
                  <a:gd name="connsiteY13" fmla="*/ 1110286 h 1393976"/>
                  <a:gd name="connsiteX14" fmla="*/ 410909 w 1122647"/>
                  <a:gd name="connsiteY14" fmla="*/ 1187693 h 1393976"/>
                  <a:gd name="connsiteX15" fmla="*/ 429989 w 1122647"/>
                  <a:gd name="connsiteY15" fmla="*/ 1393976 h 1393976"/>
                  <a:gd name="connsiteX16" fmla="*/ 454298 w 1122647"/>
                  <a:gd name="connsiteY16" fmla="*/ 1388341 h 1393976"/>
                  <a:gd name="connsiteX17" fmla="*/ 829519 w 1122647"/>
                  <a:gd name="connsiteY17" fmla="*/ 1277390 h 1393976"/>
                  <a:gd name="connsiteX18" fmla="*/ 1092839 w 1122647"/>
                  <a:gd name="connsiteY18" fmla="*/ 1197810 h 1393976"/>
                  <a:gd name="connsiteX19" fmla="*/ 1122647 w 1122647"/>
                  <a:gd name="connsiteY19" fmla="*/ 979237 h 1393976"/>
                  <a:gd name="connsiteX20" fmla="*/ 952283 w 1122647"/>
                  <a:gd name="connsiteY20" fmla="*/ 784090 h 139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22647" h="1393976">
                    <a:moveTo>
                      <a:pt x="952283" y="784090"/>
                    </a:moveTo>
                    <a:cubicBezTo>
                      <a:pt x="943932" y="774380"/>
                      <a:pt x="935648" y="764466"/>
                      <a:pt x="924308" y="757948"/>
                    </a:cubicBezTo>
                    <a:cubicBezTo>
                      <a:pt x="873654" y="715374"/>
                      <a:pt x="831556" y="665602"/>
                      <a:pt x="798963" y="607887"/>
                    </a:cubicBezTo>
                    <a:cubicBezTo>
                      <a:pt x="793056" y="596887"/>
                      <a:pt x="787081" y="585887"/>
                      <a:pt x="781173" y="574955"/>
                    </a:cubicBezTo>
                    <a:cubicBezTo>
                      <a:pt x="773093" y="555331"/>
                      <a:pt x="764877" y="535776"/>
                      <a:pt x="757068" y="516084"/>
                    </a:cubicBezTo>
                    <a:cubicBezTo>
                      <a:pt x="719927" y="422856"/>
                      <a:pt x="696093" y="325215"/>
                      <a:pt x="663161" y="230561"/>
                    </a:cubicBezTo>
                    <a:cubicBezTo>
                      <a:pt x="646186" y="181808"/>
                      <a:pt x="617871" y="141475"/>
                      <a:pt x="577810" y="109222"/>
                    </a:cubicBezTo>
                    <a:cubicBezTo>
                      <a:pt x="541822" y="80160"/>
                      <a:pt x="501353" y="57074"/>
                      <a:pt x="458576" y="39555"/>
                    </a:cubicBezTo>
                    <a:cubicBezTo>
                      <a:pt x="434063" y="29506"/>
                      <a:pt x="350545" y="-10080"/>
                      <a:pt x="325557" y="2413"/>
                    </a:cubicBezTo>
                    <a:cubicBezTo>
                      <a:pt x="297175" y="16605"/>
                      <a:pt x="292829" y="107049"/>
                      <a:pt x="289909" y="134073"/>
                    </a:cubicBezTo>
                    <a:cubicBezTo>
                      <a:pt x="284681" y="182079"/>
                      <a:pt x="282644" y="230900"/>
                      <a:pt x="268996" y="277548"/>
                    </a:cubicBezTo>
                    <a:cubicBezTo>
                      <a:pt x="248015" y="349523"/>
                      <a:pt x="201299" y="409887"/>
                      <a:pt x="153497" y="466245"/>
                    </a:cubicBezTo>
                    <a:cubicBezTo>
                      <a:pt x="87021" y="544671"/>
                      <a:pt x="26725" y="642516"/>
                      <a:pt x="6559" y="744639"/>
                    </a:cubicBezTo>
                    <a:cubicBezTo>
                      <a:pt x="-19447" y="876571"/>
                      <a:pt x="34805" y="1009113"/>
                      <a:pt x="117713" y="1110286"/>
                    </a:cubicBezTo>
                    <a:cubicBezTo>
                      <a:pt x="195663" y="1205347"/>
                      <a:pt x="300163" y="1197335"/>
                      <a:pt x="410909" y="1187693"/>
                    </a:cubicBezTo>
                    <a:cubicBezTo>
                      <a:pt x="417292" y="1256477"/>
                      <a:pt x="423606" y="1325193"/>
                      <a:pt x="429989" y="1393976"/>
                    </a:cubicBezTo>
                    <a:cubicBezTo>
                      <a:pt x="438137" y="1392143"/>
                      <a:pt x="446353" y="1390717"/>
                      <a:pt x="454298" y="1388341"/>
                    </a:cubicBezTo>
                    <a:cubicBezTo>
                      <a:pt x="579439" y="1351470"/>
                      <a:pt x="704581" y="1314668"/>
                      <a:pt x="829519" y="1277390"/>
                    </a:cubicBezTo>
                    <a:cubicBezTo>
                      <a:pt x="917383" y="1251181"/>
                      <a:pt x="1005111" y="1224360"/>
                      <a:pt x="1092839" y="1197810"/>
                    </a:cubicBezTo>
                    <a:cubicBezTo>
                      <a:pt x="1092295" y="1123527"/>
                      <a:pt x="1100987" y="1050465"/>
                      <a:pt x="1122647" y="979237"/>
                    </a:cubicBezTo>
                    <a:cubicBezTo>
                      <a:pt x="1067240" y="912898"/>
                      <a:pt x="1014074" y="844657"/>
                      <a:pt x="952283" y="784090"/>
                    </a:cubicBezTo>
                    <a:close/>
                  </a:path>
                </a:pathLst>
              </a:custGeom>
              <a:solidFill>
                <a:srgbClr val="F9D6BA"/>
              </a:solidFill>
              <a:ln w="4491" cap="flat">
                <a:noFill/>
                <a:prstDash val="solid"/>
                <a:miter/>
              </a:ln>
            </p:spPr>
            <p:txBody>
              <a:bodyPr rtlCol="0" anchor="ctr"/>
              <a:lstStyle/>
              <a:p>
                <a:endParaRPr lang="ko-KR" altLang="en-US"/>
              </a:p>
            </p:txBody>
          </p:sp>
          <p:sp>
            <p:nvSpPr>
              <p:cNvPr id="7" name="자유형: 도형 6">
                <a:extLst>
                  <a:ext uri="{FF2B5EF4-FFF2-40B4-BE49-F238E27FC236}">
                    <a16:creationId xmlns:a16="http://schemas.microsoft.com/office/drawing/2014/main" id="{25F8560B-FD73-4EAB-B343-225FE0E12A56}"/>
                  </a:ext>
                </a:extLst>
              </p:cNvPr>
              <p:cNvSpPr/>
              <p:nvPr/>
            </p:nvSpPr>
            <p:spPr>
              <a:xfrm>
                <a:off x="5974522" y="130"/>
                <a:ext cx="3616086" cy="5396347"/>
              </a:xfrm>
              <a:custGeom>
                <a:avLst/>
                <a:gdLst>
                  <a:gd name="connsiteX0" fmla="*/ 2937943 w 3616086"/>
                  <a:gd name="connsiteY0" fmla="*/ 2123541 h 5396347"/>
                  <a:gd name="connsiteX1" fmla="*/ 3079109 w 3616086"/>
                  <a:gd name="connsiteY1" fmla="*/ 2189948 h 5396347"/>
                  <a:gd name="connsiteX2" fmla="*/ 3539410 w 3616086"/>
                  <a:gd name="connsiteY2" fmla="*/ 3047945 h 5396347"/>
                  <a:gd name="connsiteX3" fmla="*/ 3615867 w 3616086"/>
                  <a:gd name="connsiteY3" fmla="*/ 3345419 h 5396347"/>
                  <a:gd name="connsiteX4" fmla="*/ 3593663 w 3616086"/>
                  <a:gd name="connsiteY4" fmla="*/ 4254613 h 5396347"/>
                  <a:gd name="connsiteX5" fmla="*/ 3554552 w 3616086"/>
                  <a:gd name="connsiteY5" fmla="*/ 4523026 h 5396347"/>
                  <a:gd name="connsiteX6" fmla="*/ 3543960 w 3616086"/>
                  <a:gd name="connsiteY6" fmla="*/ 4652513 h 5396347"/>
                  <a:gd name="connsiteX7" fmla="*/ 3502336 w 3616086"/>
                  <a:gd name="connsiteY7" fmla="*/ 5334646 h 5396347"/>
                  <a:gd name="connsiteX8" fmla="*/ 2514377 w 3616086"/>
                  <a:gd name="connsiteY8" fmla="*/ 5396301 h 5396347"/>
                  <a:gd name="connsiteX9" fmla="*/ 2157964 w 3616086"/>
                  <a:gd name="connsiteY9" fmla="*/ 5355696 h 5396347"/>
                  <a:gd name="connsiteX10" fmla="*/ 2107786 w 3616086"/>
                  <a:gd name="connsiteY10" fmla="*/ 5334782 h 5396347"/>
                  <a:gd name="connsiteX11" fmla="*/ 2097533 w 3616086"/>
                  <a:gd name="connsiteY11" fmla="*/ 5296961 h 5396347"/>
                  <a:gd name="connsiteX12" fmla="*/ 2017138 w 3616086"/>
                  <a:gd name="connsiteY12" fmla="*/ 5072073 h 5396347"/>
                  <a:gd name="connsiteX13" fmla="*/ 1903539 w 3616086"/>
                  <a:gd name="connsiteY13" fmla="*/ 4963636 h 5396347"/>
                  <a:gd name="connsiteX14" fmla="*/ 1672948 w 3616086"/>
                  <a:gd name="connsiteY14" fmla="*/ 4875229 h 5396347"/>
                  <a:gd name="connsiteX15" fmla="*/ 1623991 w 3616086"/>
                  <a:gd name="connsiteY15" fmla="*/ 4899130 h 5396347"/>
                  <a:gd name="connsiteX16" fmla="*/ 1604368 w 3616086"/>
                  <a:gd name="connsiteY16" fmla="*/ 4924253 h 5396347"/>
                  <a:gd name="connsiteX17" fmla="*/ 1519016 w 3616086"/>
                  <a:gd name="connsiteY17" fmla="*/ 4948290 h 5396347"/>
                  <a:gd name="connsiteX18" fmla="*/ 1455868 w 3616086"/>
                  <a:gd name="connsiteY18" fmla="*/ 4903340 h 5396347"/>
                  <a:gd name="connsiteX19" fmla="*/ 1458177 w 3616086"/>
                  <a:gd name="connsiteY19" fmla="*/ 4876315 h 5396347"/>
                  <a:gd name="connsiteX20" fmla="*/ 1525942 w 3616086"/>
                  <a:gd name="connsiteY20" fmla="*/ 4316403 h 5396347"/>
                  <a:gd name="connsiteX21" fmla="*/ 1550658 w 3616086"/>
                  <a:gd name="connsiteY21" fmla="*/ 4025855 h 5396347"/>
                  <a:gd name="connsiteX22" fmla="*/ 1690195 w 3616086"/>
                  <a:gd name="connsiteY22" fmla="*/ 3131870 h 5396347"/>
                  <a:gd name="connsiteX23" fmla="*/ 1673219 w 3616086"/>
                  <a:gd name="connsiteY23" fmla="*/ 3098599 h 5396347"/>
                  <a:gd name="connsiteX24" fmla="*/ 1024968 w 3616086"/>
                  <a:gd name="connsiteY24" fmla="*/ 2655273 h 5396347"/>
                  <a:gd name="connsiteX25" fmla="*/ 836340 w 3616086"/>
                  <a:gd name="connsiteY25" fmla="*/ 2515805 h 5396347"/>
                  <a:gd name="connsiteX26" fmla="*/ 605272 w 3616086"/>
                  <a:gd name="connsiteY26" fmla="*/ 2265114 h 5396347"/>
                  <a:gd name="connsiteX27" fmla="*/ 356348 w 3616086"/>
                  <a:gd name="connsiteY27" fmla="*/ 756015 h 5396347"/>
                  <a:gd name="connsiteX28" fmla="*/ 321378 w 3616086"/>
                  <a:gd name="connsiteY28" fmla="*/ 691033 h 5396347"/>
                  <a:gd name="connsiteX29" fmla="*/ 242274 w 3616086"/>
                  <a:gd name="connsiteY29" fmla="*/ 638342 h 5396347"/>
                  <a:gd name="connsiteX30" fmla="*/ 237996 w 3616086"/>
                  <a:gd name="connsiteY30" fmla="*/ 664756 h 5396347"/>
                  <a:gd name="connsiteX31" fmla="*/ 231681 w 3616086"/>
                  <a:gd name="connsiteY31" fmla="*/ 1021508 h 5396347"/>
                  <a:gd name="connsiteX32" fmla="*/ 177836 w 3616086"/>
                  <a:gd name="connsiteY32" fmla="*/ 1013427 h 5396347"/>
                  <a:gd name="connsiteX33" fmla="*/ 179058 w 3616086"/>
                  <a:gd name="connsiteY33" fmla="*/ 600318 h 5396347"/>
                  <a:gd name="connsiteX34" fmla="*/ 165953 w 3616086"/>
                  <a:gd name="connsiteY34" fmla="*/ 581238 h 5396347"/>
                  <a:gd name="connsiteX35" fmla="*/ 86034 w 3616086"/>
                  <a:gd name="connsiteY35" fmla="*/ 528411 h 5396347"/>
                  <a:gd name="connsiteX36" fmla="*/ 43460 w 3616086"/>
                  <a:gd name="connsiteY36" fmla="*/ 416917 h 5396347"/>
                  <a:gd name="connsiteX37" fmla="*/ 50386 w 3616086"/>
                  <a:gd name="connsiteY37" fmla="*/ 371967 h 5396347"/>
                  <a:gd name="connsiteX38" fmla="*/ 39861 w 3616086"/>
                  <a:gd name="connsiteY38" fmla="*/ 340596 h 5396347"/>
                  <a:gd name="connsiteX39" fmla="*/ 1497 w 3616086"/>
                  <a:gd name="connsiteY39" fmla="*/ 211109 h 5396347"/>
                  <a:gd name="connsiteX40" fmla="*/ 18608 w 3616086"/>
                  <a:gd name="connsiteY40" fmla="*/ 87054 h 5396347"/>
                  <a:gd name="connsiteX41" fmla="*/ 74626 w 3616086"/>
                  <a:gd name="connsiteY41" fmla="*/ 5233 h 5396347"/>
                  <a:gd name="connsiteX42" fmla="*/ 107083 w 3616086"/>
                  <a:gd name="connsiteY42" fmla="*/ 2857 h 5396347"/>
                  <a:gd name="connsiteX43" fmla="*/ 582526 w 3616086"/>
                  <a:gd name="connsiteY43" fmla="*/ 182998 h 5396347"/>
                  <a:gd name="connsiteX44" fmla="*/ 601538 w 3616086"/>
                  <a:gd name="connsiteY44" fmla="*/ 208393 h 5396347"/>
                  <a:gd name="connsiteX45" fmla="*/ 1022320 w 3616086"/>
                  <a:gd name="connsiteY45" fmla="*/ 1597376 h 5396347"/>
                  <a:gd name="connsiteX46" fmla="*/ 1249313 w 3616086"/>
                  <a:gd name="connsiteY46" fmla="*/ 1855128 h 5396347"/>
                  <a:gd name="connsiteX47" fmla="*/ 2169372 w 3616086"/>
                  <a:gd name="connsiteY47" fmla="*/ 2309521 h 5396347"/>
                  <a:gd name="connsiteX48" fmla="*/ 2274958 w 3616086"/>
                  <a:gd name="connsiteY48" fmla="*/ 2319843 h 5396347"/>
                  <a:gd name="connsiteX49" fmla="*/ 2299606 w 3616086"/>
                  <a:gd name="connsiteY49" fmla="*/ 2304836 h 5396347"/>
                  <a:gd name="connsiteX50" fmla="*/ 2906777 w 3616086"/>
                  <a:gd name="connsiteY50" fmla="*/ 2125306 h 5396347"/>
                  <a:gd name="connsiteX51" fmla="*/ 2937943 w 3616086"/>
                  <a:gd name="connsiteY51" fmla="*/ 2123541 h 53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616086" h="5396347">
                    <a:moveTo>
                      <a:pt x="2937943" y="2123541"/>
                    </a:moveTo>
                    <a:cubicBezTo>
                      <a:pt x="3001566" y="2110368"/>
                      <a:pt x="3045702" y="2141399"/>
                      <a:pt x="3079109" y="2189948"/>
                    </a:cubicBezTo>
                    <a:cubicBezTo>
                      <a:pt x="3124399" y="2255812"/>
                      <a:pt x="3418750" y="2834804"/>
                      <a:pt x="3539410" y="3047945"/>
                    </a:cubicBezTo>
                    <a:cubicBezTo>
                      <a:pt x="3591490" y="3139951"/>
                      <a:pt x="3612675" y="3240987"/>
                      <a:pt x="3615867" y="3345419"/>
                    </a:cubicBezTo>
                    <a:cubicBezTo>
                      <a:pt x="3617360" y="3392882"/>
                      <a:pt x="3611385" y="4118879"/>
                      <a:pt x="3593663" y="4254613"/>
                    </a:cubicBezTo>
                    <a:cubicBezTo>
                      <a:pt x="3581984" y="4344243"/>
                      <a:pt x="3570101" y="4433872"/>
                      <a:pt x="3554552" y="4523026"/>
                    </a:cubicBezTo>
                    <a:cubicBezTo>
                      <a:pt x="3547151" y="4565532"/>
                      <a:pt x="3547015" y="4609328"/>
                      <a:pt x="3543960" y="4652513"/>
                    </a:cubicBezTo>
                    <a:cubicBezTo>
                      <a:pt x="3534860" y="4781457"/>
                      <a:pt x="3506071" y="5325141"/>
                      <a:pt x="3502336" y="5334646"/>
                    </a:cubicBezTo>
                    <a:cubicBezTo>
                      <a:pt x="3493848" y="5341640"/>
                      <a:pt x="2614463" y="5398202"/>
                      <a:pt x="2514377" y="5396301"/>
                    </a:cubicBezTo>
                    <a:cubicBezTo>
                      <a:pt x="2394532" y="5394060"/>
                      <a:pt x="2275026" y="5384622"/>
                      <a:pt x="2157964" y="5355696"/>
                    </a:cubicBezTo>
                    <a:cubicBezTo>
                      <a:pt x="2140174" y="5351282"/>
                      <a:pt x="2123199" y="5344900"/>
                      <a:pt x="2107786" y="5334782"/>
                    </a:cubicBezTo>
                    <a:cubicBezTo>
                      <a:pt x="2095563" y="5324597"/>
                      <a:pt x="2095767" y="5310406"/>
                      <a:pt x="2097533" y="5296961"/>
                    </a:cubicBezTo>
                    <a:cubicBezTo>
                      <a:pt x="2109211" y="5208079"/>
                      <a:pt x="2078928" y="5134474"/>
                      <a:pt x="2017138" y="5072073"/>
                    </a:cubicBezTo>
                    <a:cubicBezTo>
                      <a:pt x="1980267" y="5034864"/>
                      <a:pt x="1944755" y="4996228"/>
                      <a:pt x="1903539" y="4963636"/>
                    </a:cubicBezTo>
                    <a:cubicBezTo>
                      <a:pt x="1835978" y="4910197"/>
                      <a:pt x="1762916" y="4871154"/>
                      <a:pt x="1672948" y="4875229"/>
                    </a:cubicBezTo>
                    <a:cubicBezTo>
                      <a:pt x="1652238" y="4876179"/>
                      <a:pt x="1636417" y="4882969"/>
                      <a:pt x="1623991" y="4899130"/>
                    </a:cubicBezTo>
                    <a:cubicBezTo>
                      <a:pt x="1617540" y="4907549"/>
                      <a:pt x="1611226" y="4916173"/>
                      <a:pt x="1604368" y="4924253"/>
                    </a:cubicBezTo>
                    <a:cubicBezTo>
                      <a:pt x="1579856" y="4952907"/>
                      <a:pt x="1554393" y="4961055"/>
                      <a:pt x="1519016" y="4948290"/>
                    </a:cubicBezTo>
                    <a:cubicBezTo>
                      <a:pt x="1494232" y="4939327"/>
                      <a:pt x="1468973" y="4929549"/>
                      <a:pt x="1455868" y="4903340"/>
                    </a:cubicBezTo>
                    <a:cubicBezTo>
                      <a:pt x="1454103" y="4894105"/>
                      <a:pt x="1455936" y="4885210"/>
                      <a:pt x="1458177" y="4876315"/>
                    </a:cubicBezTo>
                    <a:cubicBezTo>
                      <a:pt x="1485202" y="4771544"/>
                      <a:pt x="1522140" y="4396798"/>
                      <a:pt x="1525942" y="4316403"/>
                    </a:cubicBezTo>
                    <a:cubicBezTo>
                      <a:pt x="1530559" y="4219305"/>
                      <a:pt x="1539658" y="4122478"/>
                      <a:pt x="1550658" y="4025855"/>
                    </a:cubicBezTo>
                    <a:cubicBezTo>
                      <a:pt x="1573337" y="3827176"/>
                      <a:pt x="1662423" y="3230259"/>
                      <a:pt x="1690195" y="3131870"/>
                    </a:cubicBezTo>
                    <a:cubicBezTo>
                      <a:pt x="1695151" y="3114216"/>
                      <a:pt x="1683947" y="3107019"/>
                      <a:pt x="1673219" y="3098599"/>
                    </a:cubicBezTo>
                    <a:cubicBezTo>
                      <a:pt x="1590652" y="3033821"/>
                      <a:pt x="1054709" y="2672384"/>
                      <a:pt x="1024968" y="2655273"/>
                    </a:cubicBezTo>
                    <a:cubicBezTo>
                      <a:pt x="956660" y="2616094"/>
                      <a:pt x="895685" y="2567070"/>
                      <a:pt x="836340" y="2515805"/>
                    </a:cubicBezTo>
                    <a:cubicBezTo>
                      <a:pt x="761920" y="2451570"/>
                      <a:pt x="613760" y="2278559"/>
                      <a:pt x="605272" y="2265114"/>
                    </a:cubicBezTo>
                    <a:cubicBezTo>
                      <a:pt x="601199" y="2250923"/>
                      <a:pt x="362934" y="826971"/>
                      <a:pt x="356348" y="756015"/>
                    </a:cubicBezTo>
                    <a:cubicBezTo>
                      <a:pt x="353835" y="729058"/>
                      <a:pt x="345823" y="706854"/>
                      <a:pt x="321378" y="691033"/>
                    </a:cubicBezTo>
                    <a:cubicBezTo>
                      <a:pt x="294829" y="673787"/>
                      <a:pt x="268823" y="655725"/>
                      <a:pt x="242274" y="638342"/>
                    </a:cubicBezTo>
                    <a:cubicBezTo>
                      <a:pt x="235551" y="648052"/>
                      <a:pt x="237996" y="656676"/>
                      <a:pt x="237996" y="664756"/>
                    </a:cubicBezTo>
                    <a:cubicBezTo>
                      <a:pt x="237792" y="771089"/>
                      <a:pt x="238946" y="1009761"/>
                      <a:pt x="231681" y="1021508"/>
                    </a:cubicBezTo>
                    <a:cubicBezTo>
                      <a:pt x="219866" y="1033933"/>
                      <a:pt x="174237" y="1024903"/>
                      <a:pt x="177836" y="1013427"/>
                    </a:cubicBezTo>
                    <a:cubicBezTo>
                      <a:pt x="178175" y="875724"/>
                      <a:pt x="178447" y="738021"/>
                      <a:pt x="179058" y="600318"/>
                    </a:cubicBezTo>
                    <a:cubicBezTo>
                      <a:pt x="179126" y="589997"/>
                      <a:pt x="173286" y="585923"/>
                      <a:pt x="165953" y="581238"/>
                    </a:cubicBezTo>
                    <a:cubicBezTo>
                      <a:pt x="139132" y="563923"/>
                      <a:pt x="112515" y="546269"/>
                      <a:pt x="86034" y="528411"/>
                    </a:cubicBezTo>
                    <a:cubicBezTo>
                      <a:pt x="45768" y="501318"/>
                      <a:pt x="33885" y="463293"/>
                      <a:pt x="43460" y="416917"/>
                    </a:cubicBezTo>
                    <a:cubicBezTo>
                      <a:pt x="46515" y="402047"/>
                      <a:pt x="48416" y="386973"/>
                      <a:pt x="50386" y="371967"/>
                    </a:cubicBezTo>
                    <a:cubicBezTo>
                      <a:pt x="51947" y="359948"/>
                      <a:pt x="47941" y="349559"/>
                      <a:pt x="39861" y="340596"/>
                    </a:cubicBezTo>
                    <a:cubicBezTo>
                      <a:pt x="6589" y="303522"/>
                      <a:pt x="-4343" y="258029"/>
                      <a:pt x="1497" y="211109"/>
                    </a:cubicBezTo>
                    <a:cubicBezTo>
                      <a:pt x="6657" y="169825"/>
                      <a:pt x="9917" y="127998"/>
                      <a:pt x="18608" y="87054"/>
                    </a:cubicBezTo>
                    <a:cubicBezTo>
                      <a:pt x="26077" y="51813"/>
                      <a:pt x="42373" y="23295"/>
                      <a:pt x="74626" y="5233"/>
                    </a:cubicBezTo>
                    <a:cubicBezTo>
                      <a:pt x="85286" y="-742"/>
                      <a:pt x="95132" y="-1693"/>
                      <a:pt x="107083" y="2857"/>
                    </a:cubicBezTo>
                    <a:cubicBezTo>
                      <a:pt x="265428" y="63289"/>
                      <a:pt x="423841" y="123449"/>
                      <a:pt x="582526" y="182998"/>
                    </a:cubicBezTo>
                    <a:cubicBezTo>
                      <a:pt x="595902" y="188023"/>
                      <a:pt x="598686" y="197325"/>
                      <a:pt x="601538" y="208393"/>
                    </a:cubicBezTo>
                    <a:cubicBezTo>
                      <a:pt x="645470" y="379096"/>
                      <a:pt x="981172" y="1474882"/>
                      <a:pt x="1022320" y="1597376"/>
                    </a:cubicBezTo>
                    <a:cubicBezTo>
                      <a:pt x="1061975" y="1715456"/>
                      <a:pt x="1137344" y="1800604"/>
                      <a:pt x="1249313" y="1855128"/>
                    </a:cubicBezTo>
                    <a:cubicBezTo>
                      <a:pt x="1431084" y="1943671"/>
                      <a:pt x="2045181" y="2245219"/>
                      <a:pt x="2169372" y="2309521"/>
                    </a:cubicBezTo>
                    <a:cubicBezTo>
                      <a:pt x="2205292" y="2328126"/>
                      <a:pt x="2238223" y="2332336"/>
                      <a:pt x="2274958" y="2319843"/>
                    </a:cubicBezTo>
                    <a:cubicBezTo>
                      <a:pt x="2280797" y="2310947"/>
                      <a:pt x="2289828" y="2307620"/>
                      <a:pt x="2299606" y="2304836"/>
                    </a:cubicBezTo>
                    <a:cubicBezTo>
                      <a:pt x="2502154" y="2245491"/>
                      <a:pt x="2704364" y="2185059"/>
                      <a:pt x="2906777" y="2125306"/>
                    </a:cubicBezTo>
                    <a:cubicBezTo>
                      <a:pt x="2917097" y="2122115"/>
                      <a:pt x="2927350" y="2119263"/>
                      <a:pt x="2937943" y="2123541"/>
                    </a:cubicBezTo>
                    <a:close/>
                  </a:path>
                </a:pathLst>
              </a:custGeom>
              <a:solidFill>
                <a:srgbClr val="4963B7"/>
              </a:solidFill>
              <a:ln w="6788" cap="flat">
                <a:noFill/>
                <a:prstDash val="solid"/>
                <a:miter/>
              </a:ln>
            </p:spPr>
            <p:txBody>
              <a:bodyPr rtlCol="0" anchor="ctr"/>
              <a:lstStyle/>
              <a:p>
                <a:endParaRPr lang="ko-KR" altLang="en-US"/>
              </a:p>
            </p:txBody>
          </p:sp>
          <p:sp>
            <p:nvSpPr>
              <p:cNvPr id="8" name="자유형: 도형 7">
                <a:extLst>
                  <a:ext uri="{FF2B5EF4-FFF2-40B4-BE49-F238E27FC236}">
                    <a16:creationId xmlns:a16="http://schemas.microsoft.com/office/drawing/2014/main" id="{BF11C759-2050-4A3D-A33D-CDB36BCF8F65}"/>
                  </a:ext>
                </a:extLst>
              </p:cNvPr>
              <p:cNvSpPr/>
              <p:nvPr/>
            </p:nvSpPr>
            <p:spPr>
              <a:xfrm>
                <a:off x="8144412" y="632673"/>
                <a:ext cx="1229628" cy="1406087"/>
              </a:xfrm>
              <a:custGeom>
                <a:avLst/>
                <a:gdLst>
                  <a:gd name="connsiteX0" fmla="*/ 24 w 1229628"/>
                  <a:gd name="connsiteY0" fmla="*/ 294447 h 1406087"/>
                  <a:gd name="connsiteX1" fmla="*/ 89925 w 1229628"/>
                  <a:gd name="connsiteY1" fmla="*/ 119262 h 1406087"/>
                  <a:gd name="connsiteX2" fmla="*/ 336134 w 1229628"/>
                  <a:gd name="connsiteY2" fmla="*/ 2540 h 1406087"/>
                  <a:gd name="connsiteX3" fmla="*/ 707553 w 1229628"/>
                  <a:gd name="connsiteY3" fmla="*/ 13744 h 1406087"/>
                  <a:gd name="connsiteX4" fmla="*/ 1133360 w 1229628"/>
                  <a:gd name="connsiteY4" fmla="*/ 310403 h 1406087"/>
                  <a:gd name="connsiteX5" fmla="*/ 1229508 w 1229628"/>
                  <a:gd name="connsiteY5" fmla="*/ 651674 h 1406087"/>
                  <a:gd name="connsiteX6" fmla="*/ 1197459 w 1229628"/>
                  <a:gd name="connsiteY6" fmla="*/ 890414 h 1406087"/>
                  <a:gd name="connsiteX7" fmla="*/ 1198884 w 1229628"/>
                  <a:gd name="connsiteY7" fmla="*/ 1162086 h 1406087"/>
                  <a:gd name="connsiteX8" fmla="*/ 1142459 w 1229628"/>
                  <a:gd name="connsiteY8" fmla="*/ 1331227 h 1406087"/>
                  <a:gd name="connsiteX9" fmla="*/ 1071909 w 1229628"/>
                  <a:gd name="connsiteY9" fmla="*/ 1393832 h 1406087"/>
                  <a:gd name="connsiteX10" fmla="*/ 923953 w 1229628"/>
                  <a:gd name="connsiteY10" fmla="*/ 1381474 h 1406087"/>
                  <a:gd name="connsiteX11" fmla="*/ 663078 w 1229628"/>
                  <a:gd name="connsiteY11" fmla="*/ 1123246 h 1406087"/>
                  <a:gd name="connsiteX12" fmla="*/ 522862 w 1229628"/>
                  <a:gd name="connsiteY12" fmla="*/ 983913 h 1406087"/>
                  <a:gd name="connsiteX13" fmla="*/ 370085 w 1229628"/>
                  <a:gd name="connsiteY13" fmla="*/ 646921 h 1406087"/>
                  <a:gd name="connsiteX14" fmla="*/ 285344 w 1229628"/>
                  <a:gd name="connsiteY14" fmla="*/ 448514 h 1406087"/>
                  <a:gd name="connsiteX15" fmla="*/ 146283 w 1229628"/>
                  <a:gd name="connsiteY15" fmla="*/ 347545 h 1406087"/>
                  <a:gd name="connsiteX16" fmla="*/ 24 w 1229628"/>
                  <a:gd name="connsiteY16" fmla="*/ 294447 h 14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29628" h="1406087">
                    <a:moveTo>
                      <a:pt x="24" y="294447"/>
                    </a:moveTo>
                    <a:cubicBezTo>
                      <a:pt x="18494" y="230144"/>
                      <a:pt x="47012" y="170935"/>
                      <a:pt x="89925" y="119262"/>
                    </a:cubicBezTo>
                    <a:cubicBezTo>
                      <a:pt x="153888" y="42330"/>
                      <a:pt x="239307" y="7837"/>
                      <a:pt x="336134" y="2540"/>
                    </a:cubicBezTo>
                    <a:cubicBezTo>
                      <a:pt x="460054" y="-4250"/>
                      <a:pt x="584448" y="3627"/>
                      <a:pt x="707553" y="13744"/>
                    </a:cubicBezTo>
                    <a:cubicBezTo>
                      <a:pt x="903379" y="29836"/>
                      <a:pt x="1042441" y="138614"/>
                      <a:pt x="1133360" y="310403"/>
                    </a:cubicBezTo>
                    <a:cubicBezTo>
                      <a:pt x="1189853" y="417076"/>
                      <a:pt x="1227131" y="529520"/>
                      <a:pt x="1229508" y="651674"/>
                    </a:cubicBezTo>
                    <a:cubicBezTo>
                      <a:pt x="1231069" y="732951"/>
                      <a:pt x="1217354" y="812327"/>
                      <a:pt x="1197459" y="890414"/>
                    </a:cubicBezTo>
                    <a:cubicBezTo>
                      <a:pt x="1174236" y="981469"/>
                      <a:pt x="1168193" y="1071302"/>
                      <a:pt x="1198884" y="1162086"/>
                    </a:cubicBezTo>
                    <a:cubicBezTo>
                      <a:pt x="1220137" y="1225030"/>
                      <a:pt x="1180144" y="1282881"/>
                      <a:pt x="1142459" y="1331227"/>
                    </a:cubicBezTo>
                    <a:cubicBezTo>
                      <a:pt x="1122971" y="1356282"/>
                      <a:pt x="1100632" y="1380319"/>
                      <a:pt x="1071909" y="1393832"/>
                    </a:cubicBezTo>
                    <a:cubicBezTo>
                      <a:pt x="1025465" y="1415764"/>
                      <a:pt x="969040" y="1406190"/>
                      <a:pt x="923953" y="1381474"/>
                    </a:cubicBezTo>
                    <a:cubicBezTo>
                      <a:pt x="819589" y="1324369"/>
                      <a:pt x="741911" y="1209345"/>
                      <a:pt x="663078" y="1123246"/>
                    </a:cubicBezTo>
                    <a:cubicBezTo>
                      <a:pt x="618535" y="1074629"/>
                      <a:pt x="565572" y="1034160"/>
                      <a:pt x="522862" y="983913"/>
                    </a:cubicBezTo>
                    <a:cubicBezTo>
                      <a:pt x="442399" y="889123"/>
                      <a:pt x="404035" y="766494"/>
                      <a:pt x="370085" y="646921"/>
                    </a:cubicBezTo>
                    <a:cubicBezTo>
                      <a:pt x="350258" y="577254"/>
                      <a:pt x="330295" y="505279"/>
                      <a:pt x="285344" y="448514"/>
                    </a:cubicBezTo>
                    <a:cubicBezTo>
                      <a:pt x="249153" y="402749"/>
                      <a:pt x="199246" y="370699"/>
                      <a:pt x="146283" y="347545"/>
                    </a:cubicBezTo>
                    <a:cubicBezTo>
                      <a:pt x="132975" y="341774"/>
                      <a:pt x="-2081" y="301848"/>
                      <a:pt x="24" y="294447"/>
                    </a:cubicBezTo>
                    <a:close/>
                  </a:path>
                </a:pathLst>
              </a:custGeom>
              <a:solidFill>
                <a:srgbClr val="4A64B7"/>
              </a:solidFill>
              <a:ln w="6788" cap="flat">
                <a:noFill/>
                <a:prstDash val="solid"/>
                <a:miter/>
              </a:ln>
            </p:spPr>
            <p:txBody>
              <a:bodyPr rtlCol="0" anchor="ctr"/>
              <a:lstStyle/>
              <a:p>
                <a:endParaRPr lang="ko-KR" altLang="en-US"/>
              </a:p>
            </p:txBody>
          </p:sp>
          <p:sp>
            <p:nvSpPr>
              <p:cNvPr id="9" name="자유형: 도형 8">
                <a:extLst>
                  <a:ext uri="{FF2B5EF4-FFF2-40B4-BE49-F238E27FC236}">
                    <a16:creationId xmlns:a16="http://schemas.microsoft.com/office/drawing/2014/main" id="{9BF7E4E2-4CAE-4D90-8798-B1FC253C8006}"/>
                  </a:ext>
                </a:extLst>
              </p:cNvPr>
              <p:cNvSpPr/>
              <p:nvPr/>
            </p:nvSpPr>
            <p:spPr>
              <a:xfrm>
                <a:off x="5768713" y="982638"/>
                <a:ext cx="823013" cy="1427588"/>
              </a:xfrm>
              <a:custGeom>
                <a:avLst/>
                <a:gdLst>
                  <a:gd name="connsiteX0" fmla="*/ 675891 w 823013"/>
                  <a:gd name="connsiteY0" fmla="*/ 2469 h 1427588"/>
                  <a:gd name="connsiteX1" fmla="*/ 817532 w 823013"/>
                  <a:gd name="connsiteY1" fmla="*/ 125913 h 1427588"/>
                  <a:gd name="connsiteX2" fmla="*/ 821063 w 823013"/>
                  <a:gd name="connsiteY2" fmla="*/ 1338286 h 1427588"/>
                  <a:gd name="connsiteX3" fmla="*/ 699249 w 823013"/>
                  <a:gd name="connsiteY3" fmla="*/ 1427575 h 1427588"/>
                  <a:gd name="connsiteX4" fmla="*/ 385003 w 823013"/>
                  <a:gd name="connsiteY4" fmla="*/ 1382557 h 1427588"/>
                  <a:gd name="connsiteX5" fmla="*/ 126572 w 823013"/>
                  <a:gd name="connsiteY5" fmla="*/ 1418884 h 1427588"/>
                  <a:gd name="connsiteX6" fmla="*/ 72 w 823013"/>
                  <a:gd name="connsiteY6" fmla="*/ 1294082 h 1427588"/>
                  <a:gd name="connsiteX7" fmla="*/ 4 w 823013"/>
                  <a:gd name="connsiteY7" fmla="*/ 125642 h 1427588"/>
                  <a:gd name="connsiteX8" fmla="*/ 141714 w 823013"/>
                  <a:gd name="connsiteY8" fmla="*/ 2266 h 1427588"/>
                  <a:gd name="connsiteX9" fmla="*/ 352614 w 823013"/>
                  <a:gd name="connsiteY9" fmla="*/ 34179 h 1427588"/>
                  <a:gd name="connsiteX10" fmla="*/ 675891 w 823013"/>
                  <a:gd name="connsiteY10" fmla="*/ 2469 h 142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013" h="1427588">
                    <a:moveTo>
                      <a:pt x="675891" y="2469"/>
                    </a:moveTo>
                    <a:cubicBezTo>
                      <a:pt x="757507" y="-8395"/>
                      <a:pt x="817260" y="43006"/>
                      <a:pt x="817532" y="125913"/>
                    </a:cubicBezTo>
                    <a:cubicBezTo>
                      <a:pt x="818007" y="269728"/>
                      <a:pt x="826834" y="1320156"/>
                      <a:pt x="821063" y="1338286"/>
                    </a:cubicBezTo>
                    <a:cubicBezTo>
                      <a:pt x="804087" y="1391113"/>
                      <a:pt x="755131" y="1428390"/>
                      <a:pt x="699249" y="1427575"/>
                    </a:cubicBezTo>
                    <a:cubicBezTo>
                      <a:pt x="646761" y="1426829"/>
                      <a:pt x="502268" y="1366668"/>
                      <a:pt x="385003" y="1382557"/>
                    </a:cubicBezTo>
                    <a:cubicBezTo>
                      <a:pt x="317645" y="1392403"/>
                      <a:pt x="145312" y="1416168"/>
                      <a:pt x="126572" y="1418884"/>
                    </a:cubicBezTo>
                    <a:cubicBezTo>
                      <a:pt x="54868" y="1429273"/>
                      <a:pt x="-879" y="1355057"/>
                      <a:pt x="72" y="1294082"/>
                    </a:cubicBezTo>
                    <a:cubicBezTo>
                      <a:pt x="2381" y="1138181"/>
                      <a:pt x="2041" y="359153"/>
                      <a:pt x="4" y="125642"/>
                    </a:cubicBezTo>
                    <a:cubicBezTo>
                      <a:pt x="-539" y="62697"/>
                      <a:pt x="54528" y="-14234"/>
                      <a:pt x="141714" y="2266"/>
                    </a:cubicBezTo>
                    <a:cubicBezTo>
                      <a:pt x="211516" y="15506"/>
                      <a:pt x="282268" y="23790"/>
                      <a:pt x="352614" y="34179"/>
                    </a:cubicBezTo>
                    <a:cubicBezTo>
                      <a:pt x="468249" y="49321"/>
                      <a:pt x="650292" y="5932"/>
                      <a:pt x="675891" y="2469"/>
                    </a:cubicBezTo>
                    <a:close/>
                  </a:path>
                </a:pathLst>
              </a:custGeom>
              <a:solidFill>
                <a:srgbClr val="D5E9F1"/>
              </a:solidFill>
              <a:ln w="6788" cap="flat">
                <a:noFill/>
                <a:prstDash val="solid"/>
                <a:miter/>
              </a:ln>
            </p:spPr>
            <p:txBody>
              <a:bodyPr rtlCol="0" anchor="ctr"/>
              <a:lstStyle/>
              <a:p>
                <a:endParaRPr lang="ko-KR" altLang="en-US"/>
              </a:p>
            </p:txBody>
          </p:sp>
          <p:sp>
            <p:nvSpPr>
              <p:cNvPr id="10" name="자유형: 도형 9">
                <a:extLst>
                  <a:ext uri="{FF2B5EF4-FFF2-40B4-BE49-F238E27FC236}">
                    <a16:creationId xmlns:a16="http://schemas.microsoft.com/office/drawing/2014/main" id="{4BA29348-4E34-4D5C-A84D-6C9A6677150E}"/>
                  </a:ext>
                </a:extLst>
              </p:cNvPr>
              <p:cNvSpPr/>
              <p:nvPr/>
            </p:nvSpPr>
            <p:spPr>
              <a:xfrm>
                <a:off x="7815158" y="1335101"/>
                <a:ext cx="644165" cy="788592"/>
              </a:xfrm>
              <a:custGeom>
                <a:avLst/>
                <a:gdLst>
                  <a:gd name="connsiteX0" fmla="*/ 415377 w 644165"/>
                  <a:gd name="connsiteY0" fmla="*/ 778452 h 788592"/>
                  <a:gd name="connsiteX1" fmla="*/ 313865 w 644165"/>
                  <a:gd name="connsiteY1" fmla="*/ 788570 h 788592"/>
                  <a:gd name="connsiteX2" fmla="*/ 122112 w 644165"/>
                  <a:gd name="connsiteY2" fmla="*/ 701113 h 788592"/>
                  <a:gd name="connsiteX3" fmla="*/ 9329 w 644165"/>
                  <a:gd name="connsiteY3" fmla="*/ 472626 h 788592"/>
                  <a:gd name="connsiteX4" fmla="*/ 32755 w 644165"/>
                  <a:gd name="connsiteY4" fmla="*/ 243121 h 788592"/>
                  <a:gd name="connsiteX5" fmla="*/ 190760 w 644165"/>
                  <a:gd name="connsiteY5" fmla="*/ 7844 h 788592"/>
                  <a:gd name="connsiteX6" fmla="*/ 204680 w 644165"/>
                  <a:gd name="connsiteY6" fmla="*/ 2276 h 788592"/>
                  <a:gd name="connsiteX7" fmla="*/ 228309 w 644165"/>
                  <a:gd name="connsiteY7" fmla="*/ 5264 h 788592"/>
                  <a:gd name="connsiteX8" fmla="*/ 609777 w 644165"/>
                  <a:gd name="connsiteY8" fmla="*/ 243732 h 788592"/>
                  <a:gd name="connsiteX9" fmla="*/ 631506 w 644165"/>
                  <a:gd name="connsiteY9" fmla="*/ 267022 h 788592"/>
                  <a:gd name="connsiteX10" fmla="*/ 643388 w 644165"/>
                  <a:gd name="connsiteY10" fmla="*/ 307287 h 788592"/>
                  <a:gd name="connsiteX11" fmla="*/ 633746 w 644165"/>
                  <a:gd name="connsiteY11" fmla="*/ 440577 h 788592"/>
                  <a:gd name="connsiteX12" fmla="*/ 633407 w 644165"/>
                  <a:gd name="connsiteY12" fmla="*/ 603607 h 788592"/>
                  <a:gd name="connsiteX13" fmla="*/ 641215 w 644165"/>
                  <a:gd name="connsiteY13" fmla="*/ 648897 h 788592"/>
                  <a:gd name="connsiteX14" fmla="*/ 614259 w 644165"/>
                  <a:gd name="connsiteY14" fmla="*/ 701589 h 788592"/>
                  <a:gd name="connsiteX15" fmla="*/ 426512 w 644165"/>
                  <a:gd name="connsiteY15" fmla="*/ 780150 h 788592"/>
                  <a:gd name="connsiteX16" fmla="*/ 415377 w 644165"/>
                  <a:gd name="connsiteY16" fmla="*/ 778452 h 78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165" h="788592">
                    <a:moveTo>
                      <a:pt x="415377" y="778452"/>
                    </a:moveTo>
                    <a:cubicBezTo>
                      <a:pt x="381562" y="781372"/>
                      <a:pt x="348290" y="788094"/>
                      <a:pt x="313865" y="788570"/>
                    </a:cubicBezTo>
                    <a:cubicBezTo>
                      <a:pt x="235371" y="789520"/>
                      <a:pt x="170662" y="760255"/>
                      <a:pt x="122112" y="701113"/>
                    </a:cubicBezTo>
                    <a:cubicBezTo>
                      <a:pt x="67316" y="634231"/>
                      <a:pt x="27662" y="558046"/>
                      <a:pt x="9329" y="472626"/>
                    </a:cubicBezTo>
                    <a:cubicBezTo>
                      <a:pt x="-7850" y="392911"/>
                      <a:pt x="-2011" y="316047"/>
                      <a:pt x="32755" y="243121"/>
                    </a:cubicBezTo>
                    <a:cubicBezTo>
                      <a:pt x="73767" y="157023"/>
                      <a:pt x="129242" y="80362"/>
                      <a:pt x="190760" y="7844"/>
                    </a:cubicBezTo>
                    <a:cubicBezTo>
                      <a:pt x="192661" y="5603"/>
                      <a:pt x="202303" y="4109"/>
                      <a:pt x="204680" y="2276"/>
                    </a:cubicBezTo>
                    <a:cubicBezTo>
                      <a:pt x="213303" y="-2816"/>
                      <a:pt x="220908" y="1733"/>
                      <a:pt x="228309" y="5264"/>
                    </a:cubicBezTo>
                    <a:cubicBezTo>
                      <a:pt x="364111" y="70856"/>
                      <a:pt x="492580" y="148263"/>
                      <a:pt x="609777" y="243732"/>
                    </a:cubicBezTo>
                    <a:cubicBezTo>
                      <a:pt x="618061" y="250454"/>
                      <a:pt x="625259" y="258263"/>
                      <a:pt x="631506" y="267022"/>
                    </a:cubicBezTo>
                    <a:cubicBezTo>
                      <a:pt x="639450" y="279312"/>
                      <a:pt x="640536" y="293504"/>
                      <a:pt x="643388" y="307287"/>
                    </a:cubicBezTo>
                    <a:cubicBezTo>
                      <a:pt x="646783" y="352170"/>
                      <a:pt x="638228" y="396306"/>
                      <a:pt x="633746" y="440577"/>
                    </a:cubicBezTo>
                    <a:cubicBezTo>
                      <a:pt x="628246" y="495034"/>
                      <a:pt x="628925" y="549287"/>
                      <a:pt x="633407" y="603607"/>
                    </a:cubicBezTo>
                    <a:cubicBezTo>
                      <a:pt x="639042" y="618206"/>
                      <a:pt x="643524" y="632941"/>
                      <a:pt x="641215" y="648897"/>
                    </a:cubicBezTo>
                    <a:cubicBezTo>
                      <a:pt x="642030" y="671441"/>
                      <a:pt x="631030" y="689027"/>
                      <a:pt x="614259" y="701589"/>
                    </a:cubicBezTo>
                    <a:cubicBezTo>
                      <a:pt x="558376" y="743348"/>
                      <a:pt x="492920" y="763107"/>
                      <a:pt x="426512" y="780150"/>
                    </a:cubicBezTo>
                    <a:cubicBezTo>
                      <a:pt x="422778" y="781101"/>
                      <a:pt x="418976" y="779471"/>
                      <a:pt x="415377" y="778452"/>
                    </a:cubicBezTo>
                    <a:close/>
                  </a:path>
                </a:pathLst>
              </a:custGeom>
              <a:solidFill>
                <a:srgbClr val="D5E9F1"/>
              </a:solidFill>
              <a:ln w="6788" cap="flat">
                <a:noFill/>
                <a:prstDash val="solid"/>
                <a:miter/>
              </a:ln>
            </p:spPr>
            <p:txBody>
              <a:bodyPr rtlCol="0" anchor="ctr"/>
              <a:lstStyle/>
              <a:p>
                <a:endParaRPr lang="ko-KR" altLang="en-US"/>
              </a:p>
            </p:txBody>
          </p:sp>
          <p:sp>
            <p:nvSpPr>
              <p:cNvPr id="11" name="자유형: 도형 10">
                <a:extLst>
                  <a:ext uri="{FF2B5EF4-FFF2-40B4-BE49-F238E27FC236}">
                    <a16:creationId xmlns:a16="http://schemas.microsoft.com/office/drawing/2014/main" id="{56FF0138-407D-48B5-861D-095A92E357BE}"/>
                  </a:ext>
                </a:extLst>
              </p:cNvPr>
              <p:cNvSpPr/>
              <p:nvPr/>
            </p:nvSpPr>
            <p:spPr>
              <a:xfrm>
                <a:off x="6152901" y="2360445"/>
                <a:ext cx="60637" cy="1926211"/>
              </a:xfrm>
              <a:custGeom>
                <a:avLst/>
                <a:gdLst>
                  <a:gd name="connsiteX0" fmla="*/ 747 w 60637"/>
                  <a:gd name="connsiteY0" fmla="*/ 4682 h 1926211"/>
                  <a:gd name="connsiteX1" fmla="*/ 56901 w 60637"/>
                  <a:gd name="connsiteY1" fmla="*/ 2373 h 1926211"/>
                  <a:gd name="connsiteX2" fmla="*/ 59753 w 60637"/>
                  <a:gd name="connsiteY2" fmla="*/ 1879292 h 1926211"/>
                  <a:gd name="connsiteX3" fmla="*/ 49432 w 60637"/>
                  <a:gd name="connsiteY3" fmla="*/ 1926212 h 1926211"/>
                  <a:gd name="connsiteX4" fmla="*/ 0 w 60637"/>
                  <a:gd name="connsiteY4" fmla="*/ 1908625 h 1926211"/>
                  <a:gd name="connsiteX5" fmla="*/ 951 w 60637"/>
                  <a:gd name="connsiteY5" fmla="*/ 1894977 h 1926211"/>
                  <a:gd name="connsiteX6" fmla="*/ 747 w 60637"/>
                  <a:gd name="connsiteY6" fmla="*/ 4682 h 1926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637" h="1926211">
                    <a:moveTo>
                      <a:pt x="747" y="4682"/>
                    </a:moveTo>
                    <a:cubicBezTo>
                      <a:pt x="17043" y="268"/>
                      <a:pt x="40605" y="-2041"/>
                      <a:pt x="56901" y="2373"/>
                    </a:cubicBezTo>
                    <a:cubicBezTo>
                      <a:pt x="56901" y="15953"/>
                      <a:pt x="60024" y="1270152"/>
                      <a:pt x="59753" y="1879292"/>
                    </a:cubicBezTo>
                    <a:cubicBezTo>
                      <a:pt x="59753" y="1895317"/>
                      <a:pt x="65117" y="1913310"/>
                      <a:pt x="49432" y="1926212"/>
                    </a:cubicBezTo>
                    <a:cubicBezTo>
                      <a:pt x="32117" y="1922681"/>
                      <a:pt x="14463" y="1920168"/>
                      <a:pt x="0" y="1908625"/>
                    </a:cubicBezTo>
                    <a:cubicBezTo>
                      <a:pt x="339" y="1904076"/>
                      <a:pt x="951" y="1899527"/>
                      <a:pt x="951" y="1894977"/>
                    </a:cubicBezTo>
                    <a:cubicBezTo>
                      <a:pt x="883" y="1264924"/>
                      <a:pt x="815" y="634803"/>
                      <a:pt x="747" y="4682"/>
                    </a:cubicBezTo>
                    <a:close/>
                  </a:path>
                </a:pathLst>
              </a:custGeom>
              <a:solidFill>
                <a:srgbClr val="3C53AC"/>
              </a:solidFill>
              <a:ln w="6788" cap="flat">
                <a:noFill/>
                <a:prstDash val="solid"/>
                <a:miter/>
              </a:ln>
            </p:spPr>
            <p:txBody>
              <a:bodyPr rtlCol="0" anchor="ctr"/>
              <a:lstStyle/>
              <a:p>
                <a:endParaRPr lang="ko-KR" altLang="en-US"/>
              </a:p>
            </p:txBody>
          </p:sp>
          <p:sp>
            <p:nvSpPr>
              <p:cNvPr id="12" name="자유형: 도형 11">
                <a:extLst>
                  <a:ext uri="{FF2B5EF4-FFF2-40B4-BE49-F238E27FC236}">
                    <a16:creationId xmlns:a16="http://schemas.microsoft.com/office/drawing/2014/main" id="{B8792FD3-3B84-4010-A9A4-241B4BCAFAC2}"/>
                  </a:ext>
                </a:extLst>
              </p:cNvPr>
              <p:cNvSpPr/>
              <p:nvPr/>
            </p:nvSpPr>
            <p:spPr>
              <a:xfrm>
                <a:off x="8442183" y="1683944"/>
                <a:ext cx="329727" cy="303042"/>
              </a:xfrm>
              <a:custGeom>
                <a:avLst/>
                <a:gdLst>
                  <a:gd name="connsiteX0" fmla="*/ 0 w 329727"/>
                  <a:gd name="connsiteY0" fmla="*/ 261215 h 303042"/>
                  <a:gd name="connsiteX1" fmla="*/ 301684 w 329727"/>
                  <a:gd name="connsiteY1" fmla="*/ 0 h 303042"/>
                  <a:gd name="connsiteX2" fmla="*/ 329727 w 329727"/>
                  <a:gd name="connsiteY2" fmla="*/ 26142 h 303042"/>
                  <a:gd name="connsiteX3" fmla="*/ 37753 w 329727"/>
                  <a:gd name="connsiteY3" fmla="*/ 277851 h 303042"/>
                  <a:gd name="connsiteX4" fmla="*/ 8420 w 329727"/>
                  <a:gd name="connsiteY4" fmla="*/ 303042 h 303042"/>
                  <a:gd name="connsiteX5" fmla="*/ 0 w 329727"/>
                  <a:gd name="connsiteY5" fmla="*/ 261215 h 30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9727" h="303042">
                    <a:moveTo>
                      <a:pt x="0" y="261215"/>
                    </a:moveTo>
                    <a:cubicBezTo>
                      <a:pt x="98321" y="171586"/>
                      <a:pt x="199833" y="85623"/>
                      <a:pt x="301684" y="0"/>
                    </a:cubicBezTo>
                    <a:cubicBezTo>
                      <a:pt x="313023" y="6586"/>
                      <a:pt x="321307" y="16432"/>
                      <a:pt x="329727" y="26142"/>
                    </a:cubicBezTo>
                    <a:cubicBezTo>
                      <a:pt x="230048" y="107351"/>
                      <a:pt x="132474" y="191006"/>
                      <a:pt x="37753" y="277851"/>
                    </a:cubicBezTo>
                    <a:cubicBezTo>
                      <a:pt x="28247" y="286542"/>
                      <a:pt x="18197" y="294623"/>
                      <a:pt x="8420" y="303042"/>
                    </a:cubicBezTo>
                    <a:cubicBezTo>
                      <a:pt x="5568" y="289122"/>
                      <a:pt x="2784" y="275135"/>
                      <a:pt x="0" y="261215"/>
                    </a:cubicBezTo>
                    <a:close/>
                  </a:path>
                </a:pathLst>
              </a:custGeom>
              <a:solidFill>
                <a:srgbClr val="152842"/>
              </a:solidFill>
              <a:ln w="6788" cap="flat">
                <a:noFill/>
                <a:prstDash val="solid"/>
                <a:miter/>
              </a:ln>
            </p:spPr>
            <p:txBody>
              <a:bodyPr rtlCol="0" anchor="ctr"/>
              <a:lstStyle/>
              <a:p>
                <a:endParaRPr lang="ko-KR" altLang="en-US"/>
              </a:p>
            </p:txBody>
          </p:sp>
          <p:sp>
            <p:nvSpPr>
              <p:cNvPr id="13" name="자유형: 도형 12">
                <a:extLst>
                  <a:ext uri="{FF2B5EF4-FFF2-40B4-BE49-F238E27FC236}">
                    <a16:creationId xmlns:a16="http://schemas.microsoft.com/office/drawing/2014/main" id="{B1884AF5-F4B6-4B0D-8841-96D5AC1ED823}"/>
                  </a:ext>
                </a:extLst>
              </p:cNvPr>
              <p:cNvSpPr/>
              <p:nvPr/>
            </p:nvSpPr>
            <p:spPr>
              <a:xfrm>
                <a:off x="8437905" y="1501019"/>
                <a:ext cx="180616" cy="136413"/>
              </a:xfrm>
              <a:custGeom>
                <a:avLst/>
                <a:gdLst>
                  <a:gd name="connsiteX0" fmla="*/ 180616 w 180616"/>
                  <a:gd name="connsiteY0" fmla="*/ 32932 h 136413"/>
                  <a:gd name="connsiteX1" fmla="*/ 12765 w 180616"/>
                  <a:gd name="connsiteY1" fmla="*/ 136413 h 136413"/>
                  <a:gd name="connsiteX2" fmla="*/ 0 w 180616"/>
                  <a:gd name="connsiteY2" fmla="*/ 101444 h 136413"/>
                  <a:gd name="connsiteX3" fmla="*/ 162826 w 180616"/>
                  <a:gd name="connsiteY3" fmla="*/ 0 h 136413"/>
                  <a:gd name="connsiteX4" fmla="*/ 180616 w 180616"/>
                  <a:gd name="connsiteY4" fmla="*/ 32932 h 136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16" h="136413">
                    <a:moveTo>
                      <a:pt x="180616" y="32932"/>
                    </a:moveTo>
                    <a:cubicBezTo>
                      <a:pt x="122765" y="64302"/>
                      <a:pt x="67426" y="99747"/>
                      <a:pt x="12765" y="136413"/>
                    </a:cubicBezTo>
                    <a:cubicBezTo>
                      <a:pt x="10796" y="123919"/>
                      <a:pt x="6179" y="112376"/>
                      <a:pt x="0" y="101444"/>
                    </a:cubicBezTo>
                    <a:cubicBezTo>
                      <a:pt x="51605" y="63420"/>
                      <a:pt x="106672" y="30895"/>
                      <a:pt x="162826" y="0"/>
                    </a:cubicBezTo>
                    <a:cubicBezTo>
                      <a:pt x="168734" y="10932"/>
                      <a:pt x="174709" y="21932"/>
                      <a:pt x="180616" y="32932"/>
                    </a:cubicBezTo>
                    <a:close/>
                  </a:path>
                </a:pathLst>
              </a:custGeom>
              <a:solidFill>
                <a:srgbClr val="152942"/>
              </a:solidFill>
              <a:ln w="6788" cap="flat">
                <a:noFill/>
                <a:prstDash val="solid"/>
                <a:miter/>
              </a:ln>
            </p:spPr>
            <p:txBody>
              <a:bodyPr rtlCol="0" anchor="ctr"/>
              <a:lstStyle/>
              <a:p>
                <a:endParaRPr lang="ko-KR" altLang="en-US"/>
              </a:p>
            </p:txBody>
          </p:sp>
          <p:sp>
            <p:nvSpPr>
              <p:cNvPr id="14" name="자유형: 도형 13">
                <a:extLst>
                  <a:ext uri="{FF2B5EF4-FFF2-40B4-BE49-F238E27FC236}">
                    <a16:creationId xmlns:a16="http://schemas.microsoft.com/office/drawing/2014/main" id="{2B092643-46F4-4E2F-88E0-37595CEADD7C}"/>
                  </a:ext>
                </a:extLst>
              </p:cNvPr>
              <p:cNvSpPr/>
              <p:nvPr/>
            </p:nvSpPr>
            <p:spPr>
              <a:xfrm>
                <a:off x="8155875" y="1109219"/>
                <a:ext cx="238358" cy="151292"/>
              </a:xfrm>
              <a:custGeom>
                <a:avLst/>
                <a:gdLst>
                  <a:gd name="connsiteX0" fmla="*/ 48654 w 238358"/>
                  <a:gd name="connsiteY0" fmla="*/ 147 h 151292"/>
                  <a:gd name="connsiteX1" fmla="*/ 233209 w 238358"/>
                  <a:gd name="connsiteY1" fmla="*/ 113066 h 151292"/>
                  <a:gd name="connsiteX2" fmla="*/ 225671 w 238358"/>
                  <a:gd name="connsiteY2" fmla="*/ 147967 h 151292"/>
                  <a:gd name="connsiteX3" fmla="*/ 194641 w 238358"/>
                  <a:gd name="connsiteY3" fmla="*/ 135134 h 151292"/>
                  <a:gd name="connsiteX4" fmla="*/ 25432 w 238358"/>
                  <a:gd name="connsiteY4" fmla="*/ 43671 h 151292"/>
                  <a:gd name="connsiteX5" fmla="*/ 105 w 238358"/>
                  <a:gd name="connsiteY5" fmla="*/ 24251 h 151292"/>
                  <a:gd name="connsiteX6" fmla="*/ 21358 w 238358"/>
                  <a:gd name="connsiteY6" fmla="*/ 282 h 151292"/>
                  <a:gd name="connsiteX7" fmla="*/ 48654 w 238358"/>
                  <a:gd name="connsiteY7" fmla="*/ 147 h 151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358" h="151292">
                    <a:moveTo>
                      <a:pt x="48654" y="147"/>
                    </a:moveTo>
                    <a:cubicBezTo>
                      <a:pt x="132376" y="1301"/>
                      <a:pt x="191789" y="42381"/>
                      <a:pt x="233209" y="113066"/>
                    </a:cubicBezTo>
                    <a:cubicBezTo>
                      <a:pt x="241628" y="127529"/>
                      <a:pt x="240134" y="139751"/>
                      <a:pt x="225671" y="147967"/>
                    </a:cubicBezTo>
                    <a:cubicBezTo>
                      <a:pt x="211005" y="156251"/>
                      <a:pt x="201839" y="147967"/>
                      <a:pt x="194641" y="135134"/>
                    </a:cubicBezTo>
                    <a:cubicBezTo>
                      <a:pt x="157635" y="68862"/>
                      <a:pt x="101549" y="37764"/>
                      <a:pt x="25432" y="43671"/>
                    </a:cubicBezTo>
                    <a:cubicBezTo>
                      <a:pt x="11105" y="44826"/>
                      <a:pt x="1191" y="39122"/>
                      <a:pt x="105" y="24251"/>
                    </a:cubicBezTo>
                    <a:cubicBezTo>
                      <a:pt x="-982" y="9992"/>
                      <a:pt x="6419" y="1097"/>
                      <a:pt x="21358" y="282"/>
                    </a:cubicBezTo>
                    <a:cubicBezTo>
                      <a:pt x="30389" y="-261"/>
                      <a:pt x="39555" y="147"/>
                      <a:pt x="48654" y="147"/>
                    </a:cubicBezTo>
                    <a:close/>
                  </a:path>
                </a:pathLst>
              </a:custGeom>
              <a:solidFill>
                <a:srgbClr val="152942"/>
              </a:solidFill>
              <a:ln w="6788" cap="flat">
                <a:noFill/>
                <a:prstDash val="solid"/>
                <a:miter/>
              </a:ln>
            </p:spPr>
            <p:txBody>
              <a:bodyPr rtlCol="0" anchor="ctr"/>
              <a:lstStyle/>
              <a:p>
                <a:endParaRPr lang="ko-KR" altLang="en-US"/>
              </a:p>
            </p:txBody>
          </p:sp>
          <p:sp>
            <p:nvSpPr>
              <p:cNvPr id="15" name="자유형: 도형 14">
                <a:extLst>
                  <a:ext uri="{FF2B5EF4-FFF2-40B4-BE49-F238E27FC236}">
                    <a16:creationId xmlns:a16="http://schemas.microsoft.com/office/drawing/2014/main" id="{2783D1B8-6639-444F-9CB3-9AF2A9363AA0}"/>
                  </a:ext>
                </a:extLst>
              </p:cNvPr>
              <p:cNvSpPr/>
              <p:nvPr/>
            </p:nvSpPr>
            <p:spPr>
              <a:xfrm>
                <a:off x="8189859" y="1227578"/>
                <a:ext cx="76059" cy="74493"/>
              </a:xfrm>
              <a:custGeom>
                <a:avLst/>
                <a:gdLst>
                  <a:gd name="connsiteX0" fmla="*/ 76052 w 76059"/>
                  <a:gd name="connsiteY0" fmla="*/ 36806 h 74493"/>
                  <a:gd name="connsiteX1" fmla="*/ 38435 w 76059"/>
                  <a:gd name="connsiteY1" fmla="*/ 74491 h 74493"/>
                  <a:gd name="connsiteX2" fmla="*/ 3 w 76059"/>
                  <a:gd name="connsiteY2" fmla="*/ 37824 h 74493"/>
                  <a:gd name="connsiteX3" fmla="*/ 37417 w 76059"/>
                  <a:gd name="connsiteY3" fmla="*/ 3 h 74493"/>
                  <a:gd name="connsiteX4" fmla="*/ 76052 w 76059"/>
                  <a:gd name="connsiteY4" fmla="*/ 36806 h 74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9" h="74493">
                    <a:moveTo>
                      <a:pt x="76052" y="36806"/>
                    </a:moveTo>
                    <a:cubicBezTo>
                      <a:pt x="76460" y="57108"/>
                      <a:pt x="59349" y="74219"/>
                      <a:pt x="38435" y="74491"/>
                    </a:cubicBezTo>
                    <a:cubicBezTo>
                      <a:pt x="17318" y="74762"/>
                      <a:pt x="275" y="58466"/>
                      <a:pt x="3" y="37824"/>
                    </a:cubicBezTo>
                    <a:cubicBezTo>
                      <a:pt x="-268" y="17522"/>
                      <a:pt x="16775" y="275"/>
                      <a:pt x="37417" y="3"/>
                    </a:cubicBezTo>
                    <a:cubicBezTo>
                      <a:pt x="57787" y="-268"/>
                      <a:pt x="75713" y="16843"/>
                      <a:pt x="76052" y="36806"/>
                    </a:cubicBezTo>
                    <a:close/>
                  </a:path>
                </a:pathLst>
              </a:custGeom>
              <a:solidFill>
                <a:srgbClr val="162942"/>
              </a:solidFill>
              <a:ln w="6788" cap="flat">
                <a:noFill/>
                <a:prstDash val="solid"/>
                <a:miter/>
              </a:ln>
            </p:spPr>
            <p:txBody>
              <a:bodyPr rtlCol="0" anchor="ctr"/>
              <a:lstStyle/>
              <a:p>
                <a:endParaRPr lang="ko-KR" altLang="en-US"/>
              </a:p>
            </p:txBody>
          </p:sp>
          <p:sp>
            <p:nvSpPr>
              <p:cNvPr id="16" name="자유형: 도형 15">
                <a:extLst>
                  <a:ext uri="{FF2B5EF4-FFF2-40B4-BE49-F238E27FC236}">
                    <a16:creationId xmlns:a16="http://schemas.microsoft.com/office/drawing/2014/main" id="{6986FF9A-7CE0-401B-97BE-ED1C9BE9AB1E}"/>
                  </a:ext>
                </a:extLst>
              </p:cNvPr>
              <p:cNvSpPr/>
              <p:nvPr/>
            </p:nvSpPr>
            <p:spPr>
              <a:xfrm>
                <a:off x="5958568" y="1201710"/>
                <a:ext cx="434567" cy="977774"/>
              </a:xfrm>
              <a:custGeom>
                <a:avLst/>
                <a:gdLst>
                  <a:gd name="connsiteX0" fmla="*/ 8284 w 434567"/>
                  <a:gd name="connsiteY0" fmla="*/ 882713 h 977774"/>
                  <a:gd name="connsiteX1" fmla="*/ 426282 w 434567"/>
                  <a:gd name="connsiteY1" fmla="*/ 882713 h 977774"/>
                  <a:gd name="connsiteX2" fmla="*/ 434566 w 434567"/>
                  <a:gd name="connsiteY2" fmla="*/ 890997 h 977774"/>
                  <a:gd name="connsiteX3" fmla="*/ 434566 w 434567"/>
                  <a:gd name="connsiteY3" fmla="*/ 969490 h 977774"/>
                  <a:gd name="connsiteX4" fmla="*/ 426282 w 434567"/>
                  <a:gd name="connsiteY4" fmla="*/ 977774 h 977774"/>
                  <a:gd name="connsiteX5" fmla="*/ 8284 w 434567"/>
                  <a:gd name="connsiteY5" fmla="*/ 977774 h 977774"/>
                  <a:gd name="connsiteX6" fmla="*/ 0 w 434567"/>
                  <a:gd name="connsiteY6" fmla="*/ 969490 h 977774"/>
                  <a:gd name="connsiteX7" fmla="*/ 0 w 434567"/>
                  <a:gd name="connsiteY7" fmla="*/ 890997 h 977774"/>
                  <a:gd name="connsiteX8" fmla="*/ 8284 w 434567"/>
                  <a:gd name="connsiteY8" fmla="*/ 882713 h 977774"/>
                  <a:gd name="connsiteX9" fmla="*/ 116926 w 434567"/>
                  <a:gd name="connsiteY9" fmla="*/ 373456 h 977774"/>
                  <a:gd name="connsiteX10" fmla="*/ 426283 w 434567"/>
                  <a:gd name="connsiteY10" fmla="*/ 373456 h 977774"/>
                  <a:gd name="connsiteX11" fmla="*/ 434567 w 434567"/>
                  <a:gd name="connsiteY11" fmla="*/ 381740 h 977774"/>
                  <a:gd name="connsiteX12" fmla="*/ 434567 w 434567"/>
                  <a:gd name="connsiteY12" fmla="*/ 399123 h 977774"/>
                  <a:gd name="connsiteX13" fmla="*/ 426283 w 434567"/>
                  <a:gd name="connsiteY13" fmla="*/ 407406 h 977774"/>
                  <a:gd name="connsiteX14" fmla="*/ 116926 w 434567"/>
                  <a:gd name="connsiteY14" fmla="*/ 407406 h 977774"/>
                  <a:gd name="connsiteX15" fmla="*/ 108642 w 434567"/>
                  <a:gd name="connsiteY15" fmla="*/ 399123 h 977774"/>
                  <a:gd name="connsiteX16" fmla="*/ 108642 w 434567"/>
                  <a:gd name="connsiteY16" fmla="*/ 381740 h 977774"/>
                  <a:gd name="connsiteX17" fmla="*/ 116926 w 434567"/>
                  <a:gd name="connsiteY17" fmla="*/ 373456 h 977774"/>
                  <a:gd name="connsiteX18" fmla="*/ 8284 w 434567"/>
                  <a:gd name="connsiteY18" fmla="*/ 373456 h 977774"/>
                  <a:gd name="connsiteX19" fmla="*/ 52827 w 434567"/>
                  <a:gd name="connsiteY19" fmla="*/ 373456 h 977774"/>
                  <a:gd name="connsiteX20" fmla="*/ 61111 w 434567"/>
                  <a:gd name="connsiteY20" fmla="*/ 381740 h 977774"/>
                  <a:gd name="connsiteX21" fmla="*/ 61111 w 434567"/>
                  <a:gd name="connsiteY21" fmla="*/ 399123 h 977774"/>
                  <a:gd name="connsiteX22" fmla="*/ 52827 w 434567"/>
                  <a:gd name="connsiteY22" fmla="*/ 407406 h 977774"/>
                  <a:gd name="connsiteX23" fmla="*/ 8284 w 434567"/>
                  <a:gd name="connsiteY23" fmla="*/ 407406 h 977774"/>
                  <a:gd name="connsiteX24" fmla="*/ 0 w 434567"/>
                  <a:gd name="connsiteY24" fmla="*/ 399123 h 977774"/>
                  <a:gd name="connsiteX25" fmla="*/ 0 w 434567"/>
                  <a:gd name="connsiteY25" fmla="*/ 381740 h 977774"/>
                  <a:gd name="connsiteX26" fmla="*/ 8284 w 434567"/>
                  <a:gd name="connsiteY26" fmla="*/ 373456 h 977774"/>
                  <a:gd name="connsiteX27" fmla="*/ 116926 w 434567"/>
                  <a:gd name="connsiteY27" fmla="*/ 278394 h 977774"/>
                  <a:gd name="connsiteX28" fmla="*/ 426283 w 434567"/>
                  <a:gd name="connsiteY28" fmla="*/ 278394 h 977774"/>
                  <a:gd name="connsiteX29" fmla="*/ 434567 w 434567"/>
                  <a:gd name="connsiteY29" fmla="*/ 286678 h 977774"/>
                  <a:gd name="connsiteX30" fmla="*/ 434567 w 434567"/>
                  <a:gd name="connsiteY30" fmla="*/ 304061 h 977774"/>
                  <a:gd name="connsiteX31" fmla="*/ 426283 w 434567"/>
                  <a:gd name="connsiteY31" fmla="*/ 312344 h 977774"/>
                  <a:gd name="connsiteX32" fmla="*/ 116926 w 434567"/>
                  <a:gd name="connsiteY32" fmla="*/ 312344 h 977774"/>
                  <a:gd name="connsiteX33" fmla="*/ 108642 w 434567"/>
                  <a:gd name="connsiteY33" fmla="*/ 304061 h 977774"/>
                  <a:gd name="connsiteX34" fmla="*/ 108642 w 434567"/>
                  <a:gd name="connsiteY34" fmla="*/ 286678 h 977774"/>
                  <a:gd name="connsiteX35" fmla="*/ 116926 w 434567"/>
                  <a:gd name="connsiteY35" fmla="*/ 278394 h 977774"/>
                  <a:gd name="connsiteX36" fmla="*/ 8284 w 434567"/>
                  <a:gd name="connsiteY36" fmla="*/ 278394 h 977774"/>
                  <a:gd name="connsiteX37" fmla="*/ 52827 w 434567"/>
                  <a:gd name="connsiteY37" fmla="*/ 278394 h 977774"/>
                  <a:gd name="connsiteX38" fmla="*/ 61111 w 434567"/>
                  <a:gd name="connsiteY38" fmla="*/ 286678 h 977774"/>
                  <a:gd name="connsiteX39" fmla="*/ 61111 w 434567"/>
                  <a:gd name="connsiteY39" fmla="*/ 304061 h 977774"/>
                  <a:gd name="connsiteX40" fmla="*/ 52827 w 434567"/>
                  <a:gd name="connsiteY40" fmla="*/ 312344 h 977774"/>
                  <a:gd name="connsiteX41" fmla="*/ 8284 w 434567"/>
                  <a:gd name="connsiteY41" fmla="*/ 312344 h 977774"/>
                  <a:gd name="connsiteX42" fmla="*/ 0 w 434567"/>
                  <a:gd name="connsiteY42" fmla="*/ 304061 h 977774"/>
                  <a:gd name="connsiteX43" fmla="*/ 0 w 434567"/>
                  <a:gd name="connsiteY43" fmla="*/ 286678 h 977774"/>
                  <a:gd name="connsiteX44" fmla="*/ 8284 w 434567"/>
                  <a:gd name="connsiteY44" fmla="*/ 278394 h 977774"/>
                  <a:gd name="connsiteX45" fmla="*/ 116926 w 434567"/>
                  <a:gd name="connsiteY45" fmla="*/ 183333 h 977774"/>
                  <a:gd name="connsiteX46" fmla="*/ 426283 w 434567"/>
                  <a:gd name="connsiteY46" fmla="*/ 183333 h 977774"/>
                  <a:gd name="connsiteX47" fmla="*/ 434567 w 434567"/>
                  <a:gd name="connsiteY47" fmla="*/ 191617 h 977774"/>
                  <a:gd name="connsiteX48" fmla="*/ 434567 w 434567"/>
                  <a:gd name="connsiteY48" fmla="*/ 209000 h 977774"/>
                  <a:gd name="connsiteX49" fmla="*/ 426283 w 434567"/>
                  <a:gd name="connsiteY49" fmla="*/ 217283 h 977774"/>
                  <a:gd name="connsiteX50" fmla="*/ 116926 w 434567"/>
                  <a:gd name="connsiteY50" fmla="*/ 217283 h 977774"/>
                  <a:gd name="connsiteX51" fmla="*/ 108642 w 434567"/>
                  <a:gd name="connsiteY51" fmla="*/ 209000 h 977774"/>
                  <a:gd name="connsiteX52" fmla="*/ 108642 w 434567"/>
                  <a:gd name="connsiteY52" fmla="*/ 191617 h 977774"/>
                  <a:gd name="connsiteX53" fmla="*/ 116926 w 434567"/>
                  <a:gd name="connsiteY53" fmla="*/ 183333 h 977774"/>
                  <a:gd name="connsiteX54" fmla="*/ 8284 w 434567"/>
                  <a:gd name="connsiteY54" fmla="*/ 183333 h 977774"/>
                  <a:gd name="connsiteX55" fmla="*/ 52827 w 434567"/>
                  <a:gd name="connsiteY55" fmla="*/ 183333 h 977774"/>
                  <a:gd name="connsiteX56" fmla="*/ 61111 w 434567"/>
                  <a:gd name="connsiteY56" fmla="*/ 191617 h 977774"/>
                  <a:gd name="connsiteX57" fmla="*/ 61111 w 434567"/>
                  <a:gd name="connsiteY57" fmla="*/ 209000 h 977774"/>
                  <a:gd name="connsiteX58" fmla="*/ 52827 w 434567"/>
                  <a:gd name="connsiteY58" fmla="*/ 217283 h 977774"/>
                  <a:gd name="connsiteX59" fmla="*/ 8284 w 434567"/>
                  <a:gd name="connsiteY59" fmla="*/ 217283 h 977774"/>
                  <a:gd name="connsiteX60" fmla="*/ 0 w 434567"/>
                  <a:gd name="connsiteY60" fmla="*/ 209000 h 977774"/>
                  <a:gd name="connsiteX61" fmla="*/ 0 w 434567"/>
                  <a:gd name="connsiteY61" fmla="*/ 191617 h 977774"/>
                  <a:gd name="connsiteX62" fmla="*/ 8284 w 434567"/>
                  <a:gd name="connsiteY62" fmla="*/ 183333 h 977774"/>
                  <a:gd name="connsiteX63" fmla="*/ 8284 w 434567"/>
                  <a:gd name="connsiteY63" fmla="*/ 0 h 977774"/>
                  <a:gd name="connsiteX64" fmla="*/ 154678 w 434567"/>
                  <a:gd name="connsiteY64" fmla="*/ 0 h 977774"/>
                  <a:gd name="connsiteX65" fmla="*/ 162962 w 434567"/>
                  <a:gd name="connsiteY65" fmla="*/ 8284 h 977774"/>
                  <a:gd name="connsiteX66" fmla="*/ 162962 w 434567"/>
                  <a:gd name="connsiteY66" fmla="*/ 107148 h 977774"/>
                  <a:gd name="connsiteX67" fmla="*/ 154678 w 434567"/>
                  <a:gd name="connsiteY67" fmla="*/ 115432 h 977774"/>
                  <a:gd name="connsiteX68" fmla="*/ 8284 w 434567"/>
                  <a:gd name="connsiteY68" fmla="*/ 115432 h 977774"/>
                  <a:gd name="connsiteX69" fmla="*/ 0 w 434567"/>
                  <a:gd name="connsiteY69" fmla="*/ 107148 h 977774"/>
                  <a:gd name="connsiteX70" fmla="*/ 0 w 434567"/>
                  <a:gd name="connsiteY70" fmla="*/ 8284 h 977774"/>
                  <a:gd name="connsiteX71" fmla="*/ 8284 w 434567"/>
                  <a:gd name="connsiteY71" fmla="*/ 0 h 9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34567" h="977774">
                    <a:moveTo>
                      <a:pt x="8284" y="882713"/>
                    </a:moveTo>
                    <a:lnTo>
                      <a:pt x="426282" y="882713"/>
                    </a:lnTo>
                    <a:cubicBezTo>
                      <a:pt x="430832" y="882713"/>
                      <a:pt x="434566" y="886447"/>
                      <a:pt x="434566" y="890997"/>
                    </a:cubicBezTo>
                    <a:lnTo>
                      <a:pt x="434566" y="969490"/>
                    </a:lnTo>
                    <a:cubicBezTo>
                      <a:pt x="434566" y="974108"/>
                      <a:pt x="430832" y="977774"/>
                      <a:pt x="426282" y="977774"/>
                    </a:cubicBezTo>
                    <a:lnTo>
                      <a:pt x="8284" y="977774"/>
                    </a:lnTo>
                    <a:cubicBezTo>
                      <a:pt x="3734" y="977774"/>
                      <a:pt x="0" y="974040"/>
                      <a:pt x="0" y="969490"/>
                    </a:cubicBezTo>
                    <a:lnTo>
                      <a:pt x="0" y="890997"/>
                    </a:lnTo>
                    <a:cubicBezTo>
                      <a:pt x="0" y="886447"/>
                      <a:pt x="3734" y="882713"/>
                      <a:pt x="8284" y="882713"/>
                    </a:cubicBezTo>
                    <a:close/>
                    <a:moveTo>
                      <a:pt x="116926" y="373456"/>
                    </a:moveTo>
                    <a:lnTo>
                      <a:pt x="426283" y="373456"/>
                    </a:lnTo>
                    <a:cubicBezTo>
                      <a:pt x="430832" y="373456"/>
                      <a:pt x="434567" y="377191"/>
                      <a:pt x="434567" y="381740"/>
                    </a:cubicBezTo>
                    <a:lnTo>
                      <a:pt x="434567" y="399123"/>
                    </a:lnTo>
                    <a:cubicBezTo>
                      <a:pt x="434567" y="403740"/>
                      <a:pt x="430832" y="407406"/>
                      <a:pt x="426283" y="407406"/>
                    </a:cubicBezTo>
                    <a:lnTo>
                      <a:pt x="116926" y="407406"/>
                    </a:lnTo>
                    <a:cubicBezTo>
                      <a:pt x="112376" y="407406"/>
                      <a:pt x="108642" y="403672"/>
                      <a:pt x="108642" y="399123"/>
                    </a:cubicBezTo>
                    <a:lnTo>
                      <a:pt x="108642" y="381740"/>
                    </a:lnTo>
                    <a:cubicBezTo>
                      <a:pt x="108642" y="377191"/>
                      <a:pt x="112376" y="373456"/>
                      <a:pt x="116926" y="373456"/>
                    </a:cubicBezTo>
                    <a:close/>
                    <a:moveTo>
                      <a:pt x="8284" y="373456"/>
                    </a:moveTo>
                    <a:lnTo>
                      <a:pt x="52827" y="373456"/>
                    </a:lnTo>
                    <a:cubicBezTo>
                      <a:pt x="57376" y="373456"/>
                      <a:pt x="61111" y="377191"/>
                      <a:pt x="61111" y="381740"/>
                    </a:cubicBezTo>
                    <a:lnTo>
                      <a:pt x="61111" y="399123"/>
                    </a:lnTo>
                    <a:cubicBezTo>
                      <a:pt x="61111" y="403740"/>
                      <a:pt x="57376" y="407406"/>
                      <a:pt x="52827" y="407406"/>
                    </a:cubicBezTo>
                    <a:lnTo>
                      <a:pt x="8284" y="407406"/>
                    </a:lnTo>
                    <a:cubicBezTo>
                      <a:pt x="3734" y="407406"/>
                      <a:pt x="0" y="403672"/>
                      <a:pt x="0" y="399123"/>
                    </a:cubicBezTo>
                    <a:lnTo>
                      <a:pt x="0" y="381740"/>
                    </a:lnTo>
                    <a:cubicBezTo>
                      <a:pt x="0" y="377191"/>
                      <a:pt x="3734" y="373456"/>
                      <a:pt x="8284" y="373456"/>
                    </a:cubicBezTo>
                    <a:close/>
                    <a:moveTo>
                      <a:pt x="116926" y="278394"/>
                    </a:moveTo>
                    <a:lnTo>
                      <a:pt x="426283" y="278394"/>
                    </a:lnTo>
                    <a:cubicBezTo>
                      <a:pt x="430832" y="278394"/>
                      <a:pt x="434567" y="282129"/>
                      <a:pt x="434567" y="286678"/>
                    </a:cubicBezTo>
                    <a:lnTo>
                      <a:pt x="434567" y="304061"/>
                    </a:lnTo>
                    <a:cubicBezTo>
                      <a:pt x="434567" y="308678"/>
                      <a:pt x="430832" y="312344"/>
                      <a:pt x="426283" y="312344"/>
                    </a:cubicBezTo>
                    <a:lnTo>
                      <a:pt x="116926" y="312344"/>
                    </a:lnTo>
                    <a:cubicBezTo>
                      <a:pt x="112376" y="312344"/>
                      <a:pt x="108642" y="308610"/>
                      <a:pt x="108642" y="304061"/>
                    </a:cubicBezTo>
                    <a:lnTo>
                      <a:pt x="108642" y="286678"/>
                    </a:lnTo>
                    <a:cubicBezTo>
                      <a:pt x="108642" y="282129"/>
                      <a:pt x="112376" y="278394"/>
                      <a:pt x="116926" y="278394"/>
                    </a:cubicBezTo>
                    <a:close/>
                    <a:moveTo>
                      <a:pt x="8284" y="278394"/>
                    </a:moveTo>
                    <a:lnTo>
                      <a:pt x="52827" y="278394"/>
                    </a:lnTo>
                    <a:cubicBezTo>
                      <a:pt x="57376" y="278394"/>
                      <a:pt x="61111" y="282129"/>
                      <a:pt x="61111" y="286678"/>
                    </a:cubicBezTo>
                    <a:lnTo>
                      <a:pt x="61111" y="304061"/>
                    </a:lnTo>
                    <a:cubicBezTo>
                      <a:pt x="61111" y="308678"/>
                      <a:pt x="57376" y="312344"/>
                      <a:pt x="52827" y="312344"/>
                    </a:cubicBezTo>
                    <a:lnTo>
                      <a:pt x="8284" y="312344"/>
                    </a:lnTo>
                    <a:cubicBezTo>
                      <a:pt x="3734" y="312344"/>
                      <a:pt x="0" y="308610"/>
                      <a:pt x="0" y="304061"/>
                    </a:cubicBezTo>
                    <a:lnTo>
                      <a:pt x="0" y="286678"/>
                    </a:lnTo>
                    <a:cubicBezTo>
                      <a:pt x="0" y="282129"/>
                      <a:pt x="3734" y="278394"/>
                      <a:pt x="8284" y="278394"/>
                    </a:cubicBezTo>
                    <a:close/>
                    <a:moveTo>
                      <a:pt x="116926" y="183333"/>
                    </a:moveTo>
                    <a:lnTo>
                      <a:pt x="426283" y="183333"/>
                    </a:lnTo>
                    <a:cubicBezTo>
                      <a:pt x="430832" y="183333"/>
                      <a:pt x="434567" y="187068"/>
                      <a:pt x="434567" y="191617"/>
                    </a:cubicBezTo>
                    <a:lnTo>
                      <a:pt x="434567" y="209000"/>
                    </a:lnTo>
                    <a:cubicBezTo>
                      <a:pt x="434567" y="213617"/>
                      <a:pt x="430832" y="217283"/>
                      <a:pt x="426283" y="217283"/>
                    </a:cubicBezTo>
                    <a:lnTo>
                      <a:pt x="116926" y="217283"/>
                    </a:lnTo>
                    <a:cubicBezTo>
                      <a:pt x="112376" y="217283"/>
                      <a:pt x="108642" y="213549"/>
                      <a:pt x="108642" y="209000"/>
                    </a:cubicBezTo>
                    <a:lnTo>
                      <a:pt x="108642" y="191617"/>
                    </a:lnTo>
                    <a:cubicBezTo>
                      <a:pt x="108642" y="187068"/>
                      <a:pt x="112376" y="183333"/>
                      <a:pt x="116926" y="183333"/>
                    </a:cubicBezTo>
                    <a:close/>
                    <a:moveTo>
                      <a:pt x="8284" y="183333"/>
                    </a:moveTo>
                    <a:lnTo>
                      <a:pt x="52827" y="183333"/>
                    </a:lnTo>
                    <a:cubicBezTo>
                      <a:pt x="57376" y="183333"/>
                      <a:pt x="61111" y="187068"/>
                      <a:pt x="61111" y="191617"/>
                    </a:cubicBezTo>
                    <a:lnTo>
                      <a:pt x="61111" y="209000"/>
                    </a:lnTo>
                    <a:cubicBezTo>
                      <a:pt x="61111" y="213617"/>
                      <a:pt x="57376" y="217283"/>
                      <a:pt x="52827" y="217283"/>
                    </a:cubicBezTo>
                    <a:lnTo>
                      <a:pt x="8284" y="217283"/>
                    </a:lnTo>
                    <a:cubicBezTo>
                      <a:pt x="3734" y="217283"/>
                      <a:pt x="0" y="213549"/>
                      <a:pt x="0" y="209000"/>
                    </a:cubicBezTo>
                    <a:lnTo>
                      <a:pt x="0" y="191617"/>
                    </a:lnTo>
                    <a:cubicBezTo>
                      <a:pt x="0" y="187068"/>
                      <a:pt x="3734" y="183333"/>
                      <a:pt x="8284" y="183333"/>
                    </a:cubicBezTo>
                    <a:close/>
                    <a:moveTo>
                      <a:pt x="8284" y="0"/>
                    </a:moveTo>
                    <a:lnTo>
                      <a:pt x="154678" y="0"/>
                    </a:lnTo>
                    <a:cubicBezTo>
                      <a:pt x="159228" y="0"/>
                      <a:pt x="162962" y="3735"/>
                      <a:pt x="162962" y="8284"/>
                    </a:cubicBezTo>
                    <a:lnTo>
                      <a:pt x="162962" y="107148"/>
                    </a:lnTo>
                    <a:cubicBezTo>
                      <a:pt x="162962" y="111765"/>
                      <a:pt x="159228" y="115432"/>
                      <a:pt x="154678" y="115432"/>
                    </a:cubicBezTo>
                    <a:lnTo>
                      <a:pt x="8284" y="115432"/>
                    </a:lnTo>
                    <a:cubicBezTo>
                      <a:pt x="3734" y="115432"/>
                      <a:pt x="0" y="111697"/>
                      <a:pt x="0" y="107148"/>
                    </a:cubicBezTo>
                    <a:lnTo>
                      <a:pt x="0" y="8284"/>
                    </a:lnTo>
                    <a:cubicBezTo>
                      <a:pt x="0" y="3735"/>
                      <a:pt x="3734" y="0"/>
                      <a:pt x="8284" y="0"/>
                    </a:cubicBezTo>
                    <a:close/>
                  </a:path>
                </a:pathLst>
              </a:custGeom>
              <a:solidFill>
                <a:srgbClr val="455BAF"/>
              </a:solidFill>
              <a:ln w="6788" cap="flat">
                <a:noFill/>
                <a:prstDash val="solid"/>
                <a:miter/>
              </a:ln>
            </p:spPr>
            <p:txBody>
              <a:bodyPr rtlCol="0" anchor="ctr"/>
              <a:lstStyle/>
              <a:p>
                <a:endParaRPr lang="ko-KR" altLang="en-US"/>
              </a:p>
            </p:txBody>
          </p:sp>
        </p:grpSp>
      </p:grpSp>
      <p:sp>
        <p:nvSpPr>
          <p:cNvPr id="25" name="مستطيل 24"/>
          <p:cNvSpPr/>
          <p:nvPr/>
        </p:nvSpPr>
        <p:spPr>
          <a:xfrm>
            <a:off x="5966881" y="2762107"/>
            <a:ext cx="5226148" cy="2246769"/>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Purchasing health insurance is crucial for a number of reasons. Let's take a look at the most important benefits of our health insurance policies:</a:t>
            </a:r>
            <a:endParaRPr lang="ar-LY"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7942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433119" y="835712"/>
            <a:ext cx="11573197" cy="724247"/>
          </a:xfrm>
        </p:spPr>
        <p:txBody>
          <a:bodyPr/>
          <a:lstStyle/>
          <a:p>
            <a:r>
              <a:rPr lang="en-US" sz="3600" b="1" dirty="0">
                <a:latin typeface="Times New Roman" panose="02020603050405020304" pitchFamily="18" charset="0"/>
                <a:cs typeface="Times New Roman" panose="02020603050405020304" pitchFamily="18" charset="0"/>
              </a:rPr>
              <a:t>How to Choose Health Insurance Plan?</a:t>
            </a:r>
          </a:p>
        </p:txBody>
      </p:sp>
      <p:grpSp>
        <p:nvGrpSpPr>
          <p:cNvPr id="3" name="Group 82">
            <a:extLst>
              <a:ext uri="{FF2B5EF4-FFF2-40B4-BE49-F238E27FC236}">
                <a16:creationId xmlns:a16="http://schemas.microsoft.com/office/drawing/2014/main" id="{5C3A13EF-260A-4EB4-A58A-24807CB25A3F}"/>
              </a:ext>
            </a:extLst>
          </p:cNvPr>
          <p:cNvGrpSpPr/>
          <p:nvPr/>
        </p:nvGrpSpPr>
        <p:grpSpPr>
          <a:xfrm>
            <a:off x="167500" y="2391009"/>
            <a:ext cx="4077083" cy="4396438"/>
            <a:chOff x="200912" y="1435563"/>
            <a:chExt cx="4923748" cy="5442533"/>
          </a:xfrm>
        </p:grpSpPr>
        <p:grpSp>
          <p:nvGrpSpPr>
            <p:cNvPr id="4" name="Group 83">
              <a:extLst>
                <a:ext uri="{FF2B5EF4-FFF2-40B4-BE49-F238E27FC236}">
                  <a16:creationId xmlns:a16="http://schemas.microsoft.com/office/drawing/2014/main" id="{70A298BB-B009-4D86-9B17-0D1D6E85C9BC}"/>
                </a:ext>
              </a:extLst>
            </p:cNvPr>
            <p:cNvGrpSpPr/>
            <p:nvPr/>
          </p:nvGrpSpPr>
          <p:grpSpPr>
            <a:xfrm>
              <a:off x="200912" y="1945518"/>
              <a:ext cx="4643328" cy="4932578"/>
              <a:chOff x="180815" y="2395328"/>
              <a:chExt cx="3940573" cy="4186046"/>
            </a:xfrm>
          </p:grpSpPr>
          <p:sp>
            <p:nvSpPr>
              <p:cNvPr id="10" name="Freeform: Shape 89">
                <a:extLst>
                  <a:ext uri="{FF2B5EF4-FFF2-40B4-BE49-F238E27FC236}">
                    <a16:creationId xmlns:a16="http://schemas.microsoft.com/office/drawing/2014/main" id="{39B87B99-1D3B-4A57-ADFD-254C348E1D57}"/>
                  </a:ext>
                </a:extLst>
              </p:cNvPr>
              <p:cNvSpPr/>
              <p:nvPr/>
            </p:nvSpPr>
            <p:spPr>
              <a:xfrm>
                <a:off x="182622" y="3659179"/>
                <a:ext cx="3658332" cy="2916483"/>
              </a:xfrm>
              <a:custGeom>
                <a:avLst/>
                <a:gdLst>
                  <a:gd name="connsiteX0" fmla="*/ 5260684 w 5434479"/>
                  <a:gd name="connsiteY0" fmla="*/ 796526 h 4332456"/>
                  <a:gd name="connsiteX1" fmla="*/ 5260238 w 5434479"/>
                  <a:gd name="connsiteY1" fmla="*/ 793622 h 4332456"/>
                  <a:gd name="connsiteX2" fmla="*/ 5230825 w 5434479"/>
                  <a:gd name="connsiteY2" fmla="*/ 765922 h 4332456"/>
                  <a:gd name="connsiteX3" fmla="*/ 4877426 w 5434479"/>
                  <a:gd name="connsiteY3" fmla="*/ 610221 h 4332456"/>
                  <a:gd name="connsiteX4" fmla="*/ 4828728 w 5434479"/>
                  <a:gd name="connsiteY4" fmla="*/ 601955 h 4332456"/>
                  <a:gd name="connsiteX5" fmla="*/ 4807655 w 5434479"/>
                  <a:gd name="connsiteY5" fmla="*/ 626975 h 4332456"/>
                  <a:gd name="connsiteX6" fmla="*/ 4625594 w 5434479"/>
                  <a:gd name="connsiteY6" fmla="*/ 1633187 h 4332456"/>
                  <a:gd name="connsiteX7" fmla="*/ 3775604 w 5434479"/>
                  <a:gd name="connsiteY7" fmla="*/ 453179 h 4332456"/>
                  <a:gd name="connsiteX8" fmla="*/ 3573289 w 5434479"/>
                  <a:gd name="connsiteY8" fmla="*/ 343124 h 4332456"/>
                  <a:gd name="connsiteX9" fmla="*/ 3561375 w 5434479"/>
                  <a:gd name="connsiteY9" fmla="*/ 319817 h 4332456"/>
                  <a:gd name="connsiteX10" fmla="*/ 3519750 w 5434479"/>
                  <a:gd name="connsiteY10" fmla="*/ 268140 h 4332456"/>
                  <a:gd name="connsiteX11" fmla="*/ 3391451 w 5434479"/>
                  <a:gd name="connsiteY11" fmla="*/ 218622 h 4332456"/>
                  <a:gd name="connsiteX12" fmla="*/ 3125769 w 5434479"/>
                  <a:gd name="connsiteY12" fmla="*/ 149670 h 4332456"/>
                  <a:gd name="connsiteX13" fmla="*/ 3110355 w 5434479"/>
                  <a:gd name="connsiteY13" fmla="*/ 135820 h 4332456"/>
                  <a:gd name="connsiteX14" fmla="*/ 2909306 w 5434479"/>
                  <a:gd name="connsiteY14" fmla="*/ 35295 h 4332456"/>
                  <a:gd name="connsiteX15" fmla="*/ 2912508 w 5434479"/>
                  <a:gd name="connsiteY15" fmla="*/ 169328 h 4332456"/>
                  <a:gd name="connsiteX16" fmla="*/ 2915710 w 5434479"/>
                  <a:gd name="connsiteY16" fmla="*/ 324061 h 4332456"/>
                  <a:gd name="connsiteX17" fmla="*/ 2922784 w 5434479"/>
                  <a:gd name="connsiteY17" fmla="*/ 505377 h 4332456"/>
                  <a:gd name="connsiteX18" fmla="*/ 2820994 w 5434479"/>
                  <a:gd name="connsiteY18" fmla="*/ 754976 h 4332456"/>
                  <a:gd name="connsiteX19" fmla="*/ 2407950 w 5434479"/>
                  <a:gd name="connsiteY19" fmla="*/ 853713 h 4332456"/>
                  <a:gd name="connsiteX20" fmla="*/ 2133109 w 5434479"/>
                  <a:gd name="connsiteY20" fmla="*/ 517515 h 4332456"/>
                  <a:gd name="connsiteX21" fmla="*/ 2152544 w 5434479"/>
                  <a:gd name="connsiteY21" fmla="*/ 308945 h 4332456"/>
                  <a:gd name="connsiteX22" fmla="*/ 2152544 w 5434479"/>
                  <a:gd name="connsiteY22" fmla="*/ 308945 h 4332456"/>
                  <a:gd name="connsiteX23" fmla="*/ 2152544 w 5434479"/>
                  <a:gd name="connsiteY23" fmla="*/ 308945 h 4332456"/>
                  <a:gd name="connsiteX24" fmla="*/ 2163192 w 5434479"/>
                  <a:gd name="connsiteY24" fmla="*/ 235302 h 4332456"/>
                  <a:gd name="connsiteX25" fmla="*/ 2175180 w 5434479"/>
                  <a:gd name="connsiteY25" fmla="*/ 117428 h 4332456"/>
                  <a:gd name="connsiteX26" fmla="*/ 2175180 w 5434479"/>
                  <a:gd name="connsiteY26" fmla="*/ 117428 h 4332456"/>
                  <a:gd name="connsiteX27" fmla="*/ 2194466 w 5434479"/>
                  <a:gd name="connsiteY27" fmla="*/ 0 h 4332456"/>
                  <a:gd name="connsiteX28" fmla="*/ 1912327 w 5434479"/>
                  <a:gd name="connsiteY28" fmla="*/ 191816 h 4332456"/>
                  <a:gd name="connsiteX29" fmla="*/ 1895126 w 5434479"/>
                  <a:gd name="connsiteY29" fmla="*/ 195985 h 4332456"/>
                  <a:gd name="connsiteX30" fmla="*/ 1690578 w 5434479"/>
                  <a:gd name="connsiteY30" fmla="*/ 266204 h 4332456"/>
                  <a:gd name="connsiteX31" fmla="*/ 1567268 w 5434479"/>
                  <a:gd name="connsiteY31" fmla="*/ 312445 h 4332456"/>
                  <a:gd name="connsiteX32" fmla="*/ 1539270 w 5434479"/>
                  <a:gd name="connsiteY32" fmla="*/ 336124 h 4332456"/>
                  <a:gd name="connsiteX33" fmla="*/ 1539270 w 5434479"/>
                  <a:gd name="connsiteY33" fmla="*/ 336124 h 4332456"/>
                  <a:gd name="connsiteX34" fmla="*/ 1525867 w 5434479"/>
                  <a:gd name="connsiteY34" fmla="*/ 341783 h 4332456"/>
                  <a:gd name="connsiteX35" fmla="*/ 1525867 w 5434479"/>
                  <a:gd name="connsiteY35" fmla="*/ 341783 h 4332456"/>
                  <a:gd name="connsiteX36" fmla="*/ 1511347 w 5434479"/>
                  <a:gd name="connsiteY36" fmla="*/ 344836 h 4332456"/>
                  <a:gd name="connsiteX37" fmla="*/ 1284087 w 5434479"/>
                  <a:gd name="connsiteY37" fmla="*/ 444169 h 4332456"/>
                  <a:gd name="connsiteX38" fmla="*/ 1028308 w 5434479"/>
                  <a:gd name="connsiteY38" fmla="*/ 641197 h 4332456"/>
                  <a:gd name="connsiteX39" fmla="*/ 900530 w 5434479"/>
                  <a:gd name="connsiteY39" fmla="*/ 864138 h 4332456"/>
                  <a:gd name="connsiteX40" fmla="*/ 260748 w 5434479"/>
                  <a:gd name="connsiteY40" fmla="*/ 2209750 h 4332456"/>
                  <a:gd name="connsiteX41" fmla="*/ 106238 w 5434479"/>
                  <a:gd name="connsiteY41" fmla="*/ 2647888 h 4332456"/>
                  <a:gd name="connsiteX42" fmla="*/ 36244 w 5434479"/>
                  <a:gd name="connsiteY42" fmla="*/ 2956014 h 4332456"/>
                  <a:gd name="connsiteX43" fmla="*/ 23287 w 5434479"/>
                  <a:gd name="connsiteY43" fmla="*/ 3087962 h 4332456"/>
                  <a:gd name="connsiteX44" fmla="*/ 1470 w 5434479"/>
                  <a:gd name="connsiteY44" fmla="*/ 4308701 h 4332456"/>
                  <a:gd name="connsiteX45" fmla="*/ 209816 w 5434479"/>
                  <a:gd name="connsiteY45" fmla="*/ 4308328 h 4332456"/>
                  <a:gd name="connsiteX46" fmla="*/ 209816 w 5434479"/>
                  <a:gd name="connsiteY46" fmla="*/ 4308328 h 4332456"/>
                  <a:gd name="connsiteX47" fmla="*/ 745425 w 5434479"/>
                  <a:gd name="connsiteY47" fmla="*/ 4308477 h 4332456"/>
                  <a:gd name="connsiteX48" fmla="*/ 746616 w 5434479"/>
                  <a:gd name="connsiteY48" fmla="*/ 3648665 h 4332456"/>
                  <a:gd name="connsiteX49" fmla="*/ 782135 w 5434479"/>
                  <a:gd name="connsiteY49" fmla="*/ 3239493 h 4332456"/>
                  <a:gd name="connsiteX50" fmla="*/ 862778 w 5434479"/>
                  <a:gd name="connsiteY50" fmla="*/ 2975523 h 4332456"/>
                  <a:gd name="connsiteX51" fmla="*/ 1081921 w 5434479"/>
                  <a:gd name="connsiteY51" fmla="*/ 2579829 h 4332456"/>
                  <a:gd name="connsiteX52" fmla="*/ 1103366 w 5434479"/>
                  <a:gd name="connsiteY52" fmla="*/ 2815578 h 4332456"/>
                  <a:gd name="connsiteX53" fmla="*/ 1107089 w 5434479"/>
                  <a:gd name="connsiteY53" fmla="*/ 3168903 h 4332456"/>
                  <a:gd name="connsiteX54" fmla="*/ 993757 w 5434479"/>
                  <a:gd name="connsiteY54" fmla="*/ 4299170 h 4332456"/>
                  <a:gd name="connsiteX55" fmla="*/ 1019372 w 5434479"/>
                  <a:gd name="connsiteY55" fmla="*/ 4332454 h 4332456"/>
                  <a:gd name="connsiteX56" fmla="*/ 1461233 w 5434479"/>
                  <a:gd name="connsiteY56" fmla="*/ 4332156 h 4332456"/>
                  <a:gd name="connsiteX57" fmla="*/ 1461233 w 5434479"/>
                  <a:gd name="connsiteY57" fmla="*/ 4332156 h 4332456"/>
                  <a:gd name="connsiteX58" fmla="*/ 1713587 w 5434479"/>
                  <a:gd name="connsiteY58" fmla="*/ 4332306 h 4332456"/>
                  <a:gd name="connsiteX59" fmla="*/ 2281140 w 5434479"/>
                  <a:gd name="connsiteY59" fmla="*/ 4331784 h 4332456"/>
                  <a:gd name="connsiteX60" fmla="*/ 2281140 w 5434479"/>
                  <a:gd name="connsiteY60" fmla="*/ 4331784 h 4332456"/>
                  <a:gd name="connsiteX61" fmla="*/ 2281140 w 5434479"/>
                  <a:gd name="connsiteY61" fmla="*/ 4331784 h 4332456"/>
                  <a:gd name="connsiteX62" fmla="*/ 2320159 w 5434479"/>
                  <a:gd name="connsiteY62" fmla="*/ 4331263 h 4332456"/>
                  <a:gd name="connsiteX63" fmla="*/ 3915221 w 5434479"/>
                  <a:gd name="connsiteY63" fmla="*/ 4332306 h 4332456"/>
                  <a:gd name="connsiteX64" fmla="*/ 3970844 w 5434479"/>
                  <a:gd name="connsiteY64" fmla="*/ 4280629 h 4332456"/>
                  <a:gd name="connsiteX65" fmla="*/ 3949399 w 5434479"/>
                  <a:gd name="connsiteY65" fmla="*/ 2754668 h 4332456"/>
                  <a:gd name="connsiteX66" fmla="*/ 3943517 w 5434479"/>
                  <a:gd name="connsiteY66" fmla="*/ 2420777 h 4332456"/>
                  <a:gd name="connsiteX67" fmla="*/ 4610925 w 5434479"/>
                  <a:gd name="connsiteY67" fmla="*/ 2895402 h 4332456"/>
                  <a:gd name="connsiteX68" fmla="*/ 4932975 w 5434479"/>
                  <a:gd name="connsiteY68" fmla="*/ 2984980 h 4332456"/>
                  <a:gd name="connsiteX69" fmla="*/ 5072146 w 5434479"/>
                  <a:gd name="connsiteY69" fmla="*/ 2851618 h 4332456"/>
                  <a:gd name="connsiteX70" fmla="*/ 5380048 w 5434479"/>
                  <a:gd name="connsiteY70" fmla="*/ 1473391 h 4332456"/>
                  <a:gd name="connsiteX71" fmla="*/ 5434480 w 5434479"/>
                  <a:gd name="connsiteY71" fmla="*/ 896827 h 4332456"/>
                  <a:gd name="connsiteX72" fmla="*/ 5260684 w 5434479"/>
                  <a:gd name="connsiteY72" fmla="*/ 796526 h 4332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434479" h="4332456">
                    <a:moveTo>
                      <a:pt x="5260684" y="796526"/>
                    </a:moveTo>
                    <a:cubicBezTo>
                      <a:pt x="5260536" y="795558"/>
                      <a:pt x="5260387" y="794590"/>
                      <a:pt x="5260238" y="793622"/>
                    </a:cubicBezTo>
                    <a:cubicBezTo>
                      <a:pt x="5256217" y="778208"/>
                      <a:pt x="5243633" y="771432"/>
                      <a:pt x="5230825" y="765922"/>
                    </a:cubicBezTo>
                    <a:cubicBezTo>
                      <a:pt x="5112579" y="715064"/>
                      <a:pt x="4995077" y="662419"/>
                      <a:pt x="4877426" y="610221"/>
                    </a:cubicBezTo>
                    <a:cubicBezTo>
                      <a:pt x="4862310" y="603519"/>
                      <a:pt x="4846673" y="594583"/>
                      <a:pt x="4828728" y="601955"/>
                    </a:cubicBezTo>
                    <a:cubicBezTo>
                      <a:pt x="4807729" y="598381"/>
                      <a:pt x="4809665" y="615954"/>
                      <a:pt x="4807655" y="626975"/>
                    </a:cubicBezTo>
                    <a:cubicBezTo>
                      <a:pt x="4754563" y="920953"/>
                      <a:pt x="4634306" y="1587690"/>
                      <a:pt x="4625594" y="1633187"/>
                    </a:cubicBezTo>
                    <a:cubicBezTo>
                      <a:pt x="4578161" y="1568107"/>
                      <a:pt x="4005916" y="791686"/>
                      <a:pt x="3775604" y="453179"/>
                    </a:cubicBezTo>
                    <a:cubicBezTo>
                      <a:pt x="3727277" y="382142"/>
                      <a:pt x="3659591" y="345134"/>
                      <a:pt x="3573289" y="343124"/>
                    </a:cubicBezTo>
                    <a:cubicBezTo>
                      <a:pt x="3565694" y="337166"/>
                      <a:pt x="3562045" y="329199"/>
                      <a:pt x="3561375" y="319817"/>
                    </a:cubicBezTo>
                    <a:cubicBezTo>
                      <a:pt x="3559364" y="292936"/>
                      <a:pt x="3544248" y="278490"/>
                      <a:pt x="3519750" y="268140"/>
                    </a:cubicBezTo>
                    <a:cubicBezTo>
                      <a:pt x="3477456" y="250194"/>
                      <a:pt x="3435161" y="232621"/>
                      <a:pt x="3391451" y="218622"/>
                    </a:cubicBezTo>
                    <a:cubicBezTo>
                      <a:pt x="3304181" y="190699"/>
                      <a:pt x="3217060" y="162179"/>
                      <a:pt x="3125769" y="149670"/>
                    </a:cubicBezTo>
                    <a:cubicBezTo>
                      <a:pt x="3120631" y="145053"/>
                      <a:pt x="3115642" y="140287"/>
                      <a:pt x="3110355" y="135820"/>
                    </a:cubicBezTo>
                    <a:cubicBezTo>
                      <a:pt x="3052126" y="86302"/>
                      <a:pt x="2986301" y="47805"/>
                      <a:pt x="2909306" y="35295"/>
                    </a:cubicBezTo>
                    <a:cubicBezTo>
                      <a:pt x="2910796" y="83696"/>
                      <a:pt x="2912508" y="169328"/>
                      <a:pt x="2912508" y="169328"/>
                    </a:cubicBezTo>
                    <a:cubicBezTo>
                      <a:pt x="2915710" y="232174"/>
                      <a:pt x="2915710" y="324061"/>
                      <a:pt x="2915710" y="324061"/>
                    </a:cubicBezTo>
                    <a:cubicBezTo>
                      <a:pt x="2917423" y="386088"/>
                      <a:pt x="2924869" y="443499"/>
                      <a:pt x="2922784" y="505377"/>
                    </a:cubicBezTo>
                    <a:cubicBezTo>
                      <a:pt x="2919657" y="600317"/>
                      <a:pt x="2889425" y="686992"/>
                      <a:pt x="2820994" y="754976"/>
                    </a:cubicBezTo>
                    <a:cubicBezTo>
                      <a:pt x="2704088" y="870988"/>
                      <a:pt x="2562534" y="896455"/>
                      <a:pt x="2407950" y="853713"/>
                    </a:cubicBezTo>
                    <a:cubicBezTo>
                      <a:pt x="2245622" y="808738"/>
                      <a:pt x="2147182" y="685130"/>
                      <a:pt x="2133109" y="517515"/>
                    </a:cubicBezTo>
                    <a:cubicBezTo>
                      <a:pt x="2127152" y="446775"/>
                      <a:pt x="2145470" y="378419"/>
                      <a:pt x="2152544" y="308945"/>
                    </a:cubicBezTo>
                    <a:lnTo>
                      <a:pt x="2152544" y="308945"/>
                    </a:lnTo>
                    <a:lnTo>
                      <a:pt x="2152544" y="308945"/>
                    </a:lnTo>
                    <a:cubicBezTo>
                      <a:pt x="2156192" y="284447"/>
                      <a:pt x="2161330" y="260023"/>
                      <a:pt x="2163192" y="235302"/>
                    </a:cubicBezTo>
                    <a:cubicBezTo>
                      <a:pt x="2166170" y="195911"/>
                      <a:pt x="2180095" y="157637"/>
                      <a:pt x="2175180" y="117428"/>
                    </a:cubicBezTo>
                    <a:cubicBezTo>
                      <a:pt x="2175180" y="117428"/>
                      <a:pt x="2175180" y="117428"/>
                      <a:pt x="2175180" y="117428"/>
                    </a:cubicBezTo>
                    <a:cubicBezTo>
                      <a:pt x="2189254" y="79526"/>
                      <a:pt x="2190147" y="39465"/>
                      <a:pt x="2194466" y="0"/>
                    </a:cubicBezTo>
                    <a:cubicBezTo>
                      <a:pt x="2085080" y="41327"/>
                      <a:pt x="1994087" y="109758"/>
                      <a:pt x="1912327" y="191816"/>
                    </a:cubicBezTo>
                    <a:cubicBezTo>
                      <a:pt x="1906594" y="193230"/>
                      <a:pt x="1900711" y="194124"/>
                      <a:pt x="1895126" y="195985"/>
                    </a:cubicBezTo>
                    <a:cubicBezTo>
                      <a:pt x="1826919" y="219292"/>
                      <a:pt x="1758786" y="242748"/>
                      <a:pt x="1690578" y="266204"/>
                    </a:cubicBezTo>
                    <a:cubicBezTo>
                      <a:pt x="1649475" y="281692"/>
                      <a:pt x="1608595" y="297701"/>
                      <a:pt x="1567268" y="312445"/>
                    </a:cubicBezTo>
                    <a:cubicBezTo>
                      <a:pt x="1554386" y="317062"/>
                      <a:pt x="1544185" y="323019"/>
                      <a:pt x="1539270" y="336124"/>
                    </a:cubicBezTo>
                    <a:lnTo>
                      <a:pt x="1539270" y="336124"/>
                    </a:lnTo>
                    <a:cubicBezTo>
                      <a:pt x="1534802" y="337986"/>
                      <a:pt x="1530335" y="339847"/>
                      <a:pt x="1525867" y="341783"/>
                    </a:cubicBezTo>
                    <a:cubicBezTo>
                      <a:pt x="1525867" y="341783"/>
                      <a:pt x="1525867" y="341783"/>
                      <a:pt x="1525867" y="341783"/>
                    </a:cubicBezTo>
                    <a:cubicBezTo>
                      <a:pt x="1521027" y="342751"/>
                      <a:pt x="1515740" y="342900"/>
                      <a:pt x="1511347" y="344836"/>
                    </a:cubicBezTo>
                    <a:cubicBezTo>
                      <a:pt x="1435469" y="377674"/>
                      <a:pt x="1359145" y="409544"/>
                      <a:pt x="1284087" y="444169"/>
                    </a:cubicBezTo>
                    <a:cubicBezTo>
                      <a:pt x="1184084" y="490336"/>
                      <a:pt x="1094282" y="551246"/>
                      <a:pt x="1028308" y="641197"/>
                    </a:cubicBezTo>
                    <a:cubicBezTo>
                      <a:pt x="977525" y="710522"/>
                      <a:pt x="940814" y="788558"/>
                      <a:pt x="900530" y="864138"/>
                    </a:cubicBezTo>
                    <a:cubicBezTo>
                      <a:pt x="709981" y="1221782"/>
                      <a:pt x="283980" y="2151223"/>
                      <a:pt x="260748" y="2209750"/>
                    </a:cubicBezTo>
                    <a:cubicBezTo>
                      <a:pt x="203635" y="2353761"/>
                      <a:pt x="149427" y="2498814"/>
                      <a:pt x="106238" y="2647888"/>
                    </a:cubicBezTo>
                    <a:cubicBezTo>
                      <a:pt x="76826" y="2749306"/>
                      <a:pt x="49349" y="2851171"/>
                      <a:pt x="36244" y="2956014"/>
                    </a:cubicBezTo>
                    <a:cubicBezTo>
                      <a:pt x="30808" y="2999724"/>
                      <a:pt x="27085" y="3044103"/>
                      <a:pt x="23287" y="3087962"/>
                    </a:cubicBezTo>
                    <a:cubicBezTo>
                      <a:pt x="20904" y="3115438"/>
                      <a:pt x="-6572" y="4241759"/>
                      <a:pt x="1470" y="4308701"/>
                    </a:cubicBezTo>
                    <a:cubicBezTo>
                      <a:pt x="84868" y="4306988"/>
                      <a:pt x="137587" y="4308701"/>
                      <a:pt x="209816" y="4308328"/>
                    </a:cubicBezTo>
                    <a:cubicBezTo>
                      <a:pt x="209816" y="4308328"/>
                      <a:pt x="209816" y="4308328"/>
                      <a:pt x="209816" y="4308328"/>
                    </a:cubicBezTo>
                    <a:cubicBezTo>
                      <a:pt x="312127" y="4308328"/>
                      <a:pt x="615115" y="4308701"/>
                      <a:pt x="745425" y="4308477"/>
                    </a:cubicBezTo>
                    <a:cubicBezTo>
                      <a:pt x="745425" y="4197528"/>
                      <a:pt x="754286" y="3769592"/>
                      <a:pt x="746616" y="3648665"/>
                    </a:cubicBezTo>
                    <a:cubicBezTo>
                      <a:pt x="744755" y="3618880"/>
                      <a:pt x="776103" y="3278660"/>
                      <a:pt x="782135" y="3239493"/>
                    </a:cubicBezTo>
                    <a:cubicBezTo>
                      <a:pt x="796134" y="3147755"/>
                      <a:pt x="826515" y="3060411"/>
                      <a:pt x="862778" y="2975523"/>
                    </a:cubicBezTo>
                    <a:cubicBezTo>
                      <a:pt x="876479" y="2943504"/>
                      <a:pt x="1022649" y="2690779"/>
                      <a:pt x="1081921" y="2579829"/>
                    </a:cubicBezTo>
                    <a:cubicBezTo>
                      <a:pt x="1082368" y="2658983"/>
                      <a:pt x="1096590" y="2737020"/>
                      <a:pt x="1103366" y="2815578"/>
                    </a:cubicBezTo>
                    <a:cubicBezTo>
                      <a:pt x="1107387" y="2862192"/>
                      <a:pt x="1119227" y="3116779"/>
                      <a:pt x="1107089" y="3168903"/>
                    </a:cubicBezTo>
                    <a:cubicBezTo>
                      <a:pt x="1101579" y="3192656"/>
                      <a:pt x="1000980" y="4283235"/>
                      <a:pt x="993757" y="4299170"/>
                    </a:cubicBezTo>
                    <a:cubicBezTo>
                      <a:pt x="979163" y="4331412"/>
                      <a:pt x="995247" y="4332529"/>
                      <a:pt x="1019372" y="4332454"/>
                    </a:cubicBezTo>
                    <a:cubicBezTo>
                      <a:pt x="1166659" y="4332156"/>
                      <a:pt x="1313946" y="4332231"/>
                      <a:pt x="1461233" y="4332156"/>
                    </a:cubicBezTo>
                    <a:cubicBezTo>
                      <a:pt x="1461233" y="4332156"/>
                      <a:pt x="1461233" y="4332156"/>
                      <a:pt x="1461233" y="4332156"/>
                    </a:cubicBezTo>
                    <a:cubicBezTo>
                      <a:pt x="1545376" y="4332231"/>
                      <a:pt x="1629444" y="4332380"/>
                      <a:pt x="1713587" y="4332306"/>
                    </a:cubicBezTo>
                    <a:cubicBezTo>
                      <a:pt x="1902796" y="4332156"/>
                      <a:pt x="2091931" y="4332007"/>
                      <a:pt x="2281140" y="4331784"/>
                    </a:cubicBezTo>
                    <a:lnTo>
                      <a:pt x="2281140" y="4331784"/>
                    </a:lnTo>
                    <a:lnTo>
                      <a:pt x="2281140" y="4331784"/>
                    </a:lnTo>
                    <a:cubicBezTo>
                      <a:pt x="2294171" y="4331561"/>
                      <a:pt x="2307128" y="4331263"/>
                      <a:pt x="2320159" y="4331263"/>
                    </a:cubicBezTo>
                    <a:cubicBezTo>
                      <a:pt x="2673483" y="4331486"/>
                      <a:pt x="3736883" y="4332231"/>
                      <a:pt x="3915221" y="4332306"/>
                    </a:cubicBezTo>
                    <a:cubicBezTo>
                      <a:pt x="3966079" y="4332306"/>
                      <a:pt x="3966153" y="4332306"/>
                      <a:pt x="3970844" y="4280629"/>
                    </a:cubicBezTo>
                    <a:cubicBezTo>
                      <a:pt x="3971812" y="4269757"/>
                      <a:pt x="3949697" y="2815354"/>
                      <a:pt x="3949399" y="2754668"/>
                    </a:cubicBezTo>
                    <a:cubicBezTo>
                      <a:pt x="3949176" y="2703735"/>
                      <a:pt x="3946867" y="2563150"/>
                      <a:pt x="3943517" y="2420777"/>
                    </a:cubicBezTo>
                    <a:cubicBezTo>
                      <a:pt x="4043594" y="2502910"/>
                      <a:pt x="4471754" y="2821982"/>
                      <a:pt x="4610925" y="2895402"/>
                    </a:cubicBezTo>
                    <a:cubicBezTo>
                      <a:pt x="4680919" y="2932335"/>
                      <a:pt x="4820164" y="2985352"/>
                      <a:pt x="4932975" y="2984980"/>
                    </a:cubicBezTo>
                    <a:cubicBezTo>
                      <a:pt x="4997757" y="2986767"/>
                      <a:pt x="5050254" y="2887658"/>
                      <a:pt x="5072146" y="2851618"/>
                    </a:cubicBezTo>
                    <a:cubicBezTo>
                      <a:pt x="5157926" y="2710288"/>
                      <a:pt x="5348923" y="1753667"/>
                      <a:pt x="5380048" y="1473391"/>
                    </a:cubicBezTo>
                    <a:cubicBezTo>
                      <a:pt x="5401344" y="1281500"/>
                      <a:pt x="5420034" y="1089387"/>
                      <a:pt x="5434480" y="896827"/>
                    </a:cubicBezTo>
                    <a:cubicBezTo>
                      <a:pt x="5399929" y="866148"/>
                      <a:pt x="5321818" y="822811"/>
                      <a:pt x="5260684" y="796526"/>
                    </a:cubicBezTo>
                    <a:close/>
                  </a:path>
                </a:pathLst>
              </a:custGeom>
              <a:solidFill>
                <a:schemeClr val="accent1">
                  <a:lumMod val="20000"/>
                  <a:lumOff val="80000"/>
                </a:schemeClr>
              </a:solidFill>
              <a:ln w="7435" cap="flat">
                <a:noFill/>
                <a:prstDash val="solid"/>
                <a:miter/>
              </a:ln>
            </p:spPr>
            <p:txBody>
              <a:bodyPr rtlCol="0" anchor="ctr"/>
              <a:lstStyle/>
              <a:p>
                <a:endParaRPr lang="en-US"/>
              </a:p>
            </p:txBody>
          </p:sp>
          <p:sp>
            <p:nvSpPr>
              <p:cNvPr id="11" name="Freeform: Shape 90">
                <a:extLst>
                  <a:ext uri="{FF2B5EF4-FFF2-40B4-BE49-F238E27FC236}">
                    <a16:creationId xmlns:a16="http://schemas.microsoft.com/office/drawing/2014/main" id="{55003ECB-C1DF-4594-A198-F9B426E997B7}"/>
                  </a:ext>
                </a:extLst>
              </p:cNvPr>
              <p:cNvSpPr/>
              <p:nvPr/>
            </p:nvSpPr>
            <p:spPr>
              <a:xfrm>
                <a:off x="1454373" y="2691897"/>
                <a:ext cx="973033" cy="1565667"/>
              </a:xfrm>
              <a:custGeom>
                <a:avLst/>
                <a:gdLst>
                  <a:gd name="connsiteX0" fmla="*/ 1429877 w 1445447"/>
                  <a:gd name="connsiteY0" fmla="*/ 765996 h 2325810"/>
                  <a:gd name="connsiteX1" fmla="*/ 1428388 w 1445447"/>
                  <a:gd name="connsiteY1" fmla="*/ 764432 h 2325810"/>
                  <a:gd name="connsiteX2" fmla="*/ 1428612 w 1445447"/>
                  <a:gd name="connsiteY2" fmla="*/ 759295 h 2325810"/>
                  <a:gd name="connsiteX3" fmla="*/ 1426750 w 1445447"/>
                  <a:gd name="connsiteY3" fmla="*/ 734722 h 2325810"/>
                  <a:gd name="connsiteX4" fmla="*/ 1428612 w 1445447"/>
                  <a:gd name="connsiteY4" fmla="*/ 734424 h 2325810"/>
                  <a:gd name="connsiteX5" fmla="*/ 1410815 w 1445447"/>
                  <a:gd name="connsiteY5" fmla="*/ 563979 h 2325810"/>
                  <a:gd name="connsiteX6" fmla="*/ 1404635 w 1445447"/>
                  <a:gd name="connsiteY6" fmla="*/ 526003 h 2325810"/>
                  <a:gd name="connsiteX7" fmla="*/ 1394210 w 1445447"/>
                  <a:gd name="connsiteY7" fmla="*/ 446403 h 2325810"/>
                  <a:gd name="connsiteX8" fmla="*/ 1394433 w 1445447"/>
                  <a:gd name="connsiteY8" fmla="*/ 436872 h 2325810"/>
                  <a:gd name="connsiteX9" fmla="*/ 1361670 w 1445447"/>
                  <a:gd name="connsiteY9" fmla="*/ 196507 h 2325810"/>
                  <a:gd name="connsiteX10" fmla="*/ 1277378 w 1445447"/>
                  <a:gd name="connsiteY10" fmla="*/ 0 h 2325810"/>
                  <a:gd name="connsiteX11" fmla="*/ 964710 w 1445447"/>
                  <a:gd name="connsiteY11" fmla="*/ 175657 h 2325810"/>
                  <a:gd name="connsiteX12" fmla="*/ 432675 w 1445447"/>
                  <a:gd name="connsiteY12" fmla="*/ 270820 h 2325810"/>
                  <a:gd name="connsiteX13" fmla="*/ 413240 w 1445447"/>
                  <a:gd name="connsiteY13" fmla="*/ 295765 h 2325810"/>
                  <a:gd name="connsiteX14" fmla="*/ 423665 w 1445447"/>
                  <a:gd name="connsiteY14" fmla="*/ 385046 h 2325810"/>
                  <a:gd name="connsiteX15" fmla="*/ 385689 w 1445447"/>
                  <a:gd name="connsiteY15" fmla="*/ 691683 h 2325810"/>
                  <a:gd name="connsiteX16" fmla="*/ 363499 w 1445447"/>
                  <a:gd name="connsiteY16" fmla="*/ 728616 h 2325810"/>
                  <a:gd name="connsiteX17" fmla="*/ 350394 w 1445447"/>
                  <a:gd name="connsiteY17" fmla="*/ 738147 h 2325810"/>
                  <a:gd name="connsiteX18" fmla="*/ 319417 w 1445447"/>
                  <a:gd name="connsiteY18" fmla="*/ 771209 h 2325810"/>
                  <a:gd name="connsiteX19" fmla="*/ 285909 w 1445447"/>
                  <a:gd name="connsiteY19" fmla="*/ 734871 h 2325810"/>
                  <a:gd name="connsiteX20" fmla="*/ 284122 w 1445447"/>
                  <a:gd name="connsiteY20" fmla="*/ 732414 h 2325810"/>
                  <a:gd name="connsiteX21" fmla="*/ 102657 w 1445447"/>
                  <a:gd name="connsiteY21" fmla="*/ 682896 h 2325810"/>
                  <a:gd name="connsiteX22" fmla="*/ 2356 w 1445447"/>
                  <a:gd name="connsiteY22" fmla="*/ 861308 h 2325810"/>
                  <a:gd name="connsiteX23" fmla="*/ 8983 w 1445447"/>
                  <a:gd name="connsiteY23" fmla="*/ 926761 h 2325810"/>
                  <a:gd name="connsiteX24" fmla="*/ 181215 w 1445447"/>
                  <a:gd name="connsiteY24" fmla="*/ 1102120 h 2325810"/>
                  <a:gd name="connsiteX25" fmla="*/ 198416 w 1445447"/>
                  <a:gd name="connsiteY25" fmla="*/ 1111502 h 2325810"/>
                  <a:gd name="connsiteX26" fmla="*/ 319492 w 1445447"/>
                  <a:gd name="connsiteY26" fmla="*/ 1231089 h 2325810"/>
                  <a:gd name="connsiteX27" fmla="*/ 330661 w 1445447"/>
                  <a:gd name="connsiteY27" fmla="*/ 1253056 h 2325810"/>
                  <a:gd name="connsiteX28" fmla="*/ 302663 w 1445447"/>
                  <a:gd name="connsiteY28" fmla="*/ 1439212 h 2325810"/>
                  <a:gd name="connsiteX29" fmla="*/ 229318 w 1445447"/>
                  <a:gd name="connsiteY29" fmla="*/ 1974598 h 2325810"/>
                  <a:gd name="connsiteX30" fmla="*/ 367148 w 1445447"/>
                  <a:gd name="connsiteY30" fmla="*/ 2231642 h 2325810"/>
                  <a:gd name="connsiteX31" fmla="*/ 729408 w 1445447"/>
                  <a:gd name="connsiteY31" fmla="*/ 2316679 h 2325810"/>
                  <a:gd name="connsiteX32" fmla="*/ 974092 w 1445447"/>
                  <a:gd name="connsiteY32" fmla="*/ 2161499 h 2325810"/>
                  <a:gd name="connsiteX33" fmla="*/ 1030684 w 1445447"/>
                  <a:gd name="connsiteY33" fmla="*/ 1869159 h 2325810"/>
                  <a:gd name="connsiteX34" fmla="*/ 1025322 w 1445447"/>
                  <a:gd name="connsiteY34" fmla="*/ 1605785 h 2325810"/>
                  <a:gd name="connsiteX35" fmla="*/ 1019291 w 1445447"/>
                  <a:gd name="connsiteY35" fmla="*/ 1429383 h 2325810"/>
                  <a:gd name="connsiteX36" fmla="*/ 1017057 w 1445447"/>
                  <a:gd name="connsiteY36" fmla="*/ 1429457 h 2325810"/>
                  <a:gd name="connsiteX37" fmla="*/ 1019291 w 1445447"/>
                  <a:gd name="connsiteY37" fmla="*/ 1426926 h 2325810"/>
                  <a:gd name="connsiteX38" fmla="*/ 1039545 w 1445447"/>
                  <a:gd name="connsiteY38" fmla="*/ 1421490 h 2325810"/>
                  <a:gd name="connsiteX39" fmla="*/ 1400018 w 1445447"/>
                  <a:gd name="connsiteY39" fmla="*/ 1140692 h 2325810"/>
                  <a:gd name="connsiteX40" fmla="*/ 1429877 w 1445447"/>
                  <a:gd name="connsiteY40" fmla="*/ 765996 h 2325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45447" h="2325810">
                    <a:moveTo>
                      <a:pt x="1429877" y="765996"/>
                    </a:moveTo>
                    <a:cubicBezTo>
                      <a:pt x="1429356" y="765400"/>
                      <a:pt x="1428909" y="764954"/>
                      <a:pt x="1428388" y="764432"/>
                    </a:cubicBezTo>
                    <a:cubicBezTo>
                      <a:pt x="1428463" y="762720"/>
                      <a:pt x="1428612" y="761007"/>
                      <a:pt x="1428612" y="759295"/>
                    </a:cubicBezTo>
                    <a:cubicBezTo>
                      <a:pt x="1428612" y="751029"/>
                      <a:pt x="1427867" y="742838"/>
                      <a:pt x="1426750" y="734722"/>
                    </a:cubicBezTo>
                    <a:cubicBezTo>
                      <a:pt x="1427346" y="734647"/>
                      <a:pt x="1427941" y="734499"/>
                      <a:pt x="1428612" y="734424"/>
                    </a:cubicBezTo>
                    <a:cubicBezTo>
                      <a:pt x="1422580" y="692651"/>
                      <a:pt x="1420644" y="644175"/>
                      <a:pt x="1410815" y="563979"/>
                    </a:cubicBezTo>
                    <a:cubicBezTo>
                      <a:pt x="1405975" y="551693"/>
                      <a:pt x="1405305" y="538885"/>
                      <a:pt x="1404635" y="526003"/>
                    </a:cubicBezTo>
                    <a:cubicBezTo>
                      <a:pt x="1405901" y="498154"/>
                      <a:pt x="1402624" y="471348"/>
                      <a:pt x="1394210" y="446403"/>
                    </a:cubicBezTo>
                    <a:cubicBezTo>
                      <a:pt x="1394806" y="443946"/>
                      <a:pt x="1394955" y="440818"/>
                      <a:pt x="1394433" y="436872"/>
                    </a:cubicBezTo>
                    <a:cubicBezTo>
                      <a:pt x="1384232" y="356676"/>
                      <a:pt x="1380956" y="275437"/>
                      <a:pt x="1361670" y="196507"/>
                    </a:cubicBezTo>
                    <a:cubicBezTo>
                      <a:pt x="1344618" y="126735"/>
                      <a:pt x="1318035" y="60761"/>
                      <a:pt x="1277378" y="0"/>
                    </a:cubicBezTo>
                    <a:cubicBezTo>
                      <a:pt x="1187576" y="87791"/>
                      <a:pt x="1079084" y="137160"/>
                      <a:pt x="964710" y="175657"/>
                    </a:cubicBezTo>
                    <a:cubicBezTo>
                      <a:pt x="792106" y="233663"/>
                      <a:pt x="613172" y="257417"/>
                      <a:pt x="432675" y="270820"/>
                    </a:cubicBezTo>
                    <a:cubicBezTo>
                      <a:pt x="412272" y="272309"/>
                      <a:pt x="410485" y="278713"/>
                      <a:pt x="413240" y="295765"/>
                    </a:cubicBezTo>
                    <a:cubicBezTo>
                      <a:pt x="417932" y="325327"/>
                      <a:pt x="422250" y="355186"/>
                      <a:pt x="423665" y="385046"/>
                    </a:cubicBezTo>
                    <a:cubicBezTo>
                      <a:pt x="428728" y="489368"/>
                      <a:pt x="424410" y="592647"/>
                      <a:pt x="385689" y="691683"/>
                    </a:cubicBezTo>
                    <a:cubicBezTo>
                      <a:pt x="377647" y="703969"/>
                      <a:pt x="370201" y="716255"/>
                      <a:pt x="363499" y="728616"/>
                    </a:cubicBezTo>
                    <a:cubicBezTo>
                      <a:pt x="358957" y="731073"/>
                      <a:pt x="354564" y="734126"/>
                      <a:pt x="350394" y="738147"/>
                    </a:cubicBezTo>
                    <a:cubicBezTo>
                      <a:pt x="339075" y="748944"/>
                      <a:pt x="337735" y="773293"/>
                      <a:pt x="319417" y="771209"/>
                    </a:cubicBezTo>
                    <a:cubicBezTo>
                      <a:pt x="302291" y="769347"/>
                      <a:pt x="297823" y="746710"/>
                      <a:pt x="285909" y="734871"/>
                    </a:cubicBezTo>
                    <a:cubicBezTo>
                      <a:pt x="283080" y="732041"/>
                      <a:pt x="286728" y="735466"/>
                      <a:pt x="284122" y="732414"/>
                    </a:cubicBezTo>
                    <a:cubicBezTo>
                      <a:pt x="235052" y="675301"/>
                      <a:pt x="168259" y="657653"/>
                      <a:pt x="102657" y="682896"/>
                    </a:cubicBezTo>
                    <a:cubicBezTo>
                      <a:pt x="31396" y="710373"/>
                      <a:pt x="-10675" y="790420"/>
                      <a:pt x="2356" y="861308"/>
                    </a:cubicBezTo>
                    <a:cubicBezTo>
                      <a:pt x="4515" y="883126"/>
                      <a:pt x="5409" y="905167"/>
                      <a:pt x="8983" y="926761"/>
                    </a:cubicBezTo>
                    <a:cubicBezTo>
                      <a:pt x="23205" y="1012542"/>
                      <a:pt x="85382" y="1099737"/>
                      <a:pt x="181215" y="1102120"/>
                    </a:cubicBezTo>
                    <a:cubicBezTo>
                      <a:pt x="188959" y="1102343"/>
                      <a:pt x="193874" y="1105099"/>
                      <a:pt x="198416" y="1111502"/>
                    </a:cubicBezTo>
                    <a:cubicBezTo>
                      <a:pt x="231701" y="1158488"/>
                      <a:pt x="272804" y="1197655"/>
                      <a:pt x="319492" y="1231089"/>
                    </a:cubicBezTo>
                    <a:cubicBezTo>
                      <a:pt x="327013" y="1236451"/>
                      <a:pt x="332523" y="1241589"/>
                      <a:pt x="330661" y="1253056"/>
                    </a:cubicBezTo>
                    <a:cubicBezTo>
                      <a:pt x="320758" y="1315008"/>
                      <a:pt x="311897" y="1377110"/>
                      <a:pt x="302663" y="1439212"/>
                    </a:cubicBezTo>
                    <a:cubicBezTo>
                      <a:pt x="293504" y="1556639"/>
                      <a:pt x="221499" y="1898646"/>
                      <a:pt x="229318" y="1974598"/>
                    </a:cubicBezTo>
                    <a:cubicBezTo>
                      <a:pt x="240189" y="2079962"/>
                      <a:pt x="284867" y="2166637"/>
                      <a:pt x="367148" y="2231642"/>
                    </a:cubicBezTo>
                    <a:cubicBezTo>
                      <a:pt x="473853" y="2315934"/>
                      <a:pt x="596939" y="2341698"/>
                      <a:pt x="729408" y="2316679"/>
                    </a:cubicBezTo>
                    <a:cubicBezTo>
                      <a:pt x="830603" y="2297616"/>
                      <a:pt x="913926" y="2246833"/>
                      <a:pt x="974092" y="2161499"/>
                    </a:cubicBezTo>
                    <a:cubicBezTo>
                      <a:pt x="1044757" y="2061272"/>
                      <a:pt x="1041704" y="1986214"/>
                      <a:pt x="1030684" y="1869159"/>
                    </a:cubicBezTo>
                    <a:cubicBezTo>
                      <a:pt x="1028226" y="1843320"/>
                      <a:pt x="1026216" y="1606678"/>
                      <a:pt x="1025322" y="1605785"/>
                    </a:cubicBezTo>
                    <a:cubicBezTo>
                      <a:pt x="1025844" y="1604966"/>
                      <a:pt x="1019365" y="1445095"/>
                      <a:pt x="1019291" y="1429383"/>
                    </a:cubicBezTo>
                    <a:cubicBezTo>
                      <a:pt x="1018546" y="1429383"/>
                      <a:pt x="1017802" y="1429383"/>
                      <a:pt x="1017057" y="1429457"/>
                    </a:cubicBezTo>
                    <a:cubicBezTo>
                      <a:pt x="1017802" y="1428638"/>
                      <a:pt x="1018621" y="1427894"/>
                      <a:pt x="1019291" y="1426926"/>
                    </a:cubicBezTo>
                    <a:cubicBezTo>
                      <a:pt x="1026067" y="1425064"/>
                      <a:pt x="1032694" y="1422830"/>
                      <a:pt x="1039545" y="1421490"/>
                    </a:cubicBezTo>
                    <a:cubicBezTo>
                      <a:pt x="1206788" y="1388354"/>
                      <a:pt x="1325630" y="1293340"/>
                      <a:pt x="1400018" y="1140692"/>
                    </a:cubicBezTo>
                    <a:cubicBezTo>
                      <a:pt x="1458992" y="1019616"/>
                      <a:pt x="1450727" y="893402"/>
                      <a:pt x="1429877" y="765996"/>
                    </a:cubicBezTo>
                    <a:close/>
                  </a:path>
                </a:pathLst>
              </a:custGeom>
              <a:solidFill>
                <a:srgbClr val="F4B8B1"/>
              </a:solidFill>
              <a:ln w="7435" cap="flat">
                <a:noFill/>
                <a:prstDash val="solid"/>
                <a:miter/>
              </a:ln>
            </p:spPr>
            <p:txBody>
              <a:bodyPr rtlCol="0" anchor="ctr"/>
              <a:lstStyle/>
              <a:p>
                <a:endParaRPr lang="en-US"/>
              </a:p>
            </p:txBody>
          </p:sp>
          <p:sp>
            <p:nvSpPr>
              <p:cNvPr id="12" name="Freeform: Shape 91">
                <a:extLst>
                  <a:ext uri="{FF2B5EF4-FFF2-40B4-BE49-F238E27FC236}">
                    <a16:creationId xmlns:a16="http://schemas.microsoft.com/office/drawing/2014/main" id="{30D05E55-17CB-4F07-A894-468F03067989}"/>
                  </a:ext>
                </a:extLst>
              </p:cNvPr>
              <p:cNvSpPr/>
              <p:nvPr/>
            </p:nvSpPr>
            <p:spPr>
              <a:xfrm>
                <a:off x="633993" y="6571770"/>
                <a:ext cx="24311" cy="9604"/>
              </a:xfrm>
              <a:custGeom>
                <a:avLst/>
                <a:gdLst>
                  <a:gd name="connsiteX0" fmla="*/ 0 w 36114"/>
                  <a:gd name="connsiteY0" fmla="*/ 14268 h 14267"/>
                  <a:gd name="connsiteX1" fmla="*/ 36114 w 36114"/>
                  <a:gd name="connsiteY1" fmla="*/ 14268 h 14267"/>
                  <a:gd name="connsiteX2" fmla="*/ 0 w 36114"/>
                  <a:gd name="connsiteY2" fmla="*/ 14268 h 14267"/>
                </a:gdLst>
                <a:ahLst/>
                <a:cxnLst>
                  <a:cxn ang="0">
                    <a:pos x="connsiteX0" y="connsiteY0"/>
                  </a:cxn>
                  <a:cxn ang="0">
                    <a:pos x="connsiteX1" y="connsiteY1"/>
                  </a:cxn>
                  <a:cxn ang="0">
                    <a:pos x="connsiteX2" y="connsiteY2"/>
                  </a:cxn>
                </a:cxnLst>
                <a:rect l="l" t="t" r="r" b="b"/>
                <a:pathLst>
                  <a:path w="36114" h="14267">
                    <a:moveTo>
                      <a:pt x="0" y="14268"/>
                    </a:moveTo>
                    <a:cubicBezTo>
                      <a:pt x="12063" y="6226"/>
                      <a:pt x="24051" y="-13358"/>
                      <a:pt x="36114" y="14268"/>
                    </a:cubicBezTo>
                    <a:cubicBezTo>
                      <a:pt x="24051" y="14268"/>
                      <a:pt x="11988" y="14268"/>
                      <a:pt x="0" y="14268"/>
                    </a:cubicBezTo>
                    <a:close/>
                  </a:path>
                </a:pathLst>
              </a:custGeom>
              <a:solidFill>
                <a:srgbClr val="FFFFFF"/>
              </a:solidFill>
              <a:ln w="7435" cap="flat">
                <a:noFill/>
                <a:prstDash val="solid"/>
                <a:miter/>
              </a:ln>
            </p:spPr>
            <p:txBody>
              <a:bodyPr rtlCol="0" anchor="ctr"/>
              <a:lstStyle/>
              <a:p>
                <a:endParaRPr lang="en-US"/>
              </a:p>
            </p:txBody>
          </p:sp>
          <p:sp>
            <p:nvSpPr>
              <p:cNvPr id="13" name="Freeform: Shape 92">
                <a:extLst>
                  <a:ext uri="{FF2B5EF4-FFF2-40B4-BE49-F238E27FC236}">
                    <a16:creationId xmlns:a16="http://schemas.microsoft.com/office/drawing/2014/main" id="{49E76308-E18D-4757-89D8-D5E01DF4C312}"/>
                  </a:ext>
                </a:extLst>
              </p:cNvPr>
              <p:cNvSpPr/>
              <p:nvPr/>
            </p:nvSpPr>
            <p:spPr>
              <a:xfrm>
                <a:off x="2818304" y="4194724"/>
                <a:ext cx="1020846" cy="1475675"/>
              </a:xfrm>
              <a:custGeom>
                <a:avLst/>
                <a:gdLst>
                  <a:gd name="connsiteX0" fmla="*/ 4364 w 1516474"/>
                  <a:gd name="connsiteY0" fmla="*/ 1608689 h 2192126"/>
                  <a:gd name="connsiteX1" fmla="*/ 45 w 1516474"/>
                  <a:gd name="connsiteY1" fmla="*/ 1217612 h 2192126"/>
                  <a:gd name="connsiteX2" fmla="*/ 739235 w 1516474"/>
                  <a:gd name="connsiteY2" fmla="*/ 1677567 h 2192126"/>
                  <a:gd name="connsiteX3" fmla="*/ 961505 w 1516474"/>
                  <a:gd name="connsiteY3" fmla="*/ 1605264 h 2192126"/>
                  <a:gd name="connsiteX4" fmla="*/ 1153172 w 1516474"/>
                  <a:gd name="connsiteY4" fmla="*/ 1187231 h 2192126"/>
                  <a:gd name="connsiteX5" fmla="*/ 1262557 w 1516474"/>
                  <a:gd name="connsiteY5" fmla="*/ 597860 h 2192126"/>
                  <a:gd name="connsiteX6" fmla="*/ 1314607 w 1516474"/>
                  <a:gd name="connsiteY6" fmla="*/ 202762 h 2192126"/>
                  <a:gd name="connsiteX7" fmla="*/ 1334414 w 1516474"/>
                  <a:gd name="connsiteY7" fmla="*/ 0 h 2192126"/>
                  <a:gd name="connsiteX8" fmla="*/ 1516475 w 1516474"/>
                  <a:gd name="connsiteY8" fmla="*/ 103950 h 2192126"/>
                  <a:gd name="connsiteX9" fmla="*/ 1462043 w 1516474"/>
                  <a:gd name="connsiteY9" fmla="*/ 680513 h 2192126"/>
                  <a:gd name="connsiteX10" fmla="*/ 1154140 w 1516474"/>
                  <a:gd name="connsiteY10" fmla="*/ 2058741 h 2192126"/>
                  <a:gd name="connsiteX11" fmla="*/ 1014969 w 1516474"/>
                  <a:gd name="connsiteY11" fmla="*/ 2192103 h 2192126"/>
                  <a:gd name="connsiteX12" fmla="*/ 692919 w 1516474"/>
                  <a:gd name="connsiteY12" fmla="*/ 2102524 h 2192126"/>
                  <a:gd name="connsiteX13" fmla="*/ 4364 w 1516474"/>
                  <a:gd name="connsiteY13" fmla="*/ 1608689 h 219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6474" h="2192126">
                    <a:moveTo>
                      <a:pt x="4364" y="1608689"/>
                    </a:moveTo>
                    <a:cubicBezTo>
                      <a:pt x="9949" y="1526854"/>
                      <a:pt x="-774" y="1233323"/>
                      <a:pt x="45" y="1217612"/>
                    </a:cubicBezTo>
                    <a:cubicBezTo>
                      <a:pt x="47924" y="1256109"/>
                      <a:pt x="513836" y="1600945"/>
                      <a:pt x="739235" y="1677567"/>
                    </a:cubicBezTo>
                    <a:cubicBezTo>
                      <a:pt x="844972" y="1713532"/>
                      <a:pt x="887117" y="1700203"/>
                      <a:pt x="961505" y="1605264"/>
                    </a:cubicBezTo>
                    <a:cubicBezTo>
                      <a:pt x="1058232" y="1481805"/>
                      <a:pt x="1117728" y="1336975"/>
                      <a:pt x="1153172" y="1187231"/>
                    </a:cubicBezTo>
                    <a:cubicBezTo>
                      <a:pt x="1199190" y="993107"/>
                      <a:pt x="1238059" y="796526"/>
                      <a:pt x="1262557" y="597860"/>
                    </a:cubicBezTo>
                    <a:cubicBezTo>
                      <a:pt x="1278790" y="465987"/>
                      <a:pt x="1298151" y="334560"/>
                      <a:pt x="1314607" y="202762"/>
                    </a:cubicBezTo>
                    <a:cubicBezTo>
                      <a:pt x="1323021" y="135373"/>
                      <a:pt x="1327936" y="67612"/>
                      <a:pt x="1334414" y="0"/>
                    </a:cubicBezTo>
                    <a:cubicBezTo>
                      <a:pt x="1396590" y="25764"/>
                      <a:pt x="1480360" y="71707"/>
                      <a:pt x="1516475" y="103950"/>
                    </a:cubicBezTo>
                    <a:cubicBezTo>
                      <a:pt x="1502029" y="296510"/>
                      <a:pt x="1483339" y="488623"/>
                      <a:pt x="1462043" y="680513"/>
                    </a:cubicBezTo>
                    <a:cubicBezTo>
                      <a:pt x="1430917" y="960790"/>
                      <a:pt x="1239921" y="1917336"/>
                      <a:pt x="1154140" y="2058741"/>
                    </a:cubicBezTo>
                    <a:cubicBezTo>
                      <a:pt x="1132248" y="2094780"/>
                      <a:pt x="1079826" y="2193890"/>
                      <a:pt x="1014969" y="2192103"/>
                    </a:cubicBezTo>
                    <a:cubicBezTo>
                      <a:pt x="902159" y="2192475"/>
                      <a:pt x="762914" y="2139458"/>
                      <a:pt x="692919" y="2102524"/>
                    </a:cubicBezTo>
                    <a:cubicBezTo>
                      <a:pt x="534835" y="2019127"/>
                      <a:pt x="3694" y="1618592"/>
                      <a:pt x="4364" y="1608689"/>
                    </a:cubicBezTo>
                    <a:close/>
                  </a:path>
                </a:pathLst>
              </a:custGeom>
              <a:solidFill>
                <a:schemeClr val="tx2">
                  <a:lumMod val="40000"/>
                  <a:lumOff val="60000"/>
                </a:schemeClr>
              </a:solidFill>
              <a:ln w="7435" cap="flat">
                <a:noFill/>
                <a:prstDash val="solid"/>
                <a:miter/>
              </a:ln>
            </p:spPr>
            <p:txBody>
              <a:bodyPr rtlCol="0" anchor="ctr"/>
              <a:lstStyle/>
              <a:p>
                <a:endParaRPr lang="en-US"/>
              </a:p>
            </p:txBody>
          </p:sp>
          <p:sp>
            <p:nvSpPr>
              <p:cNvPr id="14" name="Freeform: Shape 93">
                <a:extLst>
                  <a:ext uri="{FF2B5EF4-FFF2-40B4-BE49-F238E27FC236}">
                    <a16:creationId xmlns:a16="http://schemas.microsoft.com/office/drawing/2014/main" id="{9609F390-467A-4497-94A7-6A7B6D88A53F}"/>
                  </a:ext>
                </a:extLst>
              </p:cNvPr>
              <p:cNvSpPr/>
              <p:nvPr/>
            </p:nvSpPr>
            <p:spPr>
              <a:xfrm>
                <a:off x="3431325" y="3578676"/>
                <a:ext cx="690063" cy="616094"/>
              </a:xfrm>
              <a:custGeom>
                <a:avLst/>
                <a:gdLst>
                  <a:gd name="connsiteX0" fmla="*/ 423767 w 1025093"/>
                  <a:gd name="connsiteY0" fmla="*/ 915070 h 915212"/>
                  <a:gd name="connsiteX1" fmla="*/ 0 w 1025093"/>
                  <a:gd name="connsiteY1" fmla="*/ 723925 h 915212"/>
                  <a:gd name="connsiteX2" fmla="*/ 27998 w 1025093"/>
                  <a:gd name="connsiteY2" fmla="*/ 561820 h 915212"/>
                  <a:gd name="connsiteX3" fmla="*/ 26062 w 1025093"/>
                  <a:gd name="connsiteY3" fmla="*/ 506271 h 915212"/>
                  <a:gd name="connsiteX4" fmla="*/ 49220 w 1025093"/>
                  <a:gd name="connsiteY4" fmla="*/ 368590 h 915212"/>
                  <a:gd name="connsiteX5" fmla="*/ 74612 w 1025093"/>
                  <a:gd name="connsiteY5" fmla="*/ 327933 h 915212"/>
                  <a:gd name="connsiteX6" fmla="*/ 258609 w 1025093"/>
                  <a:gd name="connsiteY6" fmla="*/ 382812 h 915212"/>
                  <a:gd name="connsiteX7" fmla="*/ 367920 w 1025093"/>
                  <a:gd name="connsiteY7" fmla="*/ 377302 h 915212"/>
                  <a:gd name="connsiteX8" fmla="*/ 969801 w 1025093"/>
                  <a:gd name="connsiteY8" fmla="*/ 23456 h 915212"/>
                  <a:gd name="connsiteX9" fmla="*/ 993107 w 1025093"/>
                  <a:gd name="connsiteY9" fmla="*/ 0 h 915212"/>
                  <a:gd name="connsiteX10" fmla="*/ 981863 w 1025093"/>
                  <a:gd name="connsiteY10" fmla="*/ 204251 h 915212"/>
                  <a:gd name="connsiteX11" fmla="*/ 834130 w 1025093"/>
                  <a:gd name="connsiteY11" fmla="*/ 330539 h 915212"/>
                  <a:gd name="connsiteX12" fmla="*/ 499942 w 1025093"/>
                  <a:gd name="connsiteY12" fmla="*/ 548342 h 915212"/>
                  <a:gd name="connsiteX13" fmla="*/ 476337 w 1025093"/>
                  <a:gd name="connsiteY13" fmla="*/ 591679 h 915212"/>
                  <a:gd name="connsiteX14" fmla="*/ 423767 w 1025093"/>
                  <a:gd name="connsiteY14" fmla="*/ 915070 h 91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5093" h="915212">
                    <a:moveTo>
                      <a:pt x="423767" y="915070"/>
                    </a:moveTo>
                    <a:cubicBezTo>
                      <a:pt x="312370" y="865329"/>
                      <a:pt x="29860" y="737849"/>
                      <a:pt x="0" y="723925"/>
                    </a:cubicBezTo>
                    <a:cubicBezTo>
                      <a:pt x="9085" y="669865"/>
                      <a:pt x="17052" y="615507"/>
                      <a:pt x="27998" y="561820"/>
                    </a:cubicBezTo>
                    <a:cubicBezTo>
                      <a:pt x="32019" y="542311"/>
                      <a:pt x="32019" y="524887"/>
                      <a:pt x="26062" y="506271"/>
                    </a:cubicBezTo>
                    <a:cubicBezTo>
                      <a:pt x="10202" y="456604"/>
                      <a:pt x="25764" y="411703"/>
                      <a:pt x="49220" y="368590"/>
                    </a:cubicBezTo>
                    <a:cubicBezTo>
                      <a:pt x="56815" y="354591"/>
                      <a:pt x="66123" y="341485"/>
                      <a:pt x="74612" y="327933"/>
                    </a:cubicBezTo>
                    <a:cubicBezTo>
                      <a:pt x="135075" y="349229"/>
                      <a:pt x="196209" y="367622"/>
                      <a:pt x="258609" y="382812"/>
                    </a:cubicBezTo>
                    <a:cubicBezTo>
                      <a:pt x="296883" y="392120"/>
                      <a:pt x="332029" y="385493"/>
                      <a:pt x="367920" y="377302"/>
                    </a:cubicBezTo>
                    <a:cubicBezTo>
                      <a:pt x="605679" y="322646"/>
                      <a:pt x="804940" y="202240"/>
                      <a:pt x="969801" y="23456"/>
                    </a:cubicBezTo>
                    <a:cubicBezTo>
                      <a:pt x="977247" y="15339"/>
                      <a:pt x="985363" y="7819"/>
                      <a:pt x="993107" y="0"/>
                    </a:cubicBezTo>
                    <a:cubicBezTo>
                      <a:pt x="1039348" y="71186"/>
                      <a:pt x="1035328" y="138054"/>
                      <a:pt x="981863" y="204251"/>
                    </a:cubicBezTo>
                    <a:cubicBezTo>
                      <a:pt x="940388" y="255630"/>
                      <a:pt x="888487" y="294648"/>
                      <a:pt x="834130" y="330539"/>
                    </a:cubicBezTo>
                    <a:cubicBezTo>
                      <a:pt x="723106" y="403736"/>
                      <a:pt x="611785" y="476337"/>
                      <a:pt x="499942" y="548342"/>
                    </a:cubicBezTo>
                    <a:cubicBezTo>
                      <a:pt x="482815" y="559363"/>
                      <a:pt x="475816" y="568894"/>
                      <a:pt x="476337" y="591679"/>
                    </a:cubicBezTo>
                    <a:cubicBezTo>
                      <a:pt x="479018" y="705905"/>
                      <a:pt x="441861" y="921549"/>
                      <a:pt x="423767" y="915070"/>
                    </a:cubicBezTo>
                    <a:close/>
                  </a:path>
                </a:pathLst>
              </a:custGeom>
              <a:solidFill>
                <a:srgbClr val="F4B8B1"/>
              </a:solidFill>
              <a:ln w="7435" cap="flat">
                <a:noFill/>
                <a:prstDash val="solid"/>
                <a:miter/>
              </a:ln>
            </p:spPr>
            <p:txBody>
              <a:bodyPr rtlCol="0" anchor="ctr"/>
              <a:lstStyle/>
              <a:p>
                <a:endParaRPr lang="en-US"/>
              </a:p>
            </p:txBody>
          </p:sp>
          <p:sp>
            <p:nvSpPr>
              <p:cNvPr id="15" name="Freeform: Shape 94">
                <a:extLst>
                  <a:ext uri="{FF2B5EF4-FFF2-40B4-BE49-F238E27FC236}">
                    <a16:creationId xmlns:a16="http://schemas.microsoft.com/office/drawing/2014/main" id="{9AEF89D1-CDFC-4807-96A6-896952E3D1AE}"/>
                  </a:ext>
                </a:extLst>
              </p:cNvPr>
              <p:cNvSpPr/>
              <p:nvPr/>
            </p:nvSpPr>
            <p:spPr>
              <a:xfrm>
                <a:off x="1728244" y="3541834"/>
                <a:ext cx="413816" cy="234578"/>
              </a:xfrm>
              <a:custGeom>
                <a:avLst/>
                <a:gdLst>
                  <a:gd name="connsiteX0" fmla="*/ 613720 w 614727"/>
                  <a:gd name="connsiteY0" fmla="*/ 346027 h 348467"/>
                  <a:gd name="connsiteX1" fmla="*/ 416767 w 614727"/>
                  <a:gd name="connsiteY1" fmla="*/ 321157 h 348467"/>
                  <a:gd name="connsiteX2" fmla="*/ 185486 w 614727"/>
                  <a:gd name="connsiteY2" fmla="*/ 184146 h 348467"/>
                  <a:gd name="connsiteX3" fmla="*/ 0 w 614727"/>
                  <a:gd name="connsiteY3" fmla="*/ 0 h 348467"/>
                  <a:gd name="connsiteX4" fmla="*/ 612454 w 614727"/>
                  <a:gd name="connsiteY4" fmla="*/ 164413 h 348467"/>
                  <a:gd name="connsiteX5" fmla="*/ 613720 w 614727"/>
                  <a:gd name="connsiteY5" fmla="*/ 346027 h 34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727" h="348467">
                    <a:moveTo>
                      <a:pt x="613720" y="346027"/>
                    </a:moveTo>
                    <a:cubicBezTo>
                      <a:pt x="546108" y="353176"/>
                      <a:pt x="480730" y="344538"/>
                      <a:pt x="416767" y="321157"/>
                    </a:cubicBezTo>
                    <a:cubicBezTo>
                      <a:pt x="330986" y="289883"/>
                      <a:pt x="255853" y="240886"/>
                      <a:pt x="185486" y="184146"/>
                    </a:cubicBezTo>
                    <a:cubicBezTo>
                      <a:pt x="117725" y="129565"/>
                      <a:pt x="53315" y="71335"/>
                      <a:pt x="0" y="0"/>
                    </a:cubicBezTo>
                    <a:cubicBezTo>
                      <a:pt x="186976" y="119513"/>
                      <a:pt x="391301" y="173870"/>
                      <a:pt x="612454" y="164413"/>
                    </a:cubicBezTo>
                    <a:cubicBezTo>
                      <a:pt x="612529" y="180199"/>
                      <a:pt x="616550" y="344092"/>
                      <a:pt x="613720" y="346027"/>
                    </a:cubicBezTo>
                    <a:close/>
                  </a:path>
                </a:pathLst>
              </a:custGeom>
              <a:solidFill>
                <a:srgbClr val="E1A099"/>
              </a:solidFill>
              <a:ln w="7435" cap="flat">
                <a:noFill/>
                <a:prstDash val="solid"/>
                <a:miter/>
              </a:ln>
            </p:spPr>
            <p:txBody>
              <a:bodyPr rtlCol="0" anchor="ctr"/>
              <a:lstStyle/>
              <a:p>
                <a:endParaRPr lang="en-US"/>
              </a:p>
            </p:txBody>
          </p:sp>
          <p:sp>
            <p:nvSpPr>
              <p:cNvPr id="16" name="Freeform: Shape 95">
                <a:extLst>
                  <a:ext uri="{FF2B5EF4-FFF2-40B4-BE49-F238E27FC236}">
                    <a16:creationId xmlns:a16="http://schemas.microsoft.com/office/drawing/2014/main" id="{10138EDD-D05A-455C-AB16-078D4BB2634B}"/>
                  </a:ext>
                </a:extLst>
              </p:cNvPr>
              <p:cNvSpPr/>
              <p:nvPr/>
            </p:nvSpPr>
            <p:spPr>
              <a:xfrm>
                <a:off x="1515510" y="3865543"/>
                <a:ext cx="940563" cy="2711446"/>
              </a:xfrm>
              <a:custGeom>
                <a:avLst/>
                <a:gdLst>
                  <a:gd name="connsiteX0" fmla="*/ 99092 w 940563"/>
                  <a:gd name="connsiteY0" fmla="*/ 0 h 2711446"/>
                  <a:gd name="connsiteX1" fmla="*/ 114286 w 940563"/>
                  <a:gd name="connsiteY1" fmla="*/ 3212 h 2711446"/>
                  <a:gd name="connsiteX2" fmla="*/ 101203 w 940563"/>
                  <a:gd name="connsiteY2" fmla="*/ 143616 h 2711446"/>
                  <a:gd name="connsiteX3" fmla="*/ 286218 w 940563"/>
                  <a:gd name="connsiteY3" fmla="*/ 369935 h 2711446"/>
                  <a:gd name="connsiteX4" fmla="*/ 564268 w 940563"/>
                  <a:gd name="connsiteY4" fmla="*/ 303468 h 2711446"/>
                  <a:gd name="connsiteX5" fmla="*/ 632790 w 940563"/>
                  <a:gd name="connsiteY5" fmla="*/ 135445 h 2711446"/>
                  <a:gd name="connsiteX6" fmla="*/ 629783 w 940563"/>
                  <a:gd name="connsiteY6" fmla="*/ 10180 h 2711446"/>
                  <a:gd name="connsiteX7" fmla="*/ 664620 w 940563"/>
                  <a:gd name="connsiteY7" fmla="*/ 12386 h 2711446"/>
                  <a:gd name="connsiteX8" fmla="*/ 664690 w 940563"/>
                  <a:gd name="connsiteY8" fmla="*/ 12782 h 2711446"/>
                  <a:gd name="connsiteX9" fmla="*/ 695284 w 940563"/>
                  <a:gd name="connsiteY9" fmla="*/ 8137 h 2711446"/>
                  <a:gd name="connsiteX10" fmla="*/ 727928 w 940563"/>
                  <a:gd name="connsiteY10" fmla="*/ 8626 h 2711446"/>
                  <a:gd name="connsiteX11" fmla="*/ 809433 w 940563"/>
                  <a:gd name="connsiteY11" fmla="*/ 250784 h 2711446"/>
                  <a:gd name="connsiteX12" fmla="*/ 820461 w 940563"/>
                  <a:gd name="connsiteY12" fmla="*/ 408230 h 2711446"/>
                  <a:gd name="connsiteX13" fmla="*/ 820461 w 940563"/>
                  <a:gd name="connsiteY13" fmla="*/ 697558 h 2711446"/>
                  <a:gd name="connsiteX14" fmla="*/ 847880 w 940563"/>
                  <a:gd name="connsiteY14" fmla="*/ 1399271 h 2711446"/>
                  <a:gd name="connsiteX15" fmla="*/ 910688 w 940563"/>
                  <a:gd name="connsiteY15" fmla="*/ 2284346 h 2711446"/>
                  <a:gd name="connsiteX16" fmla="*/ 940563 w 940563"/>
                  <a:gd name="connsiteY16" fmla="*/ 2707660 h 2711446"/>
                  <a:gd name="connsiteX17" fmla="*/ 869736 w 940563"/>
                  <a:gd name="connsiteY17" fmla="*/ 2707760 h 2711446"/>
                  <a:gd name="connsiteX18" fmla="*/ 869736 w 940563"/>
                  <a:gd name="connsiteY18" fmla="*/ 2707762 h 2711446"/>
                  <a:gd name="connsiteX19" fmla="*/ 200854 w 940563"/>
                  <a:gd name="connsiteY19" fmla="*/ 2711421 h 2711446"/>
                  <a:gd name="connsiteX20" fmla="*/ 190879 w 940563"/>
                  <a:gd name="connsiteY20" fmla="*/ 2685806 h 2711446"/>
                  <a:gd name="connsiteX21" fmla="*/ 197696 w 940563"/>
                  <a:gd name="connsiteY21" fmla="*/ 2471668 h 2711446"/>
                  <a:gd name="connsiteX22" fmla="*/ 227020 w 940563"/>
                  <a:gd name="connsiteY22" fmla="*/ 1461278 h 2711446"/>
                  <a:gd name="connsiteX23" fmla="*/ 226118 w 940563"/>
                  <a:gd name="connsiteY23" fmla="*/ 1430951 h 2711446"/>
                  <a:gd name="connsiteX24" fmla="*/ 236894 w 940563"/>
                  <a:gd name="connsiteY24" fmla="*/ 1330699 h 2711446"/>
                  <a:gd name="connsiteX25" fmla="*/ 236794 w 940563"/>
                  <a:gd name="connsiteY25" fmla="*/ 1154958 h 2711446"/>
                  <a:gd name="connsiteX26" fmla="*/ 219100 w 940563"/>
                  <a:gd name="connsiteY26" fmla="*/ 971948 h 2711446"/>
                  <a:gd name="connsiteX27" fmla="*/ 101654 w 940563"/>
                  <a:gd name="connsiteY27" fmla="*/ 506127 h 2711446"/>
                  <a:gd name="connsiteX28" fmla="*/ 33834 w 940563"/>
                  <a:gd name="connsiteY28" fmla="*/ 343768 h 2711446"/>
                  <a:gd name="connsiteX29" fmla="*/ 6666 w 940563"/>
                  <a:gd name="connsiteY29" fmla="*/ 18250 h 2711446"/>
                  <a:gd name="connsiteX30" fmla="*/ 99092 w 940563"/>
                  <a:gd name="connsiteY30" fmla="*/ 0 h 2711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40563" h="2711446">
                    <a:moveTo>
                      <a:pt x="99092" y="0"/>
                    </a:moveTo>
                    <a:cubicBezTo>
                      <a:pt x="107294" y="-21"/>
                      <a:pt x="112970" y="944"/>
                      <a:pt x="114286" y="3212"/>
                    </a:cubicBezTo>
                    <a:cubicBezTo>
                      <a:pt x="109524" y="49980"/>
                      <a:pt x="97193" y="95946"/>
                      <a:pt x="101203" y="143616"/>
                    </a:cubicBezTo>
                    <a:cubicBezTo>
                      <a:pt x="110677" y="256499"/>
                      <a:pt x="176944" y="339708"/>
                      <a:pt x="286218" y="369935"/>
                    </a:cubicBezTo>
                    <a:cubicBezTo>
                      <a:pt x="390330" y="398757"/>
                      <a:pt x="485570" y="381614"/>
                      <a:pt x="564268" y="303468"/>
                    </a:cubicBezTo>
                    <a:cubicBezTo>
                      <a:pt x="610333" y="257753"/>
                      <a:pt x="630685" y="199356"/>
                      <a:pt x="632790" y="135445"/>
                    </a:cubicBezTo>
                    <a:cubicBezTo>
                      <a:pt x="634143" y="93740"/>
                      <a:pt x="630935" y="51935"/>
                      <a:pt x="629783" y="10180"/>
                    </a:cubicBezTo>
                    <a:cubicBezTo>
                      <a:pt x="641361" y="14390"/>
                      <a:pt x="649081" y="14741"/>
                      <a:pt x="664620" y="12386"/>
                    </a:cubicBezTo>
                    <a:lnTo>
                      <a:pt x="664690" y="12782"/>
                    </a:lnTo>
                    <a:lnTo>
                      <a:pt x="695284" y="8137"/>
                    </a:lnTo>
                    <a:cubicBezTo>
                      <a:pt x="705760" y="7786"/>
                      <a:pt x="716024" y="8375"/>
                      <a:pt x="727928" y="8626"/>
                    </a:cubicBezTo>
                    <a:cubicBezTo>
                      <a:pt x="753242" y="67573"/>
                      <a:pt x="801062" y="186473"/>
                      <a:pt x="809433" y="250784"/>
                    </a:cubicBezTo>
                    <a:cubicBezTo>
                      <a:pt x="817103" y="309582"/>
                      <a:pt x="819760" y="349032"/>
                      <a:pt x="820461" y="408230"/>
                    </a:cubicBezTo>
                    <a:cubicBezTo>
                      <a:pt x="821664" y="504673"/>
                      <a:pt x="821815" y="601115"/>
                      <a:pt x="820461" y="697558"/>
                    </a:cubicBezTo>
                    <a:cubicBezTo>
                      <a:pt x="819258" y="781167"/>
                      <a:pt x="846677" y="1384334"/>
                      <a:pt x="847880" y="1399271"/>
                    </a:cubicBezTo>
                    <a:cubicBezTo>
                      <a:pt x="852592" y="1471202"/>
                      <a:pt x="903370" y="2183543"/>
                      <a:pt x="910688" y="2284346"/>
                    </a:cubicBezTo>
                    <a:cubicBezTo>
                      <a:pt x="916904" y="2369660"/>
                      <a:pt x="936754" y="2651920"/>
                      <a:pt x="940563" y="2707660"/>
                    </a:cubicBezTo>
                    <a:lnTo>
                      <a:pt x="869736" y="2707760"/>
                    </a:lnTo>
                    <a:lnTo>
                      <a:pt x="869736" y="2707762"/>
                    </a:lnTo>
                    <a:cubicBezTo>
                      <a:pt x="798907" y="2706208"/>
                      <a:pt x="296795" y="2711872"/>
                      <a:pt x="200854" y="2711421"/>
                    </a:cubicBezTo>
                    <a:cubicBezTo>
                      <a:pt x="193836" y="2704353"/>
                      <a:pt x="190779" y="2695781"/>
                      <a:pt x="190879" y="2685806"/>
                    </a:cubicBezTo>
                    <a:cubicBezTo>
                      <a:pt x="191480" y="2614377"/>
                      <a:pt x="194087" y="2542997"/>
                      <a:pt x="197696" y="2471668"/>
                    </a:cubicBezTo>
                    <a:cubicBezTo>
                      <a:pt x="197947" y="2466957"/>
                      <a:pt x="225667" y="1544136"/>
                      <a:pt x="227020" y="1461278"/>
                    </a:cubicBezTo>
                    <a:cubicBezTo>
                      <a:pt x="227170" y="1451153"/>
                      <a:pt x="227220" y="1441027"/>
                      <a:pt x="226118" y="1430951"/>
                    </a:cubicBezTo>
                    <a:cubicBezTo>
                      <a:pt x="230177" y="1397618"/>
                      <a:pt x="234890" y="1364384"/>
                      <a:pt x="236894" y="1330699"/>
                    </a:cubicBezTo>
                    <a:cubicBezTo>
                      <a:pt x="240353" y="1272053"/>
                      <a:pt x="240153" y="1213605"/>
                      <a:pt x="236794" y="1154958"/>
                    </a:cubicBezTo>
                    <a:cubicBezTo>
                      <a:pt x="233285" y="1093704"/>
                      <a:pt x="228072" y="1032601"/>
                      <a:pt x="219100" y="971948"/>
                    </a:cubicBezTo>
                    <a:cubicBezTo>
                      <a:pt x="195591" y="812748"/>
                      <a:pt x="163159" y="655652"/>
                      <a:pt x="101654" y="506127"/>
                    </a:cubicBezTo>
                    <a:cubicBezTo>
                      <a:pt x="79348" y="451890"/>
                      <a:pt x="53183" y="399308"/>
                      <a:pt x="33834" y="343768"/>
                    </a:cubicBezTo>
                    <a:cubicBezTo>
                      <a:pt x="2605" y="254143"/>
                      <a:pt x="-8372" y="31734"/>
                      <a:pt x="6666" y="18250"/>
                    </a:cubicBezTo>
                    <a:cubicBezTo>
                      <a:pt x="27155" y="9002"/>
                      <a:pt x="74486" y="64"/>
                      <a:pt x="99092" y="0"/>
                    </a:cubicBezTo>
                    <a:close/>
                  </a:path>
                </a:pathLst>
              </a:custGeom>
              <a:solidFill>
                <a:schemeClr val="accent3">
                  <a:lumMod val="75000"/>
                </a:schemeClr>
              </a:solidFill>
              <a:ln w="7435" cap="flat">
                <a:noFill/>
                <a:prstDash val="solid"/>
                <a:miter/>
              </a:ln>
            </p:spPr>
            <p:txBody>
              <a:bodyPr wrap="square" rtlCol="0" anchor="ctr">
                <a:noAutofit/>
              </a:bodyPr>
              <a:lstStyle/>
              <a:p>
                <a:endParaRPr lang="en-US"/>
              </a:p>
            </p:txBody>
          </p:sp>
          <p:sp>
            <p:nvSpPr>
              <p:cNvPr id="17" name="Freeform: Shape 96">
                <a:extLst>
                  <a:ext uri="{FF2B5EF4-FFF2-40B4-BE49-F238E27FC236}">
                    <a16:creationId xmlns:a16="http://schemas.microsoft.com/office/drawing/2014/main" id="{55C02E00-1601-448F-B9DD-61537FE86B89}"/>
                  </a:ext>
                </a:extLst>
              </p:cNvPr>
              <p:cNvSpPr/>
              <p:nvPr/>
            </p:nvSpPr>
            <p:spPr>
              <a:xfrm>
                <a:off x="846042" y="5309377"/>
                <a:ext cx="318434" cy="1268040"/>
              </a:xfrm>
              <a:custGeom>
                <a:avLst/>
                <a:gdLst>
                  <a:gd name="connsiteX0" fmla="*/ 278019 w 473036"/>
                  <a:gd name="connsiteY0" fmla="*/ 68803 h 1883682"/>
                  <a:gd name="connsiteX1" fmla="*/ 473037 w 473036"/>
                  <a:gd name="connsiteY1" fmla="*/ 1883381 h 1883682"/>
                  <a:gd name="connsiteX2" fmla="*/ 31176 w 473036"/>
                  <a:gd name="connsiteY2" fmla="*/ 1883679 h 1883682"/>
                  <a:gd name="connsiteX3" fmla="*/ 5561 w 473036"/>
                  <a:gd name="connsiteY3" fmla="*/ 1850394 h 1883682"/>
                  <a:gd name="connsiteX4" fmla="*/ 118893 w 473036"/>
                  <a:gd name="connsiteY4" fmla="*/ 720127 h 1883682"/>
                  <a:gd name="connsiteX5" fmla="*/ 115170 w 473036"/>
                  <a:gd name="connsiteY5" fmla="*/ 366803 h 1883682"/>
                  <a:gd name="connsiteX6" fmla="*/ 94171 w 473036"/>
                  <a:gd name="connsiteY6" fmla="*/ 102088 h 1883682"/>
                  <a:gd name="connsiteX7" fmla="*/ 144731 w 473036"/>
                  <a:gd name="connsiteY7" fmla="*/ 18914 h 1883682"/>
                  <a:gd name="connsiteX8" fmla="*/ 165730 w 473036"/>
                  <a:gd name="connsiteY8" fmla="*/ 0 h 1883682"/>
                  <a:gd name="connsiteX9" fmla="*/ 175187 w 473036"/>
                  <a:gd name="connsiteY9" fmla="*/ 6627 h 1883682"/>
                  <a:gd name="connsiteX10" fmla="*/ 278019 w 473036"/>
                  <a:gd name="connsiteY10" fmla="*/ 68803 h 1883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3036" h="1883682">
                    <a:moveTo>
                      <a:pt x="278019" y="68803"/>
                    </a:moveTo>
                    <a:cubicBezTo>
                      <a:pt x="292167" y="211771"/>
                      <a:pt x="472739" y="1868340"/>
                      <a:pt x="473037" y="1883381"/>
                    </a:cubicBezTo>
                    <a:cubicBezTo>
                      <a:pt x="325750" y="1883456"/>
                      <a:pt x="178463" y="1883307"/>
                      <a:pt x="31176" y="1883679"/>
                    </a:cubicBezTo>
                    <a:cubicBezTo>
                      <a:pt x="7050" y="1883754"/>
                      <a:pt x="-9034" y="1882637"/>
                      <a:pt x="5561" y="1850394"/>
                    </a:cubicBezTo>
                    <a:cubicBezTo>
                      <a:pt x="12784" y="1834460"/>
                      <a:pt x="113383" y="743806"/>
                      <a:pt x="118893" y="720127"/>
                    </a:cubicBezTo>
                    <a:cubicBezTo>
                      <a:pt x="130956" y="668004"/>
                      <a:pt x="119191" y="413416"/>
                      <a:pt x="115170" y="366803"/>
                    </a:cubicBezTo>
                    <a:cubicBezTo>
                      <a:pt x="107575" y="278639"/>
                      <a:pt x="90523" y="191146"/>
                      <a:pt x="94171" y="102088"/>
                    </a:cubicBezTo>
                    <a:cubicBezTo>
                      <a:pt x="111074" y="74388"/>
                      <a:pt x="128201" y="46837"/>
                      <a:pt x="144731" y="18914"/>
                    </a:cubicBezTo>
                    <a:cubicBezTo>
                      <a:pt x="149869" y="10276"/>
                      <a:pt x="154486" y="1638"/>
                      <a:pt x="165730" y="0"/>
                    </a:cubicBezTo>
                    <a:cubicBezTo>
                      <a:pt x="169676" y="1117"/>
                      <a:pt x="173846" y="2830"/>
                      <a:pt x="175187" y="6627"/>
                    </a:cubicBezTo>
                    <a:cubicBezTo>
                      <a:pt x="186505" y="38125"/>
                      <a:pt x="236544" y="58155"/>
                      <a:pt x="278019" y="68803"/>
                    </a:cubicBezTo>
                    <a:close/>
                  </a:path>
                </a:pathLst>
              </a:custGeom>
              <a:solidFill>
                <a:schemeClr val="tx2">
                  <a:lumMod val="40000"/>
                  <a:lumOff val="60000"/>
                </a:schemeClr>
              </a:solidFill>
              <a:ln w="7435" cap="flat">
                <a:noFill/>
                <a:prstDash val="solid"/>
                <a:miter/>
              </a:ln>
            </p:spPr>
            <p:txBody>
              <a:bodyPr rtlCol="0" anchor="ctr"/>
              <a:lstStyle/>
              <a:p>
                <a:endParaRPr lang="en-US"/>
              </a:p>
            </p:txBody>
          </p:sp>
          <p:sp>
            <p:nvSpPr>
              <p:cNvPr id="18" name="Freeform: Shape 97">
                <a:extLst>
                  <a:ext uri="{FF2B5EF4-FFF2-40B4-BE49-F238E27FC236}">
                    <a16:creationId xmlns:a16="http://schemas.microsoft.com/office/drawing/2014/main" id="{67704A46-687F-4E3A-A6E4-CE95D3581ABA}"/>
                  </a:ext>
                </a:extLst>
              </p:cNvPr>
              <p:cNvSpPr/>
              <p:nvPr/>
            </p:nvSpPr>
            <p:spPr>
              <a:xfrm>
                <a:off x="2176871" y="3873571"/>
                <a:ext cx="279202" cy="2699736"/>
              </a:xfrm>
              <a:custGeom>
                <a:avLst/>
                <a:gdLst>
                  <a:gd name="connsiteX0" fmla="*/ 414756 w 414756"/>
                  <a:gd name="connsiteY0" fmla="*/ 4010323 h 4010478"/>
                  <a:gd name="connsiteX1" fmla="*/ 309541 w 414756"/>
                  <a:gd name="connsiteY1" fmla="*/ 4010472 h 4010478"/>
                  <a:gd name="connsiteX2" fmla="*/ 282883 w 414756"/>
                  <a:gd name="connsiteY2" fmla="*/ 3986868 h 4010478"/>
                  <a:gd name="connsiteX3" fmla="*/ 236195 w 414756"/>
                  <a:gd name="connsiteY3" fmla="*/ 3380668 h 4010478"/>
                  <a:gd name="connsiteX4" fmla="*/ 95014 w 414756"/>
                  <a:gd name="connsiteY4" fmla="*/ 1216116 h 4010478"/>
                  <a:gd name="connsiteX5" fmla="*/ 90696 w 414756"/>
                  <a:gd name="connsiteY5" fmla="*/ 591227 h 4010478"/>
                  <a:gd name="connsiteX6" fmla="*/ 24424 w 414756"/>
                  <a:gd name="connsiteY6" fmla="*/ 136037 h 4010478"/>
                  <a:gd name="connsiteX7" fmla="*/ 0 w 414756"/>
                  <a:gd name="connsiteY7" fmla="*/ 7813 h 4010478"/>
                  <a:gd name="connsiteX8" fmla="*/ 98886 w 414756"/>
                  <a:gd name="connsiteY8" fmla="*/ 888 h 4010478"/>
                  <a:gd name="connsiteX9" fmla="*/ 219962 w 414756"/>
                  <a:gd name="connsiteY9" fmla="*/ 360616 h 4010478"/>
                  <a:gd name="connsiteX10" fmla="*/ 236344 w 414756"/>
                  <a:gd name="connsiteY10" fmla="*/ 594503 h 4010478"/>
                  <a:gd name="connsiteX11" fmla="*/ 236344 w 414756"/>
                  <a:gd name="connsiteY11" fmla="*/ 1024301 h 4010478"/>
                  <a:gd name="connsiteX12" fmla="*/ 277075 w 414756"/>
                  <a:gd name="connsiteY12" fmla="*/ 2066702 h 4010478"/>
                  <a:gd name="connsiteX13" fmla="*/ 370377 w 414756"/>
                  <a:gd name="connsiteY13" fmla="*/ 3381487 h 4010478"/>
                  <a:gd name="connsiteX14" fmla="*/ 414756 w 414756"/>
                  <a:gd name="connsiteY14" fmla="*/ 4010323 h 4010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4756" h="4010478">
                    <a:moveTo>
                      <a:pt x="414756" y="4010323"/>
                    </a:moveTo>
                    <a:cubicBezTo>
                      <a:pt x="379685" y="4010323"/>
                      <a:pt x="344613" y="4009951"/>
                      <a:pt x="309541" y="4010472"/>
                    </a:cubicBezTo>
                    <a:cubicBezTo>
                      <a:pt x="292787" y="4010695"/>
                      <a:pt x="284522" y="4005632"/>
                      <a:pt x="282883" y="3986868"/>
                    </a:cubicBezTo>
                    <a:cubicBezTo>
                      <a:pt x="273426" y="3876440"/>
                      <a:pt x="243269" y="3472257"/>
                      <a:pt x="236195" y="3380668"/>
                    </a:cubicBezTo>
                    <a:cubicBezTo>
                      <a:pt x="231132" y="3314917"/>
                      <a:pt x="100152" y="1394082"/>
                      <a:pt x="95014" y="1216116"/>
                    </a:cubicBezTo>
                    <a:cubicBezTo>
                      <a:pt x="88983" y="1007696"/>
                      <a:pt x="94568" y="799498"/>
                      <a:pt x="90696" y="591227"/>
                    </a:cubicBezTo>
                    <a:cubicBezTo>
                      <a:pt x="87717" y="433366"/>
                      <a:pt x="78707" y="285558"/>
                      <a:pt x="24424" y="136037"/>
                    </a:cubicBezTo>
                    <a:cubicBezTo>
                      <a:pt x="11467" y="100295"/>
                      <a:pt x="5585" y="68574"/>
                      <a:pt x="0" y="7813"/>
                    </a:cubicBezTo>
                    <a:cubicBezTo>
                      <a:pt x="37901" y="-2612"/>
                      <a:pt x="63517" y="143"/>
                      <a:pt x="98886" y="888"/>
                    </a:cubicBezTo>
                    <a:cubicBezTo>
                      <a:pt x="136490" y="88455"/>
                      <a:pt x="207527" y="265081"/>
                      <a:pt x="219962" y="360616"/>
                    </a:cubicBezTo>
                    <a:cubicBezTo>
                      <a:pt x="231355" y="447961"/>
                      <a:pt x="235302" y="506563"/>
                      <a:pt x="236344" y="594503"/>
                    </a:cubicBezTo>
                    <a:cubicBezTo>
                      <a:pt x="238131" y="737769"/>
                      <a:pt x="238355" y="881035"/>
                      <a:pt x="236344" y="1024301"/>
                    </a:cubicBezTo>
                    <a:cubicBezTo>
                      <a:pt x="234557" y="1148504"/>
                      <a:pt x="275288" y="2044512"/>
                      <a:pt x="277075" y="2066702"/>
                    </a:cubicBezTo>
                    <a:cubicBezTo>
                      <a:pt x="284075" y="2173556"/>
                      <a:pt x="359505" y="3231743"/>
                      <a:pt x="370377" y="3381487"/>
                    </a:cubicBezTo>
                    <a:cubicBezTo>
                      <a:pt x="379610" y="3508222"/>
                      <a:pt x="409097" y="3927521"/>
                      <a:pt x="414756" y="4010323"/>
                    </a:cubicBezTo>
                    <a:close/>
                  </a:path>
                </a:pathLst>
              </a:custGeom>
              <a:solidFill>
                <a:schemeClr val="accent3">
                  <a:lumMod val="50000"/>
                </a:schemeClr>
              </a:solidFill>
              <a:ln w="7435" cap="flat">
                <a:noFill/>
                <a:prstDash val="solid"/>
                <a:miter/>
              </a:ln>
            </p:spPr>
            <p:txBody>
              <a:bodyPr rtlCol="0" anchor="ctr"/>
              <a:lstStyle/>
              <a:p>
                <a:endParaRPr lang="en-US"/>
              </a:p>
            </p:txBody>
          </p:sp>
          <p:sp>
            <p:nvSpPr>
              <p:cNvPr id="19" name="Freeform: Shape 98">
                <a:extLst>
                  <a:ext uri="{FF2B5EF4-FFF2-40B4-BE49-F238E27FC236}">
                    <a16:creationId xmlns:a16="http://schemas.microsoft.com/office/drawing/2014/main" id="{3F130ADA-2B66-45ED-9B53-4D3BEF37BCE5}"/>
                  </a:ext>
                </a:extLst>
              </p:cNvPr>
              <p:cNvSpPr/>
              <p:nvPr/>
            </p:nvSpPr>
            <p:spPr>
              <a:xfrm>
                <a:off x="180815" y="3887151"/>
                <a:ext cx="1036294" cy="2674172"/>
              </a:xfrm>
              <a:custGeom>
                <a:avLst/>
                <a:gdLst>
                  <a:gd name="connsiteX0" fmla="*/ 1525870 w 1539422"/>
                  <a:gd name="connsiteY0" fmla="*/ 5585 h 3972502"/>
                  <a:gd name="connsiteX1" fmla="*/ 1525870 w 1539422"/>
                  <a:gd name="connsiteY1" fmla="*/ 5585 h 3972502"/>
                  <a:gd name="connsiteX2" fmla="*/ 1511350 w 1539422"/>
                  <a:gd name="connsiteY2" fmla="*/ 8638 h 3972502"/>
                  <a:gd name="connsiteX3" fmla="*/ 1284090 w 1539422"/>
                  <a:gd name="connsiteY3" fmla="*/ 107971 h 3972502"/>
                  <a:gd name="connsiteX4" fmla="*/ 1028311 w 1539422"/>
                  <a:gd name="connsiteY4" fmla="*/ 304999 h 3972502"/>
                  <a:gd name="connsiteX5" fmla="*/ 900533 w 1539422"/>
                  <a:gd name="connsiteY5" fmla="*/ 527939 h 3972502"/>
                  <a:gd name="connsiteX6" fmla="*/ 260751 w 1539422"/>
                  <a:gd name="connsiteY6" fmla="*/ 1873552 h 3972502"/>
                  <a:gd name="connsiteX7" fmla="*/ 106241 w 1539422"/>
                  <a:gd name="connsiteY7" fmla="*/ 2311690 h 3972502"/>
                  <a:gd name="connsiteX8" fmla="*/ 36247 w 1539422"/>
                  <a:gd name="connsiteY8" fmla="*/ 2619816 h 3972502"/>
                  <a:gd name="connsiteX9" fmla="*/ 23290 w 1539422"/>
                  <a:gd name="connsiteY9" fmla="*/ 2751763 h 3972502"/>
                  <a:gd name="connsiteX10" fmla="*/ 1473 w 1539422"/>
                  <a:gd name="connsiteY10" fmla="*/ 3972502 h 3972502"/>
                  <a:gd name="connsiteX11" fmla="*/ 209819 w 1539422"/>
                  <a:gd name="connsiteY11" fmla="*/ 3972130 h 3972502"/>
                  <a:gd name="connsiteX12" fmla="*/ 251294 w 1539422"/>
                  <a:gd name="connsiteY12" fmla="*/ 3690587 h 3972502"/>
                  <a:gd name="connsiteX13" fmla="*/ 219499 w 1539422"/>
                  <a:gd name="connsiteY13" fmla="*/ 3263470 h 3972502"/>
                  <a:gd name="connsiteX14" fmla="*/ 168418 w 1539422"/>
                  <a:gd name="connsiteY14" fmla="*/ 2934569 h 3972502"/>
                  <a:gd name="connsiteX15" fmla="*/ 233945 w 1539422"/>
                  <a:gd name="connsiteY15" fmla="*/ 2482954 h 3972502"/>
                  <a:gd name="connsiteX16" fmla="*/ 541028 w 1539422"/>
                  <a:gd name="connsiteY16" fmla="*/ 1844660 h 3972502"/>
                  <a:gd name="connsiteX17" fmla="*/ 715941 w 1539422"/>
                  <a:gd name="connsiteY17" fmla="*/ 1499005 h 3972502"/>
                  <a:gd name="connsiteX18" fmla="*/ 1036725 w 1539422"/>
                  <a:gd name="connsiteY18" fmla="*/ 691906 h 3972502"/>
                  <a:gd name="connsiteX19" fmla="*/ 1091604 w 1539422"/>
                  <a:gd name="connsiteY19" fmla="*/ 521536 h 3972502"/>
                  <a:gd name="connsiteX20" fmla="*/ 1130176 w 1539422"/>
                  <a:gd name="connsiteY20" fmla="*/ 459508 h 3972502"/>
                  <a:gd name="connsiteX21" fmla="*/ 1214542 w 1539422"/>
                  <a:gd name="connsiteY21" fmla="*/ 422054 h 3972502"/>
                  <a:gd name="connsiteX22" fmla="*/ 1503457 w 1539422"/>
                  <a:gd name="connsiteY22" fmla="*/ 343496 h 3972502"/>
                  <a:gd name="connsiteX23" fmla="*/ 1509265 w 1539422"/>
                  <a:gd name="connsiteY23" fmla="*/ 325550 h 3972502"/>
                  <a:gd name="connsiteX24" fmla="*/ 1518796 w 1539422"/>
                  <a:gd name="connsiteY24" fmla="*/ 233887 h 3972502"/>
                  <a:gd name="connsiteX25" fmla="*/ 1539422 w 1539422"/>
                  <a:gd name="connsiteY25" fmla="*/ 0 h 3972502"/>
                  <a:gd name="connsiteX26" fmla="*/ 1525870 w 1539422"/>
                  <a:gd name="connsiteY26" fmla="*/ 5585 h 397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39422" h="3972502">
                    <a:moveTo>
                      <a:pt x="1525870" y="5585"/>
                    </a:moveTo>
                    <a:cubicBezTo>
                      <a:pt x="1525870" y="5585"/>
                      <a:pt x="1525870" y="5585"/>
                      <a:pt x="1525870" y="5585"/>
                    </a:cubicBezTo>
                    <a:cubicBezTo>
                      <a:pt x="1521030" y="6553"/>
                      <a:pt x="1515743" y="6702"/>
                      <a:pt x="1511350" y="8638"/>
                    </a:cubicBezTo>
                    <a:cubicBezTo>
                      <a:pt x="1435472" y="41476"/>
                      <a:pt x="1359148" y="73346"/>
                      <a:pt x="1284090" y="107971"/>
                    </a:cubicBezTo>
                    <a:cubicBezTo>
                      <a:pt x="1184087" y="154138"/>
                      <a:pt x="1094285" y="215048"/>
                      <a:pt x="1028311" y="304999"/>
                    </a:cubicBezTo>
                    <a:cubicBezTo>
                      <a:pt x="977528" y="374323"/>
                      <a:pt x="940818" y="452360"/>
                      <a:pt x="900533" y="527939"/>
                    </a:cubicBezTo>
                    <a:cubicBezTo>
                      <a:pt x="709984" y="885583"/>
                      <a:pt x="283984" y="1815024"/>
                      <a:pt x="260751" y="1873552"/>
                    </a:cubicBezTo>
                    <a:cubicBezTo>
                      <a:pt x="203638" y="2017563"/>
                      <a:pt x="149430" y="2162616"/>
                      <a:pt x="106241" y="2311690"/>
                    </a:cubicBezTo>
                    <a:cubicBezTo>
                      <a:pt x="76829" y="2413108"/>
                      <a:pt x="49352" y="2514972"/>
                      <a:pt x="36247" y="2619816"/>
                    </a:cubicBezTo>
                    <a:cubicBezTo>
                      <a:pt x="30811" y="2663525"/>
                      <a:pt x="27088" y="2707831"/>
                      <a:pt x="23290" y="2751763"/>
                    </a:cubicBezTo>
                    <a:cubicBezTo>
                      <a:pt x="20833" y="2779314"/>
                      <a:pt x="-6569" y="3905560"/>
                      <a:pt x="1473" y="3972502"/>
                    </a:cubicBezTo>
                    <a:cubicBezTo>
                      <a:pt x="84871" y="3970790"/>
                      <a:pt x="137590" y="3972502"/>
                      <a:pt x="209819" y="3972130"/>
                    </a:cubicBezTo>
                    <a:cubicBezTo>
                      <a:pt x="232530" y="3879573"/>
                      <a:pt x="246454" y="3785452"/>
                      <a:pt x="251294" y="3690587"/>
                    </a:cubicBezTo>
                    <a:cubicBezTo>
                      <a:pt x="258592" y="3547172"/>
                      <a:pt x="244742" y="3404800"/>
                      <a:pt x="219499" y="3263470"/>
                    </a:cubicBezTo>
                    <a:cubicBezTo>
                      <a:pt x="199990" y="3154233"/>
                      <a:pt x="177130" y="3045294"/>
                      <a:pt x="168418" y="2934569"/>
                    </a:cubicBezTo>
                    <a:cubicBezTo>
                      <a:pt x="156131" y="2779464"/>
                      <a:pt x="182640" y="2629272"/>
                      <a:pt x="233945" y="2482954"/>
                    </a:cubicBezTo>
                    <a:cubicBezTo>
                      <a:pt x="312503" y="2258747"/>
                      <a:pt x="427249" y="2051964"/>
                      <a:pt x="541028" y="1844660"/>
                    </a:cubicBezTo>
                    <a:cubicBezTo>
                      <a:pt x="603205" y="1731403"/>
                      <a:pt x="667540" y="1619039"/>
                      <a:pt x="715941" y="1499005"/>
                    </a:cubicBezTo>
                    <a:cubicBezTo>
                      <a:pt x="824060" y="1230494"/>
                      <a:pt x="930840" y="961311"/>
                      <a:pt x="1036725" y="691906"/>
                    </a:cubicBezTo>
                    <a:cubicBezTo>
                      <a:pt x="1058468" y="636506"/>
                      <a:pt x="1088849" y="583861"/>
                      <a:pt x="1091604" y="521536"/>
                    </a:cubicBezTo>
                    <a:cubicBezTo>
                      <a:pt x="1092721" y="496665"/>
                      <a:pt x="1109475" y="476188"/>
                      <a:pt x="1130176" y="459508"/>
                    </a:cubicBezTo>
                    <a:cubicBezTo>
                      <a:pt x="1155344" y="439180"/>
                      <a:pt x="1184459" y="429649"/>
                      <a:pt x="1214542" y="422054"/>
                    </a:cubicBezTo>
                    <a:cubicBezTo>
                      <a:pt x="1311343" y="397555"/>
                      <a:pt x="1412389" y="388992"/>
                      <a:pt x="1503457" y="343496"/>
                    </a:cubicBezTo>
                    <a:cubicBezTo>
                      <a:pt x="1505393" y="337539"/>
                      <a:pt x="1507329" y="331507"/>
                      <a:pt x="1509265" y="325550"/>
                    </a:cubicBezTo>
                    <a:cubicBezTo>
                      <a:pt x="1512467" y="295021"/>
                      <a:pt x="1516413" y="264491"/>
                      <a:pt x="1518796" y="233887"/>
                    </a:cubicBezTo>
                    <a:cubicBezTo>
                      <a:pt x="1524827" y="155850"/>
                      <a:pt x="1538231" y="78409"/>
                      <a:pt x="1539422" y="0"/>
                    </a:cubicBezTo>
                    <a:cubicBezTo>
                      <a:pt x="1534805" y="1787"/>
                      <a:pt x="1530338" y="3723"/>
                      <a:pt x="1525870" y="5585"/>
                    </a:cubicBezTo>
                    <a:close/>
                  </a:path>
                </a:pathLst>
              </a:custGeom>
              <a:solidFill>
                <a:schemeClr val="tx2">
                  <a:lumMod val="40000"/>
                  <a:lumOff val="60000"/>
                </a:schemeClr>
              </a:solidFill>
              <a:ln w="7435" cap="flat">
                <a:noFill/>
                <a:prstDash val="solid"/>
                <a:miter/>
              </a:ln>
            </p:spPr>
            <p:txBody>
              <a:bodyPr rtlCol="0" anchor="ctr"/>
              <a:lstStyle/>
              <a:p>
                <a:endParaRPr lang="en-US"/>
              </a:p>
            </p:txBody>
          </p:sp>
          <p:sp>
            <p:nvSpPr>
              <p:cNvPr id="20" name="Freeform: Shape 99">
                <a:extLst>
                  <a:ext uri="{FF2B5EF4-FFF2-40B4-BE49-F238E27FC236}">
                    <a16:creationId xmlns:a16="http://schemas.microsoft.com/office/drawing/2014/main" id="{5F63854D-4D38-46DF-B19F-AF036FBD1487}"/>
                  </a:ext>
                </a:extLst>
              </p:cNvPr>
              <p:cNvSpPr/>
              <p:nvPr/>
            </p:nvSpPr>
            <p:spPr>
              <a:xfrm>
                <a:off x="1874370" y="3064543"/>
                <a:ext cx="274893" cy="187211"/>
              </a:xfrm>
              <a:custGeom>
                <a:avLst/>
                <a:gdLst>
                  <a:gd name="connsiteX0" fmla="*/ 148092 w 408356"/>
                  <a:gd name="connsiteY0" fmla="*/ 278103 h 278103"/>
                  <a:gd name="connsiteX1" fmla="*/ 358 w 408356"/>
                  <a:gd name="connsiteY1" fmla="*/ 145784 h 278103"/>
                  <a:gd name="connsiteX2" fmla="*/ 110042 w 408356"/>
                  <a:gd name="connsiteY2" fmla="*/ 25378 h 278103"/>
                  <a:gd name="connsiteX3" fmla="*/ 242734 w 408356"/>
                  <a:gd name="connsiteY3" fmla="*/ 2667 h 278103"/>
                  <a:gd name="connsiteX4" fmla="*/ 401786 w 408356"/>
                  <a:gd name="connsiteY4" fmla="*/ 172143 h 278103"/>
                  <a:gd name="connsiteX5" fmla="*/ 328515 w 408356"/>
                  <a:gd name="connsiteY5" fmla="*/ 244968 h 278103"/>
                  <a:gd name="connsiteX6" fmla="*/ 148092 w 408356"/>
                  <a:gd name="connsiteY6" fmla="*/ 278103 h 27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356" h="278103">
                    <a:moveTo>
                      <a:pt x="148092" y="278103"/>
                    </a:moveTo>
                    <a:cubicBezTo>
                      <a:pt x="58141" y="278029"/>
                      <a:pt x="6985" y="226129"/>
                      <a:pt x="358" y="145784"/>
                    </a:cubicBezTo>
                    <a:cubicBezTo>
                      <a:pt x="-4556" y="85916"/>
                      <a:pt x="41536" y="35877"/>
                      <a:pt x="110042" y="25378"/>
                    </a:cubicBezTo>
                    <a:cubicBezTo>
                      <a:pt x="154347" y="18602"/>
                      <a:pt x="198578" y="10783"/>
                      <a:pt x="242734" y="2667"/>
                    </a:cubicBezTo>
                    <a:cubicBezTo>
                      <a:pt x="348620" y="-16768"/>
                      <a:pt x="432986" y="73108"/>
                      <a:pt x="401786" y="172143"/>
                    </a:cubicBezTo>
                    <a:cubicBezTo>
                      <a:pt x="390021" y="209449"/>
                      <a:pt x="365001" y="236553"/>
                      <a:pt x="328515" y="244968"/>
                    </a:cubicBezTo>
                    <a:cubicBezTo>
                      <a:pt x="263509" y="260158"/>
                      <a:pt x="197237" y="269391"/>
                      <a:pt x="148092" y="278103"/>
                    </a:cubicBezTo>
                    <a:close/>
                  </a:path>
                </a:pathLst>
              </a:custGeom>
              <a:solidFill>
                <a:srgbClr val="F4B8B1"/>
              </a:solidFill>
              <a:ln w="7435" cap="flat">
                <a:noFill/>
                <a:prstDash val="solid"/>
                <a:miter/>
              </a:ln>
            </p:spPr>
            <p:txBody>
              <a:bodyPr rtlCol="0" anchor="ctr"/>
              <a:lstStyle/>
              <a:p>
                <a:endParaRPr lang="en-US"/>
              </a:p>
            </p:txBody>
          </p:sp>
          <p:sp>
            <p:nvSpPr>
              <p:cNvPr id="21" name="Freeform: Shape 100">
                <a:extLst>
                  <a:ext uri="{FF2B5EF4-FFF2-40B4-BE49-F238E27FC236}">
                    <a16:creationId xmlns:a16="http://schemas.microsoft.com/office/drawing/2014/main" id="{58D2DEBB-E821-46CD-A171-7E51D8BEA65C}"/>
                  </a:ext>
                </a:extLst>
              </p:cNvPr>
              <p:cNvSpPr/>
              <p:nvPr/>
            </p:nvSpPr>
            <p:spPr>
              <a:xfrm>
                <a:off x="2404043" y="3016674"/>
                <a:ext cx="105543" cy="169615"/>
              </a:xfrm>
              <a:custGeom>
                <a:avLst/>
                <a:gdLst>
                  <a:gd name="connsiteX0" fmla="*/ 17871 w 156785"/>
                  <a:gd name="connsiteY0" fmla="*/ 251966 h 251965"/>
                  <a:gd name="connsiteX1" fmla="*/ 56294 w 156785"/>
                  <a:gd name="connsiteY1" fmla="*/ 246604 h 251965"/>
                  <a:gd name="connsiteX2" fmla="*/ 156297 w 156785"/>
                  <a:gd name="connsiteY2" fmla="*/ 146303 h 251965"/>
                  <a:gd name="connsiteX3" fmla="*/ 71335 w 156785"/>
                  <a:gd name="connsiteY3" fmla="*/ 2144 h 251965"/>
                  <a:gd name="connsiteX4" fmla="*/ 40656 w 156785"/>
                  <a:gd name="connsiteY4" fmla="*/ 15398 h 251965"/>
                  <a:gd name="connsiteX5" fmla="*/ 0 w 156785"/>
                  <a:gd name="connsiteY5" fmla="*/ 81521 h 251965"/>
                  <a:gd name="connsiteX6" fmla="*/ 0 w 156785"/>
                  <a:gd name="connsiteY6" fmla="*/ 81521 h 251965"/>
                  <a:gd name="connsiteX7" fmla="*/ 17871 w 156785"/>
                  <a:gd name="connsiteY7" fmla="*/ 251966 h 25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85" h="251965">
                    <a:moveTo>
                      <a:pt x="17871" y="251966"/>
                    </a:moveTo>
                    <a:cubicBezTo>
                      <a:pt x="30679" y="250179"/>
                      <a:pt x="43561" y="248838"/>
                      <a:pt x="56294" y="246604"/>
                    </a:cubicBezTo>
                    <a:cubicBezTo>
                      <a:pt x="112438" y="236924"/>
                      <a:pt x="152350" y="196715"/>
                      <a:pt x="156297" y="146303"/>
                    </a:cubicBezTo>
                    <a:cubicBezTo>
                      <a:pt x="161435" y="80404"/>
                      <a:pt x="125618" y="20313"/>
                      <a:pt x="71335" y="2144"/>
                    </a:cubicBezTo>
                    <a:cubicBezTo>
                      <a:pt x="55847" y="-3068"/>
                      <a:pt x="48177" y="1176"/>
                      <a:pt x="40656" y="15398"/>
                    </a:cubicBezTo>
                    <a:cubicBezTo>
                      <a:pt x="28594" y="38184"/>
                      <a:pt x="13701" y="59555"/>
                      <a:pt x="0" y="81521"/>
                    </a:cubicBezTo>
                    <a:cubicBezTo>
                      <a:pt x="0" y="81521"/>
                      <a:pt x="0" y="81521"/>
                      <a:pt x="0" y="81521"/>
                    </a:cubicBezTo>
                    <a:cubicBezTo>
                      <a:pt x="9903" y="161717"/>
                      <a:pt x="11914" y="210192"/>
                      <a:pt x="17871" y="251966"/>
                    </a:cubicBezTo>
                    <a:close/>
                  </a:path>
                </a:pathLst>
              </a:custGeom>
              <a:noFill/>
              <a:ln w="7435" cap="flat">
                <a:noFill/>
                <a:prstDash val="solid"/>
                <a:miter/>
              </a:ln>
            </p:spPr>
            <p:txBody>
              <a:bodyPr rtlCol="0" anchor="ctr"/>
              <a:lstStyle/>
              <a:p>
                <a:endParaRPr lang="en-US"/>
              </a:p>
            </p:txBody>
          </p:sp>
          <p:sp>
            <p:nvSpPr>
              <p:cNvPr id="22" name="Freeform: Shape 101">
                <a:extLst>
                  <a:ext uri="{FF2B5EF4-FFF2-40B4-BE49-F238E27FC236}">
                    <a16:creationId xmlns:a16="http://schemas.microsoft.com/office/drawing/2014/main" id="{F2ECD1D6-42B6-4253-ADA6-8132BAED7FD8}"/>
                  </a:ext>
                </a:extLst>
              </p:cNvPr>
              <p:cNvSpPr/>
              <p:nvPr/>
            </p:nvSpPr>
            <p:spPr>
              <a:xfrm>
                <a:off x="2404093" y="3071551"/>
                <a:ext cx="11980" cy="114738"/>
              </a:xfrm>
              <a:custGeom>
                <a:avLst/>
                <a:gdLst>
                  <a:gd name="connsiteX0" fmla="*/ 17796 w 17796"/>
                  <a:gd name="connsiteY0" fmla="*/ 170445 h 170444"/>
                  <a:gd name="connsiteX1" fmla="*/ 0 w 17796"/>
                  <a:gd name="connsiteY1" fmla="*/ 0 h 170444"/>
                  <a:gd name="connsiteX2" fmla="*/ 0 w 17796"/>
                  <a:gd name="connsiteY2" fmla="*/ 0 h 170444"/>
                  <a:gd name="connsiteX3" fmla="*/ 0 w 17796"/>
                  <a:gd name="connsiteY3" fmla="*/ 0 h 170444"/>
                  <a:gd name="connsiteX4" fmla="*/ 17796 w 17796"/>
                  <a:gd name="connsiteY4" fmla="*/ 170445 h 170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6" h="170444">
                    <a:moveTo>
                      <a:pt x="17796" y="170445"/>
                    </a:moveTo>
                    <a:cubicBezTo>
                      <a:pt x="11765" y="128671"/>
                      <a:pt x="9829" y="80196"/>
                      <a:pt x="0" y="0"/>
                    </a:cubicBezTo>
                    <a:cubicBezTo>
                      <a:pt x="0" y="0"/>
                      <a:pt x="0" y="0"/>
                      <a:pt x="0" y="0"/>
                    </a:cubicBezTo>
                    <a:cubicBezTo>
                      <a:pt x="0" y="0"/>
                      <a:pt x="0" y="0"/>
                      <a:pt x="0" y="0"/>
                    </a:cubicBezTo>
                    <a:cubicBezTo>
                      <a:pt x="1415" y="57262"/>
                      <a:pt x="9457" y="113853"/>
                      <a:pt x="17796" y="170445"/>
                    </a:cubicBezTo>
                    <a:close/>
                  </a:path>
                </a:pathLst>
              </a:custGeom>
              <a:solidFill>
                <a:srgbClr val="F4B8B1"/>
              </a:solidFill>
              <a:ln w="7435" cap="flat">
                <a:noFill/>
                <a:prstDash val="solid"/>
                <a:miter/>
              </a:ln>
            </p:spPr>
            <p:txBody>
              <a:bodyPr rtlCol="0" anchor="ctr"/>
              <a:lstStyle/>
              <a:p>
                <a:endParaRPr lang="en-US"/>
              </a:p>
            </p:txBody>
          </p:sp>
          <p:sp>
            <p:nvSpPr>
              <p:cNvPr id="23" name="Freeform: Shape 102">
                <a:extLst>
                  <a:ext uri="{FF2B5EF4-FFF2-40B4-BE49-F238E27FC236}">
                    <a16:creationId xmlns:a16="http://schemas.microsoft.com/office/drawing/2014/main" id="{98DF5F77-507B-4DD4-921D-2409305C45A7}"/>
                  </a:ext>
                </a:extLst>
              </p:cNvPr>
              <p:cNvSpPr/>
              <p:nvPr/>
            </p:nvSpPr>
            <p:spPr>
              <a:xfrm>
                <a:off x="1327805" y="2395328"/>
                <a:ext cx="1199438" cy="879714"/>
              </a:xfrm>
              <a:custGeom>
                <a:avLst/>
                <a:gdLst>
                  <a:gd name="connsiteX0" fmla="*/ 1682603 w 1781773"/>
                  <a:gd name="connsiteY0" fmla="*/ 905723 h 1306821"/>
                  <a:gd name="connsiteX1" fmla="*/ 1669945 w 1781773"/>
                  <a:gd name="connsiteY1" fmla="*/ 871619 h 1306821"/>
                  <a:gd name="connsiteX2" fmla="*/ 1707846 w 1781773"/>
                  <a:gd name="connsiteY2" fmla="*/ 676676 h 1306821"/>
                  <a:gd name="connsiteX3" fmla="*/ 1566963 w 1781773"/>
                  <a:gd name="connsiteY3" fmla="*/ 402505 h 1306821"/>
                  <a:gd name="connsiteX4" fmla="*/ 1534646 w 1781773"/>
                  <a:gd name="connsiteY4" fmla="*/ 316724 h 1306821"/>
                  <a:gd name="connsiteX5" fmla="*/ 1535689 w 1781773"/>
                  <a:gd name="connsiteY5" fmla="*/ 301906 h 1306821"/>
                  <a:gd name="connsiteX6" fmla="*/ 1425633 w 1781773"/>
                  <a:gd name="connsiteY6" fmla="*/ 105176 h 1306821"/>
                  <a:gd name="connsiteX7" fmla="*/ 925543 w 1781773"/>
                  <a:gd name="connsiteY7" fmla="*/ 19544 h 1306821"/>
                  <a:gd name="connsiteX8" fmla="*/ 139739 w 1781773"/>
                  <a:gd name="connsiteY8" fmla="*/ 461852 h 1306821"/>
                  <a:gd name="connsiteX9" fmla="*/ 8090 w 1781773"/>
                  <a:gd name="connsiteY9" fmla="*/ 896341 h 1306821"/>
                  <a:gd name="connsiteX10" fmla="*/ 191714 w 1781773"/>
                  <a:gd name="connsiteY10" fmla="*/ 1305959 h 1306821"/>
                  <a:gd name="connsiteX11" fmla="*/ 198118 w 1781773"/>
                  <a:gd name="connsiteY11" fmla="*/ 1273717 h 1306821"/>
                  <a:gd name="connsiteX12" fmla="*/ 319269 w 1781773"/>
                  <a:gd name="connsiteY12" fmla="*/ 1132312 h 1306821"/>
                  <a:gd name="connsiteX13" fmla="*/ 487926 w 1781773"/>
                  <a:gd name="connsiteY13" fmla="*/ 1221444 h 1306821"/>
                  <a:gd name="connsiteX14" fmla="*/ 507733 w 1781773"/>
                  <a:gd name="connsiteY14" fmla="*/ 1251825 h 1306821"/>
                  <a:gd name="connsiteX15" fmla="*/ 542805 w 1781773"/>
                  <a:gd name="connsiteY15" fmla="*/ 1199552 h 1306821"/>
                  <a:gd name="connsiteX16" fmla="*/ 577877 w 1781773"/>
                  <a:gd name="connsiteY16" fmla="*/ 1180266 h 1306821"/>
                  <a:gd name="connsiteX17" fmla="*/ 765895 w 1781773"/>
                  <a:gd name="connsiteY17" fmla="*/ 1194042 h 1306821"/>
                  <a:gd name="connsiteX18" fmla="*/ 805137 w 1781773"/>
                  <a:gd name="connsiteY18" fmla="*/ 1221593 h 1306821"/>
                  <a:gd name="connsiteX19" fmla="*/ 962774 w 1781773"/>
                  <a:gd name="connsiteY19" fmla="*/ 1304842 h 1306821"/>
                  <a:gd name="connsiteX20" fmla="*/ 1127411 w 1781773"/>
                  <a:gd name="connsiteY20" fmla="*/ 1276174 h 1306821"/>
                  <a:gd name="connsiteX21" fmla="*/ 1247891 w 1781773"/>
                  <a:gd name="connsiteY21" fmla="*/ 1142216 h 1306821"/>
                  <a:gd name="connsiteX22" fmla="*/ 1249678 w 1781773"/>
                  <a:gd name="connsiteY22" fmla="*/ 1098581 h 1306821"/>
                  <a:gd name="connsiteX23" fmla="*/ 1296292 w 1781773"/>
                  <a:gd name="connsiteY23" fmla="*/ 1090911 h 1306821"/>
                  <a:gd name="connsiteX24" fmla="*/ 1302249 w 1781773"/>
                  <a:gd name="connsiteY24" fmla="*/ 1090316 h 1306821"/>
                  <a:gd name="connsiteX25" fmla="*/ 1327119 w 1781773"/>
                  <a:gd name="connsiteY25" fmla="*/ 1109155 h 1306821"/>
                  <a:gd name="connsiteX26" fmla="*/ 1499872 w 1781773"/>
                  <a:gd name="connsiteY26" fmla="*/ 1228816 h 1306821"/>
                  <a:gd name="connsiteX27" fmla="*/ 1614694 w 1781773"/>
                  <a:gd name="connsiteY27" fmla="*/ 1210870 h 1306821"/>
                  <a:gd name="connsiteX28" fmla="*/ 1643883 w 1781773"/>
                  <a:gd name="connsiteY28" fmla="*/ 1204392 h 1306821"/>
                  <a:gd name="connsiteX29" fmla="*/ 1780820 w 1781773"/>
                  <a:gd name="connsiteY29" fmla="*/ 1079891 h 1306821"/>
                  <a:gd name="connsiteX30" fmla="*/ 1682603 w 1781773"/>
                  <a:gd name="connsiteY30" fmla="*/ 905723 h 1306821"/>
                  <a:gd name="connsiteX31" fmla="*/ 1211553 w 1781773"/>
                  <a:gd name="connsiteY31" fmla="*/ 1171927 h 1306821"/>
                  <a:gd name="connsiteX32" fmla="*/ 1140442 w 1781773"/>
                  <a:gd name="connsiteY32" fmla="*/ 1242666 h 1306821"/>
                  <a:gd name="connsiteX33" fmla="*/ 959423 w 1781773"/>
                  <a:gd name="connsiteY33" fmla="*/ 1276472 h 1306821"/>
                  <a:gd name="connsiteX34" fmla="*/ 811615 w 1781773"/>
                  <a:gd name="connsiteY34" fmla="*/ 1143407 h 1306821"/>
                  <a:gd name="connsiteX35" fmla="*/ 919139 w 1781773"/>
                  <a:gd name="connsiteY35" fmla="*/ 1024714 h 1306821"/>
                  <a:gd name="connsiteX36" fmla="*/ 1054363 w 1781773"/>
                  <a:gd name="connsiteY36" fmla="*/ 1001631 h 1306821"/>
                  <a:gd name="connsiteX37" fmla="*/ 1211553 w 1781773"/>
                  <a:gd name="connsiteY37" fmla="*/ 1171927 h 1306821"/>
                  <a:gd name="connsiteX38" fmla="*/ 1323173 w 1781773"/>
                  <a:gd name="connsiteY38" fmla="*/ 1040351 h 1306821"/>
                  <a:gd name="connsiteX39" fmla="*/ 1294058 w 1781773"/>
                  <a:gd name="connsiteY39" fmla="*/ 1067158 h 1306821"/>
                  <a:gd name="connsiteX40" fmla="*/ 1249678 w 1781773"/>
                  <a:gd name="connsiteY40" fmla="*/ 1072519 h 1306821"/>
                  <a:gd name="connsiteX41" fmla="*/ 1232701 w 1781773"/>
                  <a:gd name="connsiteY41" fmla="*/ 1064328 h 1306821"/>
                  <a:gd name="connsiteX42" fmla="*/ 1027556 w 1781773"/>
                  <a:gd name="connsiteY42" fmla="*/ 976388 h 1306821"/>
                  <a:gd name="connsiteX43" fmla="*/ 901342 w 1781773"/>
                  <a:gd name="connsiteY43" fmla="*/ 999620 h 1306821"/>
                  <a:gd name="connsiteX44" fmla="*/ 786447 w 1781773"/>
                  <a:gd name="connsiteY44" fmla="*/ 1142142 h 1306821"/>
                  <a:gd name="connsiteX45" fmla="*/ 760459 w 1781773"/>
                  <a:gd name="connsiteY45" fmla="*/ 1166267 h 1306821"/>
                  <a:gd name="connsiteX46" fmla="*/ 665147 w 1781773"/>
                  <a:gd name="connsiteY46" fmla="*/ 1157481 h 1306821"/>
                  <a:gd name="connsiteX47" fmla="*/ 570207 w 1781773"/>
                  <a:gd name="connsiteY47" fmla="*/ 1149439 h 1306821"/>
                  <a:gd name="connsiteX48" fmla="*/ 608034 w 1781773"/>
                  <a:gd name="connsiteY48" fmla="*/ 994482 h 1306821"/>
                  <a:gd name="connsiteX49" fmla="*/ 602301 w 1781773"/>
                  <a:gd name="connsiteY49" fmla="*/ 746894 h 1306821"/>
                  <a:gd name="connsiteX50" fmla="*/ 624863 w 1781773"/>
                  <a:gd name="connsiteY50" fmla="*/ 717035 h 1306821"/>
                  <a:gd name="connsiteX51" fmla="*/ 1197033 w 1781773"/>
                  <a:gd name="connsiteY51" fmla="*/ 606086 h 1306821"/>
                  <a:gd name="connsiteX52" fmla="*/ 1463013 w 1781773"/>
                  <a:gd name="connsiteY52" fmla="*/ 447183 h 1306821"/>
                  <a:gd name="connsiteX53" fmla="*/ 1558623 w 1781773"/>
                  <a:gd name="connsiteY53" fmla="*/ 703036 h 1306821"/>
                  <a:gd name="connsiteX54" fmla="*/ 1578877 w 1781773"/>
                  <a:gd name="connsiteY54" fmla="*/ 878246 h 1306821"/>
                  <a:gd name="connsiteX55" fmla="*/ 1560038 w 1781773"/>
                  <a:gd name="connsiteY55" fmla="*/ 903489 h 1306821"/>
                  <a:gd name="connsiteX56" fmla="*/ 1448121 w 1781773"/>
                  <a:gd name="connsiteY56" fmla="*/ 922105 h 1306821"/>
                  <a:gd name="connsiteX57" fmla="*/ 1323173 w 1781773"/>
                  <a:gd name="connsiteY57" fmla="*/ 1040351 h 1306821"/>
                  <a:gd name="connsiteX58" fmla="*/ 1751481 w 1781773"/>
                  <a:gd name="connsiteY58" fmla="*/ 1074157 h 1306821"/>
                  <a:gd name="connsiteX59" fmla="*/ 1651776 w 1781773"/>
                  <a:gd name="connsiteY59" fmla="*/ 1174160 h 1306821"/>
                  <a:gd name="connsiteX60" fmla="*/ 1613502 w 1781773"/>
                  <a:gd name="connsiteY60" fmla="*/ 1179447 h 1306821"/>
                  <a:gd name="connsiteX61" fmla="*/ 1448865 w 1781773"/>
                  <a:gd name="connsiteY61" fmla="*/ 1198212 h 1306821"/>
                  <a:gd name="connsiteX62" fmla="*/ 1347671 w 1781773"/>
                  <a:gd name="connsiteY62" fmla="*/ 1061350 h 1306821"/>
                  <a:gd name="connsiteX63" fmla="*/ 1452961 w 1781773"/>
                  <a:gd name="connsiteY63" fmla="*/ 951294 h 1306821"/>
                  <a:gd name="connsiteX64" fmla="*/ 1564580 w 1781773"/>
                  <a:gd name="connsiteY64" fmla="*/ 930891 h 1306821"/>
                  <a:gd name="connsiteX65" fmla="*/ 1587440 w 1781773"/>
                  <a:gd name="connsiteY65" fmla="*/ 947199 h 1306821"/>
                  <a:gd name="connsiteX66" fmla="*/ 1595706 w 1781773"/>
                  <a:gd name="connsiteY66" fmla="*/ 1009375 h 1306821"/>
                  <a:gd name="connsiteX67" fmla="*/ 1636288 w 1781773"/>
                  <a:gd name="connsiteY67" fmla="*/ 943550 h 1306821"/>
                  <a:gd name="connsiteX68" fmla="*/ 1666892 w 1781773"/>
                  <a:gd name="connsiteY68" fmla="*/ 930370 h 1306821"/>
                  <a:gd name="connsiteX69" fmla="*/ 1751481 w 1781773"/>
                  <a:gd name="connsiteY69" fmla="*/ 1074157 h 130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781773" h="1306821">
                    <a:moveTo>
                      <a:pt x="1682603" y="905723"/>
                    </a:moveTo>
                    <a:cubicBezTo>
                      <a:pt x="1659669" y="896787"/>
                      <a:pt x="1663094" y="888001"/>
                      <a:pt x="1669945" y="871619"/>
                    </a:cubicBezTo>
                    <a:cubicBezTo>
                      <a:pt x="1696007" y="809294"/>
                      <a:pt x="1711644" y="744288"/>
                      <a:pt x="1707846" y="676676"/>
                    </a:cubicBezTo>
                    <a:cubicBezTo>
                      <a:pt x="1701591" y="565057"/>
                      <a:pt x="1650436" y="474808"/>
                      <a:pt x="1566963" y="402505"/>
                    </a:cubicBezTo>
                    <a:cubicBezTo>
                      <a:pt x="1539859" y="379049"/>
                      <a:pt x="1508063" y="359764"/>
                      <a:pt x="1534646" y="316724"/>
                    </a:cubicBezTo>
                    <a:cubicBezTo>
                      <a:pt x="1536955" y="313001"/>
                      <a:pt x="1535391" y="306895"/>
                      <a:pt x="1535689" y="301906"/>
                    </a:cubicBezTo>
                    <a:cubicBezTo>
                      <a:pt x="1541348" y="212700"/>
                      <a:pt x="1492054" y="153577"/>
                      <a:pt x="1425633" y="105176"/>
                    </a:cubicBezTo>
                    <a:cubicBezTo>
                      <a:pt x="1273357" y="-5773"/>
                      <a:pt x="1101572" y="-18878"/>
                      <a:pt x="925543" y="19544"/>
                    </a:cubicBezTo>
                    <a:cubicBezTo>
                      <a:pt x="619353" y="86337"/>
                      <a:pt x="359478" y="239358"/>
                      <a:pt x="139739" y="461852"/>
                    </a:cubicBezTo>
                    <a:cubicBezTo>
                      <a:pt x="19482" y="583524"/>
                      <a:pt x="-18568" y="730959"/>
                      <a:pt x="8090" y="896341"/>
                    </a:cubicBezTo>
                    <a:cubicBezTo>
                      <a:pt x="32662" y="1048766"/>
                      <a:pt x="99604" y="1183245"/>
                      <a:pt x="191714" y="1305959"/>
                    </a:cubicBezTo>
                    <a:cubicBezTo>
                      <a:pt x="193874" y="1295236"/>
                      <a:pt x="196182" y="1284514"/>
                      <a:pt x="198118" y="1273717"/>
                    </a:cubicBezTo>
                    <a:cubicBezTo>
                      <a:pt x="210553" y="1203350"/>
                      <a:pt x="263496" y="1141471"/>
                      <a:pt x="319269" y="1132312"/>
                    </a:cubicBezTo>
                    <a:cubicBezTo>
                      <a:pt x="385913" y="1121366"/>
                      <a:pt x="448014" y="1154577"/>
                      <a:pt x="487926" y="1221444"/>
                    </a:cubicBezTo>
                    <a:cubicBezTo>
                      <a:pt x="493809" y="1231273"/>
                      <a:pt x="495224" y="1244155"/>
                      <a:pt x="507733" y="1251825"/>
                    </a:cubicBezTo>
                    <a:cubicBezTo>
                      <a:pt x="519722" y="1234252"/>
                      <a:pt x="533051" y="1217870"/>
                      <a:pt x="542805" y="1199552"/>
                    </a:cubicBezTo>
                    <a:cubicBezTo>
                      <a:pt x="550996" y="1184213"/>
                      <a:pt x="560676" y="1178852"/>
                      <a:pt x="577877" y="1180266"/>
                    </a:cubicBezTo>
                    <a:cubicBezTo>
                      <a:pt x="640500" y="1185553"/>
                      <a:pt x="703198" y="1189649"/>
                      <a:pt x="765895" y="1194042"/>
                    </a:cubicBezTo>
                    <a:cubicBezTo>
                      <a:pt x="784660" y="1195382"/>
                      <a:pt x="796276" y="1201414"/>
                      <a:pt x="805137" y="1221593"/>
                    </a:cubicBezTo>
                    <a:cubicBezTo>
                      <a:pt x="831124" y="1280940"/>
                      <a:pt x="900821" y="1315714"/>
                      <a:pt x="962774" y="1304842"/>
                    </a:cubicBezTo>
                    <a:cubicBezTo>
                      <a:pt x="1017653" y="1295236"/>
                      <a:pt x="1072532" y="1285705"/>
                      <a:pt x="1127411" y="1276174"/>
                    </a:cubicBezTo>
                    <a:cubicBezTo>
                      <a:pt x="1193831" y="1264632"/>
                      <a:pt x="1242902" y="1208934"/>
                      <a:pt x="1247891" y="1142216"/>
                    </a:cubicBezTo>
                    <a:cubicBezTo>
                      <a:pt x="1249008" y="1127175"/>
                      <a:pt x="1234711" y="1108261"/>
                      <a:pt x="1249678" y="1098581"/>
                    </a:cubicBezTo>
                    <a:cubicBezTo>
                      <a:pt x="1261816" y="1090688"/>
                      <a:pt x="1280506" y="1093071"/>
                      <a:pt x="1296292" y="1090911"/>
                    </a:cubicBezTo>
                    <a:cubicBezTo>
                      <a:pt x="1298302" y="1090613"/>
                      <a:pt x="1300313" y="1090688"/>
                      <a:pt x="1302249" y="1090316"/>
                    </a:cubicBezTo>
                    <a:cubicBezTo>
                      <a:pt x="1317588" y="1087486"/>
                      <a:pt x="1323768" y="1091730"/>
                      <a:pt x="1327119" y="1109155"/>
                    </a:cubicBezTo>
                    <a:cubicBezTo>
                      <a:pt x="1343948" y="1197616"/>
                      <a:pt x="1430473" y="1242964"/>
                      <a:pt x="1499872" y="1228816"/>
                    </a:cubicBezTo>
                    <a:cubicBezTo>
                      <a:pt x="1537774" y="1221072"/>
                      <a:pt x="1576345" y="1216753"/>
                      <a:pt x="1614694" y="1210870"/>
                    </a:cubicBezTo>
                    <a:cubicBezTo>
                      <a:pt x="1624374" y="1208637"/>
                      <a:pt x="1634054" y="1205733"/>
                      <a:pt x="1643883" y="1204392"/>
                    </a:cubicBezTo>
                    <a:cubicBezTo>
                      <a:pt x="1719313" y="1194191"/>
                      <a:pt x="1774639" y="1146163"/>
                      <a:pt x="1780820" y="1079891"/>
                    </a:cubicBezTo>
                    <a:cubicBezTo>
                      <a:pt x="1787447" y="1008332"/>
                      <a:pt x="1760044" y="935955"/>
                      <a:pt x="1682603" y="905723"/>
                    </a:cubicBezTo>
                    <a:close/>
                    <a:moveTo>
                      <a:pt x="1211553" y="1171927"/>
                    </a:moveTo>
                    <a:cubicBezTo>
                      <a:pt x="1199863" y="1207669"/>
                      <a:pt x="1176035" y="1234475"/>
                      <a:pt x="1140442" y="1242666"/>
                    </a:cubicBezTo>
                    <a:cubicBezTo>
                      <a:pt x="1074766" y="1257856"/>
                      <a:pt x="1007749" y="1267685"/>
                      <a:pt x="959423" y="1276472"/>
                    </a:cubicBezTo>
                    <a:cubicBezTo>
                      <a:pt x="868653" y="1276174"/>
                      <a:pt x="817274" y="1223157"/>
                      <a:pt x="811615" y="1143407"/>
                    </a:cubicBezTo>
                    <a:cubicBezTo>
                      <a:pt x="807445" y="1084582"/>
                      <a:pt x="852346" y="1035437"/>
                      <a:pt x="919139" y="1024714"/>
                    </a:cubicBezTo>
                    <a:cubicBezTo>
                      <a:pt x="964263" y="1017491"/>
                      <a:pt x="1009313" y="1009673"/>
                      <a:pt x="1054363" y="1001631"/>
                    </a:cubicBezTo>
                    <a:cubicBezTo>
                      <a:pt x="1159727" y="982717"/>
                      <a:pt x="1243647" y="1073487"/>
                      <a:pt x="1211553" y="1171927"/>
                    </a:cubicBezTo>
                    <a:close/>
                    <a:moveTo>
                      <a:pt x="1323173" y="1040351"/>
                    </a:moveTo>
                    <a:cubicBezTo>
                      <a:pt x="1319375" y="1057776"/>
                      <a:pt x="1315205" y="1068647"/>
                      <a:pt x="1294058" y="1067158"/>
                    </a:cubicBezTo>
                    <a:cubicBezTo>
                      <a:pt x="1279463" y="1066190"/>
                      <a:pt x="1264422" y="1070360"/>
                      <a:pt x="1249678" y="1072519"/>
                    </a:cubicBezTo>
                    <a:cubicBezTo>
                      <a:pt x="1242008" y="1073636"/>
                      <a:pt x="1236349" y="1071998"/>
                      <a:pt x="1232701" y="1064328"/>
                    </a:cubicBezTo>
                    <a:cubicBezTo>
                      <a:pt x="1190183" y="974750"/>
                      <a:pt x="1116614" y="958070"/>
                      <a:pt x="1027556" y="976388"/>
                    </a:cubicBezTo>
                    <a:cubicBezTo>
                      <a:pt x="985634" y="985026"/>
                      <a:pt x="943265" y="991131"/>
                      <a:pt x="901342" y="999620"/>
                    </a:cubicBezTo>
                    <a:cubicBezTo>
                      <a:pt x="830603" y="1013917"/>
                      <a:pt x="785330" y="1069392"/>
                      <a:pt x="786447" y="1142142"/>
                    </a:cubicBezTo>
                    <a:cubicBezTo>
                      <a:pt x="786745" y="1163289"/>
                      <a:pt x="782649" y="1169767"/>
                      <a:pt x="760459" y="1166267"/>
                    </a:cubicBezTo>
                    <a:cubicBezTo>
                      <a:pt x="729036" y="1161278"/>
                      <a:pt x="696943" y="1160162"/>
                      <a:pt x="665147" y="1157481"/>
                    </a:cubicBezTo>
                    <a:cubicBezTo>
                      <a:pt x="634469" y="1154875"/>
                      <a:pt x="603269" y="1157630"/>
                      <a:pt x="570207" y="1149439"/>
                    </a:cubicBezTo>
                    <a:cubicBezTo>
                      <a:pt x="587706" y="1098581"/>
                      <a:pt x="602673" y="1047723"/>
                      <a:pt x="608034" y="994482"/>
                    </a:cubicBezTo>
                    <a:cubicBezTo>
                      <a:pt x="616449" y="911680"/>
                      <a:pt x="616076" y="828952"/>
                      <a:pt x="602301" y="746894"/>
                    </a:cubicBezTo>
                    <a:cubicBezTo>
                      <a:pt x="598652" y="725226"/>
                      <a:pt x="600663" y="718896"/>
                      <a:pt x="624863" y="717035"/>
                    </a:cubicBezTo>
                    <a:cubicBezTo>
                      <a:pt x="819806" y="702142"/>
                      <a:pt x="1012589" y="675559"/>
                      <a:pt x="1197033" y="606086"/>
                    </a:cubicBezTo>
                    <a:cubicBezTo>
                      <a:pt x="1294579" y="569376"/>
                      <a:pt x="1386094" y="522613"/>
                      <a:pt x="1463013" y="447183"/>
                    </a:cubicBezTo>
                    <a:cubicBezTo>
                      <a:pt x="1514169" y="526485"/>
                      <a:pt x="1544997" y="611819"/>
                      <a:pt x="1558623" y="703036"/>
                    </a:cubicBezTo>
                    <a:cubicBezTo>
                      <a:pt x="1567261" y="761117"/>
                      <a:pt x="1570984" y="819942"/>
                      <a:pt x="1578877" y="878246"/>
                    </a:cubicBezTo>
                    <a:cubicBezTo>
                      <a:pt x="1581260" y="895968"/>
                      <a:pt x="1575452" y="901106"/>
                      <a:pt x="1560038" y="903489"/>
                    </a:cubicBezTo>
                    <a:cubicBezTo>
                      <a:pt x="1522658" y="909223"/>
                      <a:pt x="1485427" y="915999"/>
                      <a:pt x="1448121" y="922105"/>
                    </a:cubicBezTo>
                    <a:cubicBezTo>
                      <a:pt x="1378945" y="933498"/>
                      <a:pt x="1338438" y="970952"/>
                      <a:pt x="1323173" y="1040351"/>
                    </a:cubicBezTo>
                    <a:close/>
                    <a:moveTo>
                      <a:pt x="1751481" y="1074157"/>
                    </a:moveTo>
                    <a:cubicBezTo>
                      <a:pt x="1747535" y="1124494"/>
                      <a:pt x="1707772" y="1164555"/>
                      <a:pt x="1651776" y="1174160"/>
                    </a:cubicBezTo>
                    <a:cubicBezTo>
                      <a:pt x="1639117" y="1176320"/>
                      <a:pt x="1626235" y="1177735"/>
                      <a:pt x="1613502" y="1179447"/>
                    </a:cubicBezTo>
                    <a:cubicBezTo>
                      <a:pt x="1558772" y="1187489"/>
                      <a:pt x="1505382" y="1210200"/>
                      <a:pt x="1448865" y="1198212"/>
                    </a:cubicBezTo>
                    <a:cubicBezTo>
                      <a:pt x="1385200" y="1184734"/>
                      <a:pt x="1346554" y="1131047"/>
                      <a:pt x="1347671" y="1061350"/>
                    </a:cubicBezTo>
                    <a:cubicBezTo>
                      <a:pt x="1348564" y="1003045"/>
                      <a:pt x="1386838" y="963134"/>
                      <a:pt x="1452961" y="951294"/>
                    </a:cubicBezTo>
                    <a:cubicBezTo>
                      <a:pt x="1490192" y="944667"/>
                      <a:pt x="1527796" y="939529"/>
                      <a:pt x="1564580" y="930891"/>
                    </a:cubicBezTo>
                    <a:cubicBezTo>
                      <a:pt x="1582004" y="926796"/>
                      <a:pt x="1585057" y="933423"/>
                      <a:pt x="1587440" y="947199"/>
                    </a:cubicBezTo>
                    <a:cubicBezTo>
                      <a:pt x="1591014" y="967825"/>
                      <a:pt x="1587887" y="989344"/>
                      <a:pt x="1595706" y="1009375"/>
                    </a:cubicBezTo>
                    <a:cubicBezTo>
                      <a:pt x="1609407" y="987483"/>
                      <a:pt x="1624225" y="966261"/>
                      <a:pt x="1636288" y="943550"/>
                    </a:cubicBezTo>
                    <a:cubicBezTo>
                      <a:pt x="1643808" y="929402"/>
                      <a:pt x="1651478" y="925158"/>
                      <a:pt x="1666892" y="930370"/>
                    </a:cubicBezTo>
                    <a:cubicBezTo>
                      <a:pt x="1720952" y="948613"/>
                      <a:pt x="1756619" y="1008407"/>
                      <a:pt x="1751481" y="1074157"/>
                    </a:cubicBezTo>
                    <a:close/>
                  </a:path>
                </a:pathLst>
              </a:custGeom>
              <a:solidFill>
                <a:srgbClr val="2C347F"/>
              </a:solidFill>
              <a:ln w="7435" cap="flat">
                <a:noFill/>
                <a:prstDash val="solid"/>
                <a:miter/>
              </a:ln>
            </p:spPr>
            <p:txBody>
              <a:bodyPr rtlCol="0" anchor="ctr"/>
              <a:lstStyle/>
              <a:p>
                <a:endParaRPr lang="en-US"/>
              </a:p>
            </p:txBody>
          </p:sp>
          <p:sp>
            <p:nvSpPr>
              <p:cNvPr id="24" name="Freeform: Shape 103">
                <a:extLst>
                  <a:ext uri="{FF2B5EF4-FFF2-40B4-BE49-F238E27FC236}">
                    <a16:creationId xmlns:a16="http://schemas.microsoft.com/office/drawing/2014/main" id="{755F93C9-0A4A-4CB7-9EF3-31524AD1A842}"/>
                  </a:ext>
                </a:extLst>
              </p:cNvPr>
              <p:cNvSpPr/>
              <p:nvPr/>
            </p:nvSpPr>
            <p:spPr>
              <a:xfrm>
                <a:off x="1419016" y="4654981"/>
                <a:ext cx="83159" cy="47212"/>
              </a:xfrm>
              <a:custGeom>
                <a:avLst/>
                <a:gdLst>
                  <a:gd name="connsiteX0" fmla="*/ 26509 w 123533"/>
                  <a:gd name="connsiteY0" fmla="*/ 56815 h 70134"/>
                  <a:gd name="connsiteX1" fmla="*/ 68506 w 123533"/>
                  <a:gd name="connsiteY1" fmla="*/ 68506 h 70134"/>
                  <a:gd name="connsiteX2" fmla="*/ 119512 w 123533"/>
                  <a:gd name="connsiteY2" fmla="*/ 58230 h 70134"/>
                  <a:gd name="connsiteX3" fmla="*/ 123533 w 123533"/>
                  <a:gd name="connsiteY3" fmla="*/ 48996 h 70134"/>
                  <a:gd name="connsiteX4" fmla="*/ 14669 w 123533"/>
                  <a:gd name="connsiteY4" fmla="*/ 0 h 70134"/>
                  <a:gd name="connsiteX5" fmla="*/ 0 w 123533"/>
                  <a:gd name="connsiteY5" fmla="*/ 41327 h 70134"/>
                  <a:gd name="connsiteX6" fmla="*/ 26509 w 123533"/>
                  <a:gd name="connsiteY6" fmla="*/ 56815 h 70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533" h="70134">
                    <a:moveTo>
                      <a:pt x="26509" y="56815"/>
                    </a:moveTo>
                    <a:cubicBezTo>
                      <a:pt x="39837" y="62251"/>
                      <a:pt x="54209" y="65825"/>
                      <a:pt x="68506" y="68506"/>
                    </a:cubicBezTo>
                    <a:cubicBezTo>
                      <a:pt x="89429" y="72526"/>
                      <a:pt x="107226" y="69101"/>
                      <a:pt x="119512" y="58230"/>
                    </a:cubicBezTo>
                    <a:lnTo>
                      <a:pt x="123533" y="48996"/>
                    </a:lnTo>
                    <a:lnTo>
                      <a:pt x="14669" y="0"/>
                    </a:lnTo>
                    <a:lnTo>
                      <a:pt x="0" y="41327"/>
                    </a:lnTo>
                    <a:cubicBezTo>
                      <a:pt x="7223" y="47731"/>
                      <a:pt x="16382" y="52645"/>
                      <a:pt x="26509" y="56815"/>
                    </a:cubicBezTo>
                    <a:close/>
                  </a:path>
                </a:pathLst>
              </a:custGeom>
              <a:noFill/>
              <a:ln w="7435" cap="flat">
                <a:noFill/>
                <a:prstDash val="solid"/>
                <a:miter/>
              </a:ln>
            </p:spPr>
            <p:txBody>
              <a:bodyPr rtlCol="0" anchor="ctr"/>
              <a:lstStyle/>
              <a:p>
                <a:endParaRPr lang="en-US"/>
              </a:p>
            </p:txBody>
          </p:sp>
          <p:sp>
            <p:nvSpPr>
              <p:cNvPr id="25" name="Freeform: Shape 104">
                <a:extLst>
                  <a:ext uri="{FF2B5EF4-FFF2-40B4-BE49-F238E27FC236}">
                    <a16:creationId xmlns:a16="http://schemas.microsoft.com/office/drawing/2014/main" id="{2E6EFCD5-5179-4949-BBC5-D30AE679647C}"/>
                  </a:ext>
                </a:extLst>
              </p:cNvPr>
              <p:cNvSpPr/>
              <p:nvPr/>
            </p:nvSpPr>
            <p:spPr>
              <a:xfrm>
                <a:off x="1502175" y="4666761"/>
                <a:ext cx="9223" cy="22106"/>
              </a:xfrm>
              <a:custGeom>
                <a:avLst/>
                <a:gdLst>
                  <a:gd name="connsiteX0" fmla="*/ 13701 w 13701"/>
                  <a:gd name="connsiteY0" fmla="*/ 0 h 32838"/>
                  <a:gd name="connsiteX1" fmla="*/ 0 w 13701"/>
                  <a:gd name="connsiteY1" fmla="*/ 31498 h 32838"/>
                  <a:gd name="connsiteX2" fmla="*/ 2979 w 13701"/>
                  <a:gd name="connsiteY2" fmla="*/ 32838 h 32838"/>
                  <a:gd name="connsiteX3" fmla="*/ 13701 w 13701"/>
                  <a:gd name="connsiteY3" fmla="*/ 0 h 32838"/>
                </a:gdLst>
                <a:ahLst/>
                <a:cxnLst>
                  <a:cxn ang="0">
                    <a:pos x="connsiteX0" y="connsiteY0"/>
                  </a:cxn>
                  <a:cxn ang="0">
                    <a:pos x="connsiteX1" y="connsiteY1"/>
                  </a:cxn>
                  <a:cxn ang="0">
                    <a:pos x="connsiteX2" y="connsiteY2"/>
                  </a:cxn>
                  <a:cxn ang="0">
                    <a:pos x="connsiteX3" y="connsiteY3"/>
                  </a:cxn>
                </a:cxnLst>
                <a:rect l="l" t="t" r="r" b="b"/>
                <a:pathLst>
                  <a:path w="13701" h="32838">
                    <a:moveTo>
                      <a:pt x="13701" y="0"/>
                    </a:moveTo>
                    <a:lnTo>
                      <a:pt x="0" y="31498"/>
                    </a:lnTo>
                    <a:lnTo>
                      <a:pt x="2979" y="32838"/>
                    </a:lnTo>
                    <a:cubicBezTo>
                      <a:pt x="8787" y="24498"/>
                      <a:pt x="12584" y="13627"/>
                      <a:pt x="13701" y="0"/>
                    </a:cubicBezTo>
                    <a:close/>
                  </a:path>
                </a:pathLst>
              </a:custGeom>
              <a:noFill/>
              <a:ln w="7435" cap="flat">
                <a:noFill/>
                <a:prstDash val="solid"/>
                <a:miter/>
              </a:ln>
            </p:spPr>
            <p:txBody>
              <a:bodyPr rtlCol="0" anchor="ctr"/>
              <a:lstStyle/>
              <a:p>
                <a:endParaRPr lang="en-US"/>
              </a:p>
            </p:txBody>
          </p:sp>
          <p:sp>
            <p:nvSpPr>
              <p:cNvPr id="26" name="Freeform: Shape 105">
                <a:extLst>
                  <a:ext uri="{FF2B5EF4-FFF2-40B4-BE49-F238E27FC236}">
                    <a16:creationId xmlns:a16="http://schemas.microsoft.com/office/drawing/2014/main" id="{643C1971-9190-4E78-80A1-0893B2136241}"/>
                  </a:ext>
                </a:extLst>
              </p:cNvPr>
              <p:cNvSpPr/>
              <p:nvPr/>
            </p:nvSpPr>
            <p:spPr>
              <a:xfrm>
                <a:off x="1408687" y="4646410"/>
                <a:ext cx="20204" cy="36341"/>
              </a:xfrm>
              <a:custGeom>
                <a:avLst/>
                <a:gdLst>
                  <a:gd name="connsiteX0" fmla="*/ 15345 w 30013"/>
                  <a:gd name="connsiteY0" fmla="*/ 53985 h 53985"/>
                  <a:gd name="connsiteX1" fmla="*/ 30014 w 30013"/>
                  <a:gd name="connsiteY1" fmla="*/ 12659 h 53985"/>
                  <a:gd name="connsiteX2" fmla="*/ 1941 w 30013"/>
                  <a:gd name="connsiteY2" fmla="*/ 0 h 53985"/>
                  <a:gd name="connsiteX3" fmla="*/ 303 w 30013"/>
                  <a:gd name="connsiteY3" fmla="*/ 12733 h 53985"/>
                  <a:gd name="connsiteX4" fmla="*/ 15345 w 30013"/>
                  <a:gd name="connsiteY4" fmla="*/ 53985 h 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3" h="53985">
                    <a:moveTo>
                      <a:pt x="15345" y="53985"/>
                    </a:moveTo>
                    <a:lnTo>
                      <a:pt x="30014" y="12659"/>
                    </a:lnTo>
                    <a:lnTo>
                      <a:pt x="1941" y="0"/>
                    </a:lnTo>
                    <a:cubicBezTo>
                      <a:pt x="1271" y="4021"/>
                      <a:pt x="676" y="8266"/>
                      <a:pt x="303" y="12733"/>
                    </a:cubicBezTo>
                    <a:cubicBezTo>
                      <a:pt x="-1484" y="31721"/>
                      <a:pt x="4771" y="44529"/>
                      <a:pt x="15345" y="53985"/>
                    </a:cubicBezTo>
                    <a:close/>
                  </a:path>
                </a:pathLst>
              </a:custGeom>
              <a:noFill/>
              <a:ln w="7435" cap="flat">
                <a:noFill/>
                <a:prstDash val="solid"/>
                <a:miter/>
              </a:ln>
            </p:spPr>
            <p:txBody>
              <a:bodyPr rtlCol="0" anchor="ctr"/>
              <a:lstStyle/>
              <a:p>
                <a:endParaRPr lang="en-US"/>
              </a:p>
            </p:txBody>
          </p:sp>
          <p:sp>
            <p:nvSpPr>
              <p:cNvPr id="27" name="Freeform: Shape 106">
                <a:extLst>
                  <a:ext uri="{FF2B5EF4-FFF2-40B4-BE49-F238E27FC236}">
                    <a16:creationId xmlns:a16="http://schemas.microsoft.com/office/drawing/2014/main" id="{78EF1260-1AF6-4326-8B96-967A3E31A635}"/>
                  </a:ext>
                </a:extLst>
              </p:cNvPr>
              <p:cNvSpPr/>
              <p:nvPr/>
            </p:nvSpPr>
            <p:spPr>
              <a:xfrm>
                <a:off x="1499469" y="4687965"/>
                <a:ext cx="4712" cy="6215"/>
              </a:xfrm>
              <a:custGeom>
                <a:avLst/>
                <a:gdLst>
                  <a:gd name="connsiteX0" fmla="*/ 6999 w 6999"/>
                  <a:gd name="connsiteY0" fmla="*/ 1340 h 9233"/>
                  <a:gd name="connsiteX1" fmla="*/ 4021 w 6999"/>
                  <a:gd name="connsiteY1" fmla="*/ 0 h 9233"/>
                  <a:gd name="connsiteX2" fmla="*/ 0 w 6999"/>
                  <a:gd name="connsiteY2" fmla="*/ 9233 h 9233"/>
                  <a:gd name="connsiteX3" fmla="*/ 6999 w 6999"/>
                  <a:gd name="connsiteY3" fmla="*/ 1340 h 9233"/>
                </a:gdLst>
                <a:ahLst/>
                <a:cxnLst>
                  <a:cxn ang="0">
                    <a:pos x="connsiteX0" y="connsiteY0"/>
                  </a:cxn>
                  <a:cxn ang="0">
                    <a:pos x="connsiteX1" y="connsiteY1"/>
                  </a:cxn>
                  <a:cxn ang="0">
                    <a:pos x="connsiteX2" y="connsiteY2"/>
                  </a:cxn>
                  <a:cxn ang="0">
                    <a:pos x="connsiteX3" y="connsiteY3"/>
                  </a:cxn>
                </a:cxnLst>
                <a:rect l="l" t="t" r="r" b="b"/>
                <a:pathLst>
                  <a:path w="6999" h="9233">
                    <a:moveTo>
                      <a:pt x="6999" y="1340"/>
                    </a:moveTo>
                    <a:lnTo>
                      <a:pt x="4021" y="0"/>
                    </a:lnTo>
                    <a:lnTo>
                      <a:pt x="0" y="9233"/>
                    </a:lnTo>
                    <a:cubicBezTo>
                      <a:pt x="2606" y="6925"/>
                      <a:pt x="4915" y="4244"/>
                      <a:pt x="6999" y="1340"/>
                    </a:cubicBezTo>
                    <a:close/>
                  </a:path>
                </a:pathLst>
              </a:custGeom>
              <a:noFill/>
              <a:ln w="7435" cap="flat">
                <a:noFill/>
                <a:prstDash val="solid"/>
                <a:miter/>
              </a:ln>
            </p:spPr>
            <p:txBody>
              <a:bodyPr rtlCol="0" anchor="ctr"/>
              <a:lstStyle/>
              <a:p>
                <a:endParaRPr lang="en-US"/>
              </a:p>
            </p:txBody>
          </p:sp>
          <p:sp>
            <p:nvSpPr>
              <p:cNvPr id="28" name="Freeform: Shape 107">
                <a:extLst>
                  <a:ext uri="{FF2B5EF4-FFF2-40B4-BE49-F238E27FC236}">
                    <a16:creationId xmlns:a16="http://schemas.microsoft.com/office/drawing/2014/main" id="{0EFDF17F-CA11-4959-B591-BE440FFE901A}"/>
                  </a:ext>
                </a:extLst>
              </p:cNvPr>
              <p:cNvSpPr/>
              <p:nvPr/>
            </p:nvSpPr>
            <p:spPr>
              <a:xfrm>
                <a:off x="1425081" y="4827465"/>
                <a:ext cx="16391" cy="37644"/>
              </a:xfrm>
              <a:custGeom>
                <a:avLst/>
                <a:gdLst>
                  <a:gd name="connsiteX0" fmla="*/ 13329 w 24349"/>
                  <a:gd name="connsiteY0" fmla="*/ 17722 h 55920"/>
                  <a:gd name="connsiteX1" fmla="*/ 0 w 24349"/>
                  <a:gd name="connsiteY1" fmla="*/ 55921 h 55920"/>
                  <a:gd name="connsiteX2" fmla="*/ 24349 w 24349"/>
                  <a:gd name="connsiteY2" fmla="*/ 0 h 55920"/>
                  <a:gd name="connsiteX3" fmla="*/ 13329 w 24349"/>
                  <a:gd name="connsiteY3" fmla="*/ 17722 h 55920"/>
                </a:gdLst>
                <a:ahLst/>
                <a:cxnLst>
                  <a:cxn ang="0">
                    <a:pos x="connsiteX0" y="connsiteY0"/>
                  </a:cxn>
                  <a:cxn ang="0">
                    <a:pos x="connsiteX1" y="connsiteY1"/>
                  </a:cxn>
                  <a:cxn ang="0">
                    <a:pos x="connsiteX2" y="connsiteY2"/>
                  </a:cxn>
                  <a:cxn ang="0">
                    <a:pos x="connsiteX3" y="connsiteY3"/>
                  </a:cxn>
                </a:cxnLst>
                <a:rect l="l" t="t" r="r" b="b"/>
                <a:pathLst>
                  <a:path w="24349" h="55920">
                    <a:moveTo>
                      <a:pt x="13329" y="17722"/>
                    </a:moveTo>
                    <a:cubicBezTo>
                      <a:pt x="8861" y="30455"/>
                      <a:pt x="4468" y="43188"/>
                      <a:pt x="0" y="55921"/>
                    </a:cubicBezTo>
                    <a:lnTo>
                      <a:pt x="24349" y="0"/>
                    </a:lnTo>
                    <a:cubicBezTo>
                      <a:pt x="15339" y="1117"/>
                      <a:pt x="15637" y="11169"/>
                      <a:pt x="13329" y="17722"/>
                    </a:cubicBezTo>
                    <a:close/>
                  </a:path>
                </a:pathLst>
              </a:custGeom>
              <a:noFill/>
              <a:ln w="7435" cap="flat">
                <a:noFill/>
                <a:prstDash val="solid"/>
                <a:miter/>
              </a:ln>
            </p:spPr>
            <p:txBody>
              <a:bodyPr rtlCol="0" anchor="ctr"/>
              <a:lstStyle/>
              <a:p>
                <a:endParaRPr lang="en-US"/>
              </a:p>
            </p:txBody>
          </p:sp>
          <p:sp>
            <p:nvSpPr>
              <p:cNvPr id="29" name="Freeform: Shape 108">
                <a:extLst>
                  <a:ext uri="{FF2B5EF4-FFF2-40B4-BE49-F238E27FC236}">
                    <a16:creationId xmlns:a16="http://schemas.microsoft.com/office/drawing/2014/main" id="{0F27669E-8C9B-4285-94A8-9DE1B471473D}"/>
                  </a:ext>
                </a:extLst>
              </p:cNvPr>
              <p:cNvSpPr/>
              <p:nvPr/>
            </p:nvSpPr>
            <p:spPr>
              <a:xfrm>
                <a:off x="1171767" y="3761486"/>
                <a:ext cx="592286" cy="1547840"/>
              </a:xfrm>
              <a:custGeom>
                <a:avLst/>
                <a:gdLst>
                  <a:gd name="connsiteX0" fmla="*/ 804832 w 879845"/>
                  <a:gd name="connsiteY0" fmla="*/ 1340549 h 2299328"/>
                  <a:gd name="connsiteX1" fmla="*/ 644738 w 879845"/>
                  <a:gd name="connsiteY1" fmla="*/ 833534 h 2299328"/>
                  <a:gd name="connsiteX2" fmla="*/ 515322 w 879845"/>
                  <a:gd name="connsiteY2" fmla="*/ 396513 h 2299328"/>
                  <a:gd name="connsiteX3" fmla="*/ 520162 w 879845"/>
                  <a:gd name="connsiteY3" fmla="*/ 209165 h 2299328"/>
                  <a:gd name="connsiteX4" fmla="*/ 520162 w 879845"/>
                  <a:gd name="connsiteY4" fmla="*/ 209165 h 2299328"/>
                  <a:gd name="connsiteX5" fmla="*/ 573030 w 879845"/>
                  <a:gd name="connsiteY5" fmla="*/ 0 h 2299328"/>
                  <a:gd name="connsiteX6" fmla="*/ 95204 w 879845"/>
                  <a:gd name="connsiteY6" fmla="*/ 162850 h 2299328"/>
                  <a:gd name="connsiteX7" fmla="*/ 67206 w 879845"/>
                  <a:gd name="connsiteY7" fmla="*/ 186529 h 2299328"/>
                  <a:gd name="connsiteX8" fmla="*/ 264 w 879845"/>
                  <a:gd name="connsiteY8" fmla="*/ 737030 h 2299328"/>
                  <a:gd name="connsiteX9" fmla="*/ 32879 w 879845"/>
                  <a:gd name="connsiteY9" fmla="*/ 795930 h 2299328"/>
                  <a:gd name="connsiteX10" fmla="*/ 400649 w 879845"/>
                  <a:gd name="connsiteY10" fmla="*/ 994075 h 2299328"/>
                  <a:gd name="connsiteX11" fmla="*/ 199675 w 879845"/>
                  <a:gd name="connsiteY11" fmla="*/ 1218133 h 2299328"/>
                  <a:gd name="connsiteX12" fmla="*/ 194239 w 879845"/>
                  <a:gd name="connsiteY12" fmla="*/ 1292372 h 2299328"/>
                  <a:gd name="connsiteX13" fmla="*/ 765963 w 879845"/>
                  <a:gd name="connsiteY13" fmla="*/ 2114885 h 2299328"/>
                  <a:gd name="connsiteX14" fmla="*/ 847797 w 879845"/>
                  <a:gd name="connsiteY14" fmla="*/ 2299329 h 2299328"/>
                  <a:gd name="connsiteX15" fmla="*/ 879667 w 879845"/>
                  <a:gd name="connsiteY15" fmla="*/ 2031189 h 2299328"/>
                  <a:gd name="connsiteX16" fmla="*/ 804832 w 879845"/>
                  <a:gd name="connsiteY16" fmla="*/ 1340549 h 229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45" h="2299328">
                    <a:moveTo>
                      <a:pt x="804832" y="1340549"/>
                    </a:moveTo>
                    <a:cubicBezTo>
                      <a:pt x="767899" y="1166530"/>
                      <a:pt x="722179" y="995043"/>
                      <a:pt x="644738" y="833534"/>
                    </a:cubicBezTo>
                    <a:cubicBezTo>
                      <a:pt x="578243" y="694885"/>
                      <a:pt x="529544" y="550502"/>
                      <a:pt x="515322" y="396513"/>
                    </a:cubicBezTo>
                    <a:cubicBezTo>
                      <a:pt x="509588" y="334039"/>
                      <a:pt x="507801" y="271193"/>
                      <a:pt x="520162" y="209165"/>
                    </a:cubicBezTo>
                    <a:lnTo>
                      <a:pt x="520162" y="209165"/>
                    </a:lnTo>
                    <a:lnTo>
                      <a:pt x="573030" y="0"/>
                    </a:lnTo>
                    <a:cubicBezTo>
                      <a:pt x="573030" y="0"/>
                      <a:pt x="136605" y="148106"/>
                      <a:pt x="95204" y="162850"/>
                    </a:cubicBezTo>
                    <a:cubicBezTo>
                      <a:pt x="82322" y="167466"/>
                      <a:pt x="72121" y="173423"/>
                      <a:pt x="67206" y="186529"/>
                    </a:cubicBezTo>
                    <a:cubicBezTo>
                      <a:pt x="50750" y="220558"/>
                      <a:pt x="5700" y="668301"/>
                      <a:pt x="264" y="737030"/>
                    </a:cubicBezTo>
                    <a:cubicBezTo>
                      <a:pt x="-1895" y="763986"/>
                      <a:pt x="9200" y="783123"/>
                      <a:pt x="32879" y="795930"/>
                    </a:cubicBezTo>
                    <a:cubicBezTo>
                      <a:pt x="70706" y="816333"/>
                      <a:pt x="400649" y="994075"/>
                      <a:pt x="400649" y="994075"/>
                    </a:cubicBezTo>
                    <a:cubicBezTo>
                      <a:pt x="400649" y="994075"/>
                      <a:pt x="255224" y="1153797"/>
                      <a:pt x="199675" y="1218133"/>
                    </a:cubicBezTo>
                    <a:cubicBezTo>
                      <a:pt x="174283" y="1247545"/>
                      <a:pt x="172273" y="1259161"/>
                      <a:pt x="194239" y="1292372"/>
                    </a:cubicBezTo>
                    <a:cubicBezTo>
                      <a:pt x="231843" y="1349112"/>
                      <a:pt x="675044" y="1977055"/>
                      <a:pt x="765963" y="2114885"/>
                    </a:cubicBezTo>
                    <a:cubicBezTo>
                      <a:pt x="800215" y="2166860"/>
                      <a:pt x="830298" y="2237153"/>
                      <a:pt x="847797" y="2299329"/>
                    </a:cubicBezTo>
                    <a:cubicBezTo>
                      <a:pt x="847797" y="2287415"/>
                      <a:pt x="878848" y="2101110"/>
                      <a:pt x="879667" y="2031189"/>
                    </a:cubicBezTo>
                    <a:cubicBezTo>
                      <a:pt x="882422" y="1797973"/>
                      <a:pt x="853158" y="1568107"/>
                      <a:pt x="804832" y="1340549"/>
                    </a:cubicBezTo>
                    <a:close/>
                  </a:path>
                </a:pathLst>
              </a:custGeom>
              <a:solidFill>
                <a:srgbClr val="FFFFFF"/>
              </a:solidFill>
              <a:ln w="7435" cap="flat">
                <a:noFill/>
                <a:prstDash val="solid"/>
                <a:miter/>
              </a:ln>
            </p:spPr>
            <p:txBody>
              <a:bodyPr rtlCol="0" anchor="ctr"/>
              <a:lstStyle/>
              <a:p>
                <a:endParaRPr lang="en-US"/>
              </a:p>
            </p:txBody>
          </p:sp>
          <p:sp>
            <p:nvSpPr>
              <p:cNvPr id="30" name="Freeform: Shape 109">
                <a:extLst>
                  <a:ext uri="{FF2B5EF4-FFF2-40B4-BE49-F238E27FC236}">
                    <a16:creationId xmlns:a16="http://schemas.microsoft.com/office/drawing/2014/main" id="{1B8BA226-65FD-4ACB-84DB-C0CB3938C308}"/>
                  </a:ext>
                </a:extLst>
              </p:cNvPr>
              <p:cNvSpPr/>
              <p:nvPr/>
            </p:nvSpPr>
            <p:spPr>
              <a:xfrm>
                <a:off x="2145358" y="3735520"/>
                <a:ext cx="531261" cy="1573756"/>
              </a:xfrm>
              <a:custGeom>
                <a:avLst/>
                <a:gdLst>
                  <a:gd name="connsiteX0" fmla="*/ 786301 w 789192"/>
                  <a:gd name="connsiteY0" fmla="*/ 777910 h 2337826"/>
                  <a:gd name="connsiteX1" fmla="*/ 642960 w 789192"/>
                  <a:gd name="connsiteY1" fmla="*/ 208793 h 2337826"/>
                  <a:gd name="connsiteX2" fmla="*/ 601336 w 789192"/>
                  <a:gd name="connsiteY2" fmla="*/ 157116 h 2337826"/>
                  <a:gd name="connsiteX3" fmla="*/ 473037 w 789192"/>
                  <a:gd name="connsiteY3" fmla="*/ 107598 h 2337826"/>
                  <a:gd name="connsiteX4" fmla="*/ 256946 w 789192"/>
                  <a:gd name="connsiteY4" fmla="*/ 47135 h 2337826"/>
                  <a:gd name="connsiteX5" fmla="*/ 497 w 789192"/>
                  <a:gd name="connsiteY5" fmla="*/ 0 h 2337826"/>
                  <a:gd name="connsiteX6" fmla="*/ 155826 w 789192"/>
                  <a:gd name="connsiteY6" fmla="*/ 246694 h 2337826"/>
                  <a:gd name="connsiteX7" fmla="*/ 264765 w 789192"/>
                  <a:gd name="connsiteY7" fmla="*/ 688183 h 2337826"/>
                  <a:gd name="connsiteX8" fmla="*/ 269531 w 789192"/>
                  <a:gd name="connsiteY8" fmla="*/ 1151042 h 2337826"/>
                  <a:gd name="connsiteX9" fmla="*/ 278094 w 789192"/>
                  <a:gd name="connsiteY9" fmla="*/ 1613901 h 2337826"/>
                  <a:gd name="connsiteX10" fmla="*/ 328207 w 789192"/>
                  <a:gd name="connsiteY10" fmla="*/ 2337826 h 2337826"/>
                  <a:gd name="connsiteX11" fmla="*/ 716976 w 789192"/>
                  <a:gd name="connsiteY11" fmla="*/ 1423947 h 2337826"/>
                  <a:gd name="connsiteX12" fmla="*/ 757633 w 789192"/>
                  <a:gd name="connsiteY12" fmla="*/ 1338464 h 2337826"/>
                  <a:gd name="connsiteX13" fmla="*/ 746910 w 789192"/>
                  <a:gd name="connsiteY13" fmla="*/ 1302276 h 2337826"/>
                  <a:gd name="connsiteX14" fmla="*/ 500439 w 789192"/>
                  <a:gd name="connsiteY14" fmla="*/ 1101599 h 2337826"/>
                  <a:gd name="connsiteX15" fmla="*/ 500290 w 789192"/>
                  <a:gd name="connsiteY15" fmla="*/ 1040986 h 2337826"/>
                  <a:gd name="connsiteX16" fmla="*/ 765079 w 789192"/>
                  <a:gd name="connsiteY16" fmla="*/ 838895 h 2337826"/>
                  <a:gd name="connsiteX17" fmla="*/ 786301 w 789192"/>
                  <a:gd name="connsiteY17" fmla="*/ 777910 h 233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9192" h="2337826">
                    <a:moveTo>
                      <a:pt x="786301" y="777910"/>
                    </a:moveTo>
                    <a:cubicBezTo>
                      <a:pt x="747952" y="630549"/>
                      <a:pt x="643630" y="218175"/>
                      <a:pt x="642960" y="208793"/>
                    </a:cubicBezTo>
                    <a:cubicBezTo>
                      <a:pt x="640950" y="181912"/>
                      <a:pt x="625834" y="167466"/>
                      <a:pt x="601336" y="157116"/>
                    </a:cubicBezTo>
                    <a:cubicBezTo>
                      <a:pt x="559041" y="139171"/>
                      <a:pt x="516746" y="121597"/>
                      <a:pt x="473037" y="107598"/>
                    </a:cubicBezTo>
                    <a:cubicBezTo>
                      <a:pt x="401702" y="84813"/>
                      <a:pt x="330441" y="61730"/>
                      <a:pt x="256946" y="47135"/>
                    </a:cubicBezTo>
                    <a:lnTo>
                      <a:pt x="497" y="0"/>
                    </a:lnTo>
                    <a:cubicBezTo>
                      <a:pt x="-10002" y="18243"/>
                      <a:pt x="149125" y="232100"/>
                      <a:pt x="155826" y="246694"/>
                    </a:cubicBezTo>
                    <a:cubicBezTo>
                      <a:pt x="220013" y="387056"/>
                      <a:pt x="257244" y="533375"/>
                      <a:pt x="264765" y="688183"/>
                    </a:cubicBezTo>
                    <a:cubicBezTo>
                      <a:pt x="272286" y="842544"/>
                      <a:pt x="269456" y="996755"/>
                      <a:pt x="269531" y="1151042"/>
                    </a:cubicBezTo>
                    <a:cubicBezTo>
                      <a:pt x="269605" y="1305403"/>
                      <a:pt x="272732" y="1459689"/>
                      <a:pt x="278094" y="1613901"/>
                    </a:cubicBezTo>
                    <a:cubicBezTo>
                      <a:pt x="283902" y="1781070"/>
                      <a:pt x="315921" y="2286223"/>
                      <a:pt x="328207" y="2337826"/>
                    </a:cubicBezTo>
                    <a:cubicBezTo>
                      <a:pt x="333196" y="2325986"/>
                      <a:pt x="716976" y="1423947"/>
                      <a:pt x="716976" y="1423947"/>
                    </a:cubicBezTo>
                    <a:cubicBezTo>
                      <a:pt x="716976" y="1423947"/>
                      <a:pt x="743634" y="1366760"/>
                      <a:pt x="757633" y="1338464"/>
                    </a:cubicBezTo>
                    <a:cubicBezTo>
                      <a:pt x="765749" y="1322157"/>
                      <a:pt x="758750" y="1311956"/>
                      <a:pt x="746910" y="1302276"/>
                    </a:cubicBezTo>
                    <a:cubicBezTo>
                      <a:pt x="664778" y="1235408"/>
                      <a:pt x="582720" y="1168317"/>
                      <a:pt x="500439" y="1101599"/>
                    </a:cubicBezTo>
                    <a:cubicBezTo>
                      <a:pt x="474005" y="1080154"/>
                      <a:pt x="473409" y="1061613"/>
                      <a:pt x="500290" y="1040986"/>
                    </a:cubicBezTo>
                    <a:cubicBezTo>
                      <a:pt x="588379" y="973374"/>
                      <a:pt x="676171" y="905390"/>
                      <a:pt x="765079" y="838895"/>
                    </a:cubicBezTo>
                    <a:cubicBezTo>
                      <a:pt x="787492" y="822290"/>
                      <a:pt x="793523" y="805685"/>
                      <a:pt x="786301" y="777910"/>
                    </a:cubicBezTo>
                    <a:close/>
                  </a:path>
                </a:pathLst>
              </a:custGeom>
              <a:solidFill>
                <a:srgbClr val="FFFFFF"/>
              </a:solidFill>
              <a:ln w="7435" cap="flat">
                <a:noFill/>
                <a:prstDash val="solid"/>
                <a:miter/>
              </a:ln>
            </p:spPr>
            <p:txBody>
              <a:bodyPr rtlCol="0" anchor="ctr"/>
              <a:lstStyle/>
              <a:p>
                <a:endParaRPr lang="en-US"/>
              </a:p>
            </p:txBody>
          </p:sp>
          <p:sp>
            <p:nvSpPr>
              <p:cNvPr id="31" name="Freeform: Shape 110">
                <a:extLst>
                  <a:ext uri="{FF2B5EF4-FFF2-40B4-BE49-F238E27FC236}">
                    <a16:creationId xmlns:a16="http://schemas.microsoft.com/office/drawing/2014/main" id="{33C27FF7-3136-4A6B-80A1-025ADF37F007}"/>
                  </a:ext>
                </a:extLst>
              </p:cNvPr>
              <p:cNvSpPr/>
              <p:nvPr/>
            </p:nvSpPr>
            <p:spPr>
              <a:xfrm>
                <a:off x="2139324" y="3684442"/>
                <a:ext cx="557051" cy="1317644"/>
              </a:xfrm>
              <a:custGeom>
                <a:avLst/>
                <a:gdLst>
                  <a:gd name="connsiteX0" fmla="*/ 216317 w 827503"/>
                  <a:gd name="connsiteY0" fmla="*/ 114523 h 1957369"/>
                  <a:gd name="connsiteX1" fmla="*/ 410814 w 827503"/>
                  <a:gd name="connsiteY1" fmla="*/ 525631 h 1957369"/>
                  <a:gd name="connsiteX2" fmla="*/ 453927 w 827503"/>
                  <a:gd name="connsiteY2" fmla="*/ 885732 h 1957369"/>
                  <a:gd name="connsiteX3" fmla="*/ 519603 w 827503"/>
                  <a:gd name="connsiteY3" fmla="*/ 1323572 h 1957369"/>
                  <a:gd name="connsiteX4" fmla="*/ 549537 w 827503"/>
                  <a:gd name="connsiteY4" fmla="*/ 1358792 h 1957369"/>
                  <a:gd name="connsiteX5" fmla="*/ 580812 w 827503"/>
                  <a:gd name="connsiteY5" fmla="*/ 1411512 h 1957369"/>
                  <a:gd name="connsiteX6" fmla="*/ 636063 w 827503"/>
                  <a:gd name="connsiteY6" fmla="*/ 1466242 h 1957369"/>
                  <a:gd name="connsiteX7" fmla="*/ 705388 w 827503"/>
                  <a:gd name="connsiteY7" fmla="*/ 1527227 h 1957369"/>
                  <a:gd name="connsiteX8" fmla="*/ 777839 w 827503"/>
                  <a:gd name="connsiteY8" fmla="*/ 1602062 h 1957369"/>
                  <a:gd name="connsiteX9" fmla="*/ 790051 w 827503"/>
                  <a:gd name="connsiteY9" fmla="*/ 1860745 h 1957369"/>
                  <a:gd name="connsiteX10" fmla="*/ 548495 w 827503"/>
                  <a:gd name="connsiteY10" fmla="*/ 1949578 h 1957369"/>
                  <a:gd name="connsiteX11" fmla="*/ 424366 w 827503"/>
                  <a:gd name="connsiteY11" fmla="*/ 1879583 h 1957369"/>
                  <a:gd name="connsiteX12" fmla="*/ 398602 w 827503"/>
                  <a:gd name="connsiteY12" fmla="*/ 1641527 h 1957369"/>
                  <a:gd name="connsiteX13" fmla="*/ 438439 w 827503"/>
                  <a:gd name="connsiteY13" fmla="*/ 1516579 h 1957369"/>
                  <a:gd name="connsiteX14" fmla="*/ 436131 w 827503"/>
                  <a:gd name="connsiteY14" fmla="*/ 1484411 h 1957369"/>
                  <a:gd name="connsiteX15" fmla="*/ 421759 w 827503"/>
                  <a:gd name="connsiteY15" fmla="*/ 1432287 h 1957369"/>
                  <a:gd name="connsiteX16" fmla="*/ 429057 w 827503"/>
                  <a:gd name="connsiteY16" fmla="*/ 1383663 h 1957369"/>
                  <a:gd name="connsiteX17" fmla="*/ 434567 w 827503"/>
                  <a:gd name="connsiteY17" fmla="*/ 1333029 h 1957369"/>
                  <a:gd name="connsiteX18" fmla="*/ 385720 w 827503"/>
                  <a:gd name="connsiteY18" fmla="*/ 1046571 h 1957369"/>
                  <a:gd name="connsiteX19" fmla="*/ 308130 w 827503"/>
                  <a:gd name="connsiteY19" fmla="*/ 464572 h 1957369"/>
                  <a:gd name="connsiteX20" fmla="*/ 149301 w 827503"/>
                  <a:gd name="connsiteY20" fmla="*/ 169700 h 1957369"/>
                  <a:gd name="connsiteX21" fmla="*/ 9460 w 827503"/>
                  <a:gd name="connsiteY21" fmla="*/ 76026 h 1957369"/>
                  <a:gd name="connsiteX22" fmla="*/ 2014 w 827503"/>
                  <a:gd name="connsiteY22" fmla="*/ 0 h 1957369"/>
                  <a:gd name="connsiteX23" fmla="*/ 200829 w 827503"/>
                  <a:gd name="connsiteY23" fmla="*/ 100822 h 1957369"/>
                  <a:gd name="connsiteX24" fmla="*/ 216317 w 827503"/>
                  <a:gd name="connsiteY24" fmla="*/ 114523 h 195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27503" h="1957369">
                    <a:moveTo>
                      <a:pt x="216317" y="114523"/>
                    </a:moveTo>
                    <a:cubicBezTo>
                      <a:pt x="328160" y="229270"/>
                      <a:pt x="377678" y="373802"/>
                      <a:pt x="410814" y="525631"/>
                    </a:cubicBezTo>
                    <a:cubicBezTo>
                      <a:pt x="436727" y="644176"/>
                      <a:pt x="444992" y="764954"/>
                      <a:pt x="453927" y="885732"/>
                    </a:cubicBezTo>
                    <a:cubicBezTo>
                      <a:pt x="464799" y="1033168"/>
                      <a:pt x="473883" y="1181199"/>
                      <a:pt x="519603" y="1323572"/>
                    </a:cubicBezTo>
                    <a:cubicBezTo>
                      <a:pt x="524741" y="1339581"/>
                      <a:pt x="528762" y="1353803"/>
                      <a:pt x="549537" y="1358792"/>
                    </a:cubicBezTo>
                    <a:cubicBezTo>
                      <a:pt x="575227" y="1364973"/>
                      <a:pt x="575227" y="1391631"/>
                      <a:pt x="580812" y="1411512"/>
                    </a:cubicBezTo>
                    <a:cubicBezTo>
                      <a:pt x="589151" y="1440999"/>
                      <a:pt x="597715" y="1463338"/>
                      <a:pt x="636063" y="1466242"/>
                    </a:cubicBezTo>
                    <a:cubicBezTo>
                      <a:pt x="676794" y="1470039"/>
                      <a:pt x="683049" y="1490963"/>
                      <a:pt x="705388" y="1527227"/>
                    </a:cubicBezTo>
                    <a:cubicBezTo>
                      <a:pt x="719386" y="1555820"/>
                      <a:pt x="722142" y="1532811"/>
                      <a:pt x="777839" y="1602062"/>
                    </a:cubicBezTo>
                    <a:cubicBezTo>
                      <a:pt x="840165" y="1677418"/>
                      <a:pt x="843367" y="1780251"/>
                      <a:pt x="790051" y="1860745"/>
                    </a:cubicBezTo>
                    <a:cubicBezTo>
                      <a:pt x="738449" y="1938707"/>
                      <a:pt x="641424" y="1974375"/>
                      <a:pt x="548495" y="1949578"/>
                    </a:cubicBezTo>
                    <a:cubicBezTo>
                      <a:pt x="507168" y="1936994"/>
                      <a:pt x="450279" y="1914655"/>
                      <a:pt x="424366" y="1879583"/>
                    </a:cubicBezTo>
                    <a:cubicBezTo>
                      <a:pt x="373285" y="1810482"/>
                      <a:pt x="355264" y="1717404"/>
                      <a:pt x="398602" y="1641527"/>
                    </a:cubicBezTo>
                    <a:cubicBezTo>
                      <a:pt x="438737" y="1571234"/>
                      <a:pt x="403591" y="1565650"/>
                      <a:pt x="438439" y="1516579"/>
                    </a:cubicBezTo>
                    <a:cubicBezTo>
                      <a:pt x="444843" y="1507569"/>
                      <a:pt x="439482" y="1494985"/>
                      <a:pt x="436131" y="1484411"/>
                    </a:cubicBezTo>
                    <a:cubicBezTo>
                      <a:pt x="430770" y="1467210"/>
                      <a:pt x="426749" y="1449562"/>
                      <a:pt x="421759" y="1432287"/>
                    </a:cubicBezTo>
                    <a:cubicBezTo>
                      <a:pt x="416696" y="1414788"/>
                      <a:pt x="417813" y="1397588"/>
                      <a:pt x="429057" y="1383663"/>
                    </a:cubicBezTo>
                    <a:cubicBezTo>
                      <a:pt x="442460" y="1367132"/>
                      <a:pt x="439928" y="1351197"/>
                      <a:pt x="434567" y="1333029"/>
                    </a:cubicBezTo>
                    <a:cubicBezTo>
                      <a:pt x="406942" y="1239503"/>
                      <a:pt x="393836" y="1143521"/>
                      <a:pt x="385720" y="1046571"/>
                    </a:cubicBezTo>
                    <a:cubicBezTo>
                      <a:pt x="369412" y="851330"/>
                      <a:pt x="360105" y="655196"/>
                      <a:pt x="308130" y="464572"/>
                    </a:cubicBezTo>
                    <a:cubicBezTo>
                      <a:pt x="277898" y="353846"/>
                      <a:pt x="234561" y="251088"/>
                      <a:pt x="149301" y="169700"/>
                    </a:cubicBezTo>
                    <a:cubicBezTo>
                      <a:pt x="109761" y="131948"/>
                      <a:pt x="57563" y="98365"/>
                      <a:pt x="9460" y="76026"/>
                    </a:cubicBezTo>
                    <a:cubicBezTo>
                      <a:pt x="2982" y="73644"/>
                      <a:pt x="-3347" y="39540"/>
                      <a:pt x="2014" y="0"/>
                    </a:cubicBezTo>
                    <a:cubicBezTo>
                      <a:pt x="79008" y="12510"/>
                      <a:pt x="142674" y="51305"/>
                      <a:pt x="200829" y="100822"/>
                    </a:cubicBezTo>
                    <a:cubicBezTo>
                      <a:pt x="206191" y="105141"/>
                      <a:pt x="211179" y="109907"/>
                      <a:pt x="216317" y="114523"/>
                    </a:cubicBezTo>
                    <a:close/>
                  </a:path>
                </a:pathLst>
              </a:custGeom>
              <a:solidFill>
                <a:schemeClr val="accent3"/>
              </a:solidFill>
              <a:ln w="7435" cap="flat">
                <a:noFill/>
                <a:prstDash val="solid"/>
                <a:miter/>
              </a:ln>
            </p:spPr>
            <p:txBody>
              <a:bodyPr rtlCol="0" anchor="ctr"/>
              <a:lstStyle/>
              <a:p>
                <a:endParaRPr lang="en-US"/>
              </a:p>
            </p:txBody>
          </p:sp>
          <p:sp>
            <p:nvSpPr>
              <p:cNvPr id="32" name="Freeform: Shape 111">
                <a:extLst>
                  <a:ext uri="{FF2B5EF4-FFF2-40B4-BE49-F238E27FC236}">
                    <a16:creationId xmlns:a16="http://schemas.microsoft.com/office/drawing/2014/main" id="{49CD5105-72C4-4E38-A9F6-446FC75E6EB2}"/>
                  </a:ext>
                </a:extLst>
              </p:cNvPr>
              <p:cNvSpPr/>
              <p:nvPr/>
            </p:nvSpPr>
            <p:spPr>
              <a:xfrm>
                <a:off x="1147427" y="3660782"/>
                <a:ext cx="510640" cy="1049382"/>
              </a:xfrm>
              <a:custGeom>
                <a:avLst/>
                <a:gdLst>
                  <a:gd name="connsiteX0" fmla="*/ 758559 w 758559"/>
                  <a:gd name="connsiteY0" fmla="*/ 0 h 1558864"/>
                  <a:gd name="connsiteX1" fmla="*/ 741954 w 758559"/>
                  <a:gd name="connsiteY1" fmla="*/ 114970 h 1558864"/>
                  <a:gd name="connsiteX2" fmla="*/ 717456 w 758559"/>
                  <a:gd name="connsiteY2" fmla="*/ 140958 h 1558864"/>
                  <a:gd name="connsiteX3" fmla="*/ 599656 w 758559"/>
                  <a:gd name="connsiteY3" fmla="*/ 221154 h 1558864"/>
                  <a:gd name="connsiteX4" fmla="*/ 377088 w 758559"/>
                  <a:gd name="connsiteY4" fmla="*/ 615359 h 1558864"/>
                  <a:gd name="connsiteX5" fmla="*/ 407915 w 758559"/>
                  <a:gd name="connsiteY5" fmla="*/ 785505 h 1558864"/>
                  <a:gd name="connsiteX6" fmla="*/ 520502 w 758559"/>
                  <a:gd name="connsiteY6" fmla="*/ 1060793 h 1558864"/>
                  <a:gd name="connsiteX7" fmla="*/ 578956 w 758559"/>
                  <a:gd name="connsiteY7" fmla="*/ 1286862 h 1558864"/>
                  <a:gd name="connsiteX8" fmla="*/ 567116 w 758559"/>
                  <a:gd name="connsiteY8" fmla="*/ 1408906 h 1558864"/>
                  <a:gd name="connsiteX9" fmla="*/ 555277 w 758559"/>
                  <a:gd name="connsiteY9" fmla="*/ 1482772 h 1558864"/>
                  <a:gd name="connsiteX10" fmla="*/ 457209 w 758559"/>
                  <a:gd name="connsiteY10" fmla="*/ 1555597 h 1558864"/>
                  <a:gd name="connsiteX11" fmla="*/ 374779 w 758559"/>
                  <a:gd name="connsiteY11" fmla="*/ 1485528 h 1558864"/>
                  <a:gd name="connsiteX12" fmla="*/ 424222 w 758559"/>
                  <a:gd name="connsiteY12" fmla="*/ 1397066 h 1558864"/>
                  <a:gd name="connsiteX13" fmla="*/ 451476 w 758559"/>
                  <a:gd name="connsiteY13" fmla="*/ 1361473 h 1558864"/>
                  <a:gd name="connsiteX14" fmla="*/ 436881 w 758559"/>
                  <a:gd name="connsiteY14" fmla="*/ 1159829 h 1558864"/>
                  <a:gd name="connsiteX15" fmla="*/ 343505 w 758559"/>
                  <a:gd name="connsiteY15" fmla="*/ 936888 h 1558864"/>
                  <a:gd name="connsiteX16" fmla="*/ 175964 w 758559"/>
                  <a:gd name="connsiteY16" fmla="*/ 1360877 h 1558864"/>
                  <a:gd name="connsiteX17" fmla="*/ 172316 w 758559"/>
                  <a:gd name="connsiteY17" fmla="*/ 1420671 h 1558864"/>
                  <a:gd name="connsiteX18" fmla="*/ 145509 w 758559"/>
                  <a:gd name="connsiteY18" fmla="*/ 1524769 h 1558864"/>
                  <a:gd name="connsiteX19" fmla="*/ 46846 w 758559"/>
                  <a:gd name="connsiteY19" fmla="*/ 1525812 h 1558864"/>
                  <a:gd name="connsiteX20" fmla="*/ 2616 w 758559"/>
                  <a:gd name="connsiteY20" fmla="*/ 1478752 h 1558864"/>
                  <a:gd name="connsiteX21" fmla="*/ 15498 w 758559"/>
                  <a:gd name="connsiteY21" fmla="*/ 1407044 h 1558864"/>
                  <a:gd name="connsiteX22" fmla="*/ 91524 w 758559"/>
                  <a:gd name="connsiteY22" fmla="*/ 1258566 h 1558864"/>
                  <a:gd name="connsiteX23" fmla="*/ 208207 w 758559"/>
                  <a:gd name="connsiteY23" fmla="*/ 1005914 h 1558864"/>
                  <a:gd name="connsiteX24" fmla="*/ 240896 w 758559"/>
                  <a:gd name="connsiteY24" fmla="*/ 877988 h 1558864"/>
                  <a:gd name="connsiteX25" fmla="*/ 252140 w 758559"/>
                  <a:gd name="connsiteY25" fmla="*/ 680439 h 1558864"/>
                  <a:gd name="connsiteX26" fmla="*/ 406873 w 758559"/>
                  <a:gd name="connsiteY26" fmla="*/ 252354 h 1558864"/>
                  <a:gd name="connsiteX27" fmla="*/ 758559 w 758559"/>
                  <a:gd name="connsiteY27" fmla="*/ 0 h 1558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58559" h="1558864">
                    <a:moveTo>
                      <a:pt x="758559" y="0"/>
                    </a:moveTo>
                    <a:cubicBezTo>
                      <a:pt x="754166" y="39465"/>
                      <a:pt x="752453" y="70516"/>
                      <a:pt x="741954" y="114970"/>
                    </a:cubicBezTo>
                    <a:cubicBezTo>
                      <a:pt x="737263" y="125172"/>
                      <a:pt x="727657" y="135596"/>
                      <a:pt x="717456" y="140958"/>
                    </a:cubicBezTo>
                    <a:cubicBezTo>
                      <a:pt x="675161" y="163147"/>
                      <a:pt x="637558" y="192337"/>
                      <a:pt x="599656" y="221154"/>
                    </a:cubicBezTo>
                    <a:cubicBezTo>
                      <a:pt x="481186" y="327561"/>
                      <a:pt x="398831" y="454892"/>
                      <a:pt x="377088" y="615359"/>
                    </a:cubicBezTo>
                    <a:cubicBezTo>
                      <a:pt x="369120" y="674258"/>
                      <a:pt x="391831" y="730105"/>
                      <a:pt x="407915" y="785505"/>
                    </a:cubicBezTo>
                    <a:cubicBezTo>
                      <a:pt x="435690" y="881115"/>
                      <a:pt x="482527" y="969204"/>
                      <a:pt x="520502" y="1060793"/>
                    </a:cubicBezTo>
                    <a:cubicBezTo>
                      <a:pt x="550660" y="1133543"/>
                      <a:pt x="570988" y="1208602"/>
                      <a:pt x="578956" y="1286862"/>
                    </a:cubicBezTo>
                    <a:cubicBezTo>
                      <a:pt x="583126" y="1328189"/>
                      <a:pt x="576498" y="1368919"/>
                      <a:pt x="567116" y="1408906"/>
                    </a:cubicBezTo>
                    <a:cubicBezTo>
                      <a:pt x="561383" y="1433404"/>
                      <a:pt x="556617" y="1457530"/>
                      <a:pt x="555277" y="1482772"/>
                    </a:cubicBezTo>
                    <a:cubicBezTo>
                      <a:pt x="552149" y="1541598"/>
                      <a:pt x="514620" y="1568777"/>
                      <a:pt x="457209" y="1555597"/>
                    </a:cubicBezTo>
                    <a:cubicBezTo>
                      <a:pt x="397416" y="1535120"/>
                      <a:pt x="377981" y="1519855"/>
                      <a:pt x="374779" y="1485528"/>
                    </a:cubicBezTo>
                    <a:cubicBezTo>
                      <a:pt x="371280" y="1448669"/>
                      <a:pt x="391980" y="1410321"/>
                      <a:pt x="424222" y="1397066"/>
                    </a:cubicBezTo>
                    <a:cubicBezTo>
                      <a:pt x="441647" y="1389918"/>
                      <a:pt x="448199" y="1378674"/>
                      <a:pt x="451476" y="1361473"/>
                    </a:cubicBezTo>
                    <a:cubicBezTo>
                      <a:pt x="460784" y="1313445"/>
                      <a:pt x="442019" y="1179040"/>
                      <a:pt x="436881" y="1159829"/>
                    </a:cubicBezTo>
                    <a:cubicBezTo>
                      <a:pt x="411936" y="1083728"/>
                      <a:pt x="379545" y="1010754"/>
                      <a:pt x="343505" y="936888"/>
                    </a:cubicBezTo>
                    <a:cubicBezTo>
                      <a:pt x="304859" y="1086185"/>
                      <a:pt x="237247" y="1222228"/>
                      <a:pt x="175964" y="1360877"/>
                    </a:cubicBezTo>
                    <a:cubicBezTo>
                      <a:pt x="167401" y="1380238"/>
                      <a:pt x="163455" y="1398034"/>
                      <a:pt x="172316" y="1420671"/>
                    </a:cubicBezTo>
                    <a:cubicBezTo>
                      <a:pt x="189070" y="1463487"/>
                      <a:pt x="176113" y="1503995"/>
                      <a:pt x="145509" y="1524769"/>
                    </a:cubicBezTo>
                    <a:cubicBezTo>
                      <a:pt x="127489" y="1536088"/>
                      <a:pt x="60771" y="1527748"/>
                      <a:pt x="46846" y="1525812"/>
                    </a:cubicBezTo>
                    <a:cubicBezTo>
                      <a:pt x="20933" y="1522238"/>
                      <a:pt x="7753" y="1502580"/>
                      <a:pt x="2616" y="1478752"/>
                    </a:cubicBezTo>
                    <a:cubicBezTo>
                      <a:pt x="-2820" y="1453583"/>
                      <a:pt x="-363" y="1427596"/>
                      <a:pt x="15498" y="1407044"/>
                    </a:cubicBezTo>
                    <a:cubicBezTo>
                      <a:pt x="50197" y="1362069"/>
                      <a:pt x="66430" y="1308158"/>
                      <a:pt x="91524" y="1258566"/>
                    </a:cubicBezTo>
                    <a:cubicBezTo>
                      <a:pt x="133446" y="1175764"/>
                      <a:pt x="171720" y="1091249"/>
                      <a:pt x="208207" y="1005914"/>
                    </a:cubicBezTo>
                    <a:cubicBezTo>
                      <a:pt x="217887" y="962950"/>
                      <a:pt x="235311" y="921995"/>
                      <a:pt x="240896" y="877988"/>
                    </a:cubicBezTo>
                    <a:cubicBezTo>
                      <a:pt x="249161" y="812386"/>
                      <a:pt x="256905" y="746412"/>
                      <a:pt x="252140" y="680439"/>
                    </a:cubicBezTo>
                    <a:cubicBezTo>
                      <a:pt x="240151" y="514238"/>
                      <a:pt x="313497" y="379982"/>
                      <a:pt x="406873" y="252354"/>
                    </a:cubicBezTo>
                    <a:cubicBezTo>
                      <a:pt x="469272" y="171785"/>
                      <a:pt x="649099" y="41327"/>
                      <a:pt x="758559" y="0"/>
                    </a:cubicBezTo>
                    <a:close/>
                  </a:path>
                </a:pathLst>
              </a:custGeom>
              <a:solidFill>
                <a:schemeClr val="accent3"/>
              </a:solidFill>
              <a:ln w="7435" cap="flat">
                <a:noFill/>
                <a:prstDash val="solid"/>
                <a:miter/>
              </a:ln>
            </p:spPr>
            <p:txBody>
              <a:bodyPr rtlCol="0" anchor="ctr"/>
              <a:lstStyle/>
              <a:p>
                <a:endParaRPr lang="en-US"/>
              </a:p>
            </p:txBody>
          </p:sp>
          <p:sp>
            <p:nvSpPr>
              <p:cNvPr id="33" name="Freeform: Shape 112">
                <a:extLst>
                  <a:ext uri="{FF2B5EF4-FFF2-40B4-BE49-F238E27FC236}">
                    <a16:creationId xmlns:a16="http://schemas.microsoft.com/office/drawing/2014/main" id="{02D8D8CB-DCF2-4E3D-900E-EE3C584B49E1}"/>
                  </a:ext>
                </a:extLst>
              </p:cNvPr>
              <p:cNvSpPr/>
              <p:nvPr/>
            </p:nvSpPr>
            <p:spPr>
              <a:xfrm>
                <a:off x="2429857" y="4789470"/>
                <a:ext cx="227821" cy="148430"/>
              </a:xfrm>
              <a:custGeom>
                <a:avLst/>
                <a:gdLst>
                  <a:gd name="connsiteX0" fmla="*/ 0 w 338430"/>
                  <a:gd name="connsiteY0" fmla="*/ 57559 h 220494"/>
                  <a:gd name="connsiteX1" fmla="*/ 195017 w 338430"/>
                  <a:gd name="connsiteY1" fmla="*/ 150712 h 220494"/>
                  <a:gd name="connsiteX2" fmla="*/ 324657 w 338430"/>
                  <a:gd name="connsiteY2" fmla="*/ 0 h 220494"/>
                  <a:gd name="connsiteX3" fmla="*/ 311551 w 338430"/>
                  <a:gd name="connsiteY3" fmla="*/ 141627 h 220494"/>
                  <a:gd name="connsiteX4" fmla="*/ 138054 w 338430"/>
                  <a:gd name="connsiteY4" fmla="*/ 217654 h 220494"/>
                  <a:gd name="connsiteX5" fmla="*/ 0 w 338430"/>
                  <a:gd name="connsiteY5" fmla="*/ 57559 h 22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0" h="220494">
                    <a:moveTo>
                      <a:pt x="0" y="57559"/>
                    </a:moveTo>
                    <a:cubicBezTo>
                      <a:pt x="57485" y="138649"/>
                      <a:pt x="122044" y="168583"/>
                      <a:pt x="195017" y="150712"/>
                    </a:cubicBezTo>
                    <a:cubicBezTo>
                      <a:pt x="266799" y="133139"/>
                      <a:pt x="314604" y="77590"/>
                      <a:pt x="324657" y="0"/>
                    </a:cubicBezTo>
                    <a:cubicBezTo>
                      <a:pt x="347293" y="30679"/>
                      <a:pt x="341411" y="94568"/>
                      <a:pt x="311551" y="141627"/>
                    </a:cubicBezTo>
                    <a:cubicBezTo>
                      <a:pt x="274841" y="199485"/>
                      <a:pt x="204251" y="230387"/>
                      <a:pt x="138054" y="217654"/>
                    </a:cubicBezTo>
                    <a:cubicBezTo>
                      <a:pt x="62698" y="203134"/>
                      <a:pt x="15042" y="148925"/>
                      <a:pt x="0" y="57559"/>
                    </a:cubicBezTo>
                    <a:close/>
                  </a:path>
                </a:pathLst>
              </a:custGeom>
              <a:solidFill>
                <a:srgbClr val="F9F9FD"/>
              </a:solidFill>
              <a:ln w="7435" cap="flat">
                <a:noFill/>
                <a:prstDash val="solid"/>
                <a:miter/>
              </a:ln>
            </p:spPr>
            <p:txBody>
              <a:bodyPr rtlCol="0" anchor="ctr"/>
              <a:lstStyle/>
              <a:p>
                <a:endParaRPr lang="en-US"/>
              </a:p>
            </p:txBody>
          </p:sp>
          <p:sp>
            <p:nvSpPr>
              <p:cNvPr id="34" name="Freeform: Shape 113">
                <a:extLst>
                  <a:ext uri="{FF2B5EF4-FFF2-40B4-BE49-F238E27FC236}">
                    <a16:creationId xmlns:a16="http://schemas.microsoft.com/office/drawing/2014/main" id="{D2E8E2D5-7D3C-4488-902A-2D71BB217BC1}"/>
                  </a:ext>
                </a:extLst>
              </p:cNvPr>
              <p:cNvSpPr/>
              <p:nvPr/>
            </p:nvSpPr>
            <p:spPr>
              <a:xfrm>
                <a:off x="1089509" y="4682801"/>
                <a:ext cx="397227" cy="740060"/>
              </a:xfrm>
              <a:custGeom>
                <a:avLst/>
                <a:gdLst>
                  <a:gd name="connsiteX0" fmla="*/ 490676 w 590083"/>
                  <a:gd name="connsiteY0" fmla="*/ 12287 h 1099365"/>
                  <a:gd name="connsiteX1" fmla="*/ 306382 w 590083"/>
                  <a:gd name="connsiteY1" fmla="*/ 537173 h 1099365"/>
                  <a:gd name="connsiteX2" fmla="*/ 259247 w 590083"/>
                  <a:gd name="connsiteY2" fmla="*/ 121672 h 1099365"/>
                  <a:gd name="connsiteX3" fmla="*/ 245471 w 590083"/>
                  <a:gd name="connsiteY3" fmla="*/ 0 h 1099365"/>
                  <a:gd name="connsiteX4" fmla="*/ 148968 w 590083"/>
                  <a:gd name="connsiteY4" fmla="*/ 9010 h 1099365"/>
                  <a:gd name="connsiteX5" fmla="*/ 173094 w 590083"/>
                  <a:gd name="connsiteY5" fmla="*/ 198145 h 1099365"/>
                  <a:gd name="connsiteX6" fmla="*/ 201166 w 590083"/>
                  <a:gd name="connsiteY6" fmla="*/ 469263 h 1099365"/>
                  <a:gd name="connsiteX7" fmla="*/ 227302 w 590083"/>
                  <a:gd name="connsiteY7" fmla="*/ 737551 h 1099365"/>
                  <a:gd name="connsiteX8" fmla="*/ 140032 w 590083"/>
                  <a:gd name="connsiteY8" fmla="*/ 907177 h 1099365"/>
                  <a:gd name="connsiteX9" fmla="*/ 8457 w 590083"/>
                  <a:gd name="connsiteY9" fmla="*/ 913432 h 1099365"/>
                  <a:gd name="connsiteX10" fmla="*/ 2426 w 590083"/>
                  <a:gd name="connsiteY10" fmla="*/ 996458 h 1099365"/>
                  <a:gd name="connsiteX11" fmla="*/ 232440 w 590083"/>
                  <a:gd name="connsiteY11" fmla="*/ 943515 h 1099365"/>
                  <a:gd name="connsiteX12" fmla="*/ 265576 w 590083"/>
                  <a:gd name="connsiteY12" fmla="*/ 950217 h 1099365"/>
                  <a:gd name="connsiteX13" fmla="*/ 501995 w 590083"/>
                  <a:gd name="connsiteY13" fmla="*/ 1099365 h 1099365"/>
                  <a:gd name="connsiteX14" fmla="*/ 508845 w 590083"/>
                  <a:gd name="connsiteY14" fmla="*/ 1015372 h 1099365"/>
                  <a:gd name="connsiteX15" fmla="*/ 476380 w 590083"/>
                  <a:gd name="connsiteY15" fmla="*/ 1009638 h 1099365"/>
                  <a:gd name="connsiteX16" fmla="*/ 328720 w 590083"/>
                  <a:gd name="connsiteY16" fmla="*/ 774336 h 1099365"/>
                  <a:gd name="connsiteX17" fmla="*/ 382631 w 590083"/>
                  <a:gd name="connsiteY17" fmla="*/ 618263 h 1099365"/>
                  <a:gd name="connsiteX18" fmla="*/ 504005 w 590083"/>
                  <a:gd name="connsiteY18" fmla="*/ 270969 h 1099365"/>
                  <a:gd name="connsiteX19" fmla="*/ 503782 w 590083"/>
                  <a:gd name="connsiteY19" fmla="*/ 271491 h 1099365"/>
                  <a:gd name="connsiteX20" fmla="*/ 504005 w 590083"/>
                  <a:gd name="connsiteY20" fmla="*/ 270969 h 1099365"/>
                  <a:gd name="connsiteX21" fmla="*/ 590084 w 590083"/>
                  <a:gd name="connsiteY21" fmla="*/ 36636 h 1099365"/>
                  <a:gd name="connsiteX22" fmla="*/ 490676 w 590083"/>
                  <a:gd name="connsiteY22" fmla="*/ 12287 h 109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0083" h="1099365">
                    <a:moveTo>
                      <a:pt x="490676" y="12287"/>
                    </a:moveTo>
                    <a:cubicBezTo>
                      <a:pt x="490676" y="12287"/>
                      <a:pt x="342719" y="435606"/>
                      <a:pt x="306382" y="537173"/>
                    </a:cubicBezTo>
                    <a:cubicBezTo>
                      <a:pt x="292532" y="380206"/>
                      <a:pt x="273395" y="273799"/>
                      <a:pt x="259247" y="121672"/>
                    </a:cubicBezTo>
                    <a:cubicBezTo>
                      <a:pt x="256715" y="94493"/>
                      <a:pt x="250833" y="51826"/>
                      <a:pt x="245471" y="0"/>
                    </a:cubicBezTo>
                    <a:cubicBezTo>
                      <a:pt x="226856" y="6925"/>
                      <a:pt x="187242" y="447"/>
                      <a:pt x="148968" y="9010"/>
                    </a:cubicBezTo>
                    <a:cubicBezTo>
                      <a:pt x="155372" y="67612"/>
                      <a:pt x="167137" y="139543"/>
                      <a:pt x="173094" y="198145"/>
                    </a:cubicBezTo>
                    <a:cubicBezTo>
                      <a:pt x="182253" y="288542"/>
                      <a:pt x="192156" y="378865"/>
                      <a:pt x="201166" y="469263"/>
                    </a:cubicBezTo>
                    <a:cubicBezTo>
                      <a:pt x="210102" y="558693"/>
                      <a:pt x="216729" y="648345"/>
                      <a:pt x="227302" y="737551"/>
                    </a:cubicBezTo>
                    <a:cubicBezTo>
                      <a:pt x="235047" y="802483"/>
                      <a:pt x="198560" y="878286"/>
                      <a:pt x="140032" y="907177"/>
                    </a:cubicBezTo>
                    <a:cubicBezTo>
                      <a:pt x="97291" y="928250"/>
                      <a:pt x="52688" y="918570"/>
                      <a:pt x="8457" y="913432"/>
                    </a:cubicBezTo>
                    <a:cubicBezTo>
                      <a:pt x="2649" y="940835"/>
                      <a:pt x="-3532" y="968237"/>
                      <a:pt x="2426" y="996458"/>
                    </a:cubicBezTo>
                    <a:cubicBezTo>
                      <a:pt x="87760" y="1016265"/>
                      <a:pt x="165350" y="999585"/>
                      <a:pt x="232440" y="943515"/>
                    </a:cubicBezTo>
                    <a:cubicBezTo>
                      <a:pt x="250907" y="928101"/>
                      <a:pt x="255524" y="931229"/>
                      <a:pt x="265576" y="950217"/>
                    </a:cubicBezTo>
                    <a:cubicBezTo>
                      <a:pt x="315615" y="1044858"/>
                      <a:pt x="396407" y="1092142"/>
                      <a:pt x="501995" y="1099365"/>
                    </a:cubicBezTo>
                    <a:cubicBezTo>
                      <a:pt x="508771" y="1071739"/>
                      <a:pt x="508845" y="1043518"/>
                      <a:pt x="508845" y="1015372"/>
                    </a:cubicBezTo>
                    <a:cubicBezTo>
                      <a:pt x="498048" y="1013435"/>
                      <a:pt x="487251" y="1010978"/>
                      <a:pt x="476380" y="1009638"/>
                    </a:cubicBezTo>
                    <a:cubicBezTo>
                      <a:pt x="372877" y="996830"/>
                      <a:pt x="295808" y="874637"/>
                      <a:pt x="328720" y="774336"/>
                    </a:cubicBezTo>
                    <a:cubicBezTo>
                      <a:pt x="345847" y="722064"/>
                      <a:pt x="364462" y="670237"/>
                      <a:pt x="382631" y="618263"/>
                    </a:cubicBezTo>
                    <a:cubicBezTo>
                      <a:pt x="422990" y="502474"/>
                      <a:pt x="463423" y="386684"/>
                      <a:pt x="504005" y="270969"/>
                    </a:cubicBezTo>
                    <a:lnTo>
                      <a:pt x="503782" y="271491"/>
                    </a:lnTo>
                    <a:lnTo>
                      <a:pt x="504005" y="270969"/>
                    </a:lnTo>
                    <a:cubicBezTo>
                      <a:pt x="508473" y="258236"/>
                      <a:pt x="590084" y="36636"/>
                      <a:pt x="590084" y="36636"/>
                    </a:cubicBezTo>
                    <a:cubicBezTo>
                      <a:pt x="577872" y="47359"/>
                      <a:pt x="497899" y="18690"/>
                      <a:pt x="490676" y="12287"/>
                    </a:cubicBezTo>
                    <a:close/>
                  </a:path>
                </a:pathLst>
              </a:custGeom>
              <a:solidFill>
                <a:schemeClr val="bg1">
                  <a:lumMod val="75000"/>
                </a:schemeClr>
              </a:solidFill>
              <a:ln w="7435" cap="flat">
                <a:noFill/>
                <a:prstDash val="solid"/>
                <a:miter/>
              </a:ln>
            </p:spPr>
            <p:txBody>
              <a:bodyPr rtlCol="0" anchor="ctr"/>
              <a:lstStyle/>
              <a:p>
                <a:endParaRPr lang="en-US"/>
              </a:p>
            </p:txBody>
          </p:sp>
          <p:sp>
            <p:nvSpPr>
              <p:cNvPr id="35" name="Freeform: Shape 114">
                <a:extLst>
                  <a:ext uri="{FF2B5EF4-FFF2-40B4-BE49-F238E27FC236}">
                    <a16:creationId xmlns:a16="http://schemas.microsoft.com/office/drawing/2014/main" id="{4281C891-7586-4E00-9A25-A2772CB58B7F}"/>
                  </a:ext>
                </a:extLst>
              </p:cNvPr>
              <p:cNvSpPr/>
              <p:nvPr/>
            </p:nvSpPr>
            <p:spPr>
              <a:xfrm>
                <a:off x="963220" y="5266333"/>
                <a:ext cx="140030" cy="95423"/>
              </a:xfrm>
              <a:custGeom>
                <a:avLst/>
                <a:gdLst>
                  <a:gd name="connsiteX0" fmla="*/ 198964 w 208016"/>
                  <a:gd name="connsiteY0" fmla="*/ 41453 h 141752"/>
                  <a:gd name="connsiteX1" fmla="*/ 192932 w 208016"/>
                  <a:gd name="connsiteY1" fmla="*/ 124478 h 141752"/>
                  <a:gd name="connsiteX2" fmla="*/ 116832 w 208016"/>
                  <a:gd name="connsiteY2" fmla="*/ 136095 h 141752"/>
                  <a:gd name="connsiteX3" fmla="*/ 54507 w 208016"/>
                  <a:gd name="connsiteY3" fmla="*/ 120234 h 141752"/>
                  <a:gd name="connsiteX4" fmla="*/ 0 w 208016"/>
                  <a:gd name="connsiteY4" fmla="*/ 58802 h 141752"/>
                  <a:gd name="connsiteX5" fmla="*/ 96652 w 208016"/>
                  <a:gd name="connsiteY5" fmla="*/ 7498 h 141752"/>
                  <a:gd name="connsiteX6" fmla="*/ 198964 w 208016"/>
                  <a:gd name="connsiteY6" fmla="*/ 41453 h 141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016" h="141752">
                    <a:moveTo>
                      <a:pt x="198964" y="41453"/>
                    </a:moveTo>
                    <a:cubicBezTo>
                      <a:pt x="214452" y="70419"/>
                      <a:pt x="208495" y="97747"/>
                      <a:pt x="192932" y="124478"/>
                    </a:cubicBezTo>
                    <a:cubicBezTo>
                      <a:pt x="169924" y="143615"/>
                      <a:pt x="144308" y="145849"/>
                      <a:pt x="116832" y="136095"/>
                    </a:cubicBezTo>
                    <a:cubicBezTo>
                      <a:pt x="96057" y="130808"/>
                      <a:pt x="75356" y="125149"/>
                      <a:pt x="54507" y="120234"/>
                    </a:cubicBezTo>
                    <a:cubicBezTo>
                      <a:pt x="15339" y="110926"/>
                      <a:pt x="3723" y="98119"/>
                      <a:pt x="0" y="58802"/>
                    </a:cubicBezTo>
                    <a:cubicBezTo>
                      <a:pt x="19807" y="-321"/>
                      <a:pt x="35221" y="-9256"/>
                      <a:pt x="96652" y="7498"/>
                    </a:cubicBezTo>
                    <a:cubicBezTo>
                      <a:pt x="131278" y="16880"/>
                      <a:pt x="169775" y="15317"/>
                      <a:pt x="198964" y="41453"/>
                    </a:cubicBezTo>
                    <a:close/>
                  </a:path>
                </a:pathLst>
              </a:custGeom>
              <a:solidFill>
                <a:schemeClr val="accent3"/>
              </a:solidFill>
              <a:ln w="7435" cap="flat">
                <a:noFill/>
                <a:prstDash val="solid"/>
                <a:miter/>
              </a:ln>
            </p:spPr>
            <p:txBody>
              <a:bodyPr rtlCol="0" anchor="ctr"/>
              <a:lstStyle/>
              <a:p>
                <a:endParaRPr lang="en-US"/>
              </a:p>
            </p:txBody>
          </p:sp>
          <p:sp>
            <p:nvSpPr>
              <p:cNvPr id="36" name="Freeform: Shape 115">
                <a:extLst>
                  <a:ext uri="{FF2B5EF4-FFF2-40B4-BE49-F238E27FC236}">
                    <a16:creationId xmlns:a16="http://schemas.microsoft.com/office/drawing/2014/main" id="{481C4C50-2A19-4B70-96BD-F7A6FC5D29B2}"/>
                  </a:ext>
                </a:extLst>
              </p:cNvPr>
              <p:cNvSpPr/>
              <p:nvPr/>
            </p:nvSpPr>
            <p:spPr>
              <a:xfrm>
                <a:off x="1416035" y="5357354"/>
                <a:ext cx="141479" cy="81629"/>
              </a:xfrm>
              <a:custGeom>
                <a:avLst/>
                <a:gdLst>
                  <a:gd name="connsiteX0" fmla="*/ 11503 w 210168"/>
                  <a:gd name="connsiteY0" fmla="*/ 97238 h 121261"/>
                  <a:gd name="connsiteX1" fmla="*/ 18354 w 210168"/>
                  <a:gd name="connsiteY1" fmla="*/ 13244 h 121261"/>
                  <a:gd name="connsiteX2" fmla="*/ 66085 w 210168"/>
                  <a:gd name="connsiteY2" fmla="*/ 64 h 121261"/>
                  <a:gd name="connsiteX3" fmla="*/ 158939 w 210168"/>
                  <a:gd name="connsiteY3" fmla="*/ 1255 h 121261"/>
                  <a:gd name="connsiteX4" fmla="*/ 210095 w 210168"/>
                  <a:gd name="connsiteY4" fmla="*/ 56060 h 121261"/>
                  <a:gd name="connsiteX5" fmla="*/ 163184 w 210168"/>
                  <a:gd name="connsiteY5" fmla="*/ 120395 h 121261"/>
                  <a:gd name="connsiteX6" fmla="*/ 52458 w 210168"/>
                  <a:gd name="connsiteY6" fmla="*/ 119651 h 121261"/>
                  <a:gd name="connsiteX7" fmla="*/ 11503 w 210168"/>
                  <a:gd name="connsiteY7" fmla="*/ 97238 h 121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168" h="121261">
                    <a:moveTo>
                      <a:pt x="11503" y="97238"/>
                    </a:moveTo>
                    <a:cubicBezTo>
                      <a:pt x="-5400" y="67676"/>
                      <a:pt x="-4134" y="39604"/>
                      <a:pt x="18354" y="13244"/>
                    </a:cubicBezTo>
                    <a:cubicBezTo>
                      <a:pt x="32651" y="2968"/>
                      <a:pt x="48437" y="-532"/>
                      <a:pt x="66085" y="64"/>
                    </a:cubicBezTo>
                    <a:cubicBezTo>
                      <a:pt x="96987" y="1181"/>
                      <a:pt x="128037" y="-11"/>
                      <a:pt x="158939" y="1255"/>
                    </a:cubicBezTo>
                    <a:cubicBezTo>
                      <a:pt x="189320" y="2521"/>
                      <a:pt x="208978" y="24488"/>
                      <a:pt x="210095" y="56060"/>
                    </a:cubicBezTo>
                    <a:cubicBezTo>
                      <a:pt x="211435" y="93142"/>
                      <a:pt x="194309" y="118832"/>
                      <a:pt x="163184" y="120395"/>
                    </a:cubicBezTo>
                    <a:cubicBezTo>
                      <a:pt x="126325" y="122257"/>
                      <a:pt x="89317" y="120693"/>
                      <a:pt x="52458" y="119651"/>
                    </a:cubicBezTo>
                    <a:cubicBezTo>
                      <a:pt x="35555" y="119204"/>
                      <a:pt x="23418" y="107960"/>
                      <a:pt x="11503" y="97238"/>
                    </a:cubicBezTo>
                    <a:close/>
                  </a:path>
                </a:pathLst>
              </a:custGeom>
              <a:solidFill>
                <a:schemeClr val="accent3"/>
              </a:solidFill>
              <a:ln w="7435" cap="flat">
                <a:noFill/>
                <a:prstDash val="solid"/>
                <a:miter/>
              </a:ln>
            </p:spPr>
            <p:txBody>
              <a:bodyPr rtlCol="0" anchor="ctr"/>
              <a:lstStyle/>
              <a:p>
                <a:endParaRPr lang="en-US"/>
              </a:p>
            </p:txBody>
          </p:sp>
        </p:grpSp>
        <p:grpSp>
          <p:nvGrpSpPr>
            <p:cNvPr id="5" name="Group 84">
              <a:extLst>
                <a:ext uri="{FF2B5EF4-FFF2-40B4-BE49-F238E27FC236}">
                  <a16:creationId xmlns:a16="http://schemas.microsoft.com/office/drawing/2014/main" id="{DE1EA2E3-F097-46C8-9583-5978AA6872BC}"/>
                </a:ext>
              </a:extLst>
            </p:cNvPr>
            <p:cNvGrpSpPr/>
            <p:nvPr/>
          </p:nvGrpSpPr>
          <p:grpSpPr>
            <a:xfrm>
              <a:off x="3343727" y="1435563"/>
              <a:ext cx="1780933" cy="2224814"/>
              <a:chOff x="3343727" y="1435563"/>
              <a:chExt cx="1780933" cy="2224814"/>
            </a:xfrm>
          </p:grpSpPr>
          <p:sp>
            <p:nvSpPr>
              <p:cNvPr id="6" name="Freeform: Shape 85">
                <a:extLst>
                  <a:ext uri="{FF2B5EF4-FFF2-40B4-BE49-F238E27FC236}">
                    <a16:creationId xmlns:a16="http://schemas.microsoft.com/office/drawing/2014/main" id="{82455BEB-AEED-4163-8069-67107E96B8BD}"/>
                  </a:ext>
                </a:extLst>
              </p:cNvPr>
              <p:cNvSpPr/>
              <p:nvPr/>
            </p:nvSpPr>
            <p:spPr>
              <a:xfrm>
                <a:off x="3343727" y="1435563"/>
                <a:ext cx="1780933" cy="2224814"/>
              </a:xfrm>
              <a:custGeom>
                <a:avLst/>
                <a:gdLst>
                  <a:gd name="connsiteX0" fmla="*/ 936567 w 2245187"/>
                  <a:gd name="connsiteY0" fmla="*/ 2738823 h 2804779"/>
                  <a:gd name="connsiteX1" fmla="*/ 776622 w 2245187"/>
                  <a:gd name="connsiteY1" fmla="*/ 2652447 h 2804779"/>
                  <a:gd name="connsiteX2" fmla="*/ 177347 w 2245187"/>
                  <a:gd name="connsiteY2" fmla="*/ 1807148 h 2804779"/>
                  <a:gd name="connsiteX3" fmla="*/ 3030 w 2245187"/>
                  <a:gd name="connsiteY3" fmla="*/ 657595 h 2804779"/>
                  <a:gd name="connsiteX4" fmla="*/ 137807 w 2245187"/>
                  <a:gd name="connsiteY4" fmla="*/ 422963 h 2804779"/>
                  <a:gd name="connsiteX5" fmla="*/ 1051537 w 2245187"/>
                  <a:gd name="connsiteY5" fmla="*/ 18930 h 2804779"/>
                  <a:gd name="connsiteX6" fmla="*/ 1210962 w 2245187"/>
                  <a:gd name="connsiteY6" fmla="*/ 16175 h 2804779"/>
                  <a:gd name="connsiteX7" fmla="*/ 2098407 w 2245187"/>
                  <a:gd name="connsiteY7" fmla="*/ 389679 h 2804779"/>
                  <a:gd name="connsiteX8" fmla="*/ 2244428 w 2245187"/>
                  <a:gd name="connsiteY8" fmla="*/ 666903 h 2804779"/>
                  <a:gd name="connsiteX9" fmla="*/ 2196697 w 2245187"/>
                  <a:gd name="connsiteY9" fmla="*/ 1141899 h 2804779"/>
                  <a:gd name="connsiteX10" fmla="*/ 1898623 w 2245187"/>
                  <a:gd name="connsiteY10" fmla="*/ 2323397 h 2804779"/>
                  <a:gd name="connsiteX11" fmla="*/ 1468379 w 2245187"/>
                  <a:gd name="connsiteY11" fmla="*/ 2720356 h 2804779"/>
                  <a:gd name="connsiteX12" fmla="*/ 1156083 w 2245187"/>
                  <a:gd name="connsiteY12" fmla="*/ 2804424 h 2804779"/>
                  <a:gd name="connsiteX13" fmla="*/ 936567 w 2245187"/>
                  <a:gd name="connsiteY13" fmla="*/ 2738823 h 280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5187" h="2804779">
                    <a:moveTo>
                      <a:pt x="936567" y="2738823"/>
                    </a:moveTo>
                    <a:cubicBezTo>
                      <a:pt x="878561" y="2711421"/>
                      <a:pt x="823235" y="2679700"/>
                      <a:pt x="776622" y="2652447"/>
                    </a:cubicBezTo>
                    <a:cubicBezTo>
                      <a:pt x="461273" y="2468375"/>
                      <a:pt x="229248" y="2173950"/>
                      <a:pt x="177347" y="1807148"/>
                    </a:cubicBezTo>
                    <a:cubicBezTo>
                      <a:pt x="123064" y="1423442"/>
                      <a:pt x="57313" y="1041226"/>
                      <a:pt x="3030" y="657595"/>
                    </a:cubicBezTo>
                    <a:cubicBezTo>
                      <a:pt x="-12830" y="545603"/>
                      <a:pt x="33783" y="468907"/>
                      <a:pt x="137807" y="422963"/>
                    </a:cubicBezTo>
                    <a:cubicBezTo>
                      <a:pt x="442434" y="288410"/>
                      <a:pt x="747209" y="154079"/>
                      <a:pt x="1051537" y="18930"/>
                    </a:cubicBezTo>
                    <a:cubicBezTo>
                      <a:pt x="1105076" y="-4824"/>
                      <a:pt x="1156753" y="-6760"/>
                      <a:pt x="1210962" y="16175"/>
                    </a:cubicBezTo>
                    <a:cubicBezTo>
                      <a:pt x="1506578" y="141123"/>
                      <a:pt x="1802641" y="265028"/>
                      <a:pt x="2098407" y="389679"/>
                    </a:cubicBezTo>
                    <a:cubicBezTo>
                      <a:pt x="2210621" y="436962"/>
                      <a:pt x="2251427" y="551784"/>
                      <a:pt x="2244428" y="666903"/>
                    </a:cubicBezTo>
                    <a:cubicBezTo>
                      <a:pt x="2234896" y="823423"/>
                      <a:pt x="2211441" y="984113"/>
                      <a:pt x="2196697" y="1141899"/>
                    </a:cubicBezTo>
                    <a:cubicBezTo>
                      <a:pt x="2159391" y="1541987"/>
                      <a:pt x="2109576" y="1972231"/>
                      <a:pt x="1898623" y="2323397"/>
                    </a:cubicBezTo>
                    <a:cubicBezTo>
                      <a:pt x="1795791" y="2494586"/>
                      <a:pt x="1651259" y="2637107"/>
                      <a:pt x="1468379" y="2720356"/>
                    </a:cubicBezTo>
                    <a:cubicBezTo>
                      <a:pt x="1379322" y="2760864"/>
                      <a:pt x="1255490" y="2809414"/>
                      <a:pt x="1156083" y="2804424"/>
                    </a:cubicBezTo>
                    <a:cubicBezTo>
                      <a:pt x="1086684" y="2800999"/>
                      <a:pt x="1009466" y="2773299"/>
                      <a:pt x="936567" y="2738823"/>
                    </a:cubicBezTo>
                    <a:close/>
                  </a:path>
                </a:pathLst>
              </a:custGeom>
              <a:solidFill>
                <a:schemeClr val="accent2">
                  <a:lumMod val="20000"/>
                  <a:lumOff val="80000"/>
                </a:schemeClr>
              </a:solidFill>
              <a:ln w="7435" cap="flat">
                <a:noFill/>
                <a:prstDash val="solid"/>
                <a:miter/>
              </a:ln>
            </p:spPr>
            <p:txBody>
              <a:bodyPr rtlCol="0" anchor="ctr"/>
              <a:lstStyle/>
              <a:p>
                <a:endParaRPr lang="en-US"/>
              </a:p>
            </p:txBody>
          </p:sp>
          <p:sp>
            <p:nvSpPr>
              <p:cNvPr id="7" name="Freeform: Shape 86">
                <a:extLst>
                  <a:ext uri="{FF2B5EF4-FFF2-40B4-BE49-F238E27FC236}">
                    <a16:creationId xmlns:a16="http://schemas.microsoft.com/office/drawing/2014/main" id="{7EB67748-808F-4816-B27A-985218FB1004}"/>
                  </a:ext>
                </a:extLst>
              </p:cNvPr>
              <p:cNvSpPr/>
              <p:nvPr/>
            </p:nvSpPr>
            <p:spPr>
              <a:xfrm>
                <a:off x="3531812" y="1657300"/>
                <a:ext cx="1431742" cy="1779116"/>
              </a:xfrm>
              <a:custGeom>
                <a:avLst/>
                <a:gdLst>
                  <a:gd name="connsiteX0" fmla="*/ 601274 w 1215052"/>
                  <a:gd name="connsiteY0" fmla="*/ 0 h 1509852"/>
                  <a:gd name="connsiteX1" fmla="*/ 611778 w 1215052"/>
                  <a:gd name="connsiteY1" fmla="*/ 2842 h 1509852"/>
                  <a:gd name="connsiteX2" fmla="*/ 611805 w 1215052"/>
                  <a:gd name="connsiteY2" fmla="*/ 2812 h 1509852"/>
                  <a:gd name="connsiteX3" fmla="*/ 901032 w 1215052"/>
                  <a:gd name="connsiteY3" fmla="*/ 123265 h 1509852"/>
                  <a:gd name="connsiteX4" fmla="*/ 1197528 w 1215052"/>
                  <a:gd name="connsiteY4" fmla="*/ 247327 h 1509852"/>
                  <a:gd name="connsiteX5" fmla="*/ 1214671 w 1215052"/>
                  <a:gd name="connsiteY5" fmla="*/ 275848 h 1509852"/>
                  <a:gd name="connsiteX6" fmla="*/ 1162389 w 1215052"/>
                  <a:gd name="connsiteY6" fmla="*/ 718361 h 1509852"/>
                  <a:gd name="connsiteX7" fmla="*/ 1086499 w 1215052"/>
                  <a:gd name="connsiteY7" fmla="*/ 1155460 h 1509852"/>
                  <a:gd name="connsiteX8" fmla="*/ 639775 w 1215052"/>
                  <a:gd name="connsiteY8" fmla="*/ 1508398 h 1509852"/>
                  <a:gd name="connsiteX9" fmla="*/ 619749 w 1215052"/>
                  <a:gd name="connsiteY9" fmla="*/ 1509638 h 1509852"/>
                  <a:gd name="connsiteX10" fmla="*/ 619726 w 1215052"/>
                  <a:gd name="connsiteY10" fmla="*/ 1509852 h 1509852"/>
                  <a:gd name="connsiteX11" fmla="*/ 619067 w 1215052"/>
                  <a:gd name="connsiteY11" fmla="*/ 1509680 h 1509852"/>
                  <a:gd name="connsiteX12" fmla="*/ 617110 w 1215052"/>
                  <a:gd name="connsiteY12" fmla="*/ 1509801 h 1509852"/>
                  <a:gd name="connsiteX13" fmla="*/ 617276 w 1215052"/>
                  <a:gd name="connsiteY13" fmla="*/ 1509212 h 1509852"/>
                  <a:gd name="connsiteX14" fmla="*/ 507325 w 1215052"/>
                  <a:gd name="connsiteY14" fmla="*/ 1480478 h 1509852"/>
                  <a:gd name="connsiteX15" fmla="*/ 402631 w 1215052"/>
                  <a:gd name="connsiteY15" fmla="*/ 1430653 h 1509852"/>
                  <a:gd name="connsiteX16" fmla="*/ 85634 w 1215052"/>
                  <a:gd name="connsiteY16" fmla="*/ 960120 h 1509852"/>
                  <a:gd name="connsiteX17" fmla="*/ 320 w 1215052"/>
                  <a:gd name="connsiteY17" fmla="*/ 282115 h 1509852"/>
                  <a:gd name="connsiteX18" fmla="*/ 14104 w 1215052"/>
                  <a:gd name="connsiteY18" fmla="*/ 259057 h 1509852"/>
                  <a:gd name="connsiteX19" fmla="*/ 591555 w 1215052"/>
                  <a:gd name="connsiteY19" fmla="*/ 4617 h 1509852"/>
                  <a:gd name="connsiteX20" fmla="*/ 601274 w 1215052"/>
                  <a:gd name="connsiteY20" fmla="*/ 0 h 150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5052" h="1509852">
                    <a:moveTo>
                      <a:pt x="601274" y="0"/>
                    </a:moveTo>
                    <a:lnTo>
                      <a:pt x="611778" y="2842"/>
                    </a:lnTo>
                    <a:lnTo>
                      <a:pt x="611805" y="2812"/>
                    </a:lnTo>
                    <a:lnTo>
                      <a:pt x="901032" y="123265"/>
                    </a:lnTo>
                    <a:lnTo>
                      <a:pt x="1197528" y="247327"/>
                    </a:lnTo>
                    <a:cubicBezTo>
                      <a:pt x="1212064" y="253292"/>
                      <a:pt x="1216475" y="260660"/>
                      <a:pt x="1214671" y="275848"/>
                    </a:cubicBezTo>
                    <a:cubicBezTo>
                      <a:pt x="1197177" y="423169"/>
                      <a:pt x="1173668" y="570439"/>
                      <a:pt x="1162389" y="718361"/>
                    </a:cubicBezTo>
                    <a:cubicBezTo>
                      <a:pt x="1151161" y="865782"/>
                      <a:pt x="1146399" y="1017764"/>
                      <a:pt x="1086499" y="1155460"/>
                    </a:cubicBezTo>
                    <a:cubicBezTo>
                      <a:pt x="1007149" y="1337718"/>
                      <a:pt x="834215" y="1471254"/>
                      <a:pt x="639775" y="1508398"/>
                    </a:cubicBezTo>
                    <a:lnTo>
                      <a:pt x="619749" y="1509638"/>
                    </a:lnTo>
                    <a:lnTo>
                      <a:pt x="619726" y="1509852"/>
                    </a:lnTo>
                    <a:lnTo>
                      <a:pt x="619067" y="1509680"/>
                    </a:lnTo>
                    <a:lnTo>
                      <a:pt x="617110" y="1509801"/>
                    </a:lnTo>
                    <a:lnTo>
                      <a:pt x="617276" y="1509212"/>
                    </a:lnTo>
                    <a:lnTo>
                      <a:pt x="507325" y="1480478"/>
                    </a:lnTo>
                    <a:cubicBezTo>
                      <a:pt x="471165" y="1467107"/>
                      <a:pt x="436290" y="1450327"/>
                      <a:pt x="402631" y="1430653"/>
                    </a:cubicBezTo>
                    <a:cubicBezTo>
                      <a:pt x="224132" y="1326291"/>
                      <a:pt x="120071" y="1162629"/>
                      <a:pt x="85634" y="960120"/>
                    </a:cubicBezTo>
                    <a:cubicBezTo>
                      <a:pt x="47538" y="736207"/>
                      <a:pt x="30094" y="507381"/>
                      <a:pt x="320" y="282115"/>
                    </a:cubicBezTo>
                    <a:cubicBezTo>
                      <a:pt x="-1285" y="269985"/>
                      <a:pt x="3127" y="263869"/>
                      <a:pt x="14104" y="259057"/>
                    </a:cubicBezTo>
                    <a:lnTo>
                      <a:pt x="591555" y="4617"/>
                    </a:lnTo>
                    <a:cubicBezTo>
                      <a:pt x="594688" y="3239"/>
                      <a:pt x="597909" y="996"/>
                      <a:pt x="601274" y="0"/>
                    </a:cubicBezTo>
                    <a:close/>
                  </a:path>
                </a:pathLst>
              </a:custGeom>
              <a:solidFill>
                <a:schemeClr val="accent2">
                  <a:lumMod val="60000"/>
                  <a:lumOff val="40000"/>
                </a:schemeClr>
              </a:solidFill>
              <a:ln w="7435" cap="flat">
                <a:noFill/>
                <a:prstDash val="solid"/>
                <a:miter/>
              </a:ln>
            </p:spPr>
            <p:txBody>
              <a:bodyPr wrap="square" rtlCol="0" anchor="ctr">
                <a:noAutofit/>
              </a:bodyPr>
              <a:lstStyle/>
              <a:p>
                <a:endParaRPr lang="en-US"/>
              </a:p>
            </p:txBody>
          </p:sp>
          <p:sp>
            <p:nvSpPr>
              <p:cNvPr id="8" name="Freeform: Shape 87">
                <a:extLst>
                  <a:ext uri="{FF2B5EF4-FFF2-40B4-BE49-F238E27FC236}">
                    <a16:creationId xmlns:a16="http://schemas.microsoft.com/office/drawing/2014/main" id="{DB35F2F4-87D6-43D3-9332-3B435BB186EF}"/>
                  </a:ext>
                </a:extLst>
              </p:cNvPr>
              <p:cNvSpPr/>
              <p:nvPr/>
            </p:nvSpPr>
            <p:spPr>
              <a:xfrm>
                <a:off x="4242818" y="1660614"/>
                <a:ext cx="720736" cy="1775742"/>
              </a:xfrm>
              <a:custGeom>
                <a:avLst/>
                <a:gdLst>
                  <a:gd name="connsiteX0" fmla="*/ 24330 w 908618"/>
                  <a:gd name="connsiteY0" fmla="*/ 2238642 h 2238641"/>
                  <a:gd name="connsiteX1" fmla="*/ 5416 w 908618"/>
                  <a:gd name="connsiteY1" fmla="*/ 622135 h 2238641"/>
                  <a:gd name="connsiteX2" fmla="*/ 55 w 908618"/>
                  <a:gd name="connsiteY2" fmla="*/ 30381 h 2238641"/>
                  <a:gd name="connsiteX3" fmla="*/ 12490 w 908618"/>
                  <a:gd name="connsiteY3" fmla="*/ 0 h 2238641"/>
                  <a:gd name="connsiteX4" fmla="*/ 442139 w 908618"/>
                  <a:gd name="connsiteY4" fmla="*/ 178933 h 2238641"/>
                  <a:gd name="connsiteX5" fmla="*/ 882585 w 908618"/>
                  <a:gd name="connsiteY5" fmla="*/ 363228 h 2238641"/>
                  <a:gd name="connsiteX6" fmla="*/ 908051 w 908618"/>
                  <a:gd name="connsiteY6" fmla="*/ 405597 h 2238641"/>
                  <a:gd name="connsiteX7" fmla="*/ 830387 w 908618"/>
                  <a:gd name="connsiteY7" fmla="*/ 1062953 h 2238641"/>
                  <a:gd name="connsiteX8" fmla="*/ 717651 w 908618"/>
                  <a:gd name="connsiteY8" fmla="*/ 1712266 h 2238641"/>
                  <a:gd name="connsiteX9" fmla="*/ 54040 w 908618"/>
                  <a:gd name="connsiteY9" fmla="*/ 2236557 h 2238641"/>
                  <a:gd name="connsiteX10" fmla="*/ 24330 w 908618"/>
                  <a:gd name="connsiteY10" fmla="*/ 2238642 h 2238641"/>
                  <a:gd name="connsiteX0" fmla="*/ 20371 w 908618"/>
                  <a:gd name="connsiteY0" fmla="*/ 2238642 h 2238642"/>
                  <a:gd name="connsiteX1" fmla="*/ 5416 w 908618"/>
                  <a:gd name="connsiteY1" fmla="*/ 622135 h 2238642"/>
                  <a:gd name="connsiteX2" fmla="*/ 55 w 908618"/>
                  <a:gd name="connsiteY2" fmla="*/ 30381 h 2238642"/>
                  <a:gd name="connsiteX3" fmla="*/ 12490 w 908618"/>
                  <a:gd name="connsiteY3" fmla="*/ 0 h 2238642"/>
                  <a:gd name="connsiteX4" fmla="*/ 442139 w 908618"/>
                  <a:gd name="connsiteY4" fmla="*/ 178933 h 2238642"/>
                  <a:gd name="connsiteX5" fmla="*/ 882585 w 908618"/>
                  <a:gd name="connsiteY5" fmla="*/ 363228 h 2238642"/>
                  <a:gd name="connsiteX6" fmla="*/ 908051 w 908618"/>
                  <a:gd name="connsiteY6" fmla="*/ 405597 h 2238642"/>
                  <a:gd name="connsiteX7" fmla="*/ 830387 w 908618"/>
                  <a:gd name="connsiteY7" fmla="*/ 1062953 h 2238642"/>
                  <a:gd name="connsiteX8" fmla="*/ 717651 w 908618"/>
                  <a:gd name="connsiteY8" fmla="*/ 1712266 h 2238642"/>
                  <a:gd name="connsiteX9" fmla="*/ 54040 w 908618"/>
                  <a:gd name="connsiteY9" fmla="*/ 2236557 h 2238642"/>
                  <a:gd name="connsiteX10" fmla="*/ 20371 w 908618"/>
                  <a:gd name="connsiteY10" fmla="*/ 2238642 h 2238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8618" h="2238642">
                    <a:moveTo>
                      <a:pt x="20371" y="2238642"/>
                    </a:moveTo>
                    <a:cubicBezTo>
                      <a:pt x="52241" y="2236631"/>
                      <a:pt x="6012" y="651249"/>
                      <a:pt x="5416" y="622135"/>
                    </a:cubicBezTo>
                    <a:cubicBezTo>
                      <a:pt x="1470" y="424660"/>
                      <a:pt x="55" y="227706"/>
                      <a:pt x="55" y="30381"/>
                    </a:cubicBezTo>
                    <a:cubicBezTo>
                      <a:pt x="576" y="18913"/>
                      <a:pt x="-3221" y="5361"/>
                      <a:pt x="12490" y="0"/>
                    </a:cubicBezTo>
                    <a:lnTo>
                      <a:pt x="442139" y="178933"/>
                    </a:lnTo>
                    <a:lnTo>
                      <a:pt x="882585" y="363228"/>
                    </a:lnTo>
                    <a:cubicBezTo>
                      <a:pt x="904179" y="372089"/>
                      <a:pt x="910732" y="383035"/>
                      <a:pt x="908051" y="405597"/>
                    </a:cubicBezTo>
                    <a:cubicBezTo>
                      <a:pt x="882064" y="624443"/>
                      <a:pt x="847141" y="843214"/>
                      <a:pt x="830387" y="1062953"/>
                    </a:cubicBezTo>
                    <a:cubicBezTo>
                      <a:pt x="813707" y="1281947"/>
                      <a:pt x="806633" y="1507718"/>
                      <a:pt x="717651" y="1712266"/>
                    </a:cubicBezTo>
                    <a:cubicBezTo>
                      <a:pt x="599776" y="1983012"/>
                      <a:pt x="342881" y="2181380"/>
                      <a:pt x="54040" y="2236557"/>
                    </a:cubicBezTo>
                    <a:cubicBezTo>
                      <a:pt x="44360" y="2238493"/>
                      <a:pt x="30274" y="2238046"/>
                      <a:pt x="20371" y="2238642"/>
                    </a:cubicBezTo>
                    <a:close/>
                  </a:path>
                </a:pathLst>
              </a:custGeom>
              <a:solidFill>
                <a:schemeClr val="accent2"/>
              </a:solidFill>
              <a:ln w="7435" cap="flat">
                <a:noFill/>
                <a:prstDash val="solid"/>
                <a:miter/>
              </a:ln>
            </p:spPr>
            <p:txBody>
              <a:bodyPr rtlCol="0" anchor="ctr"/>
              <a:lstStyle/>
              <a:p>
                <a:endParaRPr lang="en-US"/>
              </a:p>
            </p:txBody>
          </p:sp>
          <p:sp>
            <p:nvSpPr>
              <p:cNvPr id="9" name="Freeform: Shape 88">
                <a:extLst>
                  <a:ext uri="{FF2B5EF4-FFF2-40B4-BE49-F238E27FC236}">
                    <a16:creationId xmlns:a16="http://schemas.microsoft.com/office/drawing/2014/main" id="{54A93BC8-2F8B-4D85-AC1C-EB9C376D6D8B}"/>
                  </a:ext>
                </a:extLst>
              </p:cNvPr>
              <p:cNvSpPr/>
              <p:nvPr/>
            </p:nvSpPr>
            <p:spPr>
              <a:xfrm>
                <a:off x="3942592" y="2222142"/>
                <a:ext cx="620093" cy="624315"/>
              </a:xfrm>
              <a:custGeom>
                <a:avLst/>
                <a:gdLst>
                  <a:gd name="connsiteX0" fmla="*/ 362410 w 754232"/>
                  <a:gd name="connsiteY0" fmla="*/ 0 h 759368"/>
                  <a:gd name="connsiteX1" fmla="*/ 464647 w 754232"/>
                  <a:gd name="connsiteY1" fmla="*/ 115640 h 759368"/>
                  <a:gd name="connsiteX2" fmla="*/ 464200 w 754232"/>
                  <a:gd name="connsiteY2" fmla="*/ 256821 h 759368"/>
                  <a:gd name="connsiteX3" fmla="*/ 491006 w 754232"/>
                  <a:gd name="connsiteY3" fmla="*/ 284670 h 759368"/>
                  <a:gd name="connsiteX4" fmla="*/ 653186 w 754232"/>
                  <a:gd name="connsiteY4" fmla="*/ 285415 h 759368"/>
                  <a:gd name="connsiteX5" fmla="*/ 754232 w 754232"/>
                  <a:gd name="connsiteY5" fmla="*/ 380950 h 759368"/>
                  <a:gd name="connsiteX6" fmla="*/ 662419 w 754232"/>
                  <a:gd name="connsiteY6" fmla="*/ 475667 h 759368"/>
                  <a:gd name="connsiteX7" fmla="*/ 491230 w 754232"/>
                  <a:gd name="connsiteY7" fmla="*/ 475294 h 759368"/>
                  <a:gd name="connsiteX8" fmla="*/ 463455 w 754232"/>
                  <a:gd name="connsiteY8" fmla="*/ 502026 h 759368"/>
                  <a:gd name="connsiteX9" fmla="*/ 463455 w 754232"/>
                  <a:gd name="connsiteY9" fmla="*/ 646186 h 759368"/>
                  <a:gd name="connsiteX10" fmla="*/ 374622 w 754232"/>
                  <a:gd name="connsiteY10" fmla="*/ 759369 h 759368"/>
                  <a:gd name="connsiteX11" fmla="*/ 267544 w 754232"/>
                  <a:gd name="connsiteY11" fmla="*/ 645516 h 759368"/>
                  <a:gd name="connsiteX12" fmla="*/ 267991 w 754232"/>
                  <a:gd name="connsiteY12" fmla="*/ 501207 h 759368"/>
                  <a:gd name="connsiteX13" fmla="*/ 241929 w 754232"/>
                  <a:gd name="connsiteY13" fmla="*/ 475071 h 759368"/>
                  <a:gd name="connsiteX14" fmla="*/ 103652 w 754232"/>
                  <a:gd name="connsiteY14" fmla="*/ 475294 h 759368"/>
                  <a:gd name="connsiteX15" fmla="*/ 0 w 754232"/>
                  <a:gd name="connsiteY15" fmla="*/ 379610 h 759368"/>
                  <a:gd name="connsiteX16" fmla="*/ 103280 w 754232"/>
                  <a:gd name="connsiteY16" fmla="*/ 283255 h 759368"/>
                  <a:gd name="connsiteX17" fmla="*/ 244535 w 754232"/>
                  <a:gd name="connsiteY17" fmla="*/ 283777 h 759368"/>
                  <a:gd name="connsiteX18" fmla="*/ 270969 w 754232"/>
                  <a:gd name="connsiteY18" fmla="*/ 257864 h 759368"/>
                  <a:gd name="connsiteX19" fmla="*/ 271044 w 754232"/>
                  <a:gd name="connsiteY19" fmla="*/ 119587 h 759368"/>
                  <a:gd name="connsiteX20" fmla="*/ 362410 w 754232"/>
                  <a:gd name="connsiteY20" fmla="*/ 0 h 759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54232" h="759368">
                    <a:moveTo>
                      <a:pt x="362410" y="0"/>
                    </a:moveTo>
                    <a:cubicBezTo>
                      <a:pt x="433521" y="9010"/>
                      <a:pt x="464572" y="44082"/>
                      <a:pt x="464647" y="115640"/>
                    </a:cubicBezTo>
                    <a:cubicBezTo>
                      <a:pt x="464721" y="162701"/>
                      <a:pt x="465466" y="209761"/>
                      <a:pt x="464200" y="256821"/>
                    </a:cubicBezTo>
                    <a:cubicBezTo>
                      <a:pt x="463604" y="277373"/>
                      <a:pt x="469561" y="285043"/>
                      <a:pt x="491006" y="284670"/>
                    </a:cubicBezTo>
                    <a:cubicBezTo>
                      <a:pt x="545066" y="283628"/>
                      <a:pt x="599126" y="283553"/>
                      <a:pt x="653186" y="285415"/>
                    </a:cubicBezTo>
                    <a:cubicBezTo>
                      <a:pt x="715809" y="287574"/>
                      <a:pt x="754455" y="325327"/>
                      <a:pt x="754232" y="380950"/>
                    </a:cubicBezTo>
                    <a:cubicBezTo>
                      <a:pt x="754082" y="434265"/>
                      <a:pt x="715809" y="474699"/>
                      <a:pt x="662419" y="475667"/>
                    </a:cubicBezTo>
                    <a:cubicBezTo>
                      <a:pt x="605381" y="476709"/>
                      <a:pt x="548268" y="476560"/>
                      <a:pt x="491230" y="475294"/>
                    </a:cubicBezTo>
                    <a:cubicBezTo>
                      <a:pt x="470678" y="474848"/>
                      <a:pt x="462934" y="480581"/>
                      <a:pt x="463455" y="502026"/>
                    </a:cubicBezTo>
                    <a:cubicBezTo>
                      <a:pt x="464721" y="550055"/>
                      <a:pt x="463828" y="598158"/>
                      <a:pt x="463455" y="646186"/>
                    </a:cubicBezTo>
                    <a:cubicBezTo>
                      <a:pt x="462934" y="711862"/>
                      <a:pt x="437840" y="743583"/>
                      <a:pt x="374622" y="759369"/>
                    </a:cubicBezTo>
                    <a:cubicBezTo>
                      <a:pt x="302765" y="754380"/>
                      <a:pt x="267917" y="717521"/>
                      <a:pt x="267544" y="645516"/>
                    </a:cubicBezTo>
                    <a:cubicBezTo>
                      <a:pt x="267321" y="597413"/>
                      <a:pt x="267023" y="549310"/>
                      <a:pt x="267991" y="501207"/>
                    </a:cubicBezTo>
                    <a:cubicBezTo>
                      <a:pt x="268363" y="481773"/>
                      <a:pt x="261587" y="474624"/>
                      <a:pt x="241929" y="475071"/>
                    </a:cubicBezTo>
                    <a:cubicBezTo>
                      <a:pt x="195837" y="476114"/>
                      <a:pt x="149745" y="475592"/>
                      <a:pt x="103652" y="475294"/>
                    </a:cubicBezTo>
                    <a:cubicBezTo>
                      <a:pt x="40061" y="474773"/>
                      <a:pt x="75" y="437691"/>
                      <a:pt x="0" y="379610"/>
                    </a:cubicBezTo>
                    <a:cubicBezTo>
                      <a:pt x="-74" y="321827"/>
                      <a:pt x="40359" y="283777"/>
                      <a:pt x="103280" y="283255"/>
                    </a:cubicBezTo>
                    <a:cubicBezTo>
                      <a:pt x="150340" y="282883"/>
                      <a:pt x="197475" y="282660"/>
                      <a:pt x="244535" y="283777"/>
                    </a:cubicBezTo>
                    <a:cubicBezTo>
                      <a:pt x="264119" y="284224"/>
                      <a:pt x="271268" y="277447"/>
                      <a:pt x="270969" y="257864"/>
                    </a:cubicBezTo>
                    <a:cubicBezTo>
                      <a:pt x="270150" y="211771"/>
                      <a:pt x="270895" y="165679"/>
                      <a:pt x="271044" y="119587"/>
                    </a:cubicBezTo>
                    <a:cubicBezTo>
                      <a:pt x="271342" y="45720"/>
                      <a:pt x="291447" y="19435"/>
                      <a:pt x="362410" y="0"/>
                    </a:cubicBezTo>
                    <a:close/>
                  </a:path>
                </a:pathLst>
              </a:custGeom>
              <a:solidFill>
                <a:srgbClr val="F6F4EE"/>
              </a:solidFill>
              <a:ln w="7435" cap="flat">
                <a:noFill/>
                <a:prstDash val="solid"/>
                <a:miter/>
              </a:ln>
            </p:spPr>
            <p:txBody>
              <a:bodyPr rtlCol="0" anchor="ctr"/>
              <a:lstStyle/>
              <a:p>
                <a:endParaRPr lang="en-US" dirty="0"/>
              </a:p>
            </p:txBody>
          </p:sp>
        </p:grpSp>
      </p:grpSp>
      <p:sp>
        <p:nvSpPr>
          <p:cNvPr id="67" name="Oval 6">
            <a:extLst>
              <a:ext uri="{FF2B5EF4-FFF2-40B4-BE49-F238E27FC236}">
                <a16:creationId xmlns:a16="http://schemas.microsoft.com/office/drawing/2014/main" id="{D88D9BEA-EA18-4592-B8C8-EAF3C331B042}"/>
              </a:ext>
            </a:extLst>
          </p:cNvPr>
          <p:cNvSpPr/>
          <p:nvPr/>
        </p:nvSpPr>
        <p:spPr>
          <a:xfrm>
            <a:off x="6629216" y="3822971"/>
            <a:ext cx="630965" cy="630965"/>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a:cs typeface="Arial" pitchFamily="34" charset="0"/>
            </a:endParaRPr>
          </a:p>
        </p:txBody>
      </p:sp>
      <p:sp>
        <p:nvSpPr>
          <p:cNvPr id="68" name="Oval 9">
            <a:extLst>
              <a:ext uri="{FF2B5EF4-FFF2-40B4-BE49-F238E27FC236}">
                <a16:creationId xmlns:a16="http://schemas.microsoft.com/office/drawing/2014/main" id="{02E2DBD3-E132-43A6-82BA-3253DD6B5EE3}"/>
              </a:ext>
            </a:extLst>
          </p:cNvPr>
          <p:cNvSpPr/>
          <p:nvPr/>
        </p:nvSpPr>
        <p:spPr>
          <a:xfrm>
            <a:off x="4768627" y="2974536"/>
            <a:ext cx="630965" cy="63096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cs typeface="Arial" pitchFamily="34" charset="0"/>
            </a:endParaRPr>
          </a:p>
        </p:txBody>
      </p:sp>
      <p:sp>
        <p:nvSpPr>
          <p:cNvPr id="75" name="Oval 16">
            <a:extLst>
              <a:ext uri="{FF2B5EF4-FFF2-40B4-BE49-F238E27FC236}">
                <a16:creationId xmlns:a16="http://schemas.microsoft.com/office/drawing/2014/main" id="{80BE0768-6779-4257-86E7-3F1A3F6829F1}"/>
              </a:ext>
            </a:extLst>
          </p:cNvPr>
          <p:cNvSpPr/>
          <p:nvPr/>
        </p:nvSpPr>
        <p:spPr>
          <a:xfrm>
            <a:off x="6215462" y="5745985"/>
            <a:ext cx="630965" cy="630965"/>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a:cs typeface="Arial" pitchFamily="34" charset="0"/>
            </a:endParaRPr>
          </a:p>
        </p:txBody>
      </p:sp>
      <p:sp>
        <p:nvSpPr>
          <p:cNvPr id="76" name="Oval 17">
            <a:extLst>
              <a:ext uri="{FF2B5EF4-FFF2-40B4-BE49-F238E27FC236}">
                <a16:creationId xmlns:a16="http://schemas.microsoft.com/office/drawing/2014/main" id="{0F13FD8E-C323-4481-9BC2-08C09AC71519}"/>
              </a:ext>
            </a:extLst>
          </p:cNvPr>
          <p:cNvSpPr/>
          <p:nvPr/>
        </p:nvSpPr>
        <p:spPr>
          <a:xfrm>
            <a:off x="5817476" y="4701534"/>
            <a:ext cx="630965" cy="630965"/>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a:cs typeface="Arial" pitchFamily="34" charset="0"/>
            </a:endParaRPr>
          </a:p>
        </p:txBody>
      </p:sp>
      <p:sp>
        <p:nvSpPr>
          <p:cNvPr id="83" name="Round Same Side Corner Rectangle 11">
            <a:extLst>
              <a:ext uri="{FF2B5EF4-FFF2-40B4-BE49-F238E27FC236}">
                <a16:creationId xmlns:a16="http://schemas.microsoft.com/office/drawing/2014/main" id="{A613DFF2-1451-424B-A93B-358ECDBBE459}"/>
              </a:ext>
            </a:extLst>
          </p:cNvPr>
          <p:cNvSpPr>
            <a:spLocks noChangeAspect="1"/>
          </p:cNvSpPr>
          <p:nvPr/>
        </p:nvSpPr>
        <p:spPr>
          <a:xfrm>
            <a:off x="5988849" y="4852435"/>
            <a:ext cx="288218" cy="292616"/>
          </a:xfrm>
          <a:custGeom>
            <a:avLst/>
            <a:gdLst/>
            <a:ahLst/>
            <a:cxnLst/>
            <a:rect l="l" t="t" r="r" b="b"/>
            <a:pathLst>
              <a:path w="3746212" h="3803392">
                <a:moveTo>
                  <a:pt x="1805718" y="1770898"/>
                </a:moveTo>
                <a:lnTo>
                  <a:pt x="1881311" y="1770898"/>
                </a:lnTo>
                <a:cubicBezTo>
                  <a:pt x="1923060" y="1770898"/>
                  <a:pt x="1956904" y="1804742"/>
                  <a:pt x="1956904" y="1846490"/>
                </a:cubicBezTo>
                <a:cubicBezTo>
                  <a:pt x="1956904" y="1888239"/>
                  <a:pt x="1923060" y="1922083"/>
                  <a:pt x="1881311" y="1922083"/>
                </a:cubicBezTo>
                <a:lnTo>
                  <a:pt x="1805718" y="1922083"/>
                </a:lnTo>
                <a:close/>
                <a:moveTo>
                  <a:pt x="1343303" y="1695515"/>
                </a:moveTo>
                <a:cubicBezTo>
                  <a:pt x="1329134" y="1694905"/>
                  <a:pt x="1314741" y="1695561"/>
                  <a:pt x="1300261" y="1697572"/>
                </a:cubicBezTo>
                <a:cubicBezTo>
                  <a:pt x="1184424" y="1713656"/>
                  <a:pt x="1097520" y="1811650"/>
                  <a:pt x="1095397" y="1928579"/>
                </a:cubicBezTo>
                <a:cubicBezTo>
                  <a:pt x="1093274" y="2045508"/>
                  <a:pt x="1176562" y="2146592"/>
                  <a:pt x="1291739" y="2166871"/>
                </a:cubicBezTo>
                <a:cubicBezTo>
                  <a:pt x="1406916" y="2187150"/>
                  <a:pt x="1519721" y="2120593"/>
                  <a:pt x="1557663" y="2009970"/>
                </a:cubicBezTo>
                <a:lnTo>
                  <a:pt x="1424986" y="1964463"/>
                </a:lnTo>
                <a:cubicBezTo>
                  <a:pt x="1409445" y="2009774"/>
                  <a:pt x="1363239" y="2037036"/>
                  <a:pt x="1316063" y="2028730"/>
                </a:cubicBezTo>
                <a:cubicBezTo>
                  <a:pt x="1268886" y="2020423"/>
                  <a:pt x="1234771" y="1979019"/>
                  <a:pt x="1235641" y="1931125"/>
                </a:cubicBezTo>
                <a:cubicBezTo>
                  <a:pt x="1236510" y="1883231"/>
                  <a:pt x="1272106" y="1843093"/>
                  <a:pt x="1319553" y="1836505"/>
                </a:cubicBezTo>
                <a:cubicBezTo>
                  <a:pt x="1367000" y="1829917"/>
                  <a:pt x="1412184" y="1858839"/>
                  <a:pt x="1426070" y="1904684"/>
                </a:cubicBezTo>
                <a:lnTo>
                  <a:pt x="1560313" y="1864024"/>
                </a:lnTo>
                <a:cubicBezTo>
                  <a:pt x="1530651" y="1766088"/>
                  <a:pt x="1442483" y="1699786"/>
                  <a:pt x="1343303" y="1695515"/>
                </a:cubicBezTo>
                <a:close/>
                <a:moveTo>
                  <a:pt x="2185615" y="1695314"/>
                </a:moveTo>
                <a:lnTo>
                  <a:pt x="2185615" y="1932918"/>
                </a:lnTo>
                <a:lnTo>
                  <a:pt x="2185783" y="1932918"/>
                </a:lnTo>
                <a:cubicBezTo>
                  <a:pt x="2187160" y="2017080"/>
                  <a:pt x="2231558" y="2094609"/>
                  <a:pt x="2303144" y="2137304"/>
                </a:cubicBezTo>
                <a:cubicBezTo>
                  <a:pt x="2376613" y="2181122"/>
                  <a:pt x="2467487" y="2181548"/>
                  <a:pt x="2541350" y="2138420"/>
                </a:cubicBezTo>
                <a:cubicBezTo>
                  <a:pt x="2613953" y="2096028"/>
                  <a:pt x="2659209" y="2017927"/>
                  <a:pt x="2660625" y="1932918"/>
                </a:cubicBezTo>
                <a:lnTo>
                  <a:pt x="2660770" y="1932918"/>
                </a:lnTo>
                <a:lnTo>
                  <a:pt x="2660770" y="1928491"/>
                </a:lnTo>
                <a:lnTo>
                  <a:pt x="2660770" y="1695314"/>
                </a:lnTo>
                <a:lnTo>
                  <a:pt x="2531183" y="1695314"/>
                </a:lnTo>
                <a:lnTo>
                  <a:pt x="2531183" y="1928491"/>
                </a:lnTo>
                <a:lnTo>
                  <a:pt x="2531063" y="1928491"/>
                </a:lnTo>
                <a:cubicBezTo>
                  <a:pt x="2531063" y="1967864"/>
                  <a:pt x="2510377" y="2004226"/>
                  <a:pt x="2476841" y="2023808"/>
                </a:cubicBezTo>
                <a:cubicBezTo>
                  <a:pt x="2443304" y="2043389"/>
                  <a:pt x="2402044" y="2043196"/>
                  <a:pt x="2368686" y="2023301"/>
                </a:cubicBezTo>
                <a:cubicBezTo>
                  <a:pt x="2335327" y="2003405"/>
                  <a:pt x="2314972" y="1966851"/>
                  <a:pt x="2315328" y="1927480"/>
                </a:cubicBezTo>
                <a:lnTo>
                  <a:pt x="2315203" y="1927479"/>
                </a:lnTo>
                <a:lnTo>
                  <a:pt x="2315203" y="1695314"/>
                </a:lnTo>
                <a:close/>
                <a:moveTo>
                  <a:pt x="1805719" y="1695314"/>
                </a:moveTo>
                <a:lnTo>
                  <a:pt x="1805719" y="1695315"/>
                </a:lnTo>
                <a:lnTo>
                  <a:pt x="1676117" y="1695315"/>
                </a:lnTo>
                <a:lnTo>
                  <a:pt x="1676117" y="2170470"/>
                </a:lnTo>
                <a:lnTo>
                  <a:pt x="1805719" y="2170470"/>
                </a:lnTo>
                <a:lnTo>
                  <a:pt x="1805719" y="1997667"/>
                </a:lnTo>
                <a:lnTo>
                  <a:pt x="1942866" y="1997667"/>
                </a:lnTo>
                <a:cubicBezTo>
                  <a:pt x="2018609" y="1997667"/>
                  <a:pt x="2080012" y="1936264"/>
                  <a:pt x="2080012" y="1860520"/>
                </a:cubicBezTo>
                <a:lnTo>
                  <a:pt x="2080012" y="1832461"/>
                </a:lnTo>
                <a:cubicBezTo>
                  <a:pt x="2080012" y="1756717"/>
                  <a:pt x="2018609" y="1695314"/>
                  <a:pt x="1942866" y="1695314"/>
                </a:cubicBezTo>
                <a:close/>
                <a:moveTo>
                  <a:pt x="936104" y="965696"/>
                </a:moveTo>
                <a:lnTo>
                  <a:pt x="2808312" y="965696"/>
                </a:lnTo>
                <a:lnTo>
                  <a:pt x="2808312" y="2837696"/>
                </a:lnTo>
                <a:lnTo>
                  <a:pt x="936104" y="2837696"/>
                </a:lnTo>
                <a:close/>
                <a:moveTo>
                  <a:pt x="753031" y="782519"/>
                </a:moveTo>
                <a:lnTo>
                  <a:pt x="753031" y="3020873"/>
                </a:lnTo>
                <a:lnTo>
                  <a:pt x="2991385" y="3020873"/>
                </a:lnTo>
                <a:lnTo>
                  <a:pt x="2991385" y="782519"/>
                </a:lnTo>
                <a:close/>
                <a:moveTo>
                  <a:pt x="856388" y="0"/>
                </a:moveTo>
                <a:cubicBezTo>
                  <a:pt x="916041" y="0"/>
                  <a:pt x="964400" y="48359"/>
                  <a:pt x="964400" y="108012"/>
                </a:cubicBezTo>
                <a:lnTo>
                  <a:pt x="964400" y="551696"/>
                </a:lnTo>
                <a:lnTo>
                  <a:pt x="1256286" y="551696"/>
                </a:lnTo>
                <a:lnTo>
                  <a:pt x="1256286" y="108012"/>
                </a:lnTo>
                <a:cubicBezTo>
                  <a:pt x="1256286" y="48359"/>
                  <a:pt x="1304645" y="0"/>
                  <a:pt x="1364298" y="0"/>
                </a:cubicBezTo>
                <a:cubicBezTo>
                  <a:pt x="1423951" y="0"/>
                  <a:pt x="1472310" y="48359"/>
                  <a:pt x="1472310" y="108012"/>
                </a:cubicBezTo>
                <a:lnTo>
                  <a:pt x="1472310" y="551696"/>
                </a:lnTo>
                <a:lnTo>
                  <a:pt x="1764196" y="551696"/>
                </a:lnTo>
                <a:lnTo>
                  <a:pt x="1764196" y="108012"/>
                </a:lnTo>
                <a:cubicBezTo>
                  <a:pt x="1764196" y="48359"/>
                  <a:pt x="1812555" y="0"/>
                  <a:pt x="1872208" y="0"/>
                </a:cubicBezTo>
                <a:cubicBezTo>
                  <a:pt x="1931861" y="0"/>
                  <a:pt x="1980220" y="48359"/>
                  <a:pt x="1980220" y="108012"/>
                </a:cubicBezTo>
                <a:lnTo>
                  <a:pt x="1980220" y="551696"/>
                </a:lnTo>
                <a:lnTo>
                  <a:pt x="2272106" y="551696"/>
                </a:lnTo>
                <a:lnTo>
                  <a:pt x="2272106" y="108012"/>
                </a:lnTo>
                <a:cubicBezTo>
                  <a:pt x="2272106" y="48359"/>
                  <a:pt x="2320465" y="0"/>
                  <a:pt x="2380118" y="0"/>
                </a:cubicBezTo>
                <a:cubicBezTo>
                  <a:pt x="2439771" y="0"/>
                  <a:pt x="2488130" y="48359"/>
                  <a:pt x="2488130" y="108012"/>
                </a:cubicBezTo>
                <a:lnTo>
                  <a:pt x="2488130" y="551696"/>
                </a:lnTo>
                <a:lnTo>
                  <a:pt x="2780016" y="551696"/>
                </a:lnTo>
                <a:lnTo>
                  <a:pt x="2780016" y="108012"/>
                </a:lnTo>
                <a:cubicBezTo>
                  <a:pt x="2780016" y="48359"/>
                  <a:pt x="2828375" y="0"/>
                  <a:pt x="2888028" y="0"/>
                </a:cubicBezTo>
                <a:cubicBezTo>
                  <a:pt x="2947681" y="0"/>
                  <a:pt x="2996040" y="48359"/>
                  <a:pt x="2996040" y="108012"/>
                </a:cubicBezTo>
                <a:lnTo>
                  <a:pt x="2996040" y="551696"/>
                </a:lnTo>
                <a:lnTo>
                  <a:pt x="3222208" y="551696"/>
                </a:lnTo>
                <a:lnTo>
                  <a:pt x="3222208" y="819836"/>
                </a:lnTo>
                <a:lnTo>
                  <a:pt x="3638200" y="819836"/>
                </a:lnTo>
                <a:cubicBezTo>
                  <a:pt x="3697853" y="819836"/>
                  <a:pt x="3746212" y="868195"/>
                  <a:pt x="3746212" y="927848"/>
                </a:cubicBezTo>
                <a:cubicBezTo>
                  <a:pt x="3746212" y="987501"/>
                  <a:pt x="3697853" y="1035860"/>
                  <a:pt x="3638200" y="1035860"/>
                </a:cubicBezTo>
                <a:lnTo>
                  <a:pt x="3222208" y="1035860"/>
                </a:lnTo>
                <a:lnTo>
                  <a:pt x="3222208" y="1327746"/>
                </a:lnTo>
                <a:lnTo>
                  <a:pt x="3638200" y="1327746"/>
                </a:lnTo>
                <a:cubicBezTo>
                  <a:pt x="3697853" y="1327746"/>
                  <a:pt x="3746212" y="1376105"/>
                  <a:pt x="3746212" y="1435758"/>
                </a:cubicBezTo>
                <a:cubicBezTo>
                  <a:pt x="3746212" y="1495411"/>
                  <a:pt x="3697853" y="1543770"/>
                  <a:pt x="3638200" y="1543770"/>
                </a:cubicBezTo>
                <a:lnTo>
                  <a:pt x="3222208" y="1543770"/>
                </a:lnTo>
                <a:lnTo>
                  <a:pt x="3222208" y="1835656"/>
                </a:lnTo>
                <a:lnTo>
                  <a:pt x="3638200" y="1835656"/>
                </a:lnTo>
                <a:cubicBezTo>
                  <a:pt x="3697853" y="1835656"/>
                  <a:pt x="3746212" y="1884015"/>
                  <a:pt x="3746212" y="1943668"/>
                </a:cubicBezTo>
                <a:cubicBezTo>
                  <a:pt x="3746212" y="2003321"/>
                  <a:pt x="3697853" y="2051680"/>
                  <a:pt x="3638200" y="2051680"/>
                </a:cubicBezTo>
                <a:lnTo>
                  <a:pt x="3222208" y="2051680"/>
                </a:lnTo>
                <a:lnTo>
                  <a:pt x="3222208" y="2343566"/>
                </a:lnTo>
                <a:lnTo>
                  <a:pt x="3638200" y="2343566"/>
                </a:lnTo>
                <a:cubicBezTo>
                  <a:pt x="3697853" y="2343566"/>
                  <a:pt x="3746212" y="2391925"/>
                  <a:pt x="3746212" y="2451578"/>
                </a:cubicBezTo>
                <a:cubicBezTo>
                  <a:pt x="3746212" y="2511231"/>
                  <a:pt x="3697853" y="2559590"/>
                  <a:pt x="3638200" y="2559590"/>
                </a:cubicBezTo>
                <a:lnTo>
                  <a:pt x="3222208" y="2559590"/>
                </a:lnTo>
                <a:lnTo>
                  <a:pt x="3222208" y="2851476"/>
                </a:lnTo>
                <a:lnTo>
                  <a:pt x="3638200" y="2851476"/>
                </a:lnTo>
                <a:cubicBezTo>
                  <a:pt x="3697853" y="2851476"/>
                  <a:pt x="3746212" y="2899835"/>
                  <a:pt x="3746212" y="2959488"/>
                </a:cubicBezTo>
                <a:cubicBezTo>
                  <a:pt x="3746212" y="3019141"/>
                  <a:pt x="3697853" y="3067500"/>
                  <a:pt x="3638200" y="3067500"/>
                </a:cubicBezTo>
                <a:lnTo>
                  <a:pt x="3222208" y="3067500"/>
                </a:lnTo>
                <a:lnTo>
                  <a:pt x="3222208" y="3251696"/>
                </a:lnTo>
                <a:lnTo>
                  <a:pt x="2996040" y="3251696"/>
                </a:lnTo>
                <a:lnTo>
                  <a:pt x="2996040" y="3695380"/>
                </a:lnTo>
                <a:cubicBezTo>
                  <a:pt x="2996040" y="3755033"/>
                  <a:pt x="2947681" y="3803392"/>
                  <a:pt x="2888028" y="3803392"/>
                </a:cubicBezTo>
                <a:cubicBezTo>
                  <a:pt x="2828375" y="3803392"/>
                  <a:pt x="2780016" y="3755033"/>
                  <a:pt x="2780016" y="3695380"/>
                </a:cubicBezTo>
                <a:lnTo>
                  <a:pt x="2780016" y="3251696"/>
                </a:lnTo>
                <a:lnTo>
                  <a:pt x="2488130" y="3251696"/>
                </a:lnTo>
                <a:lnTo>
                  <a:pt x="2488130" y="3695380"/>
                </a:lnTo>
                <a:cubicBezTo>
                  <a:pt x="2488130" y="3755033"/>
                  <a:pt x="2439771" y="3803392"/>
                  <a:pt x="2380118" y="3803392"/>
                </a:cubicBezTo>
                <a:cubicBezTo>
                  <a:pt x="2320465" y="3803392"/>
                  <a:pt x="2272106" y="3755033"/>
                  <a:pt x="2272106" y="3695380"/>
                </a:cubicBezTo>
                <a:lnTo>
                  <a:pt x="2272106" y="3251696"/>
                </a:lnTo>
                <a:lnTo>
                  <a:pt x="1980220" y="3251696"/>
                </a:lnTo>
                <a:lnTo>
                  <a:pt x="1980220" y="3695380"/>
                </a:lnTo>
                <a:cubicBezTo>
                  <a:pt x="1980220" y="3755033"/>
                  <a:pt x="1931861" y="3803392"/>
                  <a:pt x="1872208" y="3803392"/>
                </a:cubicBezTo>
                <a:cubicBezTo>
                  <a:pt x="1812555" y="3803392"/>
                  <a:pt x="1764196" y="3755033"/>
                  <a:pt x="1764196" y="3695380"/>
                </a:cubicBezTo>
                <a:lnTo>
                  <a:pt x="1764196" y="3251696"/>
                </a:lnTo>
                <a:lnTo>
                  <a:pt x="1472310" y="3251696"/>
                </a:lnTo>
                <a:lnTo>
                  <a:pt x="1472310" y="3695380"/>
                </a:lnTo>
                <a:cubicBezTo>
                  <a:pt x="1472310" y="3755033"/>
                  <a:pt x="1423951" y="3803392"/>
                  <a:pt x="1364298" y="3803392"/>
                </a:cubicBezTo>
                <a:cubicBezTo>
                  <a:pt x="1304645" y="3803392"/>
                  <a:pt x="1256286" y="3755033"/>
                  <a:pt x="1256286" y="3695380"/>
                </a:cubicBezTo>
                <a:lnTo>
                  <a:pt x="1256286" y="3251696"/>
                </a:lnTo>
                <a:lnTo>
                  <a:pt x="964400" y="3251696"/>
                </a:lnTo>
                <a:lnTo>
                  <a:pt x="964400" y="3695380"/>
                </a:lnTo>
                <a:cubicBezTo>
                  <a:pt x="964400" y="3755033"/>
                  <a:pt x="916041" y="3803392"/>
                  <a:pt x="856388" y="3803392"/>
                </a:cubicBezTo>
                <a:cubicBezTo>
                  <a:pt x="796735" y="3803392"/>
                  <a:pt x="748376" y="3755033"/>
                  <a:pt x="748376" y="3695380"/>
                </a:cubicBezTo>
                <a:lnTo>
                  <a:pt x="748376" y="3251696"/>
                </a:lnTo>
                <a:lnTo>
                  <a:pt x="522208" y="3251696"/>
                </a:lnTo>
                <a:lnTo>
                  <a:pt x="522208" y="3067500"/>
                </a:lnTo>
                <a:lnTo>
                  <a:pt x="108012" y="3067500"/>
                </a:lnTo>
                <a:cubicBezTo>
                  <a:pt x="48359" y="3067500"/>
                  <a:pt x="0" y="3019141"/>
                  <a:pt x="0" y="2959488"/>
                </a:cubicBezTo>
                <a:cubicBezTo>
                  <a:pt x="0" y="2899835"/>
                  <a:pt x="48359" y="2851476"/>
                  <a:pt x="108012" y="2851476"/>
                </a:cubicBezTo>
                <a:lnTo>
                  <a:pt x="522208" y="2851476"/>
                </a:lnTo>
                <a:lnTo>
                  <a:pt x="522208" y="2559590"/>
                </a:lnTo>
                <a:lnTo>
                  <a:pt x="108012" y="2559590"/>
                </a:lnTo>
                <a:cubicBezTo>
                  <a:pt x="48359" y="2559590"/>
                  <a:pt x="0" y="2511231"/>
                  <a:pt x="0" y="2451578"/>
                </a:cubicBezTo>
                <a:cubicBezTo>
                  <a:pt x="0" y="2391925"/>
                  <a:pt x="48359" y="2343566"/>
                  <a:pt x="108012" y="2343566"/>
                </a:cubicBezTo>
                <a:lnTo>
                  <a:pt x="522208" y="2343566"/>
                </a:lnTo>
                <a:lnTo>
                  <a:pt x="522208" y="2051680"/>
                </a:lnTo>
                <a:lnTo>
                  <a:pt x="108012" y="2051680"/>
                </a:lnTo>
                <a:cubicBezTo>
                  <a:pt x="48359" y="2051680"/>
                  <a:pt x="0" y="2003321"/>
                  <a:pt x="0" y="1943668"/>
                </a:cubicBezTo>
                <a:cubicBezTo>
                  <a:pt x="0" y="1884015"/>
                  <a:pt x="48359" y="1835656"/>
                  <a:pt x="108012" y="1835656"/>
                </a:cubicBezTo>
                <a:lnTo>
                  <a:pt x="522208" y="1835656"/>
                </a:lnTo>
                <a:lnTo>
                  <a:pt x="522208" y="1543770"/>
                </a:lnTo>
                <a:lnTo>
                  <a:pt x="108012" y="1543770"/>
                </a:lnTo>
                <a:cubicBezTo>
                  <a:pt x="48359" y="1543770"/>
                  <a:pt x="0" y="1495411"/>
                  <a:pt x="0" y="1435758"/>
                </a:cubicBezTo>
                <a:cubicBezTo>
                  <a:pt x="0" y="1376105"/>
                  <a:pt x="48359" y="1327746"/>
                  <a:pt x="108012" y="1327746"/>
                </a:cubicBezTo>
                <a:lnTo>
                  <a:pt x="522208" y="1327746"/>
                </a:lnTo>
                <a:lnTo>
                  <a:pt x="522208" y="1035860"/>
                </a:lnTo>
                <a:lnTo>
                  <a:pt x="108012" y="1035860"/>
                </a:lnTo>
                <a:cubicBezTo>
                  <a:pt x="48359" y="1035860"/>
                  <a:pt x="0" y="987501"/>
                  <a:pt x="0" y="927848"/>
                </a:cubicBezTo>
                <a:cubicBezTo>
                  <a:pt x="0" y="868195"/>
                  <a:pt x="48359" y="819836"/>
                  <a:pt x="108012" y="819836"/>
                </a:cubicBezTo>
                <a:lnTo>
                  <a:pt x="522208" y="819836"/>
                </a:lnTo>
                <a:lnTo>
                  <a:pt x="522208" y="551696"/>
                </a:lnTo>
                <a:lnTo>
                  <a:pt x="748376" y="551696"/>
                </a:lnTo>
                <a:lnTo>
                  <a:pt x="748376" y="108012"/>
                </a:lnTo>
                <a:cubicBezTo>
                  <a:pt x="748376" y="48359"/>
                  <a:pt x="796735" y="0"/>
                  <a:pt x="85638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84" name="Rounded Rectangle 36">
            <a:extLst>
              <a:ext uri="{FF2B5EF4-FFF2-40B4-BE49-F238E27FC236}">
                <a16:creationId xmlns:a16="http://schemas.microsoft.com/office/drawing/2014/main" id="{30FEC151-C967-4A27-94A8-9A381926238C}"/>
              </a:ext>
            </a:extLst>
          </p:cNvPr>
          <p:cNvSpPr/>
          <p:nvPr/>
        </p:nvSpPr>
        <p:spPr>
          <a:xfrm>
            <a:off x="4937801" y="3147084"/>
            <a:ext cx="292616" cy="292616"/>
          </a:xfrm>
          <a:custGeom>
            <a:avLst/>
            <a:gdLst/>
            <a:ahLst/>
            <a:cxnLst/>
            <a:rect l="l" t="t" r="r" b="b"/>
            <a:pathLst>
              <a:path w="3960440" h="3960000">
                <a:moveTo>
                  <a:pt x="2040553" y="2487578"/>
                </a:moveTo>
                <a:lnTo>
                  <a:pt x="2436788" y="2487578"/>
                </a:lnTo>
                <a:lnTo>
                  <a:pt x="2658362" y="2716282"/>
                </a:lnTo>
                <a:lnTo>
                  <a:pt x="2658362" y="2722019"/>
                </a:lnTo>
                <a:lnTo>
                  <a:pt x="3682589" y="2722019"/>
                </a:lnTo>
                <a:lnTo>
                  <a:pt x="3682589" y="2973647"/>
                </a:lnTo>
                <a:cubicBezTo>
                  <a:pt x="3682589" y="3329427"/>
                  <a:pt x="3403165" y="3617844"/>
                  <a:pt x="3058478" y="3617844"/>
                </a:cubicBezTo>
                <a:lnTo>
                  <a:pt x="2836348" y="3617844"/>
                </a:lnTo>
                <a:lnTo>
                  <a:pt x="2040553" y="2828984"/>
                </a:lnTo>
                <a:close/>
                <a:moveTo>
                  <a:pt x="2480470" y="2037646"/>
                </a:moveTo>
                <a:lnTo>
                  <a:pt x="3682589" y="2037646"/>
                </a:lnTo>
                <a:lnTo>
                  <a:pt x="3682589" y="2627897"/>
                </a:lnTo>
                <a:lnTo>
                  <a:pt x="2701691" y="2627897"/>
                </a:lnTo>
                <a:lnTo>
                  <a:pt x="2480470" y="2399556"/>
                </a:lnTo>
                <a:close/>
                <a:moveTo>
                  <a:pt x="277852" y="2032157"/>
                </a:moveTo>
                <a:lnTo>
                  <a:pt x="1469859" y="2032157"/>
                </a:lnTo>
                <a:lnTo>
                  <a:pt x="1469859" y="2433135"/>
                </a:lnTo>
                <a:lnTo>
                  <a:pt x="1243508" y="2665914"/>
                </a:lnTo>
                <a:lnTo>
                  <a:pt x="277852" y="2665914"/>
                </a:lnTo>
                <a:close/>
                <a:moveTo>
                  <a:pt x="1561047" y="1577230"/>
                </a:moveTo>
                <a:lnTo>
                  <a:pt x="2389282" y="1577230"/>
                </a:lnTo>
                <a:lnTo>
                  <a:pt x="2389282" y="2393455"/>
                </a:lnTo>
                <a:lnTo>
                  <a:pt x="2040553" y="2393455"/>
                </a:lnTo>
                <a:lnTo>
                  <a:pt x="2040553" y="2393242"/>
                </a:lnTo>
                <a:lnTo>
                  <a:pt x="1949365" y="2393242"/>
                </a:lnTo>
                <a:lnTo>
                  <a:pt x="1949365" y="2837263"/>
                </a:lnTo>
                <a:lnTo>
                  <a:pt x="1638253" y="3145665"/>
                </a:lnTo>
                <a:lnTo>
                  <a:pt x="1699845" y="3215109"/>
                </a:lnTo>
                <a:lnTo>
                  <a:pt x="1999134" y="2918427"/>
                </a:lnTo>
                <a:lnTo>
                  <a:pt x="2704701" y="3617844"/>
                </a:lnTo>
                <a:lnTo>
                  <a:pt x="1293570" y="3617844"/>
                </a:lnTo>
                <a:lnTo>
                  <a:pt x="1521789" y="3391613"/>
                </a:lnTo>
                <a:lnTo>
                  <a:pt x="1460198" y="3322169"/>
                </a:lnTo>
                <a:lnTo>
                  <a:pt x="1161922" y="3617844"/>
                </a:lnTo>
                <a:lnTo>
                  <a:pt x="901964" y="3617844"/>
                </a:lnTo>
                <a:cubicBezTo>
                  <a:pt x="557276" y="3617844"/>
                  <a:pt x="277852" y="3329427"/>
                  <a:pt x="277852" y="2973647"/>
                </a:cubicBezTo>
                <a:lnTo>
                  <a:pt x="277852" y="2760037"/>
                </a:lnTo>
                <a:lnTo>
                  <a:pt x="1277829" y="2760037"/>
                </a:lnTo>
                <a:lnTo>
                  <a:pt x="1277829" y="2756686"/>
                </a:lnTo>
                <a:lnTo>
                  <a:pt x="1281122" y="2760098"/>
                </a:lnTo>
                <a:lnTo>
                  <a:pt x="1550205" y="2483373"/>
                </a:lnTo>
                <a:lnTo>
                  <a:pt x="1561047" y="2483373"/>
                </a:lnTo>
                <a:close/>
                <a:moveTo>
                  <a:pt x="277852" y="1347784"/>
                </a:moveTo>
                <a:lnTo>
                  <a:pt x="1258750" y="1347784"/>
                </a:lnTo>
                <a:lnTo>
                  <a:pt x="1469859" y="1565687"/>
                </a:lnTo>
                <a:lnTo>
                  <a:pt x="1469859" y="1938035"/>
                </a:lnTo>
                <a:lnTo>
                  <a:pt x="277852" y="1938035"/>
                </a:lnTo>
                <a:close/>
                <a:moveTo>
                  <a:pt x="2716932" y="1309766"/>
                </a:moveTo>
                <a:lnTo>
                  <a:pt x="3682589" y="1309766"/>
                </a:lnTo>
                <a:lnTo>
                  <a:pt x="3682589" y="1943523"/>
                </a:lnTo>
                <a:lnTo>
                  <a:pt x="2480470" y="1943523"/>
                </a:lnTo>
                <a:lnTo>
                  <a:pt x="2480470" y="1552945"/>
                </a:lnTo>
                <a:close/>
                <a:moveTo>
                  <a:pt x="1271973" y="342156"/>
                </a:moveTo>
                <a:lnTo>
                  <a:pt x="2683108" y="342156"/>
                </a:lnTo>
                <a:lnTo>
                  <a:pt x="2481055" y="542449"/>
                </a:lnTo>
                <a:lnTo>
                  <a:pt x="2542646" y="611894"/>
                </a:lnTo>
                <a:lnTo>
                  <a:pt x="2814754" y="342156"/>
                </a:lnTo>
                <a:lnTo>
                  <a:pt x="3058478" y="342156"/>
                </a:lnTo>
                <a:cubicBezTo>
                  <a:pt x="3403165" y="342156"/>
                  <a:pt x="3682589" y="630573"/>
                  <a:pt x="3682589" y="986353"/>
                </a:cubicBezTo>
                <a:lnTo>
                  <a:pt x="3682589" y="1215643"/>
                </a:lnTo>
                <a:lnTo>
                  <a:pt x="2682612" y="1215643"/>
                </a:lnTo>
                <a:lnTo>
                  <a:pt x="2682612" y="1218994"/>
                </a:lnTo>
                <a:lnTo>
                  <a:pt x="2679318" y="1215582"/>
                </a:lnTo>
                <a:lnTo>
                  <a:pt x="2419183" y="1483107"/>
                </a:lnTo>
                <a:lnTo>
                  <a:pt x="2389282" y="1483107"/>
                </a:lnTo>
                <a:lnTo>
                  <a:pt x="2025002" y="1483107"/>
                </a:lnTo>
                <a:lnTo>
                  <a:pt x="2025002" y="1125027"/>
                </a:lnTo>
                <a:lnTo>
                  <a:pt x="2364590" y="788398"/>
                </a:lnTo>
                <a:lnTo>
                  <a:pt x="2302999" y="718953"/>
                </a:lnTo>
                <a:lnTo>
                  <a:pt x="1991052" y="1028180"/>
                </a:lnTo>
                <a:lnTo>
                  <a:pt x="1964027" y="1028180"/>
                </a:lnTo>
                <a:close/>
                <a:moveTo>
                  <a:pt x="901964" y="342156"/>
                </a:moveTo>
                <a:lnTo>
                  <a:pt x="1140326" y="342156"/>
                </a:lnTo>
                <a:lnTo>
                  <a:pt x="1933813" y="1128729"/>
                </a:lnTo>
                <a:lnTo>
                  <a:pt x="1933813" y="1483107"/>
                </a:lnTo>
                <a:lnTo>
                  <a:pt x="1561047" y="1483107"/>
                </a:lnTo>
                <a:lnTo>
                  <a:pt x="1561047" y="1479396"/>
                </a:lnTo>
                <a:lnTo>
                  <a:pt x="1515216" y="1479396"/>
                </a:lnTo>
                <a:lnTo>
                  <a:pt x="1302080" y="1259398"/>
                </a:lnTo>
                <a:lnTo>
                  <a:pt x="1302080" y="1253661"/>
                </a:lnTo>
                <a:lnTo>
                  <a:pt x="277852" y="1253661"/>
                </a:lnTo>
                <a:lnTo>
                  <a:pt x="277852" y="986353"/>
                </a:lnTo>
                <a:cubicBezTo>
                  <a:pt x="277852" y="630573"/>
                  <a:pt x="557276" y="342156"/>
                  <a:pt x="901964" y="342156"/>
                </a:cubicBezTo>
                <a:close/>
                <a:moveTo>
                  <a:pt x="600619" y="210035"/>
                </a:moveTo>
                <a:cubicBezTo>
                  <a:pt x="384918" y="210035"/>
                  <a:pt x="210058" y="384895"/>
                  <a:pt x="210058" y="600596"/>
                </a:cubicBezTo>
                <a:lnTo>
                  <a:pt x="210058" y="3359405"/>
                </a:lnTo>
                <a:cubicBezTo>
                  <a:pt x="210058" y="3575106"/>
                  <a:pt x="384918" y="3749966"/>
                  <a:pt x="600619" y="3749966"/>
                </a:cubicBezTo>
                <a:lnTo>
                  <a:pt x="3359821" y="3749966"/>
                </a:lnTo>
                <a:cubicBezTo>
                  <a:pt x="3575522" y="3749966"/>
                  <a:pt x="3750382" y="3575106"/>
                  <a:pt x="3750382" y="3359405"/>
                </a:cubicBezTo>
                <a:lnTo>
                  <a:pt x="3750382" y="600596"/>
                </a:lnTo>
                <a:cubicBezTo>
                  <a:pt x="3750382" y="384895"/>
                  <a:pt x="3575522" y="210035"/>
                  <a:pt x="3359821" y="210035"/>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85" name="Rounded Rectangle 1">
            <a:extLst>
              <a:ext uri="{FF2B5EF4-FFF2-40B4-BE49-F238E27FC236}">
                <a16:creationId xmlns:a16="http://schemas.microsoft.com/office/drawing/2014/main" id="{338265AF-AFB7-47BF-94D8-3BE29FEB5E4A}"/>
              </a:ext>
            </a:extLst>
          </p:cNvPr>
          <p:cNvSpPr>
            <a:spLocks noChangeAspect="1"/>
          </p:cNvSpPr>
          <p:nvPr/>
        </p:nvSpPr>
        <p:spPr>
          <a:xfrm>
            <a:off x="6846427" y="3993906"/>
            <a:ext cx="250053" cy="292615"/>
          </a:xfrm>
          <a:custGeom>
            <a:avLst/>
            <a:gdLst/>
            <a:ahLst/>
            <a:cxnLst/>
            <a:rect l="l" t="t" r="r" b="b"/>
            <a:pathLst>
              <a:path w="3384376" h="3960440">
                <a:moveTo>
                  <a:pt x="972100" y="3268048"/>
                </a:moveTo>
                <a:cubicBezTo>
                  <a:pt x="932335" y="3268048"/>
                  <a:pt x="900100" y="3300283"/>
                  <a:pt x="900100" y="3340048"/>
                </a:cubicBezTo>
                <a:cubicBezTo>
                  <a:pt x="900100" y="3379813"/>
                  <a:pt x="932335" y="3412048"/>
                  <a:pt x="972100" y="3412048"/>
                </a:cubicBezTo>
                <a:lnTo>
                  <a:pt x="2412276" y="3412048"/>
                </a:lnTo>
                <a:cubicBezTo>
                  <a:pt x="2452041" y="3412048"/>
                  <a:pt x="2484276" y="3379813"/>
                  <a:pt x="2484276" y="3340048"/>
                </a:cubicBezTo>
                <a:cubicBezTo>
                  <a:pt x="2484276" y="3300283"/>
                  <a:pt x="2452041" y="3268048"/>
                  <a:pt x="2412276" y="3268048"/>
                </a:cubicBezTo>
                <a:close/>
                <a:moveTo>
                  <a:pt x="972100" y="2907043"/>
                </a:moveTo>
                <a:cubicBezTo>
                  <a:pt x="932335" y="2907043"/>
                  <a:pt x="900100" y="2939278"/>
                  <a:pt x="900100" y="2979043"/>
                </a:cubicBezTo>
                <a:cubicBezTo>
                  <a:pt x="900100" y="3018808"/>
                  <a:pt x="932335" y="3051043"/>
                  <a:pt x="972100" y="3051043"/>
                </a:cubicBezTo>
                <a:lnTo>
                  <a:pt x="2412276" y="3051043"/>
                </a:lnTo>
                <a:cubicBezTo>
                  <a:pt x="2452041" y="3051043"/>
                  <a:pt x="2484276" y="3018808"/>
                  <a:pt x="2484276" y="2979043"/>
                </a:cubicBezTo>
                <a:cubicBezTo>
                  <a:pt x="2484276" y="2939278"/>
                  <a:pt x="2452041" y="2907043"/>
                  <a:pt x="2412276" y="2907043"/>
                </a:cubicBezTo>
                <a:close/>
                <a:moveTo>
                  <a:pt x="972100" y="2546038"/>
                </a:moveTo>
                <a:cubicBezTo>
                  <a:pt x="932335" y="2546038"/>
                  <a:pt x="900100" y="2578273"/>
                  <a:pt x="900100" y="2618038"/>
                </a:cubicBezTo>
                <a:cubicBezTo>
                  <a:pt x="900100" y="2657803"/>
                  <a:pt x="932335" y="2690038"/>
                  <a:pt x="972100" y="2690038"/>
                </a:cubicBezTo>
                <a:lnTo>
                  <a:pt x="2412276" y="2690038"/>
                </a:lnTo>
                <a:cubicBezTo>
                  <a:pt x="2452041" y="2690038"/>
                  <a:pt x="2484276" y="2657803"/>
                  <a:pt x="2484276" y="2618038"/>
                </a:cubicBezTo>
                <a:cubicBezTo>
                  <a:pt x="2484276" y="2578273"/>
                  <a:pt x="2452041" y="2546038"/>
                  <a:pt x="2412276" y="2546038"/>
                </a:cubicBezTo>
                <a:close/>
                <a:moveTo>
                  <a:pt x="972100" y="2185033"/>
                </a:moveTo>
                <a:cubicBezTo>
                  <a:pt x="932335" y="2185033"/>
                  <a:pt x="900100" y="2217268"/>
                  <a:pt x="900100" y="2257033"/>
                </a:cubicBezTo>
                <a:cubicBezTo>
                  <a:pt x="900100" y="2296798"/>
                  <a:pt x="932335" y="2329033"/>
                  <a:pt x="972100" y="2329033"/>
                </a:cubicBezTo>
                <a:lnTo>
                  <a:pt x="2412276" y="2329033"/>
                </a:lnTo>
                <a:cubicBezTo>
                  <a:pt x="2452041" y="2329033"/>
                  <a:pt x="2484276" y="2296798"/>
                  <a:pt x="2484276" y="2257033"/>
                </a:cubicBezTo>
                <a:cubicBezTo>
                  <a:pt x="2484276" y="2217268"/>
                  <a:pt x="2452041" y="2185033"/>
                  <a:pt x="2412276" y="2185033"/>
                </a:cubicBezTo>
                <a:close/>
                <a:moveTo>
                  <a:pt x="841537" y="1954564"/>
                </a:moveTo>
                <a:lnTo>
                  <a:pt x="2516747" y="1954564"/>
                </a:lnTo>
                <a:cubicBezTo>
                  <a:pt x="2669197" y="1954564"/>
                  <a:pt x="2792783" y="2078150"/>
                  <a:pt x="2792783" y="2230600"/>
                </a:cubicBezTo>
                <a:lnTo>
                  <a:pt x="2792783" y="3334712"/>
                </a:lnTo>
                <a:cubicBezTo>
                  <a:pt x="2792783" y="3487162"/>
                  <a:pt x="2669197" y="3610748"/>
                  <a:pt x="2516747" y="3610748"/>
                </a:cubicBezTo>
                <a:lnTo>
                  <a:pt x="841537" y="3610748"/>
                </a:lnTo>
                <a:cubicBezTo>
                  <a:pt x="689087" y="3610748"/>
                  <a:pt x="565501" y="3487162"/>
                  <a:pt x="565501" y="3334712"/>
                </a:cubicBezTo>
                <a:lnTo>
                  <a:pt x="565501" y="2230600"/>
                </a:lnTo>
                <a:cubicBezTo>
                  <a:pt x="565501" y="2078150"/>
                  <a:pt x="689087" y="1954564"/>
                  <a:pt x="841537" y="1954564"/>
                </a:cubicBezTo>
                <a:close/>
                <a:moveTo>
                  <a:pt x="744890" y="1859015"/>
                </a:moveTo>
                <a:cubicBezTo>
                  <a:pt x="574849" y="1859015"/>
                  <a:pt x="437004" y="1996860"/>
                  <a:pt x="437004" y="2166901"/>
                </a:cubicBezTo>
                <a:lnTo>
                  <a:pt x="437004" y="3398411"/>
                </a:lnTo>
                <a:cubicBezTo>
                  <a:pt x="437004" y="3568452"/>
                  <a:pt x="574849" y="3706297"/>
                  <a:pt x="744890" y="3706297"/>
                </a:cubicBezTo>
                <a:lnTo>
                  <a:pt x="2613394" y="3706297"/>
                </a:lnTo>
                <a:cubicBezTo>
                  <a:pt x="2783435" y="3706297"/>
                  <a:pt x="2921280" y="3568452"/>
                  <a:pt x="2921280" y="3398411"/>
                </a:cubicBezTo>
                <a:lnTo>
                  <a:pt x="2921280" y="2166901"/>
                </a:lnTo>
                <a:cubicBezTo>
                  <a:pt x="2921280" y="1996860"/>
                  <a:pt x="2783435" y="1859015"/>
                  <a:pt x="2613394" y="1859015"/>
                </a:cubicBezTo>
                <a:close/>
                <a:moveTo>
                  <a:pt x="469580" y="563704"/>
                </a:moveTo>
                <a:lnTo>
                  <a:pt x="469580" y="1047740"/>
                </a:lnTo>
                <a:lnTo>
                  <a:pt x="685604" y="1047740"/>
                </a:lnTo>
                <a:lnTo>
                  <a:pt x="685604" y="563704"/>
                </a:lnTo>
                <a:close/>
                <a:moveTo>
                  <a:pt x="2989860" y="347680"/>
                </a:moveTo>
                <a:lnTo>
                  <a:pt x="2989860" y="831716"/>
                </a:lnTo>
                <a:lnTo>
                  <a:pt x="3205884" y="831716"/>
                </a:lnTo>
                <a:lnTo>
                  <a:pt x="3205884" y="347680"/>
                </a:lnTo>
                <a:close/>
                <a:moveTo>
                  <a:pt x="2709828" y="347680"/>
                </a:moveTo>
                <a:lnTo>
                  <a:pt x="2709828" y="831716"/>
                </a:lnTo>
                <a:lnTo>
                  <a:pt x="2925852" y="831716"/>
                </a:lnTo>
                <a:lnTo>
                  <a:pt x="2925852" y="347680"/>
                </a:lnTo>
                <a:close/>
                <a:moveTo>
                  <a:pt x="2149766" y="347680"/>
                </a:moveTo>
                <a:lnTo>
                  <a:pt x="2149766" y="831716"/>
                </a:lnTo>
                <a:lnTo>
                  <a:pt x="2365790" y="831716"/>
                </a:lnTo>
                <a:lnTo>
                  <a:pt x="2365790" y="347680"/>
                </a:lnTo>
                <a:close/>
                <a:moveTo>
                  <a:pt x="1309673" y="347680"/>
                </a:moveTo>
                <a:lnTo>
                  <a:pt x="1309673" y="831716"/>
                </a:lnTo>
                <a:lnTo>
                  <a:pt x="1525697" y="831716"/>
                </a:lnTo>
                <a:lnTo>
                  <a:pt x="1525697" y="347680"/>
                </a:lnTo>
                <a:close/>
                <a:moveTo>
                  <a:pt x="749611" y="347680"/>
                </a:moveTo>
                <a:lnTo>
                  <a:pt x="749611" y="831716"/>
                </a:lnTo>
                <a:lnTo>
                  <a:pt x="965635" y="831716"/>
                </a:lnTo>
                <a:lnTo>
                  <a:pt x="965635" y="347680"/>
                </a:lnTo>
                <a:close/>
                <a:moveTo>
                  <a:pt x="2429797" y="183644"/>
                </a:moveTo>
                <a:lnTo>
                  <a:pt x="2429797" y="831716"/>
                </a:lnTo>
                <a:lnTo>
                  <a:pt x="2645821" y="831716"/>
                </a:lnTo>
                <a:lnTo>
                  <a:pt x="2645821" y="183644"/>
                </a:lnTo>
                <a:close/>
                <a:moveTo>
                  <a:pt x="1869735" y="183644"/>
                </a:moveTo>
                <a:lnTo>
                  <a:pt x="1869735" y="831716"/>
                </a:lnTo>
                <a:lnTo>
                  <a:pt x="2085759" y="831716"/>
                </a:lnTo>
                <a:lnTo>
                  <a:pt x="2085759" y="183644"/>
                </a:lnTo>
                <a:close/>
                <a:moveTo>
                  <a:pt x="1589704" y="183644"/>
                </a:moveTo>
                <a:lnTo>
                  <a:pt x="1589704" y="831716"/>
                </a:lnTo>
                <a:lnTo>
                  <a:pt x="1805728" y="831716"/>
                </a:lnTo>
                <a:lnTo>
                  <a:pt x="1805728" y="183644"/>
                </a:lnTo>
                <a:close/>
                <a:moveTo>
                  <a:pt x="1029642" y="183644"/>
                </a:moveTo>
                <a:lnTo>
                  <a:pt x="1029642" y="831716"/>
                </a:lnTo>
                <a:lnTo>
                  <a:pt x="1245666" y="831716"/>
                </a:lnTo>
                <a:lnTo>
                  <a:pt x="1245666" y="183644"/>
                </a:lnTo>
                <a:close/>
                <a:moveTo>
                  <a:pt x="833415" y="0"/>
                </a:moveTo>
                <a:lnTo>
                  <a:pt x="3201315" y="0"/>
                </a:lnTo>
                <a:cubicBezTo>
                  <a:pt x="3302417" y="0"/>
                  <a:pt x="3384376" y="81959"/>
                  <a:pt x="3384376" y="183061"/>
                </a:cubicBezTo>
                <a:lnTo>
                  <a:pt x="3384376" y="1119748"/>
                </a:lnTo>
                <a:lnTo>
                  <a:pt x="3190996" y="1119748"/>
                </a:lnTo>
                <a:lnTo>
                  <a:pt x="3190996" y="1664196"/>
                </a:lnTo>
                <a:lnTo>
                  <a:pt x="3384376" y="1664196"/>
                </a:lnTo>
                <a:lnTo>
                  <a:pt x="3384376" y="3777379"/>
                </a:lnTo>
                <a:cubicBezTo>
                  <a:pt x="3384376" y="3878481"/>
                  <a:pt x="3302417" y="3960440"/>
                  <a:pt x="3201315" y="3960440"/>
                </a:cubicBezTo>
                <a:lnTo>
                  <a:pt x="183061" y="3960440"/>
                </a:lnTo>
                <a:cubicBezTo>
                  <a:pt x="81959" y="3960440"/>
                  <a:pt x="0" y="3878481"/>
                  <a:pt x="0" y="3777379"/>
                </a:cubicBezTo>
                <a:lnTo>
                  <a:pt x="0" y="1477908"/>
                </a:lnTo>
                <a:lnTo>
                  <a:pt x="130324" y="1477908"/>
                </a:lnTo>
                <a:lnTo>
                  <a:pt x="130324" y="1189876"/>
                </a:lnTo>
                <a:lnTo>
                  <a:pt x="0" y="1189876"/>
                </a:lnTo>
                <a:lnTo>
                  <a:pt x="0" y="83341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86" name="Oval 21">
            <a:extLst>
              <a:ext uri="{FF2B5EF4-FFF2-40B4-BE49-F238E27FC236}">
                <a16:creationId xmlns:a16="http://schemas.microsoft.com/office/drawing/2014/main" id="{F5F43BC5-2C7E-4FF4-93F6-3E18135107C1}"/>
              </a:ext>
            </a:extLst>
          </p:cNvPr>
          <p:cNvSpPr/>
          <p:nvPr/>
        </p:nvSpPr>
        <p:spPr>
          <a:xfrm rot="20700000">
            <a:off x="6372342" y="5956646"/>
            <a:ext cx="317202" cy="278005"/>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93" name="Freeform: Shape 21">
            <a:extLst>
              <a:ext uri="{FF2B5EF4-FFF2-40B4-BE49-F238E27FC236}">
                <a16:creationId xmlns:a16="http://schemas.microsoft.com/office/drawing/2014/main" id="{91BAE5CD-5B6E-4DFA-B1D2-0C79090B1F6A}"/>
              </a:ext>
            </a:extLst>
          </p:cNvPr>
          <p:cNvSpPr/>
          <p:nvPr/>
        </p:nvSpPr>
        <p:spPr>
          <a:xfrm>
            <a:off x="3495362" y="5442380"/>
            <a:ext cx="1273265" cy="1388554"/>
          </a:xfrm>
          <a:custGeom>
            <a:avLst/>
            <a:gdLst>
              <a:gd name="connsiteX0" fmla="*/ 558881 w 3049521"/>
              <a:gd name="connsiteY0" fmla="*/ 430949 h 3325642"/>
              <a:gd name="connsiteX1" fmla="*/ 574279 w 3049521"/>
              <a:gd name="connsiteY1" fmla="*/ 436548 h 3325642"/>
              <a:gd name="connsiteX2" fmla="*/ 787052 w 3049521"/>
              <a:gd name="connsiteY2" fmla="*/ 528937 h 3325642"/>
              <a:gd name="connsiteX3" fmla="*/ 953282 w 3049521"/>
              <a:gd name="connsiteY3" fmla="*/ 461745 h 3325642"/>
              <a:gd name="connsiteX4" fmla="*/ 979878 w 3049521"/>
              <a:gd name="connsiteY4" fmla="*/ 435148 h 3325642"/>
              <a:gd name="connsiteX5" fmla="*/ 989327 w 3049521"/>
              <a:gd name="connsiteY5" fmla="*/ 431299 h 3325642"/>
              <a:gd name="connsiteX6" fmla="*/ 1260544 w 3049521"/>
              <a:gd name="connsiteY6" fmla="*/ 500940 h 3325642"/>
              <a:gd name="connsiteX7" fmla="*/ 1374629 w 3049521"/>
              <a:gd name="connsiteY7" fmla="*/ 576531 h 3325642"/>
              <a:gd name="connsiteX8" fmla="*/ 1405776 w 3049521"/>
              <a:gd name="connsiteY8" fmla="*/ 652471 h 3325642"/>
              <a:gd name="connsiteX9" fmla="*/ 1405426 w 3049521"/>
              <a:gd name="connsiteY9" fmla="*/ 867695 h 3325642"/>
              <a:gd name="connsiteX10" fmla="*/ 1404726 w 3049521"/>
              <a:gd name="connsiteY10" fmla="*/ 1147310 h 3325642"/>
              <a:gd name="connsiteX11" fmla="*/ 1404726 w 3049521"/>
              <a:gd name="connsiteY11" fmla="*/ 1162708 h 3325642"/>
              <a:gd name="connsiteX12" fmla="*/ 1409625 w 3049521"/>
              <a:gd name="connsiteY12" fmla="*/ 1153609 h 3325642"/>
              <a:gd name="connsiteX13" fmla="*/ 1542608 w 3049521"/>
              <a:gd name="connsiteY13" fmla="*/ 843198 h 3325642"/>
              <a:gd name="connsiteX14" fmla="*/ 1600351 w 3049521"/>
              <a:gd name="connsiteY14" fmla="*/ 778456 h 3325642"/>
              <a:gd name="connsiteX15" fmla="*/ 1624148 w 3049521"/>
              <a:gd name="connsiteY15" fmla="*/ 756408 h 3325642"/>
              <a:gd name="connsiteX16" fmla="*/ 1701489 w 3049521"/>
              <a:gd name="connsiteY16" fmla="*/ 703915 h 3325642"/>
              <a:gd name="connsiteX17" fmla="*/ 1848820 w 3049521"/>
              <a:gd name="connsiteY17" fmla="*/ 651071 h 3325642"/>
              <a:gd name="connsiteX18" fmla="*/ 1875417 w 3049521"/>
              <a:gd name="connsiteY18" fmla="*/ 658071 h 3325642"/>
              <a:gd name="connsiteX19" fmla="*/ 2040947 w 3049521"/>
              <a:gd name="connsiteY19" fmla="*/ 734361 h 3325642"/>
              <a:gd name="connsiteX20" fmla="*/ 2241472 w 3049521"/>
              <a:gd name="connsiteY20" fmla="*/ 666470 h 3325642"/>
              <a:gd name="connsiteX21" fmla="*/ 2263519 w 3049521"/>
              <a:gd name="connsiteY21" fmla="*/ 644072 h 3325642"/>
              <a:gd name="connsiteX22" fmla="*/ 2283467 w 3049521"/>
              <a:gd name="connsiteY22" fmla="*/ 637423 h 3325642"/>
              <a:gd name="connsiteX23" fmla="*/ 2530536 w 3049521"/>
              <a:gd name="connsiteY23" fmla="*/ 720363 h 3325642"/>
              <a:gd name="connsiteX24" fmla="*/ 2617325 w 3049521"/>
              <a:gd name="connsiteY24" fmla="*/ 806802 h 3325642"/>
              <a:gd name="connsiteX25" fmla="*/ 2651971 w 3049521"/>
              <a:gd name="connsiteY25" fmla="*/ 904790 h 3325642"/>
              <a:gd name="connsiteX26" fmla="*/ 2822400 w 3049521"/>
              <a:gd name="connsiteY26" fmla="*/ 1482218 h 3325642"/>
              <a:gd name="connsiteX27" fmla="*/ 2883992 w 3049521"/>
              <a:gd name="connsiteY27" fmla="*/ 1692192 h 3325642"/>
              <a:gd name="connsiteX28" fmla="*/ 2896240 w 3049521"/>
              <a:gd name="connsiteY28" fmla="*/ 1701291 h 3325642"/>
              <a:gd name="connsiteX29" fmla="*/ 2988979 w 3049521"/>
              <a:gd name="connsiteY29" fmla="*/ 1700941 h 3325642"/>
              <a:gd name="connsiteX30" fmla="*/ 3049521 w 3049521"/>
              <a:gd name="connsiteY30" fmla="*/ 1761134 h 3325642"/>
              <a:gd name="connsiteX31" fmla="*/ 3049521 w 3049521"/>
              <a:gd name="connsiteY31" fmla="*/ 2964984 h 3325642"/>
              <a:gd name="connsiteX32" fmla="*/ 3049521 w 3049521"/>
              <a:gd name="connsiteY32" fmla="*/ 3247749 h 3325642"/>
              <a:gd name="connsiteX33" fmla="*/ 3006477 w 3049521"/>
              <a:gd name="connsiteY33" fmla="*/ 3303042 h 3325642"/>
              <a:gd name="connsiteX34" fmla="*/ 2945934 w 3049521"/>
              <a:gd name="connsiteY34" fmla="*/ 3273996 h 3325642"/>
              <a:gd name="connsiteX35" fmla="*/ 2939635 w 3049521"/>
              <a:gd name="connsiteY35" fmla="*/ 3243550 h 3325642"/>
              <a:gd name="connsiteX36" fmla="*/ 2939635 w 3049521"/>
              <a:gd name="connsiteY36" fmla="*/ 1827275 h 3325642"/>
              <a:gd name="connsiteX37" fmla="*/ 2939635 w 3049521"/>
              <a:gd name="connsiteY37" fmla="*/ 1810828 h 3325642"/>
              <a:gd name="connsiteX38" fmla="*/ 2886792 w 3049521"/>
              <a:gd name="connsiteY38" fmla="*/ 1811178 h 3325642"/>
              <a:gd name="connsiteX39" fmla="*/ 2878743 w 3049521"/>
              <a:gd name="connsiteY39" fmla="*/ 1818527 h 3325642"/>
              <a:gd name="connsiteX40" fmla="*/ 2783555 w 3049521"/>
              <a:gd name="connsiteY40" fmla="*/ 1869620 h 3325642"/>
              <a:gd name="connsiteX41" fmla="*/ 2675418 w 3049521"/>
              <a:gd name="connsiteY41" fmla="*/ 1788080 h 3325642"/>
              <a:gd name="connsiteX42" fmla="*/ 2625374 w 3049521"/>
              <a:gd name="connsiteY42" fmla="*/ 1619751 h 3325642"/>
              <a:gd name="connsiteX43" fmla="*/ 2471743 w 3049521"/>
              <a:gd name="connsiteY43" fmla="*/ 1096566 h 3325642"/>
              <a:gd name="connsiteX44" fmla="*/ 2457395 w 3049521"/>
              <a:gd name="connsiteY44" fmla="*/ 1085718 h 3325642"/>
              <a:gd name="connsiteX45" fmla="*/ 2365356 w 3049521"/>
              <a:gd name="connsiteY45" fmla="*/ 1086067 h 3325642"/>
              <a:gd name="connsiteX46" fmla="*/ 2706564 w 3049521"/>
              <a:gd name="connsiteY46" fmla="*/ 2519140 h 3325642"/>
              <a:gd name="connsiteX47" fmla="*/ 2397202 w 3049521"/>
              <a:gd name="connsiteY47" fmla="*/ 2519140 h 3325642"/>
              <a:gd name="connsiteX48" fmla="*/ 2397202 w 3049521"/>
              <a:gd name="connsiteY48" fmla="*/ 2533138 h 3325642"/>
              <a:gd name="connsiteX49" fmla="*/ 2397202 w 3049521"/>
              <a:gd name="connsiteY49" fmla="*/ 3193856 h 3325642"/>
              <a:gd name="connsiteX50" fmla="*/ 2285216 w 3049521"/>
              <a:gd name="connsiteY50" fmla="*/ 3324390 h 3325642"/>
              <a:gd name="connsiteX51" fmla="*/ 2173230 w 3049521"/>
              <a:gd name="connsiteY51" fmla="*/ 3281345 h 3325642"/>
              <a:gd name="connsiteX52" fmla="*/ 2141734 w 3049521"/>
              <a:gd name="connsiteY52" fmla="*/ 3193506 h 3325642"/>
              <a:gd name="connsiteX53" fmla="*/ 2142084 w 3049521"/>
              <a:gd name="connsiteY53" fmla="*/ 2535238 h 3325642"/>
              <a:gd name="connsiteX54" fmla="*/ 2142084 w 3049521"/>
              <a:gd name="connsiteY54" fmla="*/ 2520889 h 3325642"/>
              <a:gd name="connsiteX55" fmla="*/ 2011200 w 3049521"/>
              <a:gd name="connsiteY55" fmla="*/ 2520889 h 3325642"/>
              <a:gd name="connsiteX56" fmla="*/ 2011200 w 3049521"/>
              <a:gd name="connsiteY56" fmla="*/ 2534188 h 3325642"/>
              <a:gd name="connsiteX57" fmla="*/ 2011200 w 3049521"/>
              <a:gd name="connsiteY57" fmla="*/ 3190356 h 3325642"/>
              <a:gd name="connsiteX58" fmla="*/ 1956607 w 3049521"/>
              <a:gd name="connsiteY58" fmla="*/ 3301993 h 3325642"/>
              <a:gd name="connsiteX59" fmla="*/ 1805426 w 3049521"/>
              <a:gd name="connsiteY59" fmla="*/ 3299193 h 3325642"/>
              <a:gd name="connsiteX60" fmla="*/ 1755032 w 3049521"/>
              <a:gd name="connsiteY60" fmla="*/ 3190706 h 3325642"/>
              <a:gd name="connsiteX61" fmla="*/ 1755032 w 3049521"/>
              <a:gd name="connsiteY61" fmla="*/ 2534538 h 3325642"/>
              <a:gd name="connsiteX62" fmla="*/ 1755032 w 3049521"/>
              <a:gd name="connsiteY62" fmla="*/ 2519840 h 3325642"/>
              <a:gd name="connsiteX63" fmla="*/ 1445321 w 3049521"/>
              <a:gd name="connsiteY63" fmla="*/ 2519840 h 3325642"/>
              <a:gd name="connsiteX64" fmla="*/ 1786878 w 3049521"/>
              <a:gd name="connsiteY64" fmla="*/ 1086417 h 3325642"/>
              <a:gd name="connsiteX65" fmla="*/ 1690990 w 3049521"/>
              <a:gd name="connsiteY65" fmla="*/ 1086767 h 3325642"/>
              <a:gd name="connsiteX66" fmla="*/ 1683291 w 3049521"/>
              <a:gd name="connsiteY66" fmla="*/ 1094816 h 3325642"/>
              <a:gd name="connsiteX67" fmla="*/ 1603851 w 3049521"/>
              <a:gd name="connsiteY67" fmla="*/ 1279594 h 3325642"/>
              <a:gd name="connsiteX68" fmla="*/ 1410325 w 3049521"/>
              <a:gd name="connsiteY68" fmla="*/ 1731387 h 3325642"/>
              <a:gd name="connsiteX69" fmla="*/ 1405426 w 3049521"/>
              <a:gd name="connsiteY69" fmla="*/ 1757634 h 3325642"/>
              <a:gd name="connsiteX70" fmla="*/ 1387928 w 3049521"/>
              <a:gd name="connsiteY70" fmla="*/ 1833575 h 3325642"/>
              <a:gd name="connsiteX71" fmla="*/ 1239196 w 3049521"/>
              <a:gd name="connsiteY71" fmla="*/ 1875919 h 3325642"/>
              <a:gd name="connsiteX72" fmla="*/ 1175854 w 3049521"/>
              <a:gd name="connsiteY72" fmla="*/ 1766383 h 3325642"/>
              <a:gd name="connsiteX73" fmla="*/ 1175854 w 3049521"/>
              <a:gd name="connsiteY73" fmla="*/ 895691 h 3325642"/>
              <a:gd name="connsiteX74" fmla="*/ 1175854 w 3049521"/>
              <a:gd name="connsiteY74" fmla="*/ 880643 h 3325642"/>
              <a:gd name="connsiteX75" fmla="*/ 1112512 w 3049521"/>
              <a:gd name="connsiteY75" fmla="*/ 880643 h 3325642"/>
              <a:gd name="connsiteX76" fmla="*/ 1112512 w 3049521"/>
              <a:gd name="connsiteY76" fmla="*/ 892542 h 3325642"/>
              <a:gd name="connsiteX77" fmla="*/ 1112512 w 3049521"/>
              <a:gd name="connsiteY77" fmla="*/ 1520364 h 3325642"/>
              <a:gd name="connsiteX78" fmla="*/ 1114612 w 3049521"/>
              <a:gd name="connsiteY78" fmla="*/ 3141012 h 3325642"/>
              <a:gd name="connsiteX79" fmla="*/ 1029572 w 3049521"/>
              <a:gd name="connsiteY79" fmla="*/ 3278895 h 3325642"/>
              <a:gd name="connsiteX80" fmla="*/ 859843 w 3049521"/>
              <a:gd name="connsiteY80" fmla="*/ 3243200 h 3325642"/>
              <a:gd name="connsiteX81" fmla="*/ 822748 w 3049521"/>
              <a:gd name="connsiteY81" fmla="*/ 3139613 h 3325642"/>
              <a:gd name="connsiteX82" fmla="*/ 822748 w 3049521"/>
              <a:gd name="connsiteY82" fmla="*/ 1926313 h 3325642"/>
              <a:gd name="connsiteX83" fmla="*/ 822748 w 3049521"/>
              <a:gd name="connsiteY83" fmla="*/ 1911265 h 3325642"/>
              <a:gd name="connsiteX84" fmla="*/ 727910 w 3049521"/>
              <a:gd name="connsiteY84" fmla="*/ 1911265 h 3325642"/>
              <a:gd name="connsiteX85" fmla="*/ 727910 w 3049521"/>
              <a:gd name="connsiteY85" fmla="*/ 1925613 h 3325642"/>
              <a:gd name="connsiteX86" fmla="*/ 727910 w 3049521"/>
              <a:gd name="connsiteY86" fmla="*/ 3150811 h 3325642"/>
              <a:gd name="connsiteX87" fmla="*/ 594926 w 3049521"/>
              <a:gd name="connsiteY87" fmla="*/ 3292544 h 3325642"/>
              <a:gd name="connsiteX88" fmla="*/ 437096 w 3049521"/>
              <a:gd name="connsiteY88" fmla="*/ 3159910 h 3325642"/>
              <a:gd name="connsiteX89" fmla="*/ 437096 w 3049521"/>
              <a:gd name="connsiteY89" fmla="*/ 3150461 h 3325642"/>
              <a:gd name="connsiteX90" fmla="*/ 437096 w 3049521"/>
              <a:gd name="connsiteY90" fmla="*/ 1546610 h 3325642"/>
              <a:gd name="connsiteX91" fmla="*/ 438496 w 3049521"/>
              <a:gd name="connsiteY91" fmla="*/ 895691 h 3325642"/>
              <a:gd name="connsiteX92" fmla="*/ 438496 w 3049521"/>
              <a:gd name="connsiteY92" fmla="*/ 880293 h 3325642"/>
              <a:gd name="connsiteX93" fmla="*/ 375153 w 3049521"/>
              <a:gd name="connsiteY93" fmla="*/ 880293 h 3325642"/>
              <a:gd name="connsiteX94" fmla="*/ 375153 w 3049521"/>
              <a:gd name="connsiteY94" fmla="*/ 894991 h 3325642"/>
              <a:gd name="connsiteX95" fmla="*/ 375153 w 3049521"/>
              <a:gd name="connsiteY95" fmla="*/ 1768833 h 3325642"/>
              <a:gd name="connsiteX96" fmla="*/ 310761 w 3049521"/>
              <a:gd name="connsiteY96" fmla="*/ 1877669 h 3325642"/>
              <a:gd name="connsiteX97" fmla="*/ 181977 w 3049521"/>
              <a:gd name="connsiteY97" fmla="*/ 1858072 h 3325642"/>
              <a:gd name="connsiteX98" fmla="*/ 168329 w 3049521"/>
              <a:gd name="connsiteY98" fmla="*/ 1852822 h 3325642"/>
              <a:gd name="connsiteX99" fmla="*/ 110236 w 3049521"/>
              <a:gd name="connsiteY99" fmla="*/ 1852472 h 3325642"/>
              <a:gd name="connsiteX100" fmla="*/ 110236 w 3049521"/>
              <a:gd name="connsiteY100" fmla="*/ 1867520 h 3325642"/>
              <a:gd name="connsiteX101" fmla="*/ 110236 w 3049521"/>
              <a:gd name="connsiteY101" fmla="*/ 3240400 h 3325642"/>
              <a:gd name="connsiteX102" fmla="*/ 78390 w 3049521"/>
              <a:gd name="connsiteY102" fmla="*/ 3298843 h 3325642"/>
              <a:gd name="connsiteX103" fmla="*/ 0 w 3049521"/>
              <a:gd name="connsiteY103" fmla="*/ 3251949 h 3325642"/>
              <a:gd name="connsiteX104" fmla="*/ 0 w 3049521"/>
              <a:gd name="connsiteY104" fmla="*/ 3245650 h 3325642"/>
              <a:gd name="connsiteX105" fmla="*/ 0 w 3049521"/>
              <a:gd name="connsiteY105" fmla="*/ 1794730 h 3325642"/>
              <a:gd name="connsiteX106" fmla="*/ 47244 w 3049521"/>
              <a:gd name="connsiteY106" fmla="*/ 1736987 h 3325642"/>
              <a:gd name="connsiteX107" fmla="*/ 72091 w 3049521"/>
              <a:gd name="connsiteY107" fmla="*/ 1734187 h 3325642"/>
              <a:gd name="connsiteX108" fmla="*/ 145582 w 3049521"/>
              <a:gd name="connsiteY108" fmla="*/ 1734187 h 3325642"/>
              <a:gd name="connsiteX109" fmla="*/ 145932 w 3049521"/>
              <a:gd name="connsiteY109" fmla="*/ 1721939 h 3325642"/>
              <a:gd name="connsiteX110" fmla="*/ 145932 w 3049521"/>
              <a:gd name="connsiteY110" fmla="*/ 890442 h 3325642"/>
              <a:gd name="connsiteX111" fmla="*/ 144882 w 3049521"/>
              <a:gd name="connsiteY111" fmla="*/ 659470 h 3325642"/>
              <a:gd name="connsiteX112" fmla="*/ 191426 w 3049521"/>
              <a:gd name="connsiteY112" fmla="*/ 561483 h 3325642"/>
              <a:gd name="connsiteX113" fmla="*/ 334908 w 3049521"/>
              <a:gd name="connsiteY113" fmla="*/ 483092 h 3325642"/>
              <a:gd name="connsiteX114" fmla="*/ 558881 w 3049521"/>
              <a:gd name="connsiteY114" fmla="*/ 430949 h 3325642"/>
              <a:gd name="connsiteX115" fmla="*/ 2051794 w 3049521"/>
              <a:gd name="connsiteY115" fmla="*/ 125716 h 3325642"/>
              <a:gd name="connsiteX116" fmla="*/ 2215574 w 3049521"/>
              <a:gd name="connsiteY116" fmla="*/ 252750 h 3325642"/>
              <a:gd name="connsiteX117" fmla="*/ 2221874 w 3049521"/>
              <a:gd name="connsiteY117" fmla="*/ 262899 h 3325642"/>
              <a:gd name="connsiteX118" fmla="*/ 2310762 w 3049521"/>
              <a:gd name="connsiteY118" fmla="*/ 467974 h 3325642"/>
              <a:gd name="connsiteX119" fmla="*/ 2102188 w 3049521"/>
              <a:gd name="connsiteY119" fmla="*/ 698945 h 3325642"/>
              <a:gd name="connsiteX120" fmla="*/ 2063343 w 3049521"/>
              <a:gd name="connsiteY120" fmla="*/ 702094 h 3325642"/>
              <a:gd name="connsiteX121" fmla="*/ 1816974 w 3049521"/>
              <a:gd name="connsiteY121" fmla="*/ 479172 h 3325642"/>
              <a:gd name="connsiteX122" fmla="*/ 1902013 w 3049521"/>
              <a:gd name="connsiteY122" fmla="*/ 266049 h 3325642"/>
              <a:gd name="connsiteX123" fmla="*/ 1912162 w 3049521"/>
              <a:gd name="connsiteY123" fmla="*/ 248901 h 3325642"/>
              <a:gd name="connsiteX124" fmla="*/ 2051794 w 3049521"/>
              <a:gd name="connsiteY124" fmla="*/ 125716 h 3325642"/>
              <a:gd name="connsiteX125" fmla="*/ 782853 w 3049521"/>
              <a:gd name="connsiteY125" fmla="*/ 81 h 3325642"/>
              <a:gd name="connsiteX126" fmla="*/ 1023623 w 3049521"/>
              <a:gd name="connsiteY126" fmla="*/ 254850 h 3325642"/>
              <a:gd name="connsiteX127" fmla="*/ 776203 w 3049521"/>
              <a:gd name="connsiteY127" fmla="*/ 495620 h 3325642"/>
              <a:gd name="connsiteX128" fmla="*/ 528084 w 3049521"/>
              <a:gd name="connsiteY128" fmla="*/ 248201 h 3325642"/>
              <a:gd name="connsiteX129" fmla="*/ 782853 w 3049521"/>
              <a:gd name="connsiteY129" fmla="*/ 81 h 332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3049521" h="3325642">
                <a:moveTo>
                  <a:pt x="558881" y="430949"/>
                </a:moveTo>
                <a:cubicBezTo>
                  <a:pt x="565530" y="429899"/>
                  <a:pt x="569729" y="431299"/>
                  <a:pt x="574279" y="436548"/>
                </a:cubicBezTo>
                <a:cubicBezTo>
                  <a:pt x="630622" y="500590"/>
                  <a:pt x="702013" y="531736"/>
                  <a:pt x="787052" y="528937"/>
                </a:cubicBezTo>
                <a:cubicBezTo>
                  <a:pt x="850394" y="526837"/>
                  <a:pt x="906037" y="504090"/>
                  <a:pt x="953282" y="461745"/>
                </a:cubicBezTo>
                <a:cubicBezTo>
                  <a:pt x="962730" y="453346"/>
                  <a:pt x="970779" y="443547"/>
                  <a:pt x="979878" y="435148"/>
                </a:cubicBezTo>
                <a:cubicBezTo>
                  <a:pt x="982328" y="433049"/>
                  <a:pt x="986527" y="430599"/>
                  <a:pt x="989327" y="431299"/>
                </a:cubicBezTo>
                <a:cubicBezTo>
                  <a:pt x="1082416" y="443547"/>
                  <a:pt x="1173754" y="463495"/>
                  <a:pt x="1260544" y="500940"/>
                </a:cubicBezTo>
                <a:cubicBezTo>
                  <a:pt x="1302888" y="519138"/>
                  <a:pt x="1343133" y="541885"/>
                  <a:pt x="1374629" y="576531"/>
                </a:cubicBezTo>
                <a:cubicBezTo>
                  <a:pt x="1394227" y="597878"/>
                  <a:pt x="1406125" y="622025"/>
                  <a:pt x="1405776" y="652471"/>
                </a:cubicBezTo>
                <a:cubicBezTo>
                  <a:pt x="1405076" y="724212"/>
                  <a:pt x="1405776" y="795953"/>
                  <a:pt x="1405426" y="867695"/>
                </a:cubicBezTo>
                <a:cubicBezTo>
                  <a:pt x="1405426" y="960783"/>
                  <a:pt x="1405076" y="1054222"/>
                  <a:pt x="1404726" y="1147310"/>
                </a:cubicBezTo>
                <a:cubicBezTo>
                  <a:pt x="1404726" y="1151509"/>
                  <a:pt x="1404726" y="1155709"/>
                  <a:pt x="1404726" y="1162708"/>
                </a:cubicBezTo>
                <a:cubicBezTo>
                  <a:pt x="1407175" y="1158159"/>
                  <a:pt x="1408575" y="1156059"/>
                  <a:pt x="1409625" y="1153609"/>
                </a:cubicBezTo>
                <a:cubicBezTo>
                  <a:pt x="1454069" y="1050022"/>
                  <a:pt x="1498514" y="946785"/>
                  <a:pt x="1542608" y="843198"/>
                </a:cubicBezTo>
                <a:cubicBezTo>
                  <a:pt x="1554507" y="815201"/>
                  <a:pt x="1572705" y="793154"/>
                  <a:pt x="1600351" y="778456"/>
                </a:cubicBezTo>
                <a:cubicBezTo>
                  <a:pt x="1609450" y="773556"/>
                  <a:pt x="1616099" y="764107"/>
                  <a:pt x="1624148" y="756408"/>
                </a:cubicBezTo>
                <a:cubicBezTo>
                  <a:pt x="1646896" y="734711"/>
                  <a:pt x="1673492" y="718263"/>
                  <a:pt x="1701489" y="703915"/>
                </a:cubicBezTo>
                <a:cubicBezTo>
                  <a:pt x="1748383" y="679768"/>
                  <a:pt x="1798077" y="664370"/>
                  <a:pt x="1848820" y="651071"/>
                </a:cubicBezTo>
                <a:cubicBezTo>
                  <a:pt x="1859669" y="648272"/>
                  <a:pt x="1867018" y="649672"/>
                  <a:pt x="1875417" y="658071"/>
                </a:cubicBezTo>
                <a:cubicBezTo>
                  <a:pt x="1921261" y="703565"/>
                  <a:pt x="1976555" y="729462"/>
                  <a:pt x="2040947" y="734361"/>
                </a:cubicBezTo>
                <a:cubicBezTo>
                  <a:pt x="2117237" y="740310"/>
                  <a:pt x="2184079" y="717563"/>
                  <a:pt x="2241472" y="666470"/>
                </a:cubicBezTo>
                <a:cubicBezTo>
                  <a:pt x="2249171" y="659470"/>
                  <a:pt x="2257220" y="652471"/>
                  <a:pt x="2263519" y="644072"/>
                </a:cubicBezTo>
                <a:cubicBezTo>
                  <a:pt x="2269118" y="636723"/>
                  <a:pt x="2275418" y="636023"/>
                  <a:pt x="2283467" y="637423"/>
                </a:cubicBezTo>
                <a:cubicBezTo>
                  <a:pt x="2370256" y="652121"/>
                  <a:pt x="2454245" y="674519"/>
                  <a:pt x="2530536" y="720363"/>
                </a:cubicBezTo>
                <a:cubicBezTo>
                  <a:pt x="2566581" y="742060"/>
                  <a:pt x="2599827" y="767607"/>
                  <a:pt x="2617325" y="806802"/>
                </a:cubicBezTo>
                <a:cubicBezTo>
                  <a:pt x="2631323" y="838298"/>
                  <a:pt x="2641822" y="871544"/>
                  <a:pt x="2651971" y="904790"/>
                </a:cubicBezTo>
                <a:cubicBezTo>
                  <a:pt x="2709014" y="1097266"/>
                  <a:pt x="2765707" y="1289742"/>
                  <a:pt x="2822400" y="1482218"/>
                </a:cubicBezTo>
                <a:cubicBezTo>
                  <a:pt x="2843047" y="1552210"/>
                  <a:pt x="2863694" y="1622201"/>
                  <a:pt x="2883992" y="1692192"/>
                </a:cubicBezTo>
                <a:cubicBezTo>
                  <a:pt x="2886092" y="1699191"/>
                  <a:pt x="2888891" y="1701641"/>
                  <a:pt x="2896240" y="1701291"/>
                </a:cubicBezTo>
                <a:cubicBezTo>
                  <a:pt x="2927037" y="1700941"/>
                  <a:pt x="2958183" y="1700941"/>
                  <a:pt x="2988979" y="1700941"/>
                </a:cubicBezTo>
                <a:cubicBezTo>
                  <a:pt x="3026774" y="1700941"/>
                  <a:pt x="3049521" y="1723688"/>
                  <a:pt x="3049521" y="1761134"/>
                </a:cubicBezTo>
                <a:cubicBezTo>
                  <a:pt x="3049521" y="2162534"/>
                  <a:pt x="3049521" y="2563934"/>
                  <a:pt x="3049521" y="2964984"/>
                </a:cubicBezTo>
                <a:cubicBezTo>
                  <a:pt x="3049521" y="3059123"/>
                  <a:pt x="3049521" y="3153611"/>
                  <a:pt x="3049521" y="3247749"/>
                </a:cubicBezTo>
                <a:cubicBezTo>
                  <a:pt x="3049521" y="3275046"/>
                  <a:pt x="3032374" y="3296743"/>
                  <a:pt x="3006477" y="3303042"/>
                </a:cubicBezTo>
                <a:cubicBezTo>
                  <a:pt x="2982680" y="3308642"/>
                  <a:pt x="2957133" y="3297443"/>
                  <a:pt x="2945934" y="3273996"/>
                </a:cubicBezTo>
                <a:cubicBezTo>
                  <a:pt x="2941735" y="3264897"/>
                  <a:pt x="2939635" y="3253699"/>
                  <a:pt x="2939635" y="3243550"/>
                </a:cubicBezTo>
                <a:cubicBezTo>
                  <a:pt x="2939635" y="2771108"/>
                  <a:pt x="2939635" y="2299367"/>
                  <a:pt x="2939635" y="1827275"/>
                </a:cubicBezTo>
                <a:cubicBezTo>
                  <a:pt x="2939635" y="1822376"/>
                  <a:pt x="2939635" y="1817477"/>
                  <a:pt x="2939635" y="1810828"/>
                </a:cubicBezTo>
                <a:cubicBezTo>
                  <a:pt x="2921787" y="1810828"/>
                  <a:pt x="2904290" y="1810478"/>
                  <a:pt x="2886792" y="1811178"/>
                </a:cubicBezTo>
                <a:cubicBezTo>
                  <a:pt x="2883992" y="1811178"/>
                  <a:pt x="2880842" y="1815377"/>
                  <a:pt x="2878743" y="1818527"/>
                </a:cubicBezTo>
                <a:cubicBezTo>
                  <a:pt x="2855296" y="1851423"/>
                  <a:pt x="2824149" y="1869270"/>
                  <a:pt x="2783555" y="1869620"/>
                </a:cubicBezTo>
                <a:cubicBezTo>
                  <a:pt x="2733861" y="1869970"/>
                  <a:pt x="2691516" y="1838824"/>
                  <a:pt x="2675418" y="1788080"/>
                </a:cubicBezTo>
                <a:cubicBezTo>
                  <a:pt x="2657570" y="1732437"/>
                  <a:pt x="2641822" y="1675744"/>
                  <a:pt x="2625374" y="1619751"/>
                </a:cubicBezTo>
                <a:cubicBezTo>
                  <a:pt x="2573930" y="1445473"/>
                  <a:pt x="2522487" y="1271195"/>
                  <a:pt x="2471743" y="1096566"/>
                </a:cubicBezTo>
                <a:cubicBezTo>
                  <a:pt x="2469293" y="1088517"/>
                  <a:pt x="2466144" y="1085718"/>
                  <a:pt x="2457395" y="1085718"/>
                </a:cubicBezTo>
                <a:cubicBezTo>
                  <a:pt x="2427299" y="1086417"/>
                  <a:pt x="2396853" y="1086067"/>
                  <a:pt x="2365356" y="1086067"/>
                </a:cubicBezTo>
                <a:cubicBezTo>
                  <a:pt x="2479092" y="1564108"/>
                  <a:pt x="2592828" y="2041099"/>
                  <a:pt x="2706564" y="2519140"/>
                </a:cubicBezTo>
                <a:cubicBezTo>
                  <a:pt x="2603327" y="2519140"/>
                  <a:pt x="2501140" y="2519140"/>
                  <a:pt x="2397202" y="2519140"/>
                </a:cubicBezTo>
                <a:cubicBezTo>
                  <a:pt x="2397202" y="2524389"/>
                  <a:pt x="2397202" y="2528938"/>
                  <a:pt x="2397202" y="2533138"/>
                </a:cubicBezTo>
                <a:cubicBezTo>
                  <a:pt x="2397202" y="2753261"/>
                  <a:pt x="2397202" y="2973383"/>
                  <a:pt x="2397202" y="3193856"/>
                </a:cubicBezTo>
                <a:cubicBezTo>
                  <a:pt x="2397202" y="3261398"/>
                  <a:pt x="2351708" y="3315291"/>
                  <a:pt x="2285216" y="3324390"/>
                </a:cubicBezTo>
                <a:cubicBezTo>
                  <a:pt x="2240772" y="3330339"/>
                  <a:pt x="2202977" y="3314941"/>
                  <a:pt x="2173230" y="3281345"/>
                </a:cubicBezTo>
                <a:cubicBezTo>
                  <a:pt x="2151183" y="3256148"/>
                  <a:pt x="2141734" y="3227102"/>
                  <a:pt x="2141734" y="3193506"/>
                </a:cubicBezTo>
                <a:cubicBezTo>
                  <a:pt x="2142084" y="2974083"/>
                  <a:pt x="2142084" y="2754660"/>
                  <a:pt x="2142084" y="2535238"/>
                </a:cubicBezTo>
                <a:cubicBezTo>
                  <a:pt x="2142084" y="2530688"/>
                  <a:pt x="2142084" y="2526139"/>
                  <a:pt x="2142084" y="2520889"/>
                </a:cubicBezTo>
                <a:cubicBezTo>
                  <a:pt x="2098690" y="2520889"/>
                  <a:pt x="2055645" y="2520889"/>
                  <a:pt x="2011200" y="2520889"/>
                </a:cubicBezTo>
                <a:cubicBezTo>
                  <a:pt x="2011200" y="2525439"/>
                  <a:pt x="2011200" y="2529988"/>
                  <a:pt x="2011200" y="2534188"/>
                </a:cubicBezTo>
                <a:cubicBezTo>
                  <a:pt x="2011200" y="2752911"/>
                  <a:pt x="2011200" y="2971633"/>
                  <a:pt x="2011200" y="3190356"/>
                </a:cubicBezTo>
                <a:cubicBezTo>
                  <a:pt x="2011200" y="3236551"/>
                  <a:pt x="1994052" y="3273996"/>
                  <a:pt x="1956607" y="3301993"/>
                </a:cubicBezTo>
                <a:cubicBezTo>
                  <a:pt x="1914262" y="3334189"/>
                  <a:pt x="1846371" y="3332789"/>
                  <a:pt x="1805426" y="3299193"/>
                </a:cubicBezTo>
                <a:cubicBezTo>
                  <a:pt x="1771130" y="3270846"/>
                  <a:pt x="1755032" y="3235151"/>
                  <a:pt x="1755032" y="3190706"/>
                </a:cubicBezTo>
                <a:cubicBezTo>
                  <a:pt x="1755032" y="2971984"/>
                  <a:pt x="1755032" y="2753261"/>
                  <a:pt x="1755032" y="2534538"/>
                </a:cubicBezTo>
                <a:cubicBezTo>
                  <a:pt x="1755032" y="2529988"/>
                  <a:pt x="1755032" y="2525439"/>
                  <a:pt x="1755032" y="2519840"/>
                </a:cubicBezTo>
                <a:cubicBezTo>
                  <a:pt x="1651445" y="2519840"/>
                  <a:pt x="1548908" y="2519840"/>
                  <a:pt x="1445321" y="2519840"/>
                </a:cubicBezTo>
                <a:cubicBezTo>
                  <a:pt x="1559406" y="2041449"/>
                  <a:pt x="1672792" y="1564458"/>
                  <a:pt x="1786878" y="1086417"/>
                </a:cubicBezTo>
                <a:cubicBezTo>
                  <a:pt x="1754332" y="1086417"/>
                  <a:pt x="1722486" y="1086067"/>
                  <a:pt x="1690990" y="1086767"/>
                </a:cubicBezTo>
                <a:cubicBezTo>
                  <a:pt x="1688190" y="1086767"/>
                  <a:pt x="1684691" y="1091667"/>
                  <a:pt x="1683291" y="1094816"/>
                </a:cubicBezTo>
                <a:cubicBezTo>
                  <a:pt x="1656694" y="1156409"/>
                  <a:pt x="1630448" y="1218001"/>
                  <a:pt x="1603851" y="1279594"/>
                </a:cubicBezTo>
                <a:cubicBezTo>
                  <a:pt x="1539109" y="1430075"/>
                  <a:pt x="1474717" y="1580556"/>
                  <a:pt x="1410325" y="1731387"/>
                </a:cubicBezTo>
                <a:cubicBezTo>
                  <a:pt x="1406825" y="1739436"/>
                  <a:pt x="1405426" y="1748885"/>
                  <a:pt x="1405426" y="1757634"/>
                </a:cubicBezTo>
                <a:cubicBezTo>
                  <a:pt x="1405426" y="1784231"/>
                  <a:pt x="1402276" y="1810128"/>
                  <a:pt x="1387928" y="1833575"/>
                </a:cubicBezTo>
                <a:cubicBezTo>
                  <a:pt x="1358531" y="1881519"/>
                  <a:pt x="1295189" y="1905666"/>
                  <a:pt x="1239196" y="1875919"/>
                </a:cubicBezTo>
                <a:cubicBezTo>
                  <a:pt x="1195452" y="1852822"/>
                  <a:pt x="1176204" y="1814677"/>
                  <a:pt x="1175854" y="1766383"/>
                </a:cubicBezTo>
                <a:cubicBezTo>
                  <a:pt x="1175504" y="1476269"/>
                  <a:pt x="1175854" y="1186155"/>
                  <a:pt x="1175854" y="895691"/>
                </a:cubicBezTo>
                <a:cubicBezTo>
                  <a:pt x="1175854" y="890792"/>
                  <a:pt x="1175854" y="885892"/>
                  <a:pt x="1175854" y="880643"/>
                </a:cubicBezTo>
                <a:cubicBezTo>
                  <a:pt x="1154507" y="880643"/>
                  <a:pt x="1134209" y="880643"/>
                  <a:pt x="1112512" y="880643"/>
                </a:cubicBezTo>
                <a:cubicBezTo>
                  <a:pt x="1112512" y="884842"/>
                  <a:pt x="1112512" y="888692"/>
                  <a:pt x="1112512" y="892542"/>
                </a:cubicBezTo>
                <a:cubicBezTo>
                  <a:pt x="1112512" y="1101816"/>
                  <a:pt x="1112162" y="1311090"/>
                  <a:pt x="1112512" y="1520364"/>
                </a:cubicBezTo>
                <a:cubicBezTo>
                  <a:pt x="1113212" y="2060697"/>
                  <a:pt x="1113912" y="2600679"/>
                  <a:pt x="1114612" y="3141012"/>
                </a:cubicBezTo>
                <a:cubicBezTo>
                  <a:pt x="1114612" y="3204355"/>
                  <a:pt x="1085565" y="3250549"/>
                  <a:pt x="1029572" y="3278895"/>
                </a:cubicBezTo>
                <a:cubicBezTo>
                  <a:pt x="973929" y="3307242"/>
                  <a:pt x="900438" y="3290444"/>
                  <a:pt x="859843" y="3243200"/>
                </a:cubicBezTo>
                <a:cubicBezTo>
                  <a:pt x="833946" y="3213103"/>
                  <a:pt x="822748" y="3178808"/>
                  <a:pt x="822748" y="3139613"/>
                </a:cubicBezTo>
                <a:cubicBezTo>
                  <a:pt x="822748" y="2735063"/>
                  <a:pt x="822748" y="2330513"/>
                  <a:pt x="822748" y="1926313"/>
                </a:cubicBezTo>
                <a:cubicBezTo>
                  <a:pt x="822748" y="1921414"/>
                  <a:pt x="822748" y="1916514"/>
                  <a:pt x="822748" y="1911265"/>
                </a:cubicBezTo>
                <a:cubicBezTo>
                  <a:pt x="790902" y="1911265"/>
                  <a:pt x="760106" y="1911265"/>
                  <a:pt x="727910" y="1911265"/>
                </a:cubicBezTo>
                <a:cubicBezTo>
                  <a:pt x="727910" y="1916164"/>
                  <a:pt x="727910" y="1921064"/>
                  <a:pt x="727910" y="1925613"/>
                </a:cubicBezTo>
                <a:cubicBezTo>
                  <a:pt x="727910" y="2334013"/>
                  <a:pt x="727910" y="2742412"/>
                  <a:pt x="727910" y="3150811"/>
                </a:cubicBezTo>
                <a:cubicBezTo>
                  <a:pt x="727910" y="3222552"/>
                  <a:pt x="666317" y="3286594"/>
                  <a:pt x="594926" y="3292544"/>
                </a:cubicBezTo>
                <a:cubicBezTo>
                  <a:pt x="516536" y="3298843"/>
                  <a:pt x="444795" y="3239700"/>
                  <a:pt x="437096" y="3159910"/>
                </a:cubicBezTo>
                <a:cubicBezTo>
                  <a:pt x="436746" y="3156761"/>
                  <a:pt x="437096" y="3153611"/>
                  <a:pt x="437096" y="3150461"/>
                </a:cubicBezTo>
                <a:cubicBezTo>
                  <a:pt x="437096" y="2615728"/>
                  <a:pt x="437096" y="2081344"/>
                  <a:pt x="437096" y="1546610"/>
                </a:cubicBezTo>
                <a:cubicBezTo>
                  <a:pt x="437096" y="1329637"/>
                  <a:pt x="437796" y="1112664"/>
                  <a:pt x="438496" y="895691"/>
                </a:cubicBezTo>
                <a:cubicBezTo>
                  <a:pt x="438496" y="890442"/>
                  <a:pt x="438496" y="885892"/>
                  <a:pt x="438496" y="880293"/>
                </a:cubicBezTo>
                <a:cubicBezTo>
                  <a:pt x="416798" y="880293"/>
                  <a:pt x="396851" y="880293"/>
                  <a:pt x="375153" y="880293"/>
                </a:cubicBezTo>
                <a:cubicBezTo>
                  <a:pt x="375153" y="885542"/>
                  <a:pt x="375153" y="890092"/>
                  <a:pt x="375153" y="894991"/>
                </a:cubicBezTo>
                <a:cubicBezTo>
                  <a:pt x="375153" y="1186155"/>
                  <a:pt x="375153" y="1477319"/>
                  <a:pt x="375153" y="1768833"/>
                </a:cubicBezTo>
                <a:cubicBezTo>
                  <a:pt x="375153" y="1817477"/>
                  <a:pt x="354856" y="1854922"/>
                  <a:pt x="310761" y="1877669"/>
                </a:cubicBezTo>
                <a:cubicBezTo>
                  <a:pt x="268767" y="1899367"/>
                  <a:pt x="221872" y="1892017"/>
                  <a:pt x="181977" y="1858072"/>
                </a:cubicBezTo>
                <a:cubicBezTo>
                  <a:pt x="178478" y="1854922"/>
                  <a:pt x="172879" y="1852822"/>
                  <a:pt x="168329" y="1852822"/>
                </a:cubicBezTo>
                <a:cubicBezTo>
                  <a:pt x="149431" y="1852122"/>
                  <a:pt x="130534" y="1852472"/>
                  <a:pt x="110236" y="1852472"/>
                </a:cubicBezTo>
                <a:cubicBezTo>
                  <a:pt x="110236" y="1858072"/>
                  <a:pt x="110236" y="1862971"/>
                  <a:pt x="110236" y="1867520"/>
                </a:cubicBezTo>
                <a:cubicBezTo>
                  <a:pt x="110236" y="2325264"/>
                  <a:pt x="110236" y="2782657"/>
                  <a:pt x="110236" y="3240400"/>
                </a:cubicBezTo>
                <a:cubicBezTo>
                  <a:pt x="110236" y="3265947"/>
                  <a:pt x="102187" y="3286594"/>
                  <a:pt x="78390" y="3298843"/>
                </a:cubicBezTo>
                <a:cubicBezTo>
                  <a:pt x="44095" y="3316691"/>
                  <a:pt x="700" y="3290444"/>
                  <a:pt x="0" y="3251949"/>
                </a:cubicBezTo>
                <a:cubicBezTo>
                  <a:pt x="0" y="3249849"/>
                  <a:pt x="0" y="3247749"/>
                  <a:pt x="0" y="3245650"/>
                </a:cubicBezTo>
                <a:cubicBezTo>
                  <a:pt x="0" y="2762010"/>
                  <a:pt x="0" y="2278370"/>
                  <a:pt x="0" y="1794730"/>
                </a:cubicBezTo>
                <a:cubicBezTo>
                  <a:pt x="0" y="1763583"/>
                  <a:pt x="16448" y="1742936"/>
                  <a:pt x="47244" y="1736987"/>
                </a:cubicBezTo>
                <a:cubicBezTo>
                  <a:pt x="55293" y="1735237"/>
                  <a:pt x="63692" y="1734537"/>
                  <a:pt x="72091" y="1734187"/>
                </a:cubicBezTo>
                <a:cubicBezTo>
                  <a:pt x="96238" y="1733837"/>
                  <a:pt x="120385" y="1734187"/>
                  <a:pt x="145582" y="1734187"/>
                </a:cubicBezTo>
                <a:cubicBezTo>
                  <a:pt x="145932" y="1729638"/>
                  <a:pt x="145932" y="1725788"/>
                  <a:pt x="145932" y="1721939"/>
                </a:cubicBezTo>
                <a:cubicBezTo>
                  <a:pt x="145932" y="1444773"/>
                  <a:pt x="145932" y="1167607"/>
                  <a:pt x="145932" y="890442"/>
                </a:cubicBezTo>
                <a:cubicBezTo>
                  <a:pt x="145932" y="813451"/>
                  <a:pt x="146282" y="736461"/>
                  <a:pt x="144882" y="659470"/>
                </a:cubicBezTo>
                <a:cubicBezTo>
                  <a:pt x="144182" y="618176"/>
                  <a:pt x="162030" y="587379"/>
                  <a:pt x="191426" y="561483"/>
                </a:cubicBezTo>
                <a:cubicBezTo>
                  <a:pt x="233071" y="524387"/>
                  <a:pt x="282765" y="501640"/>
                  <a:pt x="334908" y="483092"/>
                </a:cubicBezTo>
                <a:cubicBezTo>
                  <a:pt x="407699" y="457196"/>
                  <a:pt x="482590" y="441448"/>
                  <a:pt x="558881" y="430949"/>
                </a:cubicBezTo>
                <a:close/>
                <a:moveTo>
                  <a:pt x="2051794" y="125716"/>
                </a:moveTo>
                <a:cubicBezTo>
                  <a:pt x="2131235" y="119767"/>
                  <a:pt x="2201226" y="175060"/>
                  <a:pt x="2215574" y="252750"/>
                </a:cubicBezTo>
                <a:cubicBezTo>
                  <a:pt x="2216274" y="256250"/>
                  <a:pt x="2218724" y="260449"/>
                  <a:pt x="2221874" y="262899"/>
                </a:cubicBezTo>
                <a:cubicBezTo>
                  <a:pt x="2284166" y="317142"/>
                  <a:pt x="2314962" y="385384"/>
                  <a:pt x="2310762" y="467974"/>
                </a:cubicBezTo>
                <a:cubicBezTo>
                  <a:pt x="2304813" y="587309"/>
                  <a:pt x="2215224" y="681797"/>
                  <a:pt x="2102188" y="698945"/>
                </a:cubicBezTo>
                <a:cubicBezTo>
                  <a:pt x="2089240" y="700345"/>
                  <a:pt x="2076291" y="701045"/>
                  <a:pt x="2063343" y="702094"/>
                </a:cubicBezTo>
                <a:cubicBezTo>
                  <a:pt x="1938059" y="703844"/>
                  <a:pt x="1828172" y="604807"/>
                  <a:pt x="1816974" y="479172"/>
                </a:cubicBezTo>
                <a:cubicBezTo>
                  <a:pt x="1809275" y="393783"/>
                  <a:pt x="1837971" y="322742"/>
                  <a:pt x="1902013" y="266049"/>
                </a:cubicBezTo>
                <a:cubicBezTo>
                  <a:pt x="1907612" y="261149"/>
                  <a:pt x="1910762" y="256250"/>
                  <a:pt x="1912162" y="248901"/>
                </a:cubicBezTo>
                <a:cubicBezTo>
                  <a:pt x="1924060" y="182409"/>
                  <a:pt x="1984253" y="130615"/>
                  <a:pt x="2051794" y="125716"/>
                </a:cubicBezTo>
                <a:close/>
                <a:moveTo>
                  <a:pt x="782853" y="81"/>
                </a:moveTo>
                <a:cubicBezTo>
                  <a:pt x="915836" y="3581"/>
                  <a:pt x="1027122" y="113467"/>
                  <a:pt x="1023623" y="254850"/>
                </a:cubicBezTo>
                <a:cubicBezTo>
                  <a:pt x="1020123" y="388533"/>
                  <a:pt x="910237" y="495970"/>
                  <a:pt x="776203" y="495620"/>
                </a:cubicBezTo>
                <a:cubicBezTo>
                  <a:pt x="646719" y="497020"/>
                  <a:pt x="528434" y="394132"/>
                  <a:pt x="528084" y="248201"/>
                </a:cubicBezTo>
                <a:cubicBezTo>
                  <a:pt x="527384" y="106468"/>
                  <a:pt x="643570" y="-3418"/>
                  <a:pt x="782853" y="81"/>
                </a:cubicBezTo>
                <a:close/>
              </a:path>
            </a:pathLst>
          </a:custGeom>
          <a:solidFill>
            <a:schemeClr val="accent2"/>
          </a:solidFill>
          <a:ln w="3495" cap="flat">
            <a:noFill/>
            <a:prstDash val="solid"/>
            <a:miter/>
          </a:ln>
        </p:spPr>
        <p:txBody>
          <a:bodyPr rtlCol="0" anchor="ctr"/>
          <a:lstStyle/>
          <a:p>
            <a:endParaRPr lang="en-US"/>
          </a:p>
        </p:txBody>
      </p:sp>
      <p:sp>
        <p:nvSpPr>
          <p:cNvPr id="37" name="مستطيل 36"/>
          <p:cNvSpPr/>
          <p:nvPr/>
        </p:nvSpPr>
        <p:spPr>
          <a:xfrm>
            <a:off x="5817476" y="2185911"/>
            <a:ext cx="3005951" cy="369332"/>
          </a:xfrm>
          <a:prstGeom prst="rect">
            <a:avLst/>
          </a:prstGeom>
        </p:spPr>
        <p:txBody>
          <a:bodyPr wrap="none">
            <a:spAutoFit/>
          </a:bodyPr>
          <a:lstStyle/>
          <a:p>
            <a:r>
              <a:rPr lang="en-US" b="1" dirty="0"/>
              <a:t>1. Check the Sum Insured</a:t>
            </a:r>
          </a:p>
        </p:txBody>
      </p:sp>
      <p:sp>
        <p:nvSpPr>
          <p:cNvPr id="38" name="مستطيل 37"/>
          <p:cNvSpPr/>
          <p:nvPr/>
        </p:nvSpPr>
        <p:spPr>
          <a:xfrm>
            <a:off x="5507209" y="3087145"/>
            <a:ext cx="3570208" cy="369332"/>
          </a:xfrm>
          <a:prstGeom prst="rect">
            <a:avLst/>
          </a:prstGeom>
        </p:spPr>
        <p:txBody>
          <a:bodyPr wrap="none">
            <a:spAutoFit/>
          </a:bodyPr>
          <a:lstStyle/>
          <a:p>
            <a:r>
              <a:rPr lang="en-US" b="1" dirty="0"/>
              <a:t>2. Scout the Network Hospitals</a:t>
            </a:r>
          </a:p>
        </p:txBody>
      </p:sp>
      <p:sp>
        <p:nvSpPr>
          <p:cNvPr id="39" name="مستطيل 38"/>
          <p:cNvSpPr/>
          <p:nvPr/>
        </p:nvSpPr>
        <p:spPr>
          <a:xfrm>
            <a:off x="6652894" y="4933318"/>
            <a:ext cx="3523144" cy="369332"/>
          </a:xfrm>
          <a:prstGeom prst="rect">
            <a:avLst/>
          </a:prstGeom>
        </p:spPr>
        <p:txBody>
          <a:bodyPr wrap="none">
            <a:spAutoFit/>
          </a:bodyPr>
          <a:lstStyle/>
          <a:p>
            <a:r>
              <a:rPr lang="en-US" b="1" dirty="0"/>
              <a:t>4. Look for Additional Benefits</a:t>
            </a:r>
          </a:p>
        </p:txBody>
      </p:sp>
      <p:sp>
        <p:nvSpPr>
          <p:cNvPr id="40" name="مستطيل 39"/>
          <p:cNvSpPr/>
          <p:nvPr/>
        </p:nvSpPr>
        <p:spPr>
          <a:xfrm>
            <a:off x="7434831" y="3967821"/>
            <a:ext cx="2672526" cy="369332"/>
          </a:xfrm>
          <a:prstGeom prst="rect">
            <a:avLst/>
          </a:prstGeom>
        </p:spPr>
        <p:txBody>
          <a:bodyPr wrap="none">
            <a:spAutoFit/>
          </a:bodyPr>
          <a:lstStyle/>
          <a:p>
            <a:r>
              <a:rPr lang="en-US" b="1" dirty="0"/>
              <a:t>3. Check the Fine Print</a:t>
            </a:r>
          </a:p>
        </p:txBody>
      </p:sp>
      <p:sp>
        <p:nvSpPr>
          <p:cNvPr id="43" name="مستطيل 42"/>
          <p:cNvSpPr/>
          <p:nvPr/>
        </p:nvSpPr>
        <p:spPr>
          <a:xfrm>
            <a:off x="6971453" y="5876801"/>
            <a:ext cx="5186035" cy="369332"/>
          </a:xfrm>
          <a:prstGeom prst="rect">
            <a:avLst/>
          </a:prstGeom>
        </p:spPr>
        <p:txBody>
          <a:bodyPr wrap="none">
            <a:spAutoFit/>
          </a:bodyPr>
          <a:lstStyle/>
          <a:p>
            <a:r>
              <a:rPr lang="en-US" b="1" dirty="0"/>
              <a:t>5. Examine the Exclusions and Other Clauses</a:t>
            </a:r>
          </a:p>
        </p:txBody>
      </p:sp>
    </p:spTree>
    <p:extLst>
      <p:ext uri="{BB962C8B-B14F-4D97-AF65-F5344CB8AC3E}">
        <p14:creationId xmlns:p14="http://schemas.microsoft.com/office/powerpoint/2010/main" val="4201278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1933098" y="970212"/>
            <a:ext cx="8352651" cy="2101077"/>
          </a:xfrm>
        </p:spPr>
        <p:txBody>
          <a:bodyPr/>
          <a:lstStyle/>
          <a:p>
            <a:r>
              <a:rPr lang="en-US" sz="3200" b="1" dirty="0">
                <a:latin typeface="Times New Roman" panose="02020603050405020304" pitchFamily="18" charset="0"/>
                <a:cs typeface="Times New Roman" panose="02020603050405020304" pitchFamily="18" charset="0"/>
              </a:rPr>
              <a:t>The pros and cons of Health Insurance</a:t>
            </a:r>
            <a:r>
              <a:rPr lang="en-US" b="1" dirty="0">
                <a:latin typeface="Times New Roman" panose="02020603050405020304" pitchFamily="18" charset="0"/>
                <a:cs typeface="Times New Roman" panose="02020603050405020304" pitchFamily="18" charset="0"/>
              </a:rPr>
              <a:t> </a:t>
            </a:r>
          </a:p>
          <a:p>
            <a:endParaRPr lang="en-US" sz="2000" b="1" dirty="0"/>
          </a:p>
          <a:p>
            <a:endParaRPr lang="en-US" sz="2000" b="1" dirty="0"/>
          </a:p>
          <a:p>
            <a:pPr algn="l"/>
            <a:r>
              <a:rPr lang="en-US" sz="2000" b="1" dirty="0">
                <a:latin typeface="Times New Roman" panose="02020603050405020304" pitchFamily="18" charset="0"/>
                <a:cs typeface="Times New Roman" panose="02020603050405020304" pitchFamily="18" charset="0"/>
              </a:rPr>
              <a:t>Pros of health Insurance</a:t>
            </a:r>
          </a:p>
          <a:p>
            <a:r>
              <a:rPr lang="en-US" sz="2000" dirty="0"/>
              <a:t>1. Keeps You Financially Protected</a:t>
            </a:r>
          </a:p>
          <a:p>
            <a:endParaRPr lang="en-US" b="1" dirty="0"/>
          </a:p>
        </p:txBody>
      </p:sp>
      <p:sp>
        <p:nvSpPr>
          <p:cNvPr id="38" name="자유형: 도형 12">
            <a:extLst>
              <a:ext uri="{FF2B5EF4-FFF2-40B4-BE49-F238E27FC236}">
                <a16:creationId xmlns:a16="http://schemas.microsoft.com/office/drawing/2014/main" id="{155FF5DD-053E-4BEC-955A-0DA2454B76E1}"/>
              </a:ext>
            </a:extLst>
          </p:cNvPr>
          <p:cNvSpPr/>
          <p:nvPr/>
        </p:nvSpPr>
        <p:spPr>
          <a:xfrm rot="21207485">
            <a:off x="10274957" y="5784066"/>
            <a:ext cx="403575" cy="709411"/>
          </a:xfrm>
          <a:custGeom>
            <a:avLst/>
            <a:gdLst>
              <a:gd name="connsiteX0" fmla="*/ 489510 w 1179231"/>
              <a:gd name="connsiteY0" fmla="*/ 467977 h 2072872"/>
              <a:gd name="connsiteX1" fmla="*/ 831997 w 1179231"/>
              <a:gd name="connsiteY1" fmla="*/ 507252 h 2072872"/>
              <a:gd name="connsiteX2" fmla="*/ 889667 w 1179231"/>
              <a:gd name="connsiteY2" fmla="*/ 539274 h 2072872"/>
              <a:gd name="connsiteX3" fmla="*/ 891784 w 1179231"/>
              <a:gd name="connsiteY3" fmla="*/ 543351 h 2072872"/>
              <a:gd name="connsiteX4" fmla="*/ 896055 w 1179231"/>
              <a:gd name="connsiteY4" fmla="*/ 545994 h 2072872"/>
              <a:gd name="connsiteX5" fmla="*/ 916077 w 1179231"/>
              <a:gd name="connsiteY5" fmla="*/ 573881 h 2072872"/>
              <a:gd name="connsiteX6" fmla="*/ 1171574 w 1179231"/>
              <a:gd name="connsiteY6" fmla="*/ 1140728 h 2072872"/>
              <a:gd name="connsiteX7" fmla="*/ 1128281 w 1179231"/>
              <a:gd name="connsiteY7" fmla="*/ 1255072 h 2072872"/>
              <a:gd name="connsiteX8" fmla="*/ 1128283 w 1179231"/>
              <a:gd name="connsiteY8" fmla="*/ 1255072 h 2072872"/>
              <a:gd name="connsiteX9" fmla="*/ 1013940 w 1179231"/>
              <a:gd name="connsiteY9" fmla="*/ 1211780 h 2072872"/>
              <a:gd name="connsiteX10" fmla="*/ 873648 w 1179231"/>
              <a:gd name="connsiteY10" fmla="*/ 900528 h 2072872"/>
              <a:gd name="connsiteX11" fmla="*/ 839326 w 1179231"/>
              <a:gd name="connsiteY11" fmla="*/ 1199820 h 2072872"/>
              <a:gd name="connsiteX12" fmla="*/ 839325 w 1179231"/>
              <a:gd name="connsiteY12" fmla="*/ 1960194 h 2072872"/>
              <a:gd name="connsiteX13" fmla="*/ 726647 w 1179231"/>
              <a:gd name="connsiteY13" fmla="*/ 2072872 h 2072872"/>
              <a:gd name="connsiteX14" fmla="*/ 726648 w 1179231"/>
              <a:gd name="connsiteY14" fmla="*/ 2072871 h 2072872"/>
              <a:gd name="connsiteX15" fmla="*/ 613970 w 1179231"/>
              <a:gd name="connsiteY15" fmla="*/ 1960193 h 2072872"/>
              <a:gd name="connsiteX16" fmla="*/ 613970 w 1179231"/>
              <a:gd name="connsiteY16" fmla="*/ 1281464 h 2072872"/>
              <a:gd name="connsiteX17" fmla="*/ 532651 w 1179231"/>
              <a:gd name="connsiteY17" fmla="*/ 1272139 h 2072872"/>
              <a:gd name="connsiteX18" fmla="*/ 379003 w 1179231"/>
              <a:gd name="connsiteY18" fmla="*/ 1933246 h 2072872"/>
              <a:gd name="connsiteX19" fmla="*/ 243743 w 1179231"/>
              <a:gd name="connsiteY19" fmla="*/ 2017491 h 2072872"/>
              <a:gd name="connsiteX20" fmla="*/ 243744 w 1179231"/>
              <a:gd name="connsiteY20" fmla="*/ 2017492 h 2072872"/>
              <a:gd name="connsiteX21" fmla="*/ 159499 w 1179231"/>
              <a:gd name="connsiteY21" fmla="*/ 1882232 h 2072872"/>
              <a:gd name="connsiteX22" fmla="*/ 324260 w 1179231"/>
              <a:gd name="connsiteY22" fmla="*/ 1173301 h 2072872"/>
              <a:gd name="connsiteX23" fmla="*/ 323244 w 1179231"/>
              <a:gd name="connsiteY23" fmla="*/ 1161375 h 2072872"/>
              <a:gd name="connsiteX24" fmla="*/ 359173 w 1179231"/>
              <a:gd name="connsiteY24" fmla="*/ 848067 h 2072872"/>
              <a:gd name="connsiteX25" fmla="*/ 155186 w 1179231"/>
              <a:gd name="connsiteY25" fmla="*/ 1115387 h 2072872"/>
              <a:gd name="connsiteX26" fmla="*/ 34011 w 1179231"/>
              <a:gd name="connsiteY26" fmla="*/ 1131670 h 2072872"/>
              <a:gd name="connsiteX27" fmla="*/ 34013 w 1179231"/>
              <a:gd name="connsiteY27" fmla="*/ 1131670 h 2072872"/>
              <a:gd name="connsiteX28" fmla="*/ 17729 w 1179231"/>
              <a:gd name="connsiteY28" fmla="*/ 1010495 h 2072872"/>
              <a:gd name="connsiteX29" fmla="*/ 391870 w 1179231"/>
              <a:gd name="connsiteY29" fmla="*/ 520191 h 2072872"/>
              <a:gd name="connsiteX30" fmla="*/ 412160 w 1179231"/>
              <a:gd name="connsiteY30" fmla="*/ 502403 h 2072872"/>
              <a:gd name="connsiteX31" fmla="*/ 426089 w 1179231"/>
              <a:gd name="connsiteY31" fmla="*/ 486112 h 2072872"/>
              <a:gd name="connsiteX32" fmla="*/ 489510 w 1179231"/>
              <a:gd name="connsiteY32" fmla="*/ 467977 h 2072872"/>
              <a:gd name="connsiteX33" fmla="*/ 720120 w 1179231"/>
              <a:gd name="connsiteY33" fmla="*/ 1452 h 2072872"/>
              <a:gd name="connsiteX34" fmla="*/ 913637 w 1179231"/>
              <a:gd name="connsiteY34" fmla="*/ 245101 h 2072872"/>
              <a:gd name="connsiteX35" fmla="*/ 669987 w 1179231"/>
              <a:gd name="connsiteY35" fmla="*/ 438618 h 2072872"/>
              <a:gd name="connsiteX36" fmla="*/ 476470 w 1179231"/>
              <a:gd name="connsiteY36" fmla="*/ 194969 h 2072872"/>
              <a:gd name="connsiteX37" fmla="*/ 720120 w 1179231"/>
              <a:gd name="connsiteY37" fmla="*/ 1452 h 207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9231" h="2072872">
                <a:moveTo>
                  <a:pt x="489510" y="467977"/>
                </a:moveTo>
                <a:lnTo>
                  <a:pt x="831997" y="507252"/>
                </a:lnTo>
                <a:cubicBezTo>
                  <a:pt x="855642" y="509964"/>
                  <a:pt x="875949" y="522002"/>
                  <a:pt x="889667" y="539274"/>
                </a:cubicBezTo>
                <a:lnTo>
                  <a:pt x="891784" y="543351"/>
                </a:lnTo>
                <a:lnTo>
                  <a:pt x="896055" y="545994"/>
                </a:lnTo>
                <a:cubicBezTo>
                  <a:pt x="904293" y="553626"/>
                  <a:pt x="911172" y="562999"/>
                  <a:pt x="916077" y="573881"/>
                </a:cubicBezTo>
                <a:lnTo>
                  <a:pt x="1171574" y="1140728"/>
                </a:lnTo>
                <a:cubicBezTo>
                  <a:pt x="1191194" y="1184258"/>
                  <a:pt x="1171811" y="1235451"/>
                  <a:pt x="1128281" y="1255072"/>
                </a:cubicBezTo>
                <a:lnTo>
                  <a:pt x="1128283" y="1255072"/>
                </a:lnTo>
                <a:cubicBezTo>
                  <a:pt x="1084753" y="1274692"/>
                  <a:pt x="1033560" y="1255310"/>
                  <a:pt x="1013940" y="1211780"/>
                </a:cubicBezTo>
                <a:lnTo>
                  <a:pt x="873648" y="900528"/>
                </a:lnTo>
                <a:lnTo>
                  <a:pt x="839326" y="1199820"/>
                </a:lnTo>
                <a:lnTo>
                  <a:pt x="839325" y="1960194"/>
                </a:lnTo>
                <a:cubicBezTo>
                  <a:pt x="839325" y="2022424"/>
                  <a:pt x="788877" y="2072872"/>
                  <a:pt x="726647" y="2072872"/>
                </a:cubicBezTo>
                <a:lnTo>
                  <a:pt x="726648" y="2072871"/>
                </a:lnTo>
                <a:cubicBezTo>
                  <a:pt x="664418" y="2072871"/>
                  <a:pt x="613970" y="2022423"/>
                  <a:pt x="613970" y="1960193"/>
                </a:cubicBezTo>
                <a:lnTo>
                  <a:pt x="613970" y="1281464"/>
                </a:lnTo>
                <a:lnTo>
                  <a:pt x="532651" y="1272139"/>
                </a:lnTo>
                <a:lnTo>
                  <a:pt x="379003" y="1933246"/>
                </a:lnTo>
                <a:cubicBezTo>
                  <a:pt x="364916" y="1993860"/>
                  <a:pt x="304357" y="2031578"/>
                  <a:pt x="243743" y="2017491"/>
                </a:cubicBezTo>
                <a:lnTo>
                  <a:pt x="243744" y="2017492"/>
                </a:lnTo>
                <a:cubicBezTo>
                  <a:pt x="183129" y="2003405"/>
                  <a:pt x="145411" y="1942846"/>
                  <a:pt x="159499" y="1882232"/>
                </a:cubicBezTo>
                <a:lnTo>
                  <a:pt x="324260" y="1173301"/>
                </a:lnTo>
                <a:lnTo>
                  <a:pt x="323244" y="1161375"/>
                </a:lnTo>
                <a:lnTo>
                  <a:pt x="359173" y="848067"/>
                </a:lnTo>
                <a:lnTo>
                  <a:pt x="155186" y="1115387"/>
                </a:lnTo>
                <a:cubicBezTo>
                  <a:pt x="126221" y="1153345"/>
                  <a:pt x="71969" y="1160635"/>
                  <a:pt x="34011" y="1131670"/>
                </a:cubicBezTo>
                <a:lnTo>
                  <a:pt x="34013" y="1131670"/>
                </a:lnTo>
                <a:cubicBezTo>
                  <a:pt x="-3946" y="1102705"/>
                  <a:pt x="-11236" y="1048453"/>
                  <a:pt x="17729" y="1010495"/>
                </a:cubicBezTo>
                <a:lnTo>
                  <a:pt x="391870" y="520191"/>
                </a:lnTo>
                <a:lnTo>
                  <a:pt x="412160" y="502403"/>
                </a:lnTo>
                <a:lnTo>
                  <a:pt x="426089" y="486112"/>
                </a:lnTo>
                <a:cubicBezTo>
                  <a:pt x="443361" y="472394"/>
                  <a:pt x="465866" y="465265"/>
                  <a:pt x="489510" y="467977"/>
                </a:cubicBezTo>
                <a:close/>
                <a:moveTo>
                  <a:pt x="720120" y="1452"/>
                </a:moveTo>
                <a:cubicBezTo>
                  <a:pt x="840840" y="15295"/>
                  <a:pt x="927481" y="124382"/>
                  <a:pt x="913637" y="245101"/>
                </a:cubicBezTo>
                <a:cubicBezTo>
                  <a:pt x="899793" y="365821"/>
                  <a:pt x="790707" y="452462"/>
                  <a:pt x="669987" y="438618"/>
                </a:cubicBezTo>
                <a:cubicBezTo>
                  <a:pt x="549267" y="424775"/>
                  <a:pt x="462626" y="315688"/>
                  <a:pt x="476470" y="194969"/>
                </a:cubicBezTo>
                <a:cubicBezTo>
                  <a:pt x="490314" y="74249"/>
                  <a:pt x="599400" y="-12392"/>
                  <a:pt x="720120" y="1452"/>
                </a:cubicBezTo>
                <a:close/>
              </a:path>
            </a:pathLst>
          </a:custGeom>
          <a:solidFill>
            <a:schemeClr val="bg1">
              <a:alpha val="60000"/>
            </a:schemeClr>
          </a:solidFill>
          <a:ln w="6687" cap="flat">
            <a:noFill/>
            <a:prstDash val="solid"/>
            <a:miter/>
          </a:ln>
        </p:spPr>
        <p:txBody>
          <a:bodyPr wrap="square" rtlCol="0" anchor="ctr">
            <a:noAutofit/>
          </a:bodyPr>
          <a:lstStyle/>
          <a:p>
            <a:pPr algn="l"/>
            <a:endParaRPr lang="ko-KR" altLang="en-US" dirty="0"/>
          </a:p>
        </p:txBody>
      </p:sp>
      <p:grpSp>
        <p:nvGrpSpPr>
          <p:cNvPr id="39" name="그룹 14">
            <a:extLst>
              <a:ext uri="{FF2B5EF4-FFF2-40B4-BE49-F238E27FC236}">
                <a16:creationId xmlns:a16="http://schemas.microsoft.com/office/drawing/2014/main" id="{2B76CD99-01DB-4BBD-A6AF-DB0E787053EB}"/>
              </a:ext>
            </a:extLst>
          </p:cNvPr>
          <p:cNvGrpSpPr/>
          <p:nvPr/>
        </p:nvGrpSpPr>
        <p:grpSpPr>
          <a:xfrm>
            <a:off x="10083962" y="5763385"/>
            <a:ext cx="1317197" cy="785257"/>
            <a:chOff x="9923518" y="5568491"/>
            <a:chExt cx="1610884" cy="960341"/>
          </a:xfrm>
          <a:solidFill>
            <a:schemeClr val="bg1">
              <a:alpha val="60000"/>
            </a:schemeClr>
          </a:solidFill>
        </p:grpSpPr>
        <p:grpSp>
          <p:nvGrpSpPr>
            <p:cNvPr id="40" name="그룹 8">
              <a:extLst>
                <a:ext uri="{FF2B5EF4-FFF2-40B4-BE49-F238E27FC236}">
                  <a16:creationId xmlns:a16="http://schemas.microsoft.com/office/drawing/2014/main" id="{E55EE596-7390-42A2-9210-78D7C349E2BB}"/>
                </a:ext>
              </a:extLst>
            </p:cNvPr>
            <p:cNvGrpSpPr/>
            <p:nvPr/>
          </p:nvGrpSpPr>
          <p:grpSpPr>
            <a:xfrm>
              <a:off x="9923518" y="5661248"/>
              <a:ext cx="1610884" cy="867584"/>
              <a:chOff x="4267596" y="2538419"/>
              <a:chExt cx="3848798" cy="2072872"/>
            </a:xfrm>
            <a:grpFill/>
          </p:grpSpPr>
          <p:sp>
            <p:nvSpPr>
              <p:cNvPr id="42" name="자유형: 도형 9">
                <a:extLst>
                  <a:ext uri="{FF2B5EF4-FFF2-40B4-BE49-F238E27FC236}">
                    <a16:creationId xmlns:a16="http://schemas.microsoft.com/office/drawing/2014/main" id="{7054933A-390D-465D-9DFB-E13F51341AE7}"/>
                  </a:ext>
                </a:extLst>
              </p:cNvPr>
              <p:cNvSpPr/>
              <p:nvPr/>
            </p:nvSpPr>
            <p:spPr>
              <a:xfrm>
                <a:off x="6785260" y="2568777"/>
                <a:ext cx="1331134" cy="2032989"/>
              </a:xfrm>
              <a:custGeom>
                <a:avLst/>
                <a:gdLst>
                  <a:gd name="connsiteX0" fmla="*/ 490384 w 1331134"/>
                  <a:gd name="connsiteY0" fmla="*/ 489761 h 2032989"/>
                  <a:gd name="connsiteX1" fmla="*/ 845700 w 1331134"/>
                  <a:gd name="connsiteY1" fmla="*/ 489761 h 2032989"/>
                  <a:gd name="connsiteX2" fmla="*/ 927551 w 1331134"/>
                  <a:gd name="connsiteY2" fmla="*/ 544016 h 2032989"/>
                  <a:gd name="connsiteX3" fmla="*/ 927631 w 1331134"/>
                  <a:gd name="connsiteY3" fmla="*/ 544409 h 2032989"/>
                  <a:gd name="connsiteX4" fmla="*/ 931117 w 1331134"/>
                  <a:gd name="connsiteY4" fmla="*/ 547612 h 2032989"/>
                  <a:gd name="connsiteX5" fmla="*/ 1318663 w 1331134"/>
                  <a:gd name="connsiteY5" fmla="*/ 1080822 h 2032989"/>
                  <a:gd name="connsiteX6" fmla="*/ 1304245 w 1331134"/>
                  <a:gd name="connsiteY6" fmla="*/ 1171957 h 2032989"/>
                  <a:gd name="connsiteX7" fmla="*/ 1304246 w 1331134"/>
                  <a:gd name="connsiteY7" fmla="*/ 1171958 h 2032989"/>
                  <a:gd name="connsiteX8" fmla="*/ 1213111 w 1331134"/>
                  <a:gd name="connsiteY8" fmla="*/ 1157540 h 2032989"/>
                  <a:gd name="connsiteX9" fmla="*/ 944828 w 1331134"/>
                  <a:gd name="connsiteY9" fmla="*/ 788421 h 2032989"/>
                  <a:gd name="connsiteX10" fmla="*/ 1062249 w 1331134"/>
                  <a:gd name="connsiteY10" fmla="*/ 1490170 h 2032989"/>
                  <a:gd name="connsiteX11" fmla="*/ 869307 w 1331134"/>
                  <a:gd name="connsiteY11" fmla="*/ 1490170 h 2032989"/>
                  <a:gd name="connsiteX12" fmla="*/ 869307 w 1331134"/>
                  <a:gd name="connsiteY12" fmla="*/ 1949353 h 2032989"/>
                  <a:gd name="connsiteX13" fmla="*/ 785671 w 1331134"/>
                  <a:gd name="connsiteY13" fmla="*/ 2032989 h 2032989"/>
                  <a:gd name="connsiteX14" fmla="*/ 702035 w 1331134"/>
                  <a:gd name="connsiteY14" fmla="*/ 1949353 h 2032989"/>
                  <a:gd name="connsiteX15" fmla="*/ 702035 w 1331134"/>
                  <a:gd name="connsiteY15" fmla="*/ 1490170 h 2032989"/>
                  <a:gd name="connsiteX16" fmla="*/ 615585 w 1331134"/>
                  <a:gd name="connsiteY16" fmla="*/ 1490170 h 2032989"/>
                  <a:gd name="connsiteX17" fmla="*/ 615585 w 1331134"/>
                  <a:gd name="connsiteY17" fmla="*/ 1949353 h 2032989"/>
                  <a:gd name="connsiteX18" fmla="*/ 531949 w 1331134"/>
                  <a:gd name="connsiteY18" fmla="*/ 2032989 h 2032989"/>
                  <a:gd name="connsiteX19" fmla="*/ 448313 w 1331134"/>
                  <a:gd name="connsiteY19" fmla="*/ 1949353 h 2032989"/>
                  <a:gd name="connsiteX20" fmla="*/ 448313 w 1331134"/>
                  <a:gd name="connsiteY20" fmla="*/ 1490170 h 2032989"/>
                  <a:gd name="connsiteX21" fmla="*/ 276875 w 1331134"/>
                  <a:gd name="connsiteY21" fmla="*/ 1490170 h 2032989"/>
                  <a:gd name="connsiteX22" fmla="*/ 396699 w 1331134"/>
                  <a:gd name="connsiteY22" fmla="*/ 774058 h 2032989"/>
                  <a:gd name="connsiteX23" fmla="*/ 118023 w 1331134"/>
                  <a:gd name="connsiteY23" fmla="*/ 1157477 h 2032989"/>
                  <a:gd name="connsiteX24" fmla="*/ 26888 w 1331134"/>
                  <a:gd name="connsiteY24" fmla="*/ 1171895 h 2032989"/>
                  <a:gd name="connsiteX25" fmla="*/ 26889 w 1331134"/>
                  <a:gd name="connsiteY25" fmla="*/ 1171894 h 2032989"/>
                  <a:gd name="connsiteX26" fmla="*/ 12471 w 1331134"/>
                  <a:gd name="connsiteY26" fmla="*/ 1080759 h 2032989"/>
                  <a:gd name="connsiteX27" fmla="*/ 400017 w 1331134"/>
                  <a:gd name="connsiteY27" fmla="*/ 547549 h 2032989"/>
                  <a:gd name="connsiteX28" fmla="*/ 416134 w 1331134"/>
                  <a:gd name="connsiteY28" fmla="*/ 532742 h 2032989"/>
                  <a:gd name="connsiteX29" fmla="*/ 427570 w 1331134"/>
                  <a:gd name="connsiteY29" fmla="*/ 515779 h 2032989"/>
                  <a:gd name="connsiteX30" fmla="*/ 490384 w 1331134"/>
                  <a:gd name="connsiteY30" fmla="*/ 489761 h 2032989"/>
                  <a:gd name="connsiteX31" fmla="*/ 667983 w 1331134"/>
                  <a:gd name="connsiteY31" fmla="*/ 0 h 2032989"/>
                  <a:gd name="connsiteX32" fmla="*/ 887999 w 1331134"/>
                  <a:gd name="connsiteY32" fmla="*/ 220016 h 2032989"/>
                  <a:gd name="connsiteX33" fmla="*/ 667983 w 1331134"/>
                  <a:gd name="connsiteY33" fmla="*/ 440032 h 2032989"/>
                  <a:gd name="connsiteX34" fmla="*/ 447967 w 1331134"/>
                  <a:gd name="connsiteY34" fmla="*/ 220016 h 2032989"/>
                  <a:gd name="connsiteX35" fmla="*/ 667983 w 1331134"/>
                  <a:gd name="connsiteY35" fmla="*/ 0 h 203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331134" h="2032989">
                    <a:moveTo>
                      <a:pt x="490384" y="489761"/>
                    </a:moveTo>
                    <a:lnTo>
                      <a:pt x="845700" y="489761"/>
                    </a:lnTo>
                    <a:cubicBezTo>
                      <a:pt x="882496" y="489761"/>
                      <a:pt x="914066" y="512132"/>
                      <a:pt x="927551" y="544016"/>
                    </a:cubicBezTo>
                    <a:lnTo>
                      <a:pt x="927631" y="544409"/>
                    </a:lnTo>
                    <a:lnTo>
                      <a:pt x="931117" y="547612"/>
                    </a:lnTo>
                    <a:lnTo>
                      <a:pt x="1318663" y="1080822"/>
                    </a:lnTo>
                    <a:cubicBezTo>
                      <a:pt x="1339848" y="1109969"/>
                      <a:pt x="1333392" y="1150772"/>
                      <a:pt x="1304245" y="1171957"/>
                    </a:cubicBezTo>
                    <a:lnTo>
                      <a:pt x="1304246" y="1171958"/>
                    </a:lnTo>
                    <a:cubicBezTo>
                      <a:pt x="1275099" y="1193142"/>
                      <a:pt x="1234296" y="1186687"/>
                      <a:pt x="1213111" y="1157540"/>
                    </a:cubicBezTo>
                    <a:lnTo>
                      <a:pt x="944828" y="788421"/>
                    </a:lnTo>
                    <a:lnTo>
                      <a:pt x="1062249" y="1490170"/>
                    </a:lnTo>
                    <a:lnTo>
                      <a:pt x="869307" y="1490170"/>
                    </a:lnTo>
                    <a:lnTo>
                      <a:pt x="869307" y="1949353"/>
                    </a:lnTo>
                    <a:cubicBezTo>
                      <a:pt x="869307" y="1995544"/>
                      <a:pt x="831862" y="2032989"/>
                      <a:pt x="785671" y="2032989"/>
                    </a:cubicBezTo>
                    <a:cubicBezTo>
                      <a:pt x="739480" y="2032989"/>
                      <a:pt x="702035" y="1995544"/>
                      <a:pt x="702035" y="1949353"/>
                    </a:cubicBezTo>
                    <a:lnTo>
                      <a:pt x="702035" y="1490170"/>
                    </a:lnTo>
                    <a:lnTo>
                      <a:pt x="615585" y="1490170"/>
                    </a:lnTo>
                    <a:lnTo>
                      <a:pt x="615585" y="1949353"/>
                    </a:lnTo>
                    <a:cubicBezTo>
                      <a:pt x="615585" y="1995544"/>
                      <a:pt x="578140" y="2032989"/>
                      <a:pt x="531949" y="2032989"/>
                    </a:cubicBezTo>
                    <a:cubicBezTo>
                      <a:pt x="485758" y="2032989"/>
                      <a:pt x="448313" y="1995544"/>
                      <a:pt x="448313" y="1949353"/>
                    </a:cubicBezTo>
                    <a:lnTo>
                      <a:pt x="448313" y="1490170"/>
                    </a:lnTo>
                    <a:lnTo>
                      <a:pt x="276875" y="1490170"/>
                    </a:lnTo>
                    <a:lnTo>
                      <a:pt x="396699" y="774058"/>
                    </a:lnTo>
                    <a:lnTo>
                      <a:pt x="118023" y="1157477"/>
                    </a:lnTo>
                    <a:cubicBezTo>
                      <a:pt x="96838" y="1186624"/>
                      <a:pt x="56035" y="1193079"/>
                      <a:pt x="26888" y="1171895"/>
                    </a:cubicBezTo>
                    <a:lnTo>
                      <a:pt x="26889" y="1171894"/>
                    </a:lnTo>
                    <a:cubicBezTo>
                      <a:pt x="-2258" y="1150709"/>
                      <a:pt x="-8714" y="1109906"/>
                      <a:pt x="12471" y="1080759"/>
                    </a:cubicBezTo>
                    <a:lnTo>
                      <a:pt x="400017" y="547549"/>
                    </a:lnTo>
                    <a:lnTo>
                      <a:pt x="416134" y="532742"/>
                    </a:lnTo>
                    <a:lnTo>
                      <a:pt x="427570" y="515779"/>
                    </a:lnTo>
                    <a:cubicBezTo>
                      <a:pt x="443646" y="499704"/>
                      <a:pt x="465854" y="489761"/>
                      <a:pt x="490384" y="489761"/>
                    </a:cubicBezTo>
                    <a:close/>
                    <a:moveTo>
                      <a:pt x="667983" y="0"/>
                    </a:moveTo>
                    <a:cubicBezTo>
                      <a:pt x="789494" y="0"/>
                      <a:pt x="887999" y="98505"/>
                      <a:pt x="887999" y="220016"/>
                    </a:cubicBezTo>
                    <a:cubicBezTo>
                      <a:pt x="887999" y="341527"/>
                      <a:pt x="789494" y="440032"/>
                      <a:pt x="667983" y="440032"/>
                    </a:cubicBezTo>
                    <a:cubicBezTo>
                      <a:pt x="546472" y="440032"/>
                      <a:pt x="447967" y="341527"/>
                      <a:pt x="447967" y="220016"/>
                    </a:cubicBezTo>
                    <a:cubicBezTo>
                      <a:pt x="447967" y="98505"/>
                      <a:pt x="546472" y="0"/>
                      <a:pt x="667983" y="0"/>
                    </a:cubicBezTo>
                    <a:close/>
                  </a:path>
                </a:pathLst>
              </a:custGeom>
              <a:solidFill>
                <a:schemeClr val="tx1">
                  <a:lumMod val="75000"/>
                  <a:lumOff val="25000"/>
                </a:schemeClr>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43" name="자유형: 도형 10">
                <a:extLst>
                  <a:ext uri="{FF2B5EF4-FFF2-40B4-BE49-F238E27FC236}">
                    <a16:creationId xmlns:a16="http://schemas.microsoft.com/office/drawing/2014/main" id="{D87D593E-E692-4F28-8806-0B0B2196FCB3}"/>
                  </a:ext>
                </a:extLst>
              </p:cNvPr>
              <p:cNvSpPr/>
              <p:nvPr/>
            </p:nvSpPr>
            <p:spPr>
              <a:xfrm rot="18786466">
                <a:off x="5309457" y="3509128"/>
                <a:ext cx="905823" cy="1009484"/>
              </a:xfrm>
              <a:custGeom>
                <a:avLst/>
                <a:gdLst>
                  <a:gd name="connsiteX0" fmla="*/ 520250 w 905823"/>
                  <a:gd name="connsiteY0" fmla="*/ 22937 h 1009484"/>
                  <a:gd name="connsiteX1" fmla="*/ 532016 w 905823"/>
                  <a:gd name="connsiteY1" fmla="*/ 45038 h 1009484"/>
                  <a:gd name="connsiteX2" fmla="*/ 607213 w 905823"/>
                  <a:gd name="connsiteY2" fmla="*/ 297014 h 1009484"/>
                  <a:gd name="connsiteX3" fmla="*/ 612927 w 905823"/>
                  <a:gd name="connsiteY3" fmla="*/ 301087 h 1009484"/>
                  <a:gd name="connsiteX4" fmla="*/ 745042 w 905823"/>
                  <a:gd name="connsiteY4" fmla="*/ 442230 h 1009484"/>
                  <a:gd name="connsiteX5" fmla="*/ 758062 w 905823"/>
                  <a:gd name="connsiteY5" fmla="*/ 476855 h 1009484"/>
                  <a:gd name="connsiteX6" fmla="*/ 756584 w 905823"/>
                  <a:gd name="connsiteY6" fmla="*/ 480114 h 1009484"/>
                  <a:gd name="connsiteX7" fmla="*/ 756687 w 905823"/>
                  <a:gd name="connsiteY7" fmla="*/ 480267 h 1009484"/>
                  <a:gd name="connsiteX8" fmla="*/ 761643 w 905823"/>
                  <a:gd name="connsiteY8" fmla="*/ 504811 h 1009484"/>
                  <a:gd name="connsiteX9" fmla="*/ 761643 w 905823"/>
                  <a:gd name="connsiteY9" fmla="*/ 808354 h 1009484"/>
                  <a:gd name="connsiteX10" fmla="*/ 698589 w 905823"/>
                  <a:gd name="connsiteY10" fmla="*/ 871408 h 1009484"/>
                  <a:gd name="connsiteX11" fmla="*/ 635535 w 905823"/>
                  <a:gd name="connsiteY11" fmla="*/ 808354 h 1009484"/>
                  <a:gd name="connsiteX12" fmla="*/ 635535 w 905823"/>
                  <a:gd name="connsiteY12" fmla="*/ 625967 h 1009484"/>
                  <a:gd name="connsiteX13" fmla="*/ 392922 w 905823"/>
                  <a:gd name="connsiteY13" fmla="*/ 933213 h 1009484"/>
                  <a:gd name="connsiteX14" fmla="*/ 321182 w 905823"/>
                  <a:gd name="connsiteY14" fmla="*/ 856571 h 1009484"/>
                  <a:gd name="connsiteX15" fmla="*/ 170943 w 905823"/>
                  <a:gd name="connsiteY15" fmla="*/ 997201 h 1009484"/>
                  <a:gd name="connsiteX16" fmla="*/ 106623 w 905823"/>
                  <a:gd name="connsiteY16" fmla="*/ 995076 h 1009484"/>
                  <a:gd name="connsiteX17" fmla="*/ 108748 w 905823"/>
                  <a:gd name="connsiteY17" fmla="*/ 930756 h 1009484"/>
                  <a:gd name="connsiteX18" fmla="*/ 258987 w 905823"/>
                  <a:gd name="connsiteY18" fmla="*/ 790126 h 1009484"/>
                  <a:gd name="connsiteX19" fmla="*/ 226842 w 905823"/>
                  <a:gd name="connsiteY19" fmla="*/ 755785 h 1009484"/>
                  <a:gd name="connsiteX20" fmla="*/ 76603 w 905823"/>
                  <a:gd name="connsiteY20" fmla="*/ 896414 h 1009484"/>
                  <a:gd name="connsiteX21" fmla="*/ 12283 w 905823"/>
                  <a:gd name="connsiteY21" fmla="*/ 894289 h 1009484"/>
                  <a:gd name="connsiteX22" fmla="*/ 14408 w 905823"/>
                  <a:gd name="connsiteY22" fmla="*/ 829969 h 1009484"/>
                  <a:gd name="connsiteX23" fmla="*/ 164647 w 905823"/>
                  <a:gd name="connsiteY23" fmla="*/ 689340 h 1009484"/>
                  <a:gd name="connsiteX24" fmla="*/ 100902 w 905823"/>
                  <a:gd name="connsiteY24" fmla="*/ 621239 h 1009484"/>
                  <a:gd name="connsiteX25" fmla="*/ 474879 w 905823"/>
                  <a:gd name="connsiteY25" fmla="*/ 364102 h 1009484"/>
                  <a:gd name="connsiteX26" fmla="*/ 491099 w 905823"/>
                  <a:gd name="connsiteY26" fmla="*/ 348919 h 1009484"/>
                  <a:gd name="connsiteX27" fmla="*/ 411175 w 905823"/>
                  <a:gd name="connsiteY27" fmla="*/ 81101 h 1009484"/>
                  <a:gd name="connsiteX28" fmla="*/ 453564 w 905823"/>
                  <a:gd name="connsiteY28" fmla="*/ 2649 h 1009484"/>
                  <a:gd name="connsiteX29" fmla="*/ 520250 w 905823"/>
                  <a:gd name="connsiteY29" fmla="*/ 22937 h 1009484"/>
                  <a:gd name="connsiteX30" fmla="*/ 873510 w 905823"/>
                  <a:gd name="connsiteY30" fmla="*/ 189531 h 1009484"/>
                  <a:gd name="connsiteX31" fmla="*/ 867920 w 905823"/>
                  <a:gd name="connsiteY31" fmla="*/ 358734 h 1009484"/>
                  <a:gd name="connsiteX32" fmla="*/ 698716 w 905823"/>
                  <a:gd name="connsiteY32" fmla="*/ 353144 h 1009484"/>
                  <a:gd name="connsiteX33" fmla="*/ 704307 w 905823"/>
                  <a:gd name="connsiteY33" fmla="*/ 183941 h 1009484"/>
                  <a:gd name="connsiteX34" fmla="*/ 873510 w 905823"/>
                  <a:gd name="connsiteY34" fmla="*/ 189531 h 1009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05823" h="1009484">
                    <a:moveTo>
                      <a:pt x="520250" y="22937"/>
                    </a:moveTo>
                    <a:cubicBezTo>
                      <a:pt x="525464" y="29253"/>
                      <a:pt x="529527" y="36696"/>
                      <a:pt x="532016" y="45038"/>
                    </a:cubicBezTo>
                    <a:lnTo>
                      <a:pt x="607213" y="297014"/>
                    </a:lnTo>
                    <a:lnTo>
                      <a:pt x="612927" y="301087"/>
                    </a:lnTo>
                    <a:lnTo>
                      <a:pt x="745042" y="442230"/>
                    </a:lnTo>
                    <a:cubicBezTo>
                      <a:pt x="754163" y="451974"/>
                      <a:pt x="758471" y="464493"/>
                      <a:pt x="758062" y="476855"/>
                    </a:cubicBezTo>
                    <a:lnTo>
                      <a:pt x="756584" y="480114"/>
                    </a:lnTo>
                    <a:lnTo>
                      <a:pt x="756687" y="480267"/>
                    </a:lnTo>
                    <a:cubicBezTo>
                      <a:pt x="759878" y="487811"/>
                      <a:pt x="761643" y="496105"/>
                      <a:pt x="761643" y="504811"/>
                    </a:cubicBezTo>
                    <a:lnTo>
                      <a:pt x="761643" y="808354"/>
                    </a:lnTo>
                    <a:cubicBezTo>
                      <a:pt x="761643" y="843178"/>
                      <a:pt x="733413" y="871408"/>
                      <a:pt x="698589" y="871408"/>
                    </a:cubicBezTo>
                    <a:cubicBezTo>
                      <a:pt x="663765" y="871408"/>
                      <a:pt x="635535" y="843178"/>
                      <a:pt x="635535" y="808354"/>
                    </a:cubicBezTo>
                    <a:lnTo>
                      <a:pt x="635535" y="625967"/>
                    </a:lnTo>
                    <a:lnTo>
                      <a:pt x="392922" y="933213"/>
                    </a:lnTo>
                    <a:lnTo>
                      <a:pt x="321182" y="856571"/>
                    </a:lnTo>
                    <a:lnTo>
                      <a:pt x="170943" y="997201"/>
                    </a:lnTo>
                    <a:cubicBezTo>
                      <a:pt x="152595" y="1014375"/>
                      <a:pt x="123797" y="1013424"/>
                      <a:pt x="106623" y="995076"/>
                    </a:cubicBezTo>
                    <a:cubicBezTo>
                      <a:pt x="89448" y="976727"/>
                      <a:pt x="90400" y="947930"/>
                      <a:pt x="108748" y="930756"/>
                    </a:cubicBezTo>
                    <a:lnTo>
                      <a:pt x="258987" y="790126"/>
                    </a:lnTo>
                    <a:lnTo>
                      <a:pt x="226842" y="755785"/>
                    </a:lnTo>
                    <a:lnTo>
                      <a:pt x="76603" y="896414"/>
                    </a:lnTo>
                    <a:cubicBezTo>
                      <a:pt x="58255" y="913589"/>
                      <a:pt x="29458" y="912638"/>
                      <a:pt x="12283" y="894289"/>
                    </a:cubicBezTo>
                    <a:cubicBezTo>
                      <a:pt x="-4891" y="875941"/>
                      <a:pt x="-3940" y="847144"/>
                      <a:pt x="14408" y="829969"/>
                    </a:cubicBezTo>
                    <a:lnTo>
                      <a:pt x="164647" y="689340"/>
                    </a:lnTo>
                    <a:lnTo>
                      <a:pt x="100902" y="621239"/>
                    </a:lnTo>
                    <a:lnTo>
                      <a:pt x="474879" y="364102"/>
                    </a:lnTo>
                    <a:lnTo>
                      <a:pt x="491099" y="348919"/>
                    </a:lnTo>
                    <a:lnTo>
                      <a:pt x="411175" y="81101"/>
                    </a:lnTo>
                    <a:cubicBezTo>
                      <a:pt x="401216" y="47731"/>
                      <a:pt x="420195" y="12607"/>
                      <a:pt x="453564" y="2649"/>
                    </a:cubicBezTo>
                    <a:cubicBezTo>
                      <a:pt x="478592" y="-4820"/>
                      <a:pt x="504606" y="3988"/>
                      <a:pt x="520250" y="22937"/>
                    </a:cubicBezTo>
                    <a:close/>
                    <a:moveTo>
                      <a:pt x="873510" y="189531"/>
                    </a:moveTo>
                    <a:cubicBezTo>
                      <a:pt x="918690" y="237799"/>
                      <a:pt x="916187" y="313554"/>
                      <a:pt x="867920" y="358734"/>
                    </a:cubicBezTo>
                    <a:cubicBezTo>
                      <a:pt x="819652" y="403915"/>
                      <a:pt x="743897" y="401412"/>
                      <a:pt x="698716" y="353144"/>
                    </a:cubicBezTo>
                    <a:cubicBezTo>
                      <a:pt x="653536" y="304876"/>
                      <a:pt x="656039" y="229122"/>
                      <a:pt x="704307" y="183941"/>
                    </a:cubicBezTo>
                    <a:cubicBezTo>
                      <a:pt x="752574" y="138761"/>
                      <a:pt x="828329" y="141263"/>
                      <a:pt x="873510" y="189531"/>
                    </a:cubicBezTo>
                    <a:close/>
                  </a:path>
                </a:pathLst>
              </a:custGeom>
              <a:solidFill>
                <a:schemeClr val="accent2"/>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44" name="자유형: 도형 11">
                <a:extLst>
                  <a:ext uri="{FF2B5EF4-FFF2-40B4-BE49-F238E27FC236}">
                    <a16:creationId xmlns:a16="http://schemas.microsoft.com/office/drawing/2014/main" id="{199135D8-8A31-443C-A9A1-05F336BBE505}"/>
                  </a:ext>
                </a:extLst>
              </p:cNvPr>
              <p:cNvSpPr/>
              <p:nvPr/>
            </p:nvSpPr>
            <p:spPr>
              <a:xfrm>
                <a:off x="6121718" y="3442688"/>
                <a:ext cx="756138" cy="1150128"/>
              </a:xfrm>
              <a:custGeom>
                <a:avLst/>
                <a:gdLst>
                  <a:gd name="connsiteX0" fmla="*/ 703646 w 756138"/>
                  <a:gd name="connsiteY0" fmla="*/ 231767 h 1150128"/>
                  <a:gd name="connsiteX1" fmla="*/ 740100 w 756138"/>
                  <a:gd name="connsiteY1" fmla="*/ 245573 h 1150128"/>
                  <a:gd name="connsiteX2" fmla="*/ 742308 w 756138"/>
                  <a:gd name="connsiteY2" fmla="*/ 317565 h 1150128"/>
                  <a:gd name="connsiteX3" fmla="*/ 631935 w 756138"/>
                  <a:gd name="connsiteY3" fmla="*/ 434922 h 1150128"/>
                  <a:gd name="connsiteX4" fmla="*/ 596397 w 756138"/>
                  <a:gd name="connsiteY4" fmla="*/ 450936 h 1150128"/>
                  <a:gd name="connsiteX5" fmla="*/ 579375 w 756138"/>
                  <a:gd name="connsiteY5" fmla="*/ 444490 h 1150128"/>
                  <a:gd name="connsiteX6" fmla="*/ 555940 w 756138"/>
                  <a:gd name="connsiteY6" fmla="*/ 442342 h 1150128"/>
                  <a:gd name="connsiteX7" fmla="*/ 475242 w 756138"/>
                  <a:gd name="connsiteY7" fmla="*/ 399911 h 1150128"/>
                  <a:gd name="connsiteX8" fmla="*/ 475242 w 756138"/>
                  <a:gd name="connsiteY8" fmla="*/ 640649 h 1150128"/>
                  <a:gd name="connsiteX9" fmla="*/ 476465 w 756138"/>
                  <a:gd name="connsiteY9" fmla="*/ 643939 h 1150128"/>
                  <a:gd name="connsiteX10" fmla="*/ 545057 w 756138"/>
                  <a:gd name="connsiteY10" fmla="*/ 1078096 h 1150128"/>
                  <a:gd name="connsiteX11" fmla="*/ 493241 w 756138"/>
                  <a:gd name="connsiteY11" fmla="*/ 1149356 h 1150128"/>
                  <a:gd name="connsiteX12" fmla="*/ 421981 w 756138"/>
                  <a:gd name="connsiteY12" fmla="*/ 1097540 h 1150128"/>
                  <a:gd name="connsiteX13" fmla="*/ 363824 w 756138"/>
                  <a:gd name="connsiteY13" fmla="*/ 729427 h 1150128"/>
                  <a:gd name="connsiteX14" fmla="*/ 302844 w 756138"/>
                  <a:gd name="connsiteY14" fmla="*/ 729427 h 1150128"/>
                  <a:gd name="connsiteX15" fmla="*/ 244686 w 756138"/>
                  <a:gd name="connsiteY15" fmla="*/ 1097540 h 1150128"/>
                  <a:gd name="connsiteX16" fmla="*/ 173426 w 756138"/>
                  <a:gd name="connsiteY16" fmla="*/ 1149356 h 1150128"/>
                  <a:gd name="connsiteX17" fmla="*/ 121610 w 756138"/>
                  <a:gd name="connsiteY17" fmla="*/ 1078096 h 1150128"/>
                  <a:gd name="connsiteX18" fmla="*/ 182740 w 756138"/>
                  <a:gd name="connsiteY18" fmla="*/ 691167 h 1150128"/>
                  <a:gd name="connsiteX19" fmla="*/ 180549 w 756138"/>
                  <a:gd name="connsiteY19" fmla="*/ 680311 h 1150128"/>
                  <a:gd name="connsiteX20" fmla="*/ 180549 w 756138"/>
                  <a:gd name="connsiteY20" fmla="*/ 503991 h 1150128"/>
                  <a:gd name="connsiteX21" fmla="*/ 94681 w 756138"/>
                  <a:gd name="connsiteY21" fmla="*/ 648008 h 1150128"/>
                  <a:gd name="connsiteX22" fmla="*/ 24855 w 756138"/>
                  <a:gd name="connsiteY22" fmla="*/ 665671 h 1150128"/>
                  <a:gd name="connsiteX23" fmla="*/ 24856 w 756138"/>
                  <a:gd name="connsiteY23" fmla="*/ 665670 h 1150128"/>
                  <a:gd name="connsiteX24" fmla="*/ 7193 w 756138"/>
                  <a:gd name="connsiteY24" fmla="*/ 595844 h 1150128"/>
                  <a:gd name="connsiteX25" fmla="*/ 178625 w 756138"/>
                  <a:gd name="connsiteY25" fmla="*/ 308316 h 1150128"/>
                  <a:gd name="connsiteX26" fmla="*/ 183645 w 756138"/>
                  <a:gd name="connsiteY26" fmla="*/ 304575 h 1150128"/>
                  <a:gd name="connsiteX27" fmla="*/ 184409 w 756138"/>
                  <a:gd name="connsiteY27" fmla="*/ 300795 h 1150128"/>
                  <a:gd name="connsiteX28" fmla="*/ 229665 w 756138"/>
                  <a:gd name="connsiteY28" fmla="*/ 270797 h 1150128"/>
                  <a:gd name="connsiteX29" fmla="*/ 426126 w 756138"/>
                  <a:gd name="connsiteY29" fmla="*/ 270797 h 1150128"/>
                  <a:gd name="connsiteX30" fmla="*/ 436168 w 756138"/>
                  <a:gd name="connsiteY30" fmla="*/ 274957 h 1150128"/>
                  <a:gd name="connsiteX31" fmla="*/ 460750 w 756138"/>
                  <a:gd name="connsiteY31" fmla="*/ 277209 h 1150128"/>
                  <a:gd name="connsiteX32" fmla="*/ 580977 w 756138"/>
                  <a:gd name="connsiteY32" fmla="*/ 340426 h 1150128"/>
                  <a:gd name="connsiteX33" fmla="*/ 668108 w 756138"/>
                  <a:gd name="connsiteY33" fmla="*/ 247781 h 1150128"/>
                  <a:gd name="connsiteX34" fmla="*/ 703646 w 756138"/>
                  <a:gd name="connsiteY34" fmla="*/ 231767 h 1150128"/>
                  <a:gd name="connsiteX35" fmla="*/ 327862 w 756138"/>
                  <a:gd name="connsiteY35" fmla="*/ 0 h 1150128"/>
                  <a:gd name="connsiteX36" fmla="*/ 449512 w 756138"/>
                  <a:gd name="connsiteY36" fmla="*/ 121651 h 1150128"/>
                  <a:gd name="connsiteX37" fmla="*/ 327862 w 756138"/>
                  <a:gd name="connsiteY37" fmla="*/ 243302 h 1150128"/>
                  <a:gd name="connsiteX38" fmla="*/ 206212 w 756138"/>
                  <a:gd name="connsiteY38" fmla="*/ 121651 h 1150128"/>
                  <a:gd name="connsiteX39" fmla="*/ 327862 w 756138"/>
                  <a:gd name="connsiteY39" fmla="*/ 0 h 11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56138" h="1150128">
                    <a:moveTo>
                      <a:pt x="703646" y="231767"/>
                    </a:moveTo>
                    <a:cubicBezTo>
                      <a:pt x="716674" y="231367"/>
                      <a:pt x="729855" y="235938"/>
                      <a:pt x="740100" y="245573"/>
                    </a:cubicBezTo>
                    <a:cubicBezTo>
                      <a:pt x="760590" y="264843"/>
                      <a:pt x="761578" y="297075"/>
                      <a:pt x="742308" y="317565"/>
                    </a:cubicBezTo>
                    <a:cubicBezTo>
                      <a:pt x="705517" y="356684"/>
                      <a:pt x="668726" y="395802"/>
                      <a:pt x="631935" y="434922"/>
                    </a:cubicBezTo>
                    <a:cubicBezTo>
                      <a:pt x="622300" y="445167"/>
                      <a:pt x="609424" y="450537"/>
                      <a:pt x="596397" y="450936"/>
                    </a:cubicBezTo>
                    <a:lnTo>
                      <a:pt x="579375" y="444490"/>
                    </a:lnTo>
                    <a:lnTo>
                      <a:pt x="555940" y="442342"/>
                    </a:lnTo>
                    <a:lnTo>
                      <a:pt x="475242" y="399911"/>
                    </a:lnTo>
                    <a:lnTo>
                      <a:pt x="475242" y="640649"/>
                    </a:lnTo>
                    <a:lnTo>
                      <a:pt x="476465" y="643939"/>
                    </a:lnTo>
                    <a:lnTo>
                      <a:pt x="545057" y="1078096"/>
                    </a:lnTo>
                    <a:cubicBezTo>
                      <a:pt x="550426" y="1112082"/>
                      <a:pt x="527228" y="1143986"/>
                      <a:pt x="493241" y="1149356"/>
                    </a:cubicBezTo>
                    <a:cubicBezTo>
                      <a:pt x="459255" y="1154725"/>
                      <a:pt x="427351" y="1131526"/>
                      <a:pt x="421981" y="1097540"/>
                    </a:cubicBezTo>
                    <a:lnTo>
                      <a:pt x="363824" y="729427"/>
                    </a:lnTo>
                    <a:lnTo>
                      <a:pt x="302844" y="729427"/>
                    </a:lnTo>
                    <a:lnTo>
                      <a:pt x="244686" y="1097540"/>
                    </a:lnTo>
                    <a:cubicBezTo>
                      <a:pt x="239317" y="1131526"/>
                      <a:pt x="207413" y="1154725"/>
                      <a:pt x="173426" y="1149356"/>
                    </a:cubicBezTo>
                    <a:cubicBezTo>
                      <a:pt x="139439" y="1143986"/>
                      <a:pt x="116241" y="1112082"/>
                      <a:pt x="121610" y="1078096"/>
                    </a:cubicBezTo>
                    <a:lnTo>
                      <a:pt x="182740" y="691167"/>
                    </a:lnTo>
                    <a:lnTo>
                      <a:pt x="180549" y="680311"/>
                    </a:lnTo>
                    <a:lnTo>
                      <a:pt x="180549" y="503991"/>
                    </a:lnTo>
                    <a:lnTo>
                      <a:pt x="94681" y="648008"/>
                    </a:lnTo>
                    <a:cubicBezTo>
                      <a:pt x="80276" y="672167"/>
                      <a:pt x="49014" y="680075"/>
                      <a:pt x="24855" y="665671"/>
                    </a:cubicBezTo>
                    <a:lnTo>
                      <a:pt x="24856" y="665670"/>
                    </a:lnTo>
                    <a:cubicBezTo>
                      <a:pt x="696" y="651266"/>
                      <a:pt x="-7212" y="620003"/>
                      <a:pt x="7193" y="595844"/>
                    </a:cubicBezTo>
                    <a:lnTo>
                      <a:pt x="178625" y="308316"/>
                    </a:lnTo>
                    <a:lnTo>
                      <a:pt x="183645" y="304575"/>
                    </a:lnTo>
                    <a:lnTo>
                      <a:pt x="184409" y="300795"/>
                    </a:lnTo>
                    <a:cubicBezTo>
                      <a:pt x="191865" y="283167"/>
                      <a:pt x="209321" y="270797"/>
                      <a:pt x="229665" y="270797"/>
                    </a:cubicBezTo>
                    <a:lnTo>
                      <a:pt x="426126" y="270797"/>
                    </a:lnTo>
                    <a:lnTo>
                      <a:pt x="436168" y="274957"/>
                    </a:lnTo>
                    <a:lnTo>
                      <a:pt x="460750" y="277209"/>
                    </a:lnTo>
                    <a:lnTo>
                      <a:pt x="580977" y="340426"/>
                    </a:lnTo>
                    <a:lnTo>
                      <a:pt x="668108" y="247781"/>
                    </a:lnTo>
                    <a:cubicBezTo>
                      <a:pt x="677743" y="237536"/>
                      <a:pt x="690618" y="232166"/>
                      <a:pt x="703646" y="231767"/>
                    </a:cubicBezTo>
                    <a:close/>
                    <a:moveTo>
                      <a:pt x="327862" y="0"/>
                    </a:moveTo>
                    <a:cubicBezTo>
                      <a:pt x="395047" y="0"/>
                      <a:pt x="449512" y="54465"/>
                      <a:pt x="449512" y="121651"/>
                    </a:cubicBezTo>
                    <a:cubicBezTo>
                      <a:pt x="449512" y="188837"/>
                      <a:pt x="395047" y="243302"/>
                      <a:pt x="327862" y="243302"/>
                    </a:cubicBezTo>
                    <a:cubicBezTo>
                      <a:pt x="260677" y="243302"/>
                      <a:pt x="206212" y="188837"/>
                      <a:pt x="206212" y="121651"/>
                    </a:cubicBezTo>
                    <a:cubicBezTo>
                      <a:pt x="206212" y="54465"/>
                      <a:pt x="260677" y="0"/>
                      <a:pt x="327862" y="0"/>
                    </a:cubicBezTo>
                    <a:close/>
                  </a:path>
                </a:pathLst>
              </a:custGeom>
              <a:solidFill>
                <a:schemeClr val="tx1">
                  <a:lumMod val="75000"/>
                  <a:lumOff val="25000"/>
                </a:schemeClr>
              </a:solidFill>
              <a:ln w="6687" cap="flat">
                <a:no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sp>
            <p:nvSpPr>
              <p:cNvPr id="45" name="자유형: 도형 12">
                <a:extLst>
                  <a:ext uri="{FF2B5EF4-FFF2-40B4-BE49-F238E27FC236}">
                    <a16:creationId xmlns:a16="http://schemas.microsoft.com/office/drawing/2014/main" id="{155FF5DD-053E-4BEC-955A-0DA2454B76E1}"/>
                  </a:ext>
                </a:extLst>
              </p:cNvPr>
              <p:cNvSpPr/>
              <p:nvPr/>
            </p:nvSpPr>
            <p:spPr>
              <a:xfrm rot="21207485">
                <a:off x="4267596" y="2538419"/>
                <a:ext cx="1179231" cy="2072872"/>
              </a:xfrm>
              <a:custGeom>
                <a:avLst/>
                <a:gdLst>
                  <a:gd name="connsiteX0" fmla="*/ 489510 w 1179231"/>
                  <a:gd name="connsiteY0" fmla="*/ 467977 h 2072872"/>
                  <a:gd name="connsiteX1" fmla="*/ 831997 w 1179231"/>
                  <a:gd name="connsiteY1" fmla="*/ 507252 h 2072872"/>
                  <a:gd name="connsiteX2" fmla="*/ 889667 w 1179231"/>
                  <a:gd name="connsiteY2" fmla="*/ 539274 h 2072872"/>
                  <a:gd name="connsiteX3" fmla="*/ 891784 w 1179231"/>
                  <a:gd name="connsiteY3" fmla="*/ 543351 h 2072872"/>
                  <a:gd name="connsiteX4" fmla="*/ 896055 w 1179231"/>
                  <a:gd name="connsiteY4" fmla="*/ 545994 h 2072872"/>
                  <a:gd name="connsiteX5" fmla="*/ 916077 w 1179231"/>
                  <a:gd name="connsiteY5" fmla="*/ 573881 h 2072872"/>
                  <a:gd name="connsiteX6" fmla="*/ 1171574 w 1179231"/>
                  <a:gd name="connsiteY6" fmla="*/ 1140728 h 2072872"/>
                  <a:gd name="connsiteX7" fmla="*/ 1128281 w 1179231"/>
                  <a:gd name="connsiteY7" fmla="*/ 1255072 h 2072872"/>
                  <a:gd name="connsiteX8" fmla="*/ 1128283 w 1179231"/>
                  <a:gd name="connsiteY8" fmla="*/ 1255072 h 2072872"/>
                  <a:gd name="connsiteX9" fmla="*/ 1013940 w 1179231"/>
                  <a:gd name="connsiteY9" fmla="*/ 1211780 h 2072872"/>
                  <a:gd name="connsiteX10" fmla="*/ 873648 w 1179231"/>
                  <a:gd name="connsiteY10" fmla="*/ 900528 h 2072872"/>
                  <a:gd name="connsiteX11" fmla="*/ 839326 w 1179231"/>
                  <a:gd name="connsiteY11" fmla="*/ 1199820 h 2072872"/>
                  <a:gd name="connsiteX12" fmla="*/ 839325 w 1179231"/>
                  <a:gd name="connsiteY12" fmla="*/ 1960194 h 2072872"/>
                  <a:gd name="connsiteX13" fmla="*/ 726647 w 1179231"/>
                  <a:gd name="connsiteY13" fmla="*/ 2072872 h 2072872"/>
                  <a:gd name="connsiteX14" fmla="*/ 726648 w 1179231"/>
                  <a:gd name="connsiteY14" fmla="*/ 2072871 h 2072872"/>
                  <a:gd name="connsiteX15" fmla="*/ 613970 w 1179231"/>
                  <a:gd name="connsiteY15" fmla="*/ 1960193 h 2072872"/>
                  <a:gd name="connsiteX16" fmla="*/ 613970 w 1179231"/>
                  <a:gd name="connsiteY16" fmla="*/ 1281464 h 2072872"/>
                  <a:gd name="connsiteX17" fmla="*/ 532651 w 1179231"/>
                  <a:gd name="connsiteY17" fmla="*/ 1272139 h 2072872"/>
                  <a:gd name="connsiteX18" fmla="*/ 379003 w 1179231"/>
                  <a:gd name="connsiteY18" fmla="*/ 1933246 h 2072872"/>
                  <a:gd name="connsiteX19" fmla="*/ 243743 w 1179231"/>
                  <a:gd name="connsiteY19" fmla="*/ 2017491 h 2072872"/>
                  <a:gd name="connsiteX20" fmla="*/ 243744 w 1179231"/>
                  <a:gd name="connsiteY20" fmla="*/ 2017492 h 2072872"/>
                  <a:gd name="connsiteX21" fmla="*/ 159499 w 1179231"/>
                  <a:gd name="connsiteY21" fmla="*/ 1882232 h 2072872"/>
                  <a:gd name="connsiteX22" fmla="*/ 324260 w 1179231"/>
                  <a:gd name="connsiteY22" fmla="*/ 1173301 h 2072872"/>
                  <a:gd name="connsiteX23" fmla="*/ 323244 w 1179231"/>
                  <a:gd name="connsiteY23" fmla="*/ 1161375 h 2072872"/>
                  <a:gd name="connsiteX24" fmla="*/ 359173 w 1179231"/>
                  <a:gd name="connsiteY24" fmla="*/ 848067 h 2072872"/>
                  <a:gd name="connsiteX25" fmla="*/ 155186 w 1179231"/>
                  <a:gd name="connsiteY25" fmla="*/ 1115387 h 2072872"/>
                  <a:gd name="connsiteX26" fmla="*/ 34011 w 1179231"/>
                  <a:gd name="connsiteY26" fmla="*/ 1131670 h 2072872"/>
                  <a:gd name="connsiteX27" fmla="*/ 34013 w 1179231"/>
                  <a:gd name="connsiteY27" fmla="*/ 1131670 h 2072872"/>
                  <a:gd name="connsiteX28" fmla="*/ 17729 w 1179231"/>
                  <a:gd name="connsiteY28" fmla="*/ 1010495 h 2072872"/>
                  <a:gd name="connsiteX29" fmla="*/ 391870 w 1179231"/>
                  <a:gd name="connsiteY29" fmla="*/ 520191 h 2072872"/>
                  <a:gd name="connsiteX30" fmla="*/ 412160 w 1179231"/>
                  <a:gd name="connsiteY30" fmla="*/ 502403 h 2072872"/>
                  <a:gd name="connsiteX31" fmla="*/ 426089 w 1179231"/>
                  <a:gd name="connsiteY31" fmla="*/ 486112 h 2072872"/>
                  <a:gd name="connsiteX32" fmla="*/ 489510 w 1179231"/>
                  <a:gd name="connsiteY32" fmla="*/ 467977 h 2072872"/>
                  <a:gd name="connsiteX33" fmla="*/ 720120 w 1179231"/>
                  <a:gd name="connsiteY33" fmla="*/ 1452 h 2072872"/>
                  <a:gd name="connsiteX34" fmla="*/ 913637 w 1179231"/>
                  <a:gd name="connsiteY34" fmla="*/ 245101 h 2072872"/>
                  <a:gd name="connsiteX35" fmla="*/ 669987 w 1179231"/>
                  <a:gd name="connsiteY35" fmla="*/ 438618 h 2072872"/>
                  <a:gd name="connsiteX36" fmla="*/ 476470 w 1179231"/>
                  <a:gd name="connsiteY36" fmla="*/ 194969 h 2072872"/>
                  <a:gd name="connsiteX37" fmla="*/ 720120 w 1179231"/>
                  <a:gd name="connsiteY37" fmla="*/ 1452 h 207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9231" h="2072872">
                    <a:moveTo>
                      <a:pt x="489510" y="467977"/>
                    </a:moveTo>
                    <a:lnTo>
                      <a:pt x="831997" y="507252"/>
                    </a:lnTo>
                    <a:cubicBezTo>
                      <a:pt x="855642" y="509964"/>
                      <a:pt x="875949" y="522002"/>
                      <a:pt x="889667" y="539274"/>
                    </a:cubicBezTo>
                    <a:lnTo>
                      <a:pt x="891784" y="543351"/>
                    </a:lnTo>
                    <a:lnTo>
                      <a:pt x="896055" y="545994"/>
                    </a:lnTo>
                    <a:cubicBezTo>
                      <a:pt x="904293" y="553626"/>
                      <a:pt x="911172" y="562999"/>
                      <a:pt x="916077" y="573881"/>
                    </a:cubicBezTo>
                    <a:lnTo>
                      <a:pt x="1171574" y="1140728"/>
                    </a:lnTo>
                    <a:cubicBezTo>
                      <a:pt x="1191194" y="1184258"/>
                      <a:pt x="1171811" y="1235451"/>
                      <a:pt x="1128281" y="1255072"/>
                    </a:cubicBezTo>
                    <a:lnTo>
                      <a:pt x="1128283" y="1255072"/>
                    </a:lnTo>
                    <a:cubicBezTo>
                      <a:pt x="1084753" y="1274692"/>
                      <a:pt x="1033560" y="1255310"/>
                      <a:pt x="1013940" y="1211780"/>
                    </a:cubicBezTo>
                    <a:lnTo>
                      <a:pt x="873648" y="900528"/>
                    </a:lnTo>
                    <a:lnTo>
                      <a:pt x="839326" y="1199820"/>
                    </a:lnTo>
                    <a:lnTo>
                      <a:pt x="839325" y="1960194"/>
                    </a:lnTo>
                    <a:cubicBezTo>
                      <a:pt x="839325" y="2022424"/>
                      <a:pt x="788877" y="2072872"/>
                      <a:pt x="726647" y="2072872"/>
                    </a:cubicBezTo>
                    <a:lnTo>
                      <a:pt x="726648" y="2072871"/>
                    </a:lnTo>
                    <a:cubicBezTo>
                      <a:pt x="664418" y="2072871"/>
                      <a:pt x="613970" y="2022423"/>
                      <a:pt x="613970" y="1960193"/>
                    </a:cubicBezTo>
                    <a:lnTo>
                      <a:pt x="613970" y="1281464"/>
                    </a:lnTo>
                    <a:lnTo>
                      <a:pt x="532651" y="1272139"/>
                    </a:lnTo>
                    <a:lnTo>
                      <a:pt x="379003" y="1933246"/>
                    </a:lnTo>
                    <a:cubicBezTo>
                      <a:pt x="364916" y="1993860"/>
                      <a:pt x="304357" y="2031578"/>
                      <a:pt x="243743" y="2017491"/>
                    </a:cubicBezTo>
                    <a:lnTo>
                      <a:pt x="243744" y="2017492"/>
                    </a:lnTo>
                    <a:cubicBezTo>
                      <a:pt x="183129" y="2003405"/>
                      <a:pt x="145411" y="1942846"/>
                      <a:pt x="159499" y="1882232"/>
                    </a:cubicBezTo>
                    <a:lnTo>
                      <a:pt x="324260" y="1173301"/>
                    </a:lnTo>
                    <a:lnTo>
                      <a:pt x="323244" y="1161375"/>
                    </a:lnTo>
                    <a:lnTo>
                      <a:pt x="359173" y="848067"/>
                    </a:lnTo>
                    <a:lnTo>
                      <a:pt x="155186" y="1115387"/>
                    </a:lnTo>
                    <a:cubicBezTo>
                      <a:pt x="126221" y="1153345"/>
                      <a:pt x="71969" y="1160635"/>
                      <a:pt x="34011" y="1131670"/>
                    </a:cubicBezTo>
                    <a:lnTo>
                      <a:pt x="34013" y="1131670"/>
                    </a:lnTo>
                    <a:cubicBezTo>
                      <a:pt x="-3946" y="1102705"/>
                      <a:pt x="-11236" y="1048453"/>
                      <a:pt x="17729" y="1010495"/>
                    </a:cubicBezTo>
                    <a:lnTo>
                      <a:pt x="391870" y="520191"/>
                    </a:lnTo>
                    <a:lnTo>
                      <a:pt x="412160" y="502403"/>
                    </a:lnTo>
                    <a:lnTo>
                      <a:pt x="426089" y="486112"/>
                    </a:lnTo>
                    <a:cubicBezTo>
                      <a:pt x="443361" y="472394"/>
                      <a:pt x="465866" y="465265"/>
                      <a:pt x="489510" y="467977"/>
                    </a:cubicBezTo>
                    <a:close/>
                    <a:moveTo>
                      <a:pt x="720120" y="1452"/>
                    </a:moveTo>
                    <a:cubicBezTo>
                      <a:pt x="840840" y="15295"/>
                      <a:pt x="927481" y="124382"/>
                      <a:pt x="913637" y="245101"/>
                    </a:cubicBezTo>
                    <a:cubicBezTo>
                      <a:pt x="899793" y="365821"/>
                      <a:pt x="790707" y="452462"/>
                      <a:pt x="669987" y="438618"/>
                    </a:cubicBezTo>
                    <a:cubicBezTo>
                      <a:pt x="549267" y="424775"/>
                      <a:pt x="462626" y="315688"/>
                      <a:pt x="476470" y="194969"/>
                    </a:cubicBezTo>
                    <a:cubicBezTo>
                      <a:pt x="490314" y="74249"/>
                      <a:pt x="599400" y="-12392"/>
                      <a:pt x="720120" y="1452"/>
                    </a:cubicBezTo>
                    <a:close/>
                  </a:path>
                </a:pathLst>
              </a:custGeom>
              <a:solidFill>
                <a:schemeClr val="accent2"/>
              </a:solidFill>
              <a:ln w="6687" cap="flat">
                <a:solidFill>
                  <a:schemeClr val="accent1"/>
                </a:solidFill>
                <a:prstDash val="solid"/>
                <a:miter/>
              </a:ln>
            </p:spPr>
            <p:txBody>
              <a:bodyPr wrap="square" rtlCol="0" anchor="ctr">
                <a:noAutofit/>
              </a:bodyPr>
              <a:lstStyle/>
              <a:p>
                <a:pPr algn="l"/>
                <a:endParaRPr lang="ko-KR" altLang="en-US" dirty="0">
                  <a:solidFill>
                    <a:schemeClr val="tx1">
                      <a:lumMod val="75000"/>
                      <a:lumOff val="25000"/>
                    </a:schemeClr>
                  </a:solidFill>
                </a:endParaRPr>
              </a:p>
            </p:txBody>
          </p:sp>
        </p:grpSp>
        <p:sp>
          <p:nvSpPr>
            <p:cNvPr id="41" name="하트 13">
              <a:extLst>
                <a:ext uri="{FF2B5EF4-FFF2-40B4-BE49-F238E27FC236}">
                  <a16:creationId xmlns:a16="http://schemas.microsoft.com/office/drawing/2014/main" id="{626CC6B6-E451-4D44-AB6B-5A70D9C4F6A5}"/>
                </a:ext>
              </a:extLst>
            </p:cNvPr>
            <p:cNvSpPr/>
            <p:nvPr/>
          </p:nvSpPr>
          <p:spPr>
            <a:xfrm>
              <a:off x="10549143" y="5568491"/>
              <a:ext cx="316476" cy="31647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grpSp>
      <p:sp>
        <p:nvSpPr>
          <p:cNvPr id="48" name="مستطيل 47"/>
          <p:cNvSpPr/>
          <p:nvPr/>
        </p:nvSpPr>
        <p:spPr>
          <a:xfrm>
            <a:off x="4091994" y="3225515"/>
            <a:ext cx="2889124" cy="400110"/>
          </a:xfrm>
          <a:prstGeom prst="rect">
            <a:avLst/>
          </a:prstGeom>
        </p:spPr>
        <p:txBody>
          <a:bodyPr wrap="none">
            <a:spAutoFit/>
          </a:bodyPr>
          <a:lstStyle/>
          <a:p>
            <a:r>
              <a:rPr lang="en-US" dirty="0"/>
              <a:t>2. </a:t>
            </a:r>
            <a:r>
              <a:rPr lang="en-US" sz="2000" dirty="0"/>
              <a:t>Availability of Options</a:t>
            </a:r>
          </a:p>
        </p:txBody>
      </p:sp>
      <p:sp>
        <p:nvSpPr>
          <p:cNvPr id="49" name="مستطيل 48"/>
          <p:cNvSpPr/>
          <p:nvPr/>
        </p:nvSpPr>
        <p:spPr>
          <a:xfrm>
            <a:off x="4091994" y="3683605"/>
            <a:ext cx="3308919" cy="400110"/>
          </a:xfrm>
          <a:prstGeom prst="rect">
            <a:avLst/>
          </a:prstGeom>
        </p:spPr>
        <p:txBody>
          <a:bodyPr wrap="none">
            <a:spAutoFit/>
          </a:bodyPr>
          <a:lstStyle/>
          <a:p>
            <a:r>
              <a:rPr lang="en-US" dirty="0"/>
              <a:t>3. </a:t>
            </a:r>
            <a:r>
              <a:rPr lang="en-US" sz="2000" dirty="0"/>
              <a:t>Cashless Hospitalization</a:t>
            </a:r>
            <a:r>
              <a:rPr lang="en-US" sz="2000" b="1" dirty="0"/>
              <a:t> </a:t>
            </a:r>
          </a:p>
        </p:txBody>
      </p:sp>
      <p:sp>
        <p:nvSpPr>
          <p:cNvPr id="50" name="مستطيل 49"/>
          <p:cNvSpPr/>
          <p:nvPr/>
        </p:nvSpPr>
        <p:spPr>
          <a:xfrm>
            <a:off x="4130465" y="4035008"/>
            <a:ext cx="3106941" cy="677108"/>
          </a:xfrm>
          <a:prstGeom prst="rect">
            <a:avLst/>
          </a:prstGeom>
        </p:spPr>
        <p:txBody>
          <a:bodyPr wrap="none">
            <a:spAutoFit/>
          </a:bodyPr>
          <a:lstStyle/>
          <a:p>
            <a:r>
              <a:rPr lang="en-US" sz="2000" dirty="0"/>
              <a:t>4. No Claim Bonus (NCB)</a:t>
            </a:r>
          </a:p>
          <a:p>
            <a:endParaRPr lang="en-US" dirty="0"/>
          </a:p>
        </p:txBody>
      </p:sp>
      <p:sp>
        <p:nvSpPr>
          <p:cNvPr id="51" name="مستطيل 50"/>
          <p:cNvSpPr/>
          <p:nvPr/>
        </p:nvSpPr>
        <p:spPr>
          <a:xfrm>
            <a:off x="4091994" y="4414236"/>
            <a:ext cx="4114075" cy="400110"/>
          </a:xfrm>
          <a:prstGeom prst="rect">
            <a:avLst/>
          </a:prstGeom>
        </p:spPr>
        <p:txBody>
          <a:bodyPr wrap="none">
            <a:spAutoFit/>
          </a:bodyPr>
          <a:lstStyle/>
          <a:p>
            <a:r>
              <a:rPr lang="en-US" dirty="0"/>
              <a:t>5. </a:t>
            </a:r>
            <a:r>
              <a:rPr lang="en-US" sz="2000" dirty="0"/>
              <a:t>Availability of Add-Ons or Riders</a:t>
            </a:r>
          </a:p>
        </p:txBody>
      </p:sp>
      <p:sp>
        <p:nvSpPr>
          <p:cNvPr id="3" name="مستطيل 51">
            <a:extLst>
              <a:ext uri="{FF2B5EF4-FFF2-40B4-BE49-F238E27FC236}">
                <a16:creationId xmlns:a16="http://schemas.microsoft.com/office/drawing/2014/main" id="{682D7880-A0C4-6D72-C582-230C73EC4092}"/>
              </a:ext>
            </a:extLst>
          </p:cNvPr>
          <p:cNvSpPr/>
          <p:nvPr/>
        </p:nvSpPr>
        <p:spPr>
          <a:xfrm>
            <a:off x="4130465" y="4814346"/>
            <a:ext cx="1915909" cy="369332"/>
          </a:xfrm>
          <a:prstGeom prst="rect">
            <a:avLst/>
          </a:prstGeom>
        </p:spPr>
        <p:txBody>
          <a:bodyPr wrap="none">
            <a:spAutoFit/>
          </a:bodyPr>
          <a:lstStyle/>
          <a:p>
            <a:r>
              <a:rPr lang="en-US" dirty="0"/>
              <a:t>6. Peace of Mind</a:t>
            </a:r>
          </a:p>
        </p:txBody>
      </p:sp>
    </p:spTree>
    <p:extLst>
      <p:ext uri="{BB962C8B-B14F-4D97-AF65-F5344CB8AC3E}">
        <p14:creationId xmlns:p14="http://schemas.microsoft.com/office/powerpoint/2010/main" val="3423133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16609" y="777254"/>
            <a:ext cx="11573197" cy="724247"/>
          </a:xfrm>
        </p:spPr>
        <p:txBody>
          <a:bodyPr/>
          <a:lstStyle/>
          <a:p>
            <a:r>
              <a:rPr lang="en-US" sz="4000" b="1" dirty="0">
                <a:latin typeface="Times New Roman" panose="02020603050405020304" pitchFamily="18" charset="0"/>
                <a:cs typeface="Times New Roman" panose="02020603050405020304" pitchFamily="18" charset="0"/>
              </a:rPr>
              <a:t>Cons of Health Insurance</a:t>
            </a:r>
          </a:p>
          <a:p>
            <a:endParaRPr lang="en-US" dirty="0"/>
          </a:p>
        </p:txBody>
      </p:sp>
      <p:grpSp>
        <p:nvGrpSpPr>
          <p:cNvPr id="3" name="Group 7">
            <a:extLst>
              <a:ext uri="{FF2B5EF4-FFF2-40B4-BE49-F238E27FC236}">
                <a16:creationId xmlns:a16="http://schemas.microsoft.com/office/drawing/2014/main" id="{F602CEF3-55CE-4EA3-8952-5E4694F37154}"/>
              </a:ext>
            </a:extLst>
          </p:cNvPr>
          <p:cNvGrpSpPr/>
          <p:nvPr/>
        </p:nvGrpSpPr>
        <p:grpSpPr>
          <a:xfrm>
            <a:off x="2792606" y="1814090"/>
            <a:ext cx="6761154" cy="3646085"/>
            <a:chOff x="928418" y="2115051"/>
            <a:chExt cx="10310997" cy="3646085"/>
          </a:xfrm>
        </p:grpSpPr>
        <p:sp>
          <p:nvSpPr>
            <p:cNvPr id="4" name="Rectangle 22">
              <a:extLst>
                <a:ext uri="{FF2B5EF4-FFF2-40B4-BE49-F238E27FC236}">
                  <a16:creationId xmlns:a16="http://schemas.microsoft.com/office/drawing/2014/main" id="{6EA9EA59-CC17-4E9F-B342-B3B66A53F5A1}"/>
                </a:ext>
              </a:extLst>
            </p:cNvPr>
            <p:cNvSpPr/>
            <p:nvPr/>
          </p:nvSpPr>
          <p:spPr>
            <a:xfrm rot="16200000">
              <a:off x="9356590" y="2725834"/>
              <a:ext cx="128165" cy="244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nvGrpSpPr>
            <p:cNvPr id="5" name="그룹 4">
              <a:extLst>
                <a:ext uri="{FF2B5EF4-FFF2-40B4-BE49-F238E27FC236}">
                  <a16:creationId xmlns:a16="http://schemas.microsoft.com/office/drawing/2014/main" id="{99D0EA15-7C6E-4988-BF3B-1C9E0468B477}"/>
                </a:ext>
              </a:extLst>
            </p:cNvPr>
            <p:cNvGrpSpPr/>
            <p:nvPr/>
          </p:nvGrpSpPr>
          <p:grpSpPr>
            <a:xfrm>
              <a:off x="10593874" y="3624100"/>
              <a:ext cx="645541" cy="645541"/>
              <a:chOff x="9038650" y="3719008"/>
              <a:chExt cx="456064" cy="456064"/>
            </a:xfrm>
          </p:grpSpPr>
          <p:sp>
            <p:nvSpPr>
              <p:cNvPr id="37" name="Oval 14">
                <a:extLst>
                  <a:ext uri="{FF2B5EF4-FFF2-40B4-BE49-F238E27FC236}">
                    <a16:creationId xmlns:a16="http://schemas.microsoft.com/office/drawing/2014/main" id="{5D7F7C79-8A49-42A0-931C-4FD6FF15C064}"/>
                  </a:ext>
                </a:extLst>
              </p:cNvPr>
              <p:cNvSpPr/>
              <p:nvPr/>
            </p:nvSpPr>
            <p:spPr>
              <a:xfrm>
                <a:off x="9038650" y="3719008"/>
                <a:ext cx="456064" cy="456064"/>
              </a:xfrm>
              <a:prstGeom prst="ellipse">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8" name="Oval 15">
                <a:extLst>
                  <a:ext uri="{FF2B5EF4-FFF2-40B4-BE49-F238E27FC236}">
                    <a16:creationId xmlns:a16="http://schemas.microsoft.com/office/drawing/2014/main" id="{0C1D0911-2E6F-4661-B97E-0F221827CC57}"/>
                  </a:ext>
                </a:extLst>
              </p:cNvPr>
              <p:cNvSpPr/>
              <p:nvPr/>
            </p:nvSpPr>
            <p:spPr>
              <a:xfrm>
                <a:off x="9060877" y="3763145"/>
                <a:ext cx="394449" cy="39444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9" name="Oval 16">
                <a:extLst>
                  <a:ext uri="{FF2B5EF4-FFF2-40B4-BE49-F238E27FC236}">
                    <a16:creationId xmlns:a16="http://schemas.microsoft.com/office/drawing/2014/main" id="{03B94BD9-9CB9-42C2-A7BA-EB3C344242D0}"/>
                  </a:ext>
                </a:extLst>
              </p:cNvPr>
              <p:cNvSpPr/>
              <p:nvPr/>
            </p:nvSpPr>
            <p:spPr>
              <a:xfrm>
                <a:off x="9112314" y="3840628"/>
                <a:ext cx="276892" cy="276892"/>
              </a:xfrm>
              <a:prstGeom prst="ellipse">
                <a:avLst/>
              </a:prstGeom>
              <a:solidFill>
                <a:schemeClr val="bg1">
                  <a:lumMod val="85000"/>
                </a:schemeClr>
              </a:solidFill>
              <a:ln w="158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6" name="Group 4">
              <a:extLst>
                <a:ext uri="{FF2B5EF4-FFF2-40B4-BE49-F238E27FC236}">
                  <a16:creationId xmlns:a16="http://schemas.microsoft.com/office/drawing/2014/main" id="{CE8B72BD-D742-4746-8827-69DB4CC8DDAC}"/>
                </a:ext>
              </a:extLst>
            </p:cNvPr>
            <p:cNvGrpSpPr/>
            <p:nvPr/>
          </p:nvGrpSpPr>
          <p:grpSpPr>
            <a:xfrm rot="5400000">
              <a:off x="937905" y="3632194"/>
              <a:ext cx="281160" cy="221882"/>
              <a:chOff x="4382967" y="2733371"/>
              <a:chExt cx="210840" cy="166388"/>
            </a:xfrm>
            <a:solidFill>
              <a:schemeClr val="accent2"/>
            </a:solidFill>
          </p:grpSpPr>
          <p:sp>
            <p:nvSpPr>
              <p:cNvPr id="35" name="Oval 5">
                <a:extLst>
                  <a:ext uri="{FF2B5EF4-FFF2-40B4-BE49-F238E27FC236}">
                    <a16:creationId xmlns:a16="http://schemas.microsoft.com/office/drawing/2014/main" id="{D6FAE991-D8DE-4049-AE97-40BBBC50ABB9}"/>
                  </a:ext>
                </a:extLst>
              </p:cNvPr>
              <p:cNvSpPr/>
              <p:nvPr/>
            </p:nvSpPr>
            <p:spPr>
              <a:xfrm>
                <a:off x="4427419" y="2733371"/>
                <a:ext cx="166388" cy="166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6" name="Rectangle 6">
                <a:extLst>
                  <a:ext uri="{FF2B5EF4-FFF2-40B4-BE49-F238E27FC236}">
                    <a16:creationId xmlns:a16="http://schemas.microsoft.com/office/drawing/2014/main" id="{82510756-0E7F-4E1E-BA71-E1479EA83BAD}"/>
                  </a:ext>
                </a:extLst>
              </p:cNvPr>
              <p:cNvSpPr/>
              <p:nvPr/>
            </p:nvSpPr>
            <p:spPr>
              <a:xfrm rot="21043497">
                <a:off x="4382967" y="2789398"/>
                <a:ext cx="80512" cy="911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7" name="그룹 6">
              <a:extLst>
                <a:ext uri="{FF2B5EF4-FFF2-40B4-BE49-F238E27FC236}">
                  <a16:creationId xmlns:a16="http://schemas.microsoft.com/office/drawing/2014/main" id="{8E928C12-9611-4B43-95FF-C6A372250AB5}"/>
                </a:ext>
              </a:extLst>
            </p:cNvPr>
            <p:cNvGrpSpPr/>
            <p:nvPr/>
          </p:nvGrpSpPr>
          <p:grpSpPr>
            <a:xfrm>
              <a:off x="928418" y="3087052"/>
              <a:ext cx="1050749" cy="1711006"/>
              <a:chOff x="490824" y="3340551"/>
              <a:chExt cx="1050748" cy="1711006"/>
            </a:xfrm>
            <a:solidFill>
              <a:schemeClr val="bg1">
                <a:lumMod val="75000"/>
              </a:schemeClr>
            </a:solidFill>
          </p:grpSpPr>
          <p:sp>
            <p:nvSpPr>
              <p:cNvPr id="31" name="Rectangle 2">
                <a:extLst>
                  <a:ext uri="{FF2B5EF4-FFF2-40B4-BE49-F238E27FC236}">
                    <a16:creationId xmlns:a16="http://schemas.microsoft.com/office/drawing/2014/main" id="{FB711DF2-0D92-483F-B5D5-79BD3894232E}"/>
                  </a:ext>
                </a:extLst>
              </p:cNvPr>
              <p:cNvSpPr/>
              <p:nvPr/>
            </p:nvSpPr>
            <p:spPr>
              <a:xfrm rot="5820000">
                <a:off x="1092708" y="3026109"/>
                <a:ext cx="81611" cy="8161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2" name="Freeform 3">
                <a:extLst>
                  <a:ext uri="{FF2B5EF4-FFF2-40B4-BE49-F238E27FC236}">
                    <a16:creationId xmlns:a16="http://schemas.microsoft.com/office/drawing/2014/main" id="{B35C17E2-23C8-40CC-A3FB-39A120BCF794}"/>
                  </a:ext>
                </a:extLst>
              </p:cNvPr>
              <p:cNvSpPr/>
              <p:nvPr/>
            </p:nvSpPr>
            <p:spPr>
              <a:xfrm rot="5400000">
                <a:off x="361981" y="3469394"/>
                <a:ext cx="516681" cy="258996"/>
              </a:xfrm>
              <a:custGeom>
                <a:avLst/>
                <a:gdLst>
                  <a:gd name="connsiteX0" fmla="*/ 0 w 428625"/>
                  <a:gd name="connsiteY0" fmla="*/ 2382 h 176213"/>
                  <a:gd name="connsiteX1" fmla="*/ 30957 w 428625"/>
                  <a:gd name="connsiteY1" fmla="*/ 176213 h 176213"/>
                  <a:gd name="connsiteX2" fmla="*/ 428625 w 428625"/>
                  <a:gd name="connsiteY2" fmla="*/ 138113 h 176213"/>
                  <a:gd name="connsiteX3" fmla="*/ 404813 w 428625"/>
                  <a:gd name="connsiteY3" fmla="*/ 80963 h 176213"/>
                  <a:gd name="connsiteX4" fmla="*/ 61913 w 428625"/>
                  <a:gd name="connsiteY4" fmla="*/ 128588 h 176213"/>
                  <a:gd name="connsiteX5" fmla="*/ 54769 w 428625"/>
                  <a:gd name="connsiteY5" fmla="*/ 0 h 176213"/>
                  <a:gd name="connsiteX6" fmla="*/ 0 w 428625"/>
                  <a:gd name="connsiteY6" fmla="*/ 2382 h 176213"/>
                  <a:gd name="connsiteX0" fmla="*/ 0 w 428625"/>
                  <a:gd name="connsiteY0" fmla="*/ 0 h 173831"/>
                  <a:gd name="connsiteX1" fmla="*/ 30957 w 428625"/>
                  <a:gd name="connsiteY1" fmla="*/ 173831 h 173831"/>
                  <a:gd name="connsiteX2" fmla="*/ 428625 w 428625"/>
                  <a:gd name="connsiteY2" fmla="*/ 135731 h 173831"/>
                  <a:gd name="connsiteX3" fmla="*/ 404813 w 428625"/>
                  <a:gd name="connsiteY3" fmla="*/ 78581 h 173831"/>
                  <a:gd name="connsiteX4" fmla="*/ 61913 w 428625"/>
                  <a:gd name="connsiteY4" fmla="*/ 126206 h 173831"/>
                  <a:gd name="connsiteX5" fmla="*/ 54769 w 428625"/>
                  <a:gd name="connsiteY5" fmla="*/ 7143 h 173831"/>
                  <a:gd name="connsiteX6" fmla="*/ 0 w 428625"/>
                  <a:gd name="connsiteY6" fmla="*/ 0 h 173831"/>
                  <a:gd name="connsiteX0" fmla="*/ 2455 w 431080"/>
                  <a:gd name="connsiteY0" fmla="*/ 0 h 173831"/>
                  <a:gd name="connsiteX1" fmla="*/ 33412 w 431080"/>
                  <a:gd name="connsiteY1" fmla="*/ 173831 h 173831"/>
                  <a:gd name="connsiteX2" fmla="*/ 431080 w 431080"/>
                  <a:gd name="connsiteY2" fmla="*/ 135731 h 173831"/>
                  <a:gd name="connsiteX3" fmla="*/ 407268 w 431080"/>
                  <a:gd name="connsiteY3" fmla="*/ 78581 h 173831"/>
                  <a:gd name="connsiteX4" fmla="*/ 64368 w 431080"/>
                  <a:gd name="connsiteY4" fmla="*/ 126206 h 173831"/>
                  <a:gd name="connsiteX5" fmla="*/ 57224 w 431080"/>
                  <a:gd name="connsiteY5" fmla="*/ 7143 h 173831"/>
                  <a:gd name="connsiteX6" fmla="*/ 2455 w 431080"/>
                  <a:gd name="connsiteY6" fmla="*/ 0 h 173831"/>
                  <a:gd name="connsiteX0" fmla="*/ 7837 w 436462"/>
                  <a:gd name="connsiteY0" fmla="*/ 0 h 173831"/>
                  <a:gd name="connsiteX1" fmla="*/ 38794 w 436462"/>
                  <a:gd name="connsiteY1" fmla="*/ 173831 h 173831"/>
                  <a:gd name="connsiteX2" fmla="*/ 436462 w 436462"/>
                  <a:gd name="connsiteY2" fmla="*/ 135731 h 173831"/>
                  <a:gd name="connsiteX3" fmla="*/ 412650 w 436462"/>
                  <a:gd name="connsiteY3" fmla="*/ 78581 h 173831"/>
                  <a:gd name="connsiteX4" fmla="*/ 69750 w 436462"/>
                  <a:gd name="connsiteY4" fmla="*/ 126206 h 173831"/>
                  <a:gd name="connsiteX5" fmla="*/ 62606 w 436462"/>
                  <a:gd name="connsiteY5" fmla="*/ 7143 h 173831"/>
                  <a:gd name="connsiteX6" fmla="*/ 7837 w 436462"/>
                  <a:gd name="connsiteY6" fmla="*/ 0 h 173831"/>
                  <a:gd name="connsiteX0" fmla="*/ 7837 w 436462"/>
                  <a:gd name="connsiteY0" fmla="*/ 0 h 192434"/>
                  <a:gd name="connsiteX1" fmla="*/ 38794 w 436462"/>
                  <a:gd name="connsiteY1" fmla="*/ 173831 h 192434"/>
                  <a:gd name="connsiteX2" fmla="*/ 436462 w 436462"/>
                  <a:gd name="connsiteY2" fmla="*/ 135731 h 192434"/>
                  <a:gd name="connsiteX3" fmla="*/ 412650 w 436462"/>
                  <a:gd name="connsiteY3" fmla="*/ 78581 h 192434"/>
                  <a:gd name="connsiteX4" fmla="*/ 69750 w 436462"/>
                  <a:gd name="connsiteY4" fmla="*/ 126206 h 192434"/>
                  <a:gd name="connsiteX5" fmla="*/ 62606 w 436462"/>
                  <a:gd name="connsiteY5" fmla="*/ 7143 h 192434"/>
                  <a:gd name="connsiteX6" fmla="*/ 7837 w 436462"/>
                  <a:gd name="connsiteY6" fmla="*/ 0 h 192434"/>
                  <a:gd name="connsiteX0" fmla="*/ 12223 w 440848"/>
                  <a:gd name="connsiteY0" fmla="*/ 0 h 192434"/>
                  <a:gd name="connsiteX1" fmla="*/ 43180 w 440848"/>
                  <a:gd name="connsiteY1" fmla="*/ 173831 h 192434"/>
                  <a:gd name="connsiteX2" fmla="*/ 440848 w 440848"/>
                  <a:gd name="connsiteY2" fmla="*/ 135731 h 192434"/>
                  <a:gd name="connsiteX3" fmla="*/ 417036 w 440848"/>
                  <a:gd name="connsiteY3" fmla="*/ 78581 h 192434"/>
                  <a:gd name="connsiteX4" fmla="*/ 74136 w 440848"/>
                  <a:gd name="connsiteY4" fmla="*/ 126206 h 192434"/>
                  <a:gd name="connsiteX5" fmla="*/ 66992 w 440848"/>
                  <a:gd name="connsiteY5" fmla="*/ 7143 h 192434"/>
                  <a:gd name="connsiteX6" fmla="*/ 12223 w 440848"/>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06442 w 444541"/>
                  <a:gd name="connsiteY3" fmla="*/ 76200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15967 w 444541"/>
                  <a:gd name="connsiteY3" fmla="*/ 133349 h 192434"/>
                  <a:gd name="connsiteX4" fmla="*/ 406442 w 444541"/>
                  <a:gd name="connsiteY4" fmla="*/ 76200 h 192434"/>
                  <a:gd name="connsiteX5" fmla="*/ 77829 w 444541"/>
                  <a:gd name="connsiteY5" fmla="*/ 126206 h 192434"/>
                  <a:gd name="connsiteX6" fmla="*/ 70685 w 444541"/>
                  <a:gd name="connsiteY6" fmla="*/ 7143 h 192434"/>
                  <a:gd name="connsiteX7" fmla="*/ 8772 w 444541"/>
                  <a:gd name="connsiteY7" fmla="*/ 0 h 192434"/>
                  <a:gd name="connsiteX0" fmla="*/ 8772 w 415967"/>
                  <a:gd name="connsiteY0" fmla="*/ 0 h 179742"/>
                  <a:gd name="connsiteX1" fmla="*/ 46873 w 415967"/>
                  <a:gd name="connsiteY1" fmla="*/ 173831 h 179742"/>
                  <a:gd name="connsiteX2" fmla="*/ 415967 w 415967"/>
                  <a:gd name="connsiteY2" fmla="*/ 133349 h 179742"/>
                  <a:gd name="connsiteX3" fmla="*/ 406442 w 415967"/>
                  <a:gd name="connsiteY3" fmla="*/ 76200 h 179742"/>
                  <a:gd name="connsiteX4" fmla="*/ 77829 w 415967"/>
                  <a:gd name="connsiteY4" fmla="*/ 126206 h 179742"/>
                  <a:gd name="connsiteX5" fmla="*/ 70685 w 415967"/>
                  <a:gd name="connsiteY5" fmla="*/ 7143 h 179742"/>
                  <a:gd name="connsiteX6" fmla="*/ 8772 w 415967"/>
                  <a:gd name="connsiteY6" fmla="*/ 0 h 179742"/>
                  <a:gd name="connsiteX0" fmla="*/ 8772 w 415967"/>
                  <a:gd name="connsiteY0" fmla="*/ 0 h 180174"/>
                  <a:gd name="connsiteX1" fmla="*/ 46873 w 415967"/>
                  <a:gd name="connsiteY1" fmla="*/ 173831 h 180174"/>
                  <a:gd name="connsiteX2" fmla="*/ 415967 w 415967"/>
                  <a:gd name="connsiteY2" fmla="*/ 133349 h 180174"/>
                  <a:gd name="connsiteX3" fmla="*/ 406442 w 415967"/>
                  <a:gd name="connsiteY3" fmla="*/ 76200 h 180174"/>
                  <a:gd name="connsiteX4" fmla="*/ 77829 w 415967"/>
                  <a:gd name="connsiteY4" fmla="*/ 126206 h 180174"/>
                  <a:gd name="connsiteX5" fmla="*/ 70685 w 415967"/>
                  <a:gd name="connsiteY5" fmla="*/ 7143 h 180174"/>
                  <a:gd name="connsiteX6" fmla="*/ 8772 w 415967"/>
                  <a:gd name="connsiteY6" fmla="*/ 0 h 180174"/>
                  <a:gd name="connsiteX0" fmla="*/ 8772 w 415967"/>
                  <a:gd name="connsiteY0" fmla="*/ 0 h 193933"/>
                  <a:gd name="connsiteX1" fmla="*/ 46873 w 415967"/>
                  <a:gd name="connsiteY1" fmla="*/ 173831 h 193933"/>
                  <a:gd name="connsiteX2" fmla="*/ 415967 w 415967"/>
                  <a:gd name="connsiteY2" fmla="*/ 133349 h 193933"/>
                  <a:gd name="connsiteX3" fmla="*/ 406442 w 415967"/>
                  <a:gd name="connsiteY3" fmla="*/ 76200 h 193933"/>
                  <a:gd name="connsiteX4" fmla="*/ 77829 w 415967"/>
                  <a:gd name="connsiteY4" fmla="*/ 126206 h 193933"/>
                  <a:gd name="connsiteX5" fmla="*/ 70685 w 415967"/>
                  <a:gd name="connsiteY5" fmla="*/ 7143 h 193933"/>
                  <a:gd name="connsiteX6" fmla="*/ 8772 w 415967"/>
                  <a:gd name="connsiteY6" fmla="*/ 0 h 193933"/>
                  <a:gd name="connsiteX0" fmla="*/ 8772 w 415967"/>
                  <a:gd name="connsiteY0" fmla="*/ 0 h 185905"/>
                  <a:gd name="connsiteX1" fmla="*/ 46873 w 415967"/>
                  <a:gd name="connsiteY1" fmla="*/ 173831 h 185905"/>
                  <a:gd name="connsiteX2" fmla="*/ 415967 w 415967"/>
                  <a:gd name="connsiteY2" fmla="*/ 133349 h 185905"/>
                  <a:gd name="connsiteX3" fmla="*/ 406442 w 415967"/>
                  <a:gd name="connsiteY3" fmla="*/ 76200 h 185905"/>
                  <a:gd name="connsiteX4" fmla="*/ 77829 w 415967"/>
                  <a:gd name="connsiteY4" fmla="*/ 126206 h 185905"/>
                  <a:gd name="connsiteX5" fmla="*/ 70685 w 415967"/>
                  <a:gd name="connsiteY5" fmla="*/ 7143 h 185905"/>
                  <a:gd name="connsiteX6" fmla="*/ 8772 w 415967"/>
                  <a:gd name="connsiteY6" fmla="*/ 0 h 185905"/>
                  <a:gd name="connsiteX0" fmla="*/ 6792 w 413987"/>
                  <a:gd name="connsiteY0" fmla="*/ 0 h 194220"/>
                  <a:gd name="connsiteX1" fmla="*/ 49655 w 413987"/>
                  <a:gd name="connsiteY1" fmla="*/ 183356 h 194220"/>
                  <a:gd name="connsiteX2" fmla="*/ 413987 w 413987"/>
                  <a:gd name="connsiteY2" fmla="*/ 133349 h 194220"/>
                  <a:gd name="connsiteX3" fmla="*/ 404462 w 413987"/>
                  <a:gd name="connsiteY3" fmla="*/ 76200 h 194220"/>
                  <a:gd name="connsiteX4" fmla="*/ 75849 w 413987"/>
                  <a:gd name="connsiteY4" fmla="*/ 126206 h 194220"/>
                  <a:gd name="connsiteX5" fmla="*/ 68705 w 413987"/>
                  <a:gd name="connsiteY5" fmla="*/ 7143 h 194220"/>
                  <a:gd name="connsiteX6" fmla="*/ 6792 w 41398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73159 w 411297"/>
                  <a:gd name="connsiteY4" fmla="*/ 126206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297" h="194220">
                    <a:moveTo>
                      <a:pt x="4102" y="0"/>
                    </a:moveTo>
                    <a:cubicBezTo>
                      <a:pt x="133" y="67469"/>
                      <a:pt x="-13360" y="149225"/>
                      <a:pt x="46965" y="183356"/>
                    </a:cubicBezTo>
                    <a:cubicBezTo>
                      <a:pt x="126738" y="219868"/>
                      <a:pt x="329938" y="154383"/>
                      <a:pt x="411297" y="133349"/>
                    </a:cubicBezTo>
                    <a:lnTo>
                      <a:pt x="401772" y="76200"/>
                    </a:lnTo>
                    <a:cubicBezTo>
                      <a:pt x="287472" y="92075"/>
                      <a:pt x="135072" y="153194"/>
                      <a:pt x="80303" y="133350"/>
                    </a:cubicBezTo>
                    <a:cubicBezTo>
                      <a:pt x="54109" y="105568"/>
                      <a:pt x="61252" y="77786"/>
                      <a:pt x="66015" y="7143"/>
                    </a:cubicBezTo>
                    <a:lnTo>
                      <a:pt x="410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3" name="Rectangle 8">
                <a:extLst>
                  <a:ext uri="{FF2B5EF4-FFF2-40B4-BE49-F238E27FC236}">
                    <a16:creationId xmlns:a16="http://schemas.microsoft.com/office/drawing/2014/main" id="{F49B3863-0BDF-4E54-9814-4A0DC90ADBD2}"/>
                  </a:ext>
                </a:extLst>
              </p:cNvPr>
              <p:cNvSpPr/>
              <p:nvPr/>
            </p:nvSpPr>
            <p:spPr>
              <a:xfrm rot="15780000" flipV="1">
                <a:off x="1092709" y="4549884"/>
                <a:ext cx="81611" cy="8161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4" name="Freeform 9">
                <a:extLst>
                  <a:ext uri="{FF2B5EF4-FFF2-40B4-BE49-F238E27FC236}">
                    <a16:creationId xmlns:a16="http://schemas.microsoft.com/office/drawing/2014/main" id="{F3DF25D5-B896-48F5-A45C-92E3401876F0}"/>
                  </a:ext>
                </a:extLst>
              </p:cNvPr>
              <p:cNvSpPr/>
              <p:nvPr/>
            </p:nvSpPr>
            <p:spPr>
              <a:xfrm rot="16200000" flipV="1">
                <a:off x="346087" y="4647822"/>
                <a:ext cx="548473" cy="258997"/>
              </a:xfrm>
              <a:custGeom>
                <a:avLst/>
                <a:gdLst>
                  <a:gd name="connsiteX0" fmla="*/ 0 w 428625"/>
                  <a:gd name="connsiteY0" fmla="*/ 2382 h 176213"/>
                  <a:gd name="connsiteX1" fmla="*/ 30957 w 428625"/>
                  <a:gd name="connsiteY1" fmla="*/ 176213 h 176213"/>
                  <a:gd name="connsiteX2" fmla="*/ 428625 w 428625"/>
                  <a:gd name="connsiteY2" fmla="*/ 138113 h 176213"/>
                  <a:gd name="connsiteX3" fmla="*/ 404813 w 428625"/>
                  <a:gd name="connsiteY3" fmla="*/ 80963 h 176213"/>
                  <a:gd name="connsiteX4" fmla="*/ 61913 w 428625"/>
                  <a:gd name="connsiteY4" fmla="*/ 128588 h 176213"/>
                  <a:gd name="connsiteX5" fmla="*/ 54769 w 428625"/>
                  <a:gd name="connsiteY5" fmla="*/ 0 h 176213"/>
                  <a:gd name="connsiteX6" fmla="*/ 0 w 428625"/>
                  <a:gd name="connsiteY6" fmla="*/ 2382 h 176213"/>
                  <a:gd name="connsiteX0" fmla="*/ 0 w 428625"/>
                  <a:gd name="connsiteY0" fmla="*/ 0 h 173831"/>
                  <a:gd name="connsiteX1" fmla="*/ 30957 w 428625"/>
                  <a:gd name="connsiteY1" fmla="*/ 173831 h 173831"/>
                  <a:gd name="connsiteX2" fmla="*/ 428625 w 428625"/>
                  <a:gd name="connsiteY2" fmla="*/ 135731 h 173831"/>
                  <a:gd name="connsiteX3" fmla="*/ 404813 w 428625"/>
                  <a:gd name="connsiteY3" fmla="*/ 78581 h 173831"/>
                  <a:gd name="connsiteX4" fmla="*/ 61913 w 428625"/>
                  <a:gd name="connsiteY4" fmla="*/ 126206 h 173831"/>
                  <a:gd name="connsiteX5" fmla="*/ 54769 w 428625"/>
                  <a:gd name="connsiteY5" fmla="*/ 7143 h 173831"/>
                  <a:gd name="connsiteX6" fmla="*/ 0 w 428625"/>
                  <a:gd name="connsiteY6" fmla="*/ 0 h 173831"/>
                  <a:gd name="connsiteX0" fmla="*/ 2455 w 431080"/>
                  <a:gd name="connsiteY0" fmla="*/ 0 h 173831"/>
                  <a:gd name="connsiteX1" fmla="*/ 33412 w 431080"/>
                  <a:gd name="connsiteY1" fmla="*/ 173831 h 173831"/>
                  <a:gd name="connsiteX2" fmla="*/ 431080 w 431080"/>
                  <a:gd name="connsiteY2" fmla="*/ 135731 h 173831"/>
                  <a:gd name="connsiteX3" fmla="*/ 407268 w 431080"/>
                  <a:gd name="connsiteY3" fmla="*/ 78581 h 173831"/>
                  <a:gd name="connsiteX4" fmla="*/ 64368 w 431080"/>
                  <a:gd name="connsiteY4" fmla="*/ 126206 h 173831"/>
                  <a:gd name="connsiteX5" fmla="*/ 57224 w 431080"/>
                  <a:gd name="connsiteY5" fmla="*/ 7143 h 173831"/>
                  <a:gd name="connsiteX6" fmla="*/ 2455 w 431080"/>
                  <a:gd name="connsiteY6" fmla="*/ 0 h 173831"/>
                  <a:gd name="connsiteX0" fmla="*/ 7837 w 436462"/>
                  <a:gd name="connsiteY0" fmla="*/ 0 h 173831"/>
                  <a:gd name="connsiteX1" fmla="*/ 38794 w 436462"/>
                  <a:gd name="connsiteY1" fmla="*/ 173831 h 173831"/>
                  <a:gd name="connsiteX2" fmla="*/ 436462 w 436462"/>
                  <a:gd name="connsiteY2" fmla="*/ 135731 h 173831"/>
                  <a:gd name="connsiteX3" fmla="*/ 412650 w 436462"/>
                  <a:gd name="connsiteY3" fmla="*/ 78581 h 173831"/>
                  <a:gd name="connsiteX4" fmla="*/ 69750 w 436462"/>
                  <a:gd name="connsiteY4" fmla="*/ 126206 h 173831"/>
                  <a:gd name="connsiteX5" fmla="*/ 62606 w 436462"/>
                  <a:gd name="connsiteY5" fmla="*/ 7143 h 173831"/>
                  <a:gd name="connsiteX6" fmla="*/ 7837 w 436462"/>
                  <a:gd name="connsiteY6" fmla="*/ 0 h 173831"/>
                  <a:gd name="connsiteX0" fmla="*/ 7837 w 436462"/>
                  <a:gd name="connsiteY0" fmla="*/ 0 h 192434"/>
                  <a:gd name="connsiteX1" fmla="*/ 38794 w 436462"/>
                  <a:gd name="connsiteY1" fmla="*/ 173831 h 192434"/>
                  <a:gd name="connsiteX2" fmla="*/ 436462 w 436462"/>
                  <a:gd name="connsiteY2" fmla="*/ 135731 h 192434"/>
                  <a:gd name="connsiteX3" fmla="*/ 412650 w 436462"/>
                  <a:gd name="connsiteY3" fmla="*/ 78581 h 192434"/>
                  <a:gd name="connsiteX4" fmla="*/ 69750 w 436462"/>
                  <a:gd name="connsiteY4" fmla="*/ 126206 h 192434"/>
                  <a:gd name="connsiteX5" fmla="*/ 62606 w 436462"/>
                  <a:gd name="connsiteY5" fmla="*/ 7143 h 192434"/>
                  <a:gd name="connsiteX6" fmla="*/ 7837 w 436462"/>
                  <a:gd name="connsiteY6" fmla="*/ 0 h 192434"/>
                  <a:gd name="connsiteX0" fmla="*/ 12223 w 440848"/>
                  <a:gd name="connsiteY0" fmla="*/ 0 h 192434"/>
                  <a:gd name="connsiteX1" fmla="*/ 43180 w 440848"/>
                  <a:gd name="connsiteY1" fmla="*/ 173831 h 192434"/>
                  <a:gd name="connsiteX2" fmla="*/ 440848 w 440848"/>
                  <a:gd name="connsiteY2" fmla="*/ 135731 h 192434"/>
                  <a:gd name="connsiteX3" fmla="*/ 417036 w 440848"/>
                  <a:gd name="connsiteY3" fmla="*/ 78581 h 192434"/>
                  <a:gd name="connsiteX4" fmla="*/ 74136 w 440848"/>
                  <a:gd name="connsiteY4" fmla="*/ 126206 h 192434"/>
                  <a:gd name="connsiteX5" fmla="*/ 66992 w 440848"/>
                  <a:gd name="connsiteY5" fmla="*/ 7143 h 192434"/>
                  <a:gd name="connsiteX6" fmla="*/ 12223 w 440848"/>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20729 w 444541"/>
                  <a:gd name="connsiteY3" fmla="*/ 78581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06442 w 444541"/>
                  <a:gd name="connsiteY3" fmla="*/ 76200 h 192434"/>
                  <a:gd name="connsiteX4" fmla="*/ 77829 w 444541"/>
                  <a:gd name="connsiteY4" fmla="*/ 126206 h 192434"/>
                  <a:gd name="connsiteX5" fmla="*/ 70685 w 444541"/>
                  <a:gd name="connsiteY5" fmla="*/ 7143 h 192434"/>
                  <a:gd name="connsiteX6" fmla="*/ 8772 w 444541"/>
                  <a:gd name="connsiteY6" fmla="*/ 0 h 192434"/>
                  <a:gd name="connsiteX0" fmla="*/ 8772 w 444541"/>
                  <a:gd name="connsiteY0" fmla="*/ 0 h 192434"/>
                  <a:gd name="connsiteX1" fmla="*/ 46873 w 444541"/>
                  <a:gd name="connsiteY1" fmla="*/ 173831 h 192434"/>
                  <a:gd name="connsiteX2" fmla="*/ 444541 w 444541"/>
                  <a:gd name="connsiteY2" fmla="*/ 135731 h 192434"/>
                  <a:gd name="connsiteX3" fmla="*/ 415967 w 444541"/>
                  <a:gd name="connsiteY3" fmla="*/ 133349 h 192434"/>
                  <a:gd name="connsiteX4" fmla="*/ 406442 w 444541"/>
                  <a:gd name="connsiteY4" fmla="*/ 76200 h 192434"/>
                  <a:gd name="connsiteX5" fmla="*/ 77829 w 444541"/>
                  <a:gd name="connsiteY5" fmla="*/ 126206 h 192434"/>
                  <a:gd name="connsiteX6" fmla="*/ 70685 w 444541"/>
                  <a:gd name="connsiteY6" fmla="*/ 7143 h 192434"/>
                  <a:gd name="connsiteX7" fmla="*/ 8772 w 444541"/>
                  <a:gd name="connsiteY7" fmla="*/ 0 h 192434"/>
                  <a:gd name="connsiteX0" fmla="*/ 8772 w 415967"/>
                  <a:gd name="connsiteY0" fmla="*/ 0 h 179742"/>
                  <a:gd name="connsiteX1" fmla="*/ 46873 w 415967"/>
                  <a:gd name="connsiteY1" fmla="*/ 173831 h 179742"/>
                  <a:gd name="connsiteX2" fmla="*/ 415967 w 415967"/>
                  <a:gd name="connsiteY2" fmla="*/ 133349 h 179742"/>
                  <a:gd name="connsiteX3" fmla="*/ 406442 w 415967"/>
                  <a:gd name="connsiteY3" fmla="*/ 76200 h 179742"/>
                  <a:gd name="connsiteX4" fmla="*/ 77829 w 415967"/>
                  <a:gd name="connsiteY4" fmla="*/ 126206 h 179742"/>
                  <a:gd name="connsiteX5" fmla="*/ 70685 w 415967"/>
                  <a:gd name="connsiteY5" fmla="*/ 7143 h 179742"/>
                  <a:gd name="connsiteX6" fmla="*/ 8772 w 415967"/>
                  <a:gd name="connsiteY6" fmla="*/ 0 h 179742"/>
                  <a:gd name="connsiteX0" fmla="*/ 8772 w 415967"/>
                  <a:gd name="connsiteY0" fmla="*/ 0 h 180174"/>
                  <a:gd name="connsiteX1" fmla="*/ 46873 w 415967"/>
                  <a:gd name="connsiteY1" fmla="*/ 173831 h 180174"/>
                  <a:gd name="connsiteX2" fmla="*/ 415967 w 415967"/>
                  <a:gd name="connsiteY2" fmla="*/ 133349 h 180174"/>
                  <a:gd name="connsiteX3" fmla="*/ 406442 w 415967"/>
                  <a:gd name="connsiteY3" fmla="*/ 76200 h 180174"/>
                  <a:gd name="connsiteX4" fmla="*/ 77829 w 415967"/>
                  <a:gd name="connsiteY4" fmla="*/ 126206 h 180174"/>
                  <a:gd name="connsiteX5" fmla="*/ 70685 w 415967"/>
                  <a:gd name="connsiteY5" fmla="*/ 7143 h 180174"/>
                  <a:gd name="connsiteX6" fmla="*/ 8772 w 415967"/>
                  <a:gd name="connsiteY6" fmla="*/ 0 h 180174"/>
                  <a:gd name="connsiteX0" fmla="*/ 8772 w 415967"/>
                  <a:gd name="connsiteY0" fmla="*/ 0 h 193933"/>
                  <a:gd name="connsiteX1" fmla="*/ 46873 w 415967"/>
                  <a:gd name="connsiteY1" fmla="*/ 173831 h 193933"/>
                  <a:gd name="connsiteX2" fmla="*/ 415967 w 415967"/>
                  <a:gd name="connsiteY2" fmla="*/ 133349 h 193933"/>
                  <a:gd name="connsiteX3" fmla="*/ 406442 w 415967"/>
                  <a:gd name="connsiteY3" fmla="*/ 76200 h 193933"/>
                  <a:gd name="connsiteX4" fmla="*/ 77829 w 415967"/>
                  <a:gd name="connsiteY4" fmla="*/ 126206 h 193933"/>
                  <a:gd name="connsiteX5" fmla="*/ 70685 w 415967"/>
                  <a:gd name="connsiteY5" fmla="*/ 7143 h 193933"/>
                  <a:gd name="connsiteX6" fmla="*/ 8772 w 415967"/>
                  <a:gd name="connsiteY6" fmla="*/ 0 h 193933"/>
                  <a:gd name="connsiteX0" fmla="*/ 8772 w 415967"/>
                  <a:gd name="connsiteY0" fmla="*/ 0 h 185905"/>
                  <a:gd name="connsiteX1" fmla="*/ 46873 w 415967"/>
                  <a:gd name="connsiteY1" fmla="*/ 173831 h 185905"/>
                  <a:gd name="connsiteX2" fmla="*/ 415967 w 415967"/>
                  <a:gd name="connsiteY2" fmla="*/ 133349 h 185905"/>
                  <a:gd name="connsiteX3" fmla="*/ 406442 w 415967"/>
                  <a:gd name="connsiteY3" fmla="*/ 76200 h 185905"/>
                  <a:gd name="connsiteX4" fmla="*/ 77829 w 415967"/>
                  <a:gd name="connsiteY4" fmla="*/ 126206 h 185905"/>
                  <a:gd name="connsiteX5" fmla="*/ 70685 w 415967"/>
                  <a:gd name="connsiteY5" fmla="*/ 7143 h 185905"/>
                  <a:gd name="connsiteX6" fmla="*/ 8772 w 415967"/>
                  <a:gd name="connsiteY6" fmla="*/ 0 h 185905"/>
                  <a:gd name="connsiteX0" fmla="*/ 6792 w 413987"/>
                  <a:gd name="connsiteY0" fmla="*/ 0 h 194220"/>
                  <a:gd name="connsiteX1" fmla="*/ 49655 w 413987"/>
                  <a:gd name="connsiteY1" fmla="*/ 183356 h 194220"/>
                  <a:gd name="connsiteX2" fmla="*/ 413987 w 413987"/>
                  <a:gd name="connsiteY2" fmla="*/ 133349 h 194220"/>
                  <a:gd name="connsiteX3" fmla="*/ 404462 w 413987"/>
                  <a:gd name="connsiteY3" fmla="*/ 76200 h 194220"/>
                  <a:gd name="connsiteX4" fmla="*/ 75849 w 413987"/>
                  <a:gd name="connsiteY4" fmla="*/ 126206 h 194220"/>
                  <a:gd name="connsiteX5" fmla="*/ 68705 w 413987"/>
                  <a:gd name="connsiteY5" fmla="*/ 7143 h 194220"/>
                  <a:gd name="connsiteX6" fmla="*/ 6792 w 41398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73159 w 411297"/>
                  <a:gd name="connsiteY4" fmla="*/ 126206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 name="connsiteX0" fmla="*/ 4102 w 411297"/>
                  <a:gd name="connsiteY0" fmla="*/ 0 h 194220"/>
                  <a:gd name="connsiteX1" fmla="*/ 46965 w 411297"/>
                  <a:gd name="connsiteY1" fmla="*/ 183356 h 194220"/>
                  <a:gd name="connsiteX2" fmla="*/ 411297 w 411297"/>
                  <a:gd name="connsiteY2" fmla="*/ 133349 h 194220"/>
                  <a:gd name="connsiteX3" fmla="*/ 401772 w 411297"/>
                  <a:gd name="connsiteY3" fmla="*/ 76200 h 194220"/>
                  <a:gd name="connsiteX4" fmla="*/ 80303 w 411297"/>
                  <a:gd name="connsiteY4" fmla="*/ 133350 h 194220"/>
                  <a:gd name="connsiteX5" fmla="*/ 66015 w 411297"/>
                  <a:gd name="connsiteY5" fmla="*/ 7143 h 194220"/>
                  <a:gd name="connsiteX6" fmla="*/ 4102 w 411297"/>
                  <a:gd name="connsiteY6" fmla="*/ 0 h 194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297" h="194220">
                    <a:moveTo>
                      <a:pt x="4102" y="0"/>
                    </a:moveTo>
                    <a:cubicBezTo>
                      <a:pt x="133" y="67469"/>
                      <a:pt x="-13360" y="149225"/>
                      <a:pt x="46965" y="183356"/>
                    </a:cubicBezTo>
                    <a:cubicBezTo>
                      <a:pt x="126738" y="219868"/>
                      <a:pt x="329938" y="154383"/>
                      <a:pt x="411297" y="133349"/>
                    </a:cubicBezTo>
                    <a:lnTo>
                      <a:pt x="401772" y="76200"/>
                    </a:lnTo>
                    <a:cubicBezTo>
                      <a:pt x="287472" y="92075"/>
                      <a:pt x="135072" y="153194"/>
                      <a:pt x="80303" y="133350"/>
                    </a:cubicBezTo>
                    <a:cubicBezTo>
                      <a:pt x="54109" y="105568"/>
                      <a:pt x="61252" y="77786"/>
                      <a:pt x="66015" y="7143"/>
                    </a:cubicBezTo>
                    <a:lnTo>
                      <a:pt x="410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8" name="Group 10">
              <a:extLst>
                <a:ext uri="{FF2B5EF4-FFF2-40B4-BE49-F238E27FC236}">
                  <a16:creationId xmlns:a16="http://schemas.microsoft.com/office/drawing/2014/main" id="{DADDE80A-58A4-4B22-BBC6-B710E304E1E9}"/>
                </a:ext>
              </a:extLst>
            </p:cNvPr>
            <p:cNvGrpSpPr/>
            <p:nvPr/>
          </p:nvGrpSpPr>
          <p:grpSpPr>
            <a:xfrm rot="16200000" flipV="1">
              <a:off x="937906" y="4031038"/>
              <a:ext cx="281160" cy="221882"/>
              <a:chOff x="4382967" y="2733371"/>
              <a:chExt cx="210840" cy="166388"/>
            </a:xfrm>
            <a:solidFill>
              <a:schemeClr val="accent2"/>
            </a:solidFill>
          </p:grpSpPr>
          <p:sp>
            <p:nvSpPr>
              <p:cNvPr id="29" name="Oval 11">
                <a:extLst>
                  <a:ext uri="{FF2B5EF4-FFF2-40B4-BE49-F238E27FC236}">
                    <a16:creationId xmlns:a16="http://schemas.microsoft.com/office/drawing/2014/main" id="{1DFD58AC-CCDE-4FA6-9260-891FAEFEB9AA}"/>
                  </a:ext>
                </a:extLst>
              </p:cNvPr>
              <p:cNvSpPr/>
              <p:nvPr/>
            </p:nvSpPr>
            <p:spPr>
              <a:xfrm>
                <a:off x="4427419" y="2733371"/>
                <a:ext cx="166388" cy="166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0" name="Rectangle 12">
                <a:extLst>
                  <a:ext uri="{FF2B5EF4-FFF2-40B4-BE49-F238E27FC236}">
                    <a16:creationId xmlns:a16="http://schemas.microsoft.com/office/drawing/2014/main" id="{18C8463E-1DFF-42FA-9321-B322A2EAECAE}"/>
                  </a:ext>
                </a:extLst>
              </p:cNvPr>
              <p:cNvSpPr/>
              <p:nvPr/>
            </p:nvSpPr>
            <p:spPr>
              <a:xfrm rot="21043497">
                <a:off x="4382967" y="2789398"/>
                <a:ext cx="80512" cy="911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9" name="Block Arc 18">
              <a:extLst>
                <a:ext uri="{FF2B5EF4-FFF2-40B4-BE49-F238E27FC236}">
                  <a16:creationId xmlns:a16="http://schemas.microsoft.com/office/drawing/2014/main" id="{05FBD1D4-FDF9-4F3D-8EDD-CF164490D8FF}"/>
                </a:ext>
              </a:extLst>
            </p:cNvPr>
            <p:cNvSpPr/>
            <p:nvPr/>
          </p:nvSpPr>
          <p:spPr>
            <a:xfrm rot="5400000">
              <a:off x="1710031" y="3146486"/>
              <a:ext cx="1586042" cy="1587021"/>
            </a:xfrm>
            <a:prstGeom prst="blockArc">
              <a:avLst>
                <a:gd name="adj1" fmla="val 10789375"/>
                <a:gd name="adj2" fmla="val 66328"/>
                <a:gd name="adj3" fmla="val 81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solidFill>
              </a:endParaRPr>
            </a:p>
          </p:txBody>
        </p:sp>
        <p:sp>
          <p:nvSpPr>
            <p:cNvPr id="10" name="Rectangle 19">
              <a:extLst>
                <a:ext uri="{FF2B5EF4-FFF2-40B4-BE49-F238E27FC236}">
                  <a16:creationId xmlns:a16="http://schemas.microsoft.com/office/drawing/2014/main" id="{C2536434-02B2-4F3A-893C-14AA558A04ED}"/>
                </a:ext>
              </a:extLst>
            </p:cNvPr>
            <p:cNvSpPr/>
            <p:nvPr/>
          </p:nvSpPr>
          <p:spPr>
            <a:xfrm rot="5400000">
              <a:off x="2106016" y="2874975"/>
              <a:ext cx="128165" cy="672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1" name="Rectangle 20">
              <a:extLst>
                <a:ext uri="{FF2B5EF4-FFF2-40B4-BE49-F238E27FC236}">
                  <a16:creationId xmlns:a16="http://schemas.microsoft.com/office/drawing/2014/main" id="{18D979CA-A0A7-49B8-903C-AF648739136C}"/>
                </a:ext>
              </a:extLst>
            </p:cNvPr>
            <p:cNvSpPr/>
            <p:nvPr/>
          </p:nvSpPr>
          <p:spPr>
            <a:xfrm rot="5400000">
              <a:off x="2106016" y="4332854"/>
              <a:ext cx="128165" cy="672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2" name="Rectangle 21">
              <a:extLst>
                <a:ext uri="{FF2B5EF4-FFF2-40B4-BE49-F238E27FC236}">
                  <a16:creationId xmlns:a16="http://schemas.microsoft.com/office/drawing/2014/main" id="{AFDCDF10-4325-4D71-BEAA-281E2093EB0F}"/>
                </a:ext>
              </a:extLst>
            </p:cNvPr>
            <p:cNvSpPr/>
            <p:nvPr/>
          </p:nvSpPr>
          <p:spPr>
            <a:xfrm rot="5400000">
              <a:off x="3807196" y="3339914"/>
              <a:ext cx="128165" cy="1200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3" name="Rectangle 36">
              <a:extLst>
                <a:ext uri="{FF2B5EF4-FFF2-40B4-BE49-F238E27FC236}">
                  <a16:creationId xmlns:a16="http://schemas.microsoft.com/office/drawing/2014/main" id="{1F0F7378-BE8B-4711-962E-40CBEC694D2B}"/>
                </a:ext>
              </a:extLst>
            </p:cNvPr>
            <p:cNvSpPr/>
            <p:nvPr/>
          </p:nvSpPr>
          <p:spPr>
            <a:xfrm rot="5400000">
              <a:off x="6246352" y="1843053"/>
              <a:ext cx="128165" cy="672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14" name="Rectangle 37">
              <a:extLst>
                <a:ext uri="{FF2B5EF4-FFF2-40B4-BE49-F238E27FC236}">
                  <a16:creationId xmlns:a16="http://schemas.microsoft.com/office/drawing/2014/main" id="{2278901B-2897-45D5-8B43-D0AF270CF124}"/>
                </a:ext>
              </a:extLst>
            </p:cNvPr>
            <p:cNvSpPr/>
            <p:nvPr/>
          </p:nvSpPr>
          <p:spPr>
            <a:xfrm>
              <a:off x="5845828" y="2115051"/>
              <a:ext cx="128165" cy="147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15" name="Rectangle 38">
              <a:extLst>
                <a:ext uri="{FF2B5EF4-FFF2-40B4-BE49-F238E27FC236}">
                  <a16:creationId xmlns:a16="http://schemas.microsoft.com/office/drawing/2014/main" id="{27227408-D109-4637-BE8F-7D50EFD79BF6}"/>
                </a:ext>
              </a:extLst>
            </p:cNvPr>
            <p:cNvSpPr/>
            <p:nvPr/>
          </p:nvSpPr>
          <p:spPr>
            <a:xfrm>
              <a:off x="6646518" y="2115051"/>
              <a:ext cx="128165" cy="147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6" name="Rectangle 33">
              <a:extLst>
                <a:ext uri="{FF2B5EF4-FFF2-40B4-BE49-F238E27FC236}">
                  <a16:creationId xmlns:a16="http://schemas.microsoft.com/office/drawing/2014/main" id="{8DB1E7B1-02A6-4DA2-8A85-445DA09F5975}"/>
                </a:ext>
              </a:extLst>
            </p:cNvPr>
            <p:cNvSpPr/>
            <p:nvPr/>
          </p:nvSpPr>
          <p:spPr>
            <a:xfrm rot="10800000">
              <a:off x="8071973" y="3604093"/>
              <a:ext cx="128165" cy="672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7" name="Rectangle 34">
              <a:extLst>
                <a:ext uri="{FF2B5EF4-FFF2-40B4-BE49-F238E27FC236}">
                  <a16:creationId xmlns:a16="http://schemas.microsoft.com/office/drawing/2014/main" id="{E630F5F7-B9D4-45AF-82A8-9EC713AC7998}"/>
                </a:ext>
              </a:extLst>
            </p:cNvPr>
            <p:cNvSpPr/>
            <p:nvPr/>
          </p:nvSpPr>
          <p:spPr>
            <a:xfrm rot="5400000">
              <a:off x="7362056" y="2765651"/>
              <a:ext cx="128165" cy="154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8" name="Rectangle 35">
              <a:extLst>
                <a:ext uri="{FF2B5EF4-FFF2-40B4-BE49-F238E27FC236}">
                  <a16:creationId xmlns:a16="http://schemas.microsoft.com/office/drawing/2014/main" id="{62C8B8B0-34FA-4169-BBC7-3C62B2CA91E6}"/>
                </a:ext>
              </a:extLst>
            </p:cNvPr>
            <p:cNvSpPr/>
            <p:nvPr/>
          </p:nvSpPr>
          <p:spPr>
            <a:xfrm rot="5400000">
              <a:off x="7362056" y="3566339"/>
              <a:ext cx="128165" cy="154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9" name="Rectangle 30">
              <a:extLst>
                <a:ext uri="{FF2B5EF4-FFF2-40B4-BE49-F238E27FC236}">
                  <a16:creationId xmlns:a16="http://schemas.microsoft.com/office/drawing/2014/main" id="{2F1D84A7-9823-4FE5-9603-372B143F27B5}"/>
                </a:ext>
              </a:extLst>
            </p:cNvPr>
            <p:cNvSpPr/>
            <p:nvPr/>
          </p:nvSpPr>
          <p:spPr>
            <a:xfrm rot="16200000">
              <a:off x="6250868" y="5355054"/>
              <a:ext cx="128165" cy="68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0" name="Rectangle 31">
              <a:extLst>
                <a:ext uri="{FF2B5EF4-FFF2-40B4-BE49-F238E27FC236}">
                  <a16:creationId xmlns:a16="http://schemas.microsoft.com/office/drawing/2014/main" id="{68C8C818-E1EA-479B-8EFF-2E37AA24803C}"/>
                </a:ext>
              </a:extLst>
            </p:cNvPr>
            <p:cNvSpPr/>
            <p:nvPr/>
          </p:nvSpPr>
          <p:spPr>
            <a:xfrm rot="10800000">
              <a:off x="6645475" y="4280243"/>
              <a:ext cx="128165" cy="147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1" name="Rectangle 32">
              <a:extLst>
                <a:ext uri="{FF2B5EF4-FFF2-40B4-BE49-F238E27FC236}">
                  <a16:creationId xmlns:a16="http://schemas.microsoft.com/office/drawing/2014/main" id="{9D2D8CAB-C170-48C9-8A76-9EA181EDB4AB}"/>
                </a:ext>
              </a:extLst>
            </p:cNvPr>
            <p:cNvSpPr/>
            <p:nvPr/>
          </p:nvSpPr>
          <p:spPr>
            <a:xfrm rot="10800000">
              <a:off x="5844785" y="4280243"/>
              <a:ext cx="128165" cy="147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22" name="Rectangle 27">
              <a:extLst>
                <a:ext uri="{FF2B5EF4-FFF2-40B4-BE49-F238E27FC236}">
                  <a16:creationId xmlns:a16="http://schemas.microsoft.com/office/drawing/2014/main" id="{AA7948AF-8153-402A-B853-F993C4FDF3D2}"/>
                </a:ext>
              </a:extLst>
            </p:cNvPr>
            <p:cNvSpPr/>
            <p:nvPr/>
          </p:nvSpPr>
          <p:spPr>
            <a:xfrm>
              <a:off x="4429203" y="3603736"/>
              <a:ext cx="128165" cy="672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23" name="Rectangle 28">
              <a:extLst>
                <a:ext uri="{FF2B5EF4-FFF2-40B4-BE49-F238E27FC236}">
                  <a16:creationId xmlns:a16="http://schemas.microsoft.com/office/drawing/2014/main" id="{7045B1BB-34D2-4068-AF20-F81F07C3BA63}"/>
                </a:ext>
              </a:extLst>
            </p:cNvPr>
            <p:cNvSpPr/>
            <p:nvPr/>
          </p:nvSpPr>
          <p:spPr>
            <a:xfrm rot="16200000">
              <a:off x="5139120" y="3566341"/>
              <a:ext cx="128165" cy="154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4" name="Rectangle 29">
              <a:extLst>
                <a:ext uri="{FF2B5EF4-FFF2-40B4-BE49-F238E27FC236}">
                  <a16:creationId xmlns:a16="http://schemas.microsoft.com/office/drawing/2014/main" id="{48233193-2CE8-45D4-9C36-A2620A02D8B7}"/>
                </a:ext>
              </a:extLst>
            </p:cNvPr>
            <p:cNvSpPr/>
            <p:nvPr/>
          </p:nvSpPr>
          <p:spPr>
            <a:xfrm rot="16200000">
              <a:off x="5139120" y="2765650"/>
              <a:ext cx="128165" cy="154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5" name="Isosceles Triangle 39">
              <a:extLst>
                <a:ext uri="{FF2B5EF4-FFF2-40B4-BE49-F238E27FC236}">
                  <a16:creationId xmlns:a16="http://schemas.microsoft.com/office/drawing/2014/main" id="{D343A970-2E3C-4ECA-9260-0D94C37D27B7}"/>
                </a:ext>
              </a:extLst>
            </p:cNvPr>
            <p:cNvSpPr/>
            <p:nvPr/>
          </p:nvSpPr>
          <p:spPr>
            <a:xfrm>
              <a:off x="6153631" y="2348902"/>
              <a:ext cx="310808" cy="26793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6" name="Isosceles Triangle 40">
              <a:extLst>
                <a:ext uri="{FF2B5EF4-FFF2-40B4-BE49-F238E27FC236}">
                  <a16:creationId xmlns:a16="http://schemas.microsoft.com/office/drawing/2014/main" id="{55C3C7F4-F205-4B5D-8436-C5A4288419B7}"/>
                </a:ext>
              </a:extLst>
            </p:cNvPr>
            <p:cNvSpPr/>
            <p:nvPr/>
          </p:nvSpPr>
          <p:spPr>
            <a:xfrm rot="5400000">
              <a:off x="7600057" y="3784580"/>
              <a:ext cx="310808" cy="26793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7" name="Isosceles Triangle 41">
              <a:extLst>
                <a:ext uri="{FF2B5EF4-FFF2-40B4-BE49-F238E27FC236}">
                  <a16:creationId xmlns:a16="http://schemas.microsoft.com/office/drawing/2014/main" id="{B97189C8-6893-4FE6-A4F9-8224016DBEA7}"/>
                </a:ext>
              </a:extLst>
            </p:cNvPr>
            <p:cNvSpPr/>
            <p:nvPr/>
          </p:nvSpPr>
          <p:spPr>
            <a:xfrm rot="10800000">
              <a:off x="6158958" y="5229310"/>
              <a:ext cx="310808" cy="26793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8" name="Isosceles Triangle 42">
              <a:extLst>
                <a:ext uri="{FF2B5EF4-FFF2-40B4-BE49-F238E27FC236}">
                  <a16:creationId xmlns:a16="http://schemas.microsoft.com/office/drawing/2014/main" id="{EB105AE4-3770-4AB9-BD81-87BCDF1EFBC4}"/>
                </a:ext>
              </a:extLst>
            </p:cNvPr>
            <p:cNvSpPr/>
            <p:nvPr/>
          </p:nvSpPr>
          <p:spPr>
            <a:xfrm rot="16200000">
              <a:off x="4721908" y="3800409"/>
              <a:ext cx="310808" cy="26793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52" name="مستطيل 51"/>
          <p:cNvSpPr/>
          <p:nvPr/>
        </p:nvSpPr>
        <p:spPr>
          <a:xfrm>
            <a:off x="2129784" y="1946547"/>
            <a:ext cx="3365088" cy="369332"/>
          </a:xfrm>
          <a:prstGeom prst="rect">
            <a:avLst/>
          </a:prstGeom>
        </p:spPr>
        <p:txBody>
          <a:bodyPr wrap="none">
            <a:spAutoFit/>
          </a:bodyPr>
          <a:lstStyle/>
          <a:p>
            <a:r>
              <a:rPr lang="en-US" dirty="0"/>
              <a:t>1. Premium Increases with Age</a:t>
            </a:r>
          </a:p>
        </p:txBody>
      </p:sp>
      <p:sp>
        <p:nvSpPr>
          <p:cNvPr id="54" name="مستطيل 53"/>
          <p:cNvSpPr/>
          <p:nvPr/>
        </p:nvSpPr>
        <p:spPr>
          <a:xfrm>
            <a:off x="6883597" y="2047320"/>
            <a:ext cx="4721502" cy="646331"/>
          </a:xfrm>
          <a:prstGeom prst="rect">
            <a:avLst/>
          </a:prstGeom>
        </p:spPr>
        <p:txBody>
          <a:bodyPr wrap="square">
            <a:spAutoFit/>
          </a:bodyPr>
          <a:lstStyle/>
          <a:p>
            <a:r>
              <a:rPr lang="en-US" dirty="0"/>
              <a:t>2. Waiting Period for Existing Health Problems</a:t>
            </a:r>
          </a:p>
        </p:txBody>
      </p:sp>
      <p:sp>
        <p:nvSpPr>
          <p:cNvPr id="55" name="مستطيل 54"/>
          <p:cNvSpPr/>
          <p:nvPr/>
        </p:nvSpPr>
        <p:spPr>
          <a:xfrm>
            <a:off x="2783841" y="4927247"/>
            <a:ext cx="2056973" cy="369332"/>
          </a:xfrm>
          <a:prstGeom prst="rect">
            <a:avLst/>
          </a:prstGeom>
        </p:spPr>
        <p:txBody>
          <a:bodyPr wrap="none">
            <a:spAutoFit/>
          </a:bodyPr>
          <a:lstStyle/>
          <a:p>
            <a:r>
              <a:rPr lang="en-US" dirty="0"/>
              <a:t>3. Co-Pay Clause</a:t>
            </a:r>
          </a:p>
        </p:txBody>
      </p:sp>
      <p:sp>
        <p:nvSpPr>
          <p:cNvPr id="56" name="مستطيل 55"/>
          <p:cNvSpPr/>
          <p:nvPr/>
        </p:nvSpPr>
        <p:spPr>
          <a:xfrm>
            <a:off x="7595295" y="4692986"/>
            <a:ext cx="2133918" cy="369332"/>
          </a:xfrm>
          <a:prstGeom prst="rect">
            <a:avLst/>
          </a:prstGeom>
        </p:spPr>
        <p:txBody>
          <a:bodyPr wrap="none">
            <a:spAutoFit/>
          </a:bodyPr>
          <a:lstStyle/>
          <a:p>
            <a:r>
              <a:rPr lang="en-US" dirty="0"/>
              <a:t>4 .The Bottom Line</a:t>
            </a:r>
          </a:p>
        </p:txBody>
      </p:sp>
    </p:spTree>
    <p:extLst>
      <p:ext uri="{BB962C8B-B14F-4D97-AF65-F5344CB8AC3E}">
        <p14:creationId xmlns:p14="http://schemas.microsoft.com/office/powerpoint/2010/main" val="1557309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صورة 5"/>
          <p:cNvPicPr>
            <a:picLocks noGrp="1" noChangeAspect="1"/>
          </p:cNvPicPr>
          <p:nvPr>
            <p:ph type="pic" idx="13"/>
          </p:nvPr>
        </p:nvPicPr>
        <p:blipFill>
          <a:blip r:embed="rId2">
            <a:extLst>
              <a:ext uri="{28A0092B-C50C-407E-A947-70E740481C1C}">
                <a14:useLocalDpi xmlns:a14="http://schemas.microsoft.com/office/drawing/2010/main" val="0"/>
              </a:ext>
            </a:extLst>
          </a:blip>
          <a:srcRect l="3828" r="3828"/>
          <a:stretch>
            <a:fillRect/>
          </a:stretch>
        </p:blipFill>
        <p:spPr>
          <a:xfrm>
            <a:off x="0" y="1308100"/>
            <a:ext cx="3482975" cy="4241800"/>
          </a:xfrm>
        </p:spPr>
      </p:pic>
      <p:sp>
        <p:nvSpPr>
          <p:cNvPr id="3" name="مستطيل 2"/>
          <p:cNvSpPr/>
          <p:nvPr/>
        </p:nvSpPr>
        <p:spPr>
          <a:xfrm>
            <a:off x="3691787" y="967917"/>
            <a:ext cx="7373479" cy="830997"/>
          </a:xfrm>
          <a:prstGeom prst="rect">
            <a:avLst/>
          </a:prstGeom>
        </p:spPr>
        <p:txBody>
          <a:bodyPr wrap="square">
            <a:spAutoFit/>
          </a:bodyPr>
          <a:lstStyle/>
          <a:p>
            <a:r>
              <a:rPr lang="en-US" sz="2400" b="1" dirty="0">
                <a:solidFill>
                  <a:schemeClr val="bg1"/>
                </a:solidFill>
              </a:rPr>
              <a:t>Health care in Canada: Access our universal health care system</a:t>
            </a:r>
          </a:p>
        </p:txBody>
      </p:sp>
      <p:sp>
        <p:nvSpPr>
          <p:cNvPr id="5" name="مستطيل 4"/>
          <p:cNvSpPr/>
          <p:nvPr/>
        </p:nvSpPr>
        <p:spPr>
          <a:xfrm>
            <a:off x="3900601" y="1798914"/>
            <a:ext cx="6096000" cy="3785652"/>
          </a:xfrm>
          <a:prstGeom prst="rect">
            <a:avLst/>
          </a:prstGeom>
        </p:spPr>
        <p:txBody>
          <a:bodyPr>
            <a:spAutoFit/>
          </a:bodyPr>
          <a:lstStyle/>
          <a:p>
            <a:r>
              <a:rPr lang="en-US" sz="2000" dirty="0">
                <a:solidFill>
                  <a:schemeClr val="bg1"/>
                </a:solidFill>
              </a:rPr>
              <a:t>Canada has a universal health care system funded through taxes. This means that any Canadian citizen or permanent resident can apply for public health insurance.</a:t>
            </a:r>
          </a:p>
          <a:p>
            <a:r>
              <a:rPr lang="en-US" sz="2000" dirty="0">
                <a:solidFill>
                  <a:schemeClr val="bg1"/>
                </a:solidFill>
              </a:rPr>
              <a:t>Each province and territory has a different health plan that covers different services and products. There are some important differences between each plan so make sure you know what your plan covers.</a:t>
            </a:r>
          </a:p>
          <a:p>
            <a:r>
              <a:rPr lang="en-US" sz="2000" dirty="0">
                <a:solidFill>
                  <a:schemeClr val="bg1"/>
                </a:solidFill>
              </a:rPr>
              <a:t>Once your province or territory adds you to their health system, you’ll get a health card. Show this card at hospitals or medical clinics to get non-emergency services.</a:t>
            </a:r>
          </a:p>
        </p:txBody>
      </p:sp>
    </p:spTree>
    <p:extLst>
      <p:ext uri="{BB962C8B-B14F-4D97-AF65-F5344CB8AC3E}">
        <p14:creationId xmlns:p14="http://schemas.microsoft.com/office/powerpoint/2010/main" val="4003582870"/>
      </p:ext>
    </p:extLst>
  </p:cSld>
  <p:clrMapOvr>
    <a:masterClrMapping/>
  </p:clrMapOvr>
</p:sld>
</file>

<file path=ppt/theme/theme1.xml><?xml version="1.0" encoding="utf-8"?>
<a:theme xmlns:a="http://schemas.openxmlformats.org/drawingml/2006/main" name="Cover and End Slide Master">
  <a:themeElements>
    <a:clrScheme name="ALLPPT-512">
      <a:dk1>
        <a:sysClr val="windowText" lastClr="000000"/>
      </a:dk1>
      <a:lt1>
        <a:sysClr val="window" lastClr="FFFFFF"/>
      </a:lt1>
      <a:dk2>
        <a:srgbClr val="1F497D"/>
      </a:dk2>
      <a:lt2>
        <a:srgbClr val="EEECE1"/>
      </a:lt2>
      <a:accent1>
        <a:srgbClr val="5072C4"/>
      </a:accent1>
      <a:accent2>
        <a:srgbClr val="FF0000"/>
      </a:accent2>
      <a:accent3>
        <a:srgbClr val="5072C4"/>
      </a:accent3>
      <a:accent4>
        <a:srgbClr val="FF0000"/>
      </a:accent4>
      <a:accent5>
        <a:srgbClr val="5072C4"/>
      </a:accent5>
      <a:accent6>
        <a:srgbClr val="FF0000"/>
      </a:accent6>
      <a:hlink>
        <a:srgbClr val="0000FF"/>
      </a:hlink>
      <a:folHlink>
        <a:srgbClr val="80008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512">
      <a:dk1>
        <a:sysClr val="windowText" lastClr="000000"/>
      </a:dk1>
      <a:lt1>
        <a:sysClr val="window" lastClr="FFFFFF"/>
      </a:lt1>
      <a:dk2>
        <a:srgbClr val="1F497D"/>
      </a:dk2>
      <a:lt2>
        <a:srgbClr val="EEECE1"/>
      </a:lt2>
      <a:accent1>
        <a:srgbClr val="5072C4"/>
      </a:accent1>
      <a:accent2>
        <a:srgbClr val="FF0000"/>
      </a:accent2>
      <a:accent3>
        <a:srgbClr val="5072C4"/>
      </a:accent3>
      <a:accent4>
        <a:srgbClr val="FF0000"/>
      </a:accent4>
      <a:accent5>
        <a:srgbClr val="5072C4"/>
      </a:accent5>
      <a:accent6>
        <a:srgbClr val="FF0000"/>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512">
      <a:dk1>
        <a:sysClr val="windowText" lastClr="000000"/>
      </a:dk1>
      <a:lt1>
        <a:sysClr val="window" lastClr="FFFFFF"/>
      </a:lt1>
      <a:dk2>
        <a:srgbClr val="1F497D"/>
      </a:dk2>
      <a:lt2>
        <a:srgbClr val="EEECE1"/>
      </a:lt2>
      <a:accent1>
        <a:srgbClr val="5072C4"/>
      </a:accent1>
      <a:accent2>
        <a:srgbClr val="FF0000"/>
      </a:accent2>
      <a:accent3>
        <a:srgbClr val="5072C4"/>
      </a:accent3>
      <a:accent4>
        <a:srgbClr val="FF0000"/>
      </a:accent4>
      <a:accent5>
        <a:srgbClr val="5072C4"/>
      </a:accent5>
      <a:accent6>
        <a:srgbClr val="FF0000"/>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5223</TotalTime>
  <Words>392</Words>
  <Application>Microsoft Office PowerPoint</Application>
  <PresentationFormat>Widescreen</PresentationFormat>
  <Paragraphs>67</Paragraphs>
  <Slides>12</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맑은 고딕</vt:lpstr>
      <vt:lpstr>Arial</vt:lpstr>
      <vt:lpstr>Arial Unicode MS</vt:lpstr>
      <vt:lpstr>Calibri</vt:lpstr>
      <vt:lpstr>Times New Roman</vt:lpstr>
      <vt:lpstr>Wingdings</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Maher Fattouh</cp:lastModifiedBy>
  <cp:revision>97</cp:revision>
  <dcterms:created xsi:type="dcterms:W3CDTF">2020-01-20T05:08:25Z</dcterms:created>
  <dcterms:modified xsi:type="dcterms:W3CDTF">2023-03-27T09:38:12Z</dcterms:modified>
</cp:coreProperties>
</file>