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6" roundtripDataSignature="AMtx7miTueiL0jT13yY+XPc0XgInt9+6g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700"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 name="Google Shape;8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2" name="Google Shape;202;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9" name="Google Shape;209;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9" name="Google Shape;139;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8" name="Google Shape;178;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13"/>
          <p:cNvSpPr txBox="1">
            <a:spLocks noGrp="1"/>
          </p:cNvSpPr>
          <p:nvPr>
            <p:ph type="ctrTitle"/>
          </p:nvPr>
        </p:nvSpPr>
        <p:spPr>
          <a:xfrm>
            <a:off x="1524000" y="1033272"/>
            <a:ext cx="9144000" cy="2478024"/>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Clr>
                <a:schemeClr val="dk1"/>
              </a:buClr>
              <a:buSzPts val="4000"/>
              <a:buFont typeface="Avenir"/>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13"/>
          <p:cNvSpPr txBox="1">
            <a:spLocks noGrp="1"/>
          </p:cNvSpPr>
          <p:nvPr>
            <p:ph type="subTitle" idx="1"/>
          </p:nvPr>
        </p:nvSpPr>
        <p:spPr>
          <a:xfrm>
            <a:off x="1524000" y="3822192"/>
            <a:ext cx="9144000" cy="1435608"/>
          </a:xfrm>
          <a:prstGeom prst="rect">
            <a:avLst/>
          </a:prstGeom>
          <a:noFill/>
          <a:ln>
            <a:noFill/>
          </a:ln>
        </p:spPr>
        <p:txBody>
          <a:bodyPr spcFirstLastPara="1" wrap="square" lIns="0" tIns="0" rIns="0" bIns="0" anchor="t" anchorCtr="0">
            <a:normAutofit/>
          </a:bodyPr>
          <a:lstStyle>
            <a:lvl1pPr lvl="0" algn="ctr">
              <a:lnSpc>
                <a:spcPct val="150000"/>
              </a:lnSpc>
              <a:spcBef>
                <a:spcPts val="1000"/>
              </a:spcBef>
              <a:spcAft>
                <a:spcPts val="0"/>
              </a:spcAft>
              <a:buClr>
                <a:schemeClr val="dk1"/>
              </a:buClr>
              <a:buSzPts val="1600"/>
              <a:buNone/>
              <a:defRPr sz="1600" cap="none">
                <a:solidFill>
                  <a:schemeClr val="dk1"/>
                </a:solidFill>
              </a:defRPr>
            </a:lvl1pPr>
            <a:lvl2pPr lvl="1" algn="ctr">
              <a:lnSpc>
                <a:spcPct val="120000"/>
              </a:lnSpc>
              <a:spcBef>
                <a:spcPts val="500"/>
              </a:spcBef>
              <a:spcAft>
                <a:spcPts val="0"/>
              </a:spcAft>
              <a:buClr>
                <a:schemeClr val="dk1"/>
              </a:buClr>
              <a:buSzPts val="2000"/>
              <a:buNone/>
              <a:defRPr sz="2000"/>
            </a:lvl2pPr>
            <a:lvl3pPr lvl="2" algn="ctr">
              <a:lnSpc>
                <a:spcPct val="120000"/>
              </a:lnSpc>
              <a:spcBef>
                <a:spcPts val="500"/>
              </a:spcBef>
              <a:spcAft>
                <a:spcPts val="0"/>
              </a:spcAft>
              <a:buClr>
                <a:schemeClr val="dk1"/>
              </a:buClr>
              <a:buSzPts val="1800"/>
              <a:buNone/>
              <a:defRPr sz="1800"/>
            </a:lvl3pPr>
            <a:lvl4pPr lvl="3" algn="ctr">
              <a:lnSpc>
                <a:spcPct val="120000"/>
              </a:lnSpc>
              <a:spcBef>
                <a:spcPts val="500"/>
              </a:spcBef>
              <a:spcAft>
                <a:spcPts val="0"/>
              </a:spcAft>
              <a:buClr>
                <a:schemeClr val="dk1"/>
              </a:buClr>
              <a:buSzPts val="1600"/>
              <a:buNone/>
              <a:defRPr sz="1600"/>
            </a:lvl4pPr>
            <a:lvl5pPr lvl="4" algn="ctr">
              <a:lnSpc>
                <a:spcPct val="12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13"/>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13"/>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13"/>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0"/>
        <p:cNvGrpSpPr/>
        <p:nvPr/>
      </p:nvGrpSpPr>
      <p:grpSpPr>
        <a:xfrm>
          <a:off x="0" y="0"/>
          <a:ext cx="0" cy="0"/>
          <a:chOff x="0" y="0"/>
          <a:chExt cx="0" cy="0"/>
        </a:xfrm>
      </p:grpSpPr>
      <p:sp>
        <p:nvSpPr>
          <p:cNvPr id="71" name="Google Shape;71;p22"/>
          <p:cNvSpPr txBox="1">
            <a:spLocks noGrp="1"/>
          </p:cNvSpPr>
          <p:nvPr>
            <p:ph type="title"/>
          </p:nvPr>
        </p:nvSpPr>
        <p:spPr>
          <a:xfrm>
            <a:off x="1371600" y="795528"/>
            <a:ext cx="10241280" cy="1234440"/>
          </a:xfrm>
          <a:prstGeom prst="rect">
            <a:avLst/>
          </a:prstGeom>
          <a:noFill/>
          <a:ln>
            <a:noFill/>
          </a:ln>
        </p:spPr>
        <p:txBody>
          <a:bodyPr spcFirstLastPara="1" wrap="square" lIns="0" tIns="0" rIns="0" bIns="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22"/>
          <p:cNvSpPr txBox="1">
            <a:spLocks noGrp="1"/>
          </p:cNvSpPr>
          <p:nvPr>
            <p:ph type="body" idx="1"/>
          </p:nvPr>
        </p:nvSpPr>
        <p:spPr>
          <a:xfrm rot="5400000">
            <a:off x="4512564" y="-1028700"/>
            <a:ext cx="3959352" cy="10241280"/>
          </a:xfrm>
          <a:prstGeom prst="rect">
            <a:avLst/>
          </a:prstGeom>
          <a:noFill/>
          <a:ln>
            <a:noFill/>
          </a:ln>
        </p:spPr>
        <p:txBody>
          <a:bodyPr spcFirstLastPara="1" wrap="square" lIns="0" tIns="0" rIns="0" bIns="0" anchor="t" anchorCtr="0">
            <a:normAutofit/>
          </a:bodyPr>
          <a:lstStyle>
            <a:lvl1pPr marL="457200" lvl="0" indent="-342900" algn="l">
              <a:lnSpc>
                <a:spcPct val="120000"/>
              </a:lnSpc>
              <a:spcBef>
                <a:spcPts val="1000"/>
              </a:spcBef>
              <a:spcAft>
                <a:spcPts val="0"/>
              </a:spcAft>
              <a:buClr>
                <a:schemeClr val="dk1"/>
              </a:buClr>
              <a:buSzPts val="1800"/>
              <a:buChar char="•"/>
              <a:defRPr/>
            </a:lvl1pPr>
            <a:lvl2pPr marL="914400" lvl="1" indent="-342900" algn="l">
              <a:lnSpc>
                <a:spcPct val="120000"/>
              </a:lnSpc>
              <a:spcBef>
                <a:spcPts val="500"/>
              </a:spcBef>
              <a:spcAft>
                <a:spcPts val="0"/>
              </a:spcAft>
              <a:buClr>
                <a:schemeClr val="dk1"/>
              </a:buClr>
              <a:buSzPts val="1800"/>
              <a:buChar char="•"/>
              <a:defRPr/>
            </a:lvl2pPr>
            <a:lvl3pPr marL="1371600" lvl="2" indent="-342900" algn="l">
              <a:lnSpc>
                <a:spcPct val="120000"/>
              </a:lnSpc>
              <a:spcBef>
                <a:spcPts val="500"/>
              </a:spcBef>
              <a:spcAft>
                <a:spcPts val="0"/>
              </a:spcAft>
              <a:buClr>
                <a:schemeClr val="dk1"/>
              </a:buClr>
              <a:buSzPts val="1800"/>
              <a:buChar char="•"/>
              <a:defRPr/>
            </a:lvl3pPr>
            <a:lvl4pPr marL="1828800" lvl="3" indent="-342900" algn="l">
              <a:lnSpc>
                <a:spcPct val="120000"/>
              </a:lnSpc>
              <a:spcBef>
                <a:spcPts val="500"/>
              </a:spcBef>
              <a:spcAft>
                <a:spcPts val="0"/>
              </a:spcAft>
              <a:buClr>
                <a:schemeClr val="dk1"/>
              </a:buClr>
              <a:buSzPts val="1800"/>
              <a:buChar char="•"/>
              <a:defRPr/>
            </a:lvl4pPr>
            <a:lvl5pPr marL="2286000" lvl="4" indent="-342900" algn="l">
              <a:lnSpc>
                <a:spcPct val="12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22"/>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22"/>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22"/>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6"/>
        <p:cNvGrpSpPr/>
        <p:nvPr/>
      </p:nvGrpSpPr>
      <p:grpSpPr>
        <a:xfrm>
          <a:off x="0" y="0"/>
          <a:ext cx="0" cy="0"/>
          <a:chOff x="0" y="0"/>
          <a:chExt cx="0" cy="0"/>
        </a:xfrm>
      </p:grpSpPr>
      <p:sp>
        <p:nvSpPr>
          <p:cNvPr id="77" name="Google Shape;77;p23"/>
          <p:cNvSpPr txBox="1">
            <a:spLocks noGrp="1"/>
          </p:cNvSpPr>
          <p:nvPr>
            <p:ph type="title"/>
          </p:nvPr>
        </p:nvSpPr>
        <p:spPr>
          <a:xfrm rot="5400000">
            <a:off x="7614700" y="1949100"/>
            <a:ext cx="4849301" cy="2628900"/>
          </a:xfrm>
          <a:prstGeom prst="rect">
            <a:avLst/>
          </a:prstGeom>
          <a:noFill/>
          <a:ln>
            <a:noFill/>
          </a:ln>
        </p:spPr>
        <p:txBody>
          <a:bodyPr spcFirstLastPara="1" wrap="square" lIns="0" tIns="0" rIns="0" bIns="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23"/>
          <p:cNvSpPr txBox="1">
            <a:spLocks noGrp="1"/>
          </p:cNvSpPr>
          <p:nvPr>
            <p:ph type="body" idx="1"/>
          </p:nvPr>
        </p:nvSpPr>
        <p:spPr>
          <a:xfrm rot="5400000">
            <a:off x="2286218" y="-598082"/>
            <a:ext cx="4849300" cy="7723265"/>
          </a:xfrm>
          <a:prstGeom prst="rect">
            <a:avLst/>
          </a:prstGeom>
          <a:noFill/>
          <a:ln>
            <a:noFill/>
          </a:ln>
        </p:spPr>
        <p:txBody>
          <a:bodyPr spcFirstLastPara="1" wrap="square" lIns="0" tIns="0" rIns="0" bIns="0" anchor="t" anchorCtr="0">
            <a:normAutofit/>
          </a:bodyPr>
          <a:lstStyle>
            <a:lvl1pPr marL="457200" lvl="0" indent="-342900" algn="l">
              <a:lnSpc>
                <a:spcPct val="120000"/>
              </a:lnSpc>
              <a:spcBef>
                <a:spcPts val="1000"/>
              </a:spcBef>
              <a:spcAft>
                <a:spcPts val="0"/>
              </a:spcAft>
              <a:buClr>
                <a:schemeClr val="dk1"/>
              </a:buClr>
              <a:buSzPts val="1800"/>
              <a:buChar char="•"/>
              <a:defRPr/>
            </a:lvl1pPr>
            <a:lvl2pPr marL="914400" lvl="1" indent="-342900" algn="l">
              <a:lnSpc>
                <a:spcPct val="120000"/>
              </a:lnSpc>
              <a:spcBef>
                <a:spcPts val="500"/>
              </a:spcBef>
              <a:spcAft>
                <a:spcPts val="0"/>
              </a:spcAft>
              <a:buClr>
                <a:schemeClr val="dk1"/>
              </a:buClr>
              <a:buSzPts val="1800"/>
              <a:buChar char="•"/>
              <a:defRPr/>
            </a:lvl2pPr>
            <a:lvl3pPr marL="1371600" lvl="2" indent="-342900" algn="l">
              <a:lnSpc>
                <a:spcPct val="120000"/>
              </a:lnSpc>
              <a:spcBef>
                <a:spcPts val="500"/>
              </a:spcBef>
              <a:spcAft>
                <a:spcPts val="0"/>
              </a:spcAft>
              <a:buClr>
                <a:schemeClr val="dk1"/>
              </a:buClr>
              <a:buSzPts val="1800"/>
              <a:buChar char="•"/>
              <a:defRPr/>
            </a:lvl3pPr>
            <a:lvl4pPr marL="1828800" lvl="3" indent="-342900" algn="l">
              <a:lnSpc>
                <a:spcPct val="120000"/>
              </a:lnSpc>
              <a:spcBef>
                <a:spcPts val="500"/>
              </a:spcBef>
              <a:spcAft>
                <a:spcPts val="0"/>
              </a:spcAft>
              <a:buClr>
                <a:schemeClr val="dk1"/>
              </a:buClr>
              <a:buSzPts val="1800"/>
              <a:buChar char="•"/>
              <a:defRPr/>
            </a:lvl4pPr>
            <a:lvl5pPr marL="2286000" lvl="4" indent="-342900" algn="l">
              <a:lnSpc>
                <a:spcPct val="12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23"/>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3"/>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3"/>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9"/>
        <p:cNvGrpSpPr/>
        <p:nvPr/>
      </p:nvGrpSpPr>
      <p:grpSpPr>
        <a:xfrm>
          <a:off x="0" y="0"/>
          <a:ext cx="0" cy="0"/>
          <a:chOff x="0" y="0"/>
          <a:chExt cx="0" cy="0"/>
        </a:xfrm>
      </p:grpSpPr>
      <p:sp>
        <p:nvSpPr>
          <p:cNvPr id="20" name="Google Shape;20;p14"/>
          <p:cNvSpPr txBox="1">
            <a:spLocks noGrp="1"/>
          </p:cNvSpPr>
          <p:nvPr>
            <p:ph type="title"/>
          </p:nvPr>
        </p:nvSpPr>
        <p:spPr>
          <a:xfrm>
            <a:off x="1371600" y="795528"/>
            <a:ext cx="10241280" cy="1234440"/>
          </a:xfrm>
          <a:prstGeom prst="rect">
            <a:avLst/>
          </a:prstGeom>
          <a:noFill/>
          <a:ln>
            <a:noFill/>
          </a:ln>
        </p:spPr>
        <p:txBody>
          <a:bodyPr spcFirstLastPara="1" wrap="square" lIns="0" tIns="0" rIns="0" bIns="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14"/>
          <p:cNvSpPr txBox="1">
            <a:spLocks noGrp="1"/>
          </p:cNvSpPr>
          <p:nvPr>
            <p:ph type="body" idx="1"/>
          </p:nvPr>
        </p:nvSpPr>
        <p:spPr>
          <a:xfrm>
            <a:off x="1371600" y="2112264"/>
            <a:ext cx="10241280" cy="3959352"/>
          </a:xfrm>
          <a:prstGeom prst="rect">
            <a:avLst/>
          </a:prstGeom>
          <a:noFill/>
          <a:ln>
            <a:noFill/>
          </a:ln>
        </p:spPr>
        <p:txBody>
          <a:bodyPr spcFirstLastPara="1" wrap="square" lIns="0" tIns="0" rIns="0" bIns="0" anchor="t" anchorCtr="0">
            <a:normAutofit/>
          </a:bodyPr>
          <a:lstStyle>
            <a:lvl1pPr marL="457200" lvl="0" indent="-342900" algn="l">
              <a:lnSpc>
                <a:spcPct val="120000"/>
              </a:lnSpc>
              <a:spcBef>
                <a:spcPts val="1000"/>
              </a:spcBef>
              <a:spcAft>
                <a:spcPts val="0"/>
              </a:spcAft>
              <a:buClr>
                <a:schemeClr val="dk1"/>
              </a:buClr>
              <a:buSzPts val="1800"/>
              <a:buChar char="•"/>
              <a:defRPr/>
            </a:lvl1pPr>
            <a:lvl2pPr marL="914400" lvl="1" indent="-342900" algn="l">
              <a:lnSpc>
                <a:spcPct val="120000"/>
              </a:lnSpc>
              <a:spcBef>
                <a:spcPts val="500"/>
              </a:spcBef>
              <a:spcAft>
                <a:spcPts val="0"/>
              </a:spcAft>
              <a:buClr>
                <a:schemeClr val="dk1"/>
              </a:buClr>
              <a:buSzPts val="1800"/>
              <a:buChar char="•"/>
              <a:defRPr/>
            </a:lvl2pPr>
            <a:lvl3pPr marL="1371600" lvl="2" indent="-342900" algn="l">
              <a:lnSpc>
                <a:spcPct val="120000"/>
              </a:lnSpc>
              <a:spcBef>
                <a:spcPts val="500"/>
              </a:spcBef>
              <a:spcAft>
                <a:spcPts val="0"/>
              </a:spcAft>
              <a:buClr>
                <a:schemeClr val="dk1"/>
              </a:buClr>
              <a:buSzPts val="1800"/>
              <a:buChar char="•"/>
              <a:defRPr/>
            </a:lvl3pPr>
            <a:lvl4pPr marL="1828800" lvl="3" indent="-342900" algn="l">
              <a:lnSpc>
                <a:spcPct val="120000"/>
              </a:lnSpc>
              <a:spcBef>
                <a:spcPts val="500"/>
              </a:spcBef>
              <a:spcAft>
                <a:spcPts val="0"/>
              </a:spcAft>
              <a:buClr>
                <a:schemeClr val="dk1"/>
              </a:buClr>
              <a:buSzPts val="1800"/>
              <a:buChar char="•"/>
              <a:defRPr/>
            </a:lvl4pPr>
            <a:lvl5pPr marL="2286000" lvl="4" indent="-342900" algn="l">
              <a:lnSpc>
                <a:spcPct val="12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14"/>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4"/>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4"/>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15"/>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5"/>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16"/>
          <p:cNvSpPr txBox="1">
            <a:spLocks noGrp="1"/>
          </p:cNvSpPr>
          <p:nvPr>
            <p:ph type="title"/>
          </p:nvPr>
        </p:nvSpPr>
        <p:spPr>
          <a:xfrm>
            <a:off x="1371600" y="1709738"/>
            <a:ext cx="9966960" cy="2852737"/>
          </a:xfrm>
          <a:prstGeom prst="rect">
            <a:avLst/>
          </a:prstGeom>
          <a:noFill/>
          <a:ln>
            <a:noFill/>
          </a:ln>
        </p:spPr>
        <p:txBody>
          <a:bodyPr spcFirstLastPara="1" wrap="square" lIns="0" tIns="0" rIns="0" bIns="0" anchor="b" anchorCtr="0">
            <a:normAutofit/>
          </a:bodyPr>
          <a:lstStyle>
            <a:lvl1pPr lvl="0" algn="l">
              <a:lnSpc>
                <a:spcPct val="100000"/>
              </a:lnSpc>
              <a:spcBef>
                <a:spcPts val="0"/>
              </a:spcBef>
              <a:spcAft>
                <a:spcPts val="0"/>
              </a:spcAft>
              <a:buClr>
                <a:schemeClr val="dk1"/>
              </a:buClr>
              <a:buSzPts val="4400"/>
              <a:buFont typeface="Avenir"/>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6"/>
          <p:cNvSpPr txBox="1">
            <a:spLocks noGrp="1"/>
          </p:cNvSpPr>
          <p:nvPr>
            <p:ph type="body" idx="1"/>
          </p:nvPr>
        </p:nvSpPr>
        <p:spPr>
          <a:xfrm>
            <a:off x="1371600" y="4974336"/>
            <a:ext cx="9966961" cy="1115568"/>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1000"/>
              </a:spcBef>
              <a:spcAft>
                <a:spcPts val="0"/>
              </a:spcAft>
              <a:buClr>
                <a:schemeClr val="dk1"/>
              </a:buClr>
              <a:buSzPts val="1600"/>
              <a:buNone/>
              <a:defRPr sz="1600" cap="none">
                <a:solidFill>
                  <a:schemeClr val="dk1"/>
                </a:solidFill>
              </a:defRPr>
            </a:lvl1pPr>
            <a:lvl2pPr marL="914400" lvl="1" indent="-228600" algn="l">
              <a:lnSpc>
                <a:spcPct val="120000"/>
              </a:lnSpc>
              <a:spcBef>
                <a:spcPts val="500"/>
              </a:spcBef>
              <a:spcAft>
                <a:spcPts val="0"/>
              </a:spcAft>
              <a:buClr>
                <a:srgbClr val="888888"/>
              </a:buClr>
              <a:buSzPts val="2000"/>
              <a:buNone/>
              <a:defRPr sz="2000">
                <a:solidFill>
                  <a:srgbClr val="888888"/>
                </a:solidFill>
              </a:defRPr>
            </a:lvl2pPr>
            <a:lvl3pPr marL="1371600" lvl="2" indent="-228600" algn="l">
              <a:lnSpc>
                <a:spcPct val="120000"/>
              </a:lnSpc>
              <a:spcBef>
                <a:spcPts val="500"/>
              </a:spcBef>
              <a:spcAft>
                <a:spcPts val="0"/>
              </a:spcAft>
              <a:buClr>
                <a:srgbClr val="888888"/>
              </a:buClr>
              <a:buSzPts val="1800"/>
              <a:buNone/>
              <a:defRPr sz="1800">
                <a:solidFill>
                  <a:srgbClr val="888888"/>
                </a:solidFill>
              </a:defRPr>
            </a:lvl3pPr>
            <a:lvl4pPr marL="1828800" lvl="3" indent="-228600" algn="l">
              <a:lnSpc>
                <a:spcPct val="120000"/>
              </a:lnSpc>
              <a:spcBef>
                <a:spcPts val="500"/>
              </a:spcBef>
              <a:spcAft>
                <a:spcPts val="0"/>
              </a:spcAft>
              <a:buClr>
                <a:srgbClr val="888888"/>
              </a:buClr>
              <a:buSzPts val="1600"/>
              <a:buNone/>
              <a:defRPr sz="1600">
                <a:solidFill>
                  <a:srgbClr val="888888"/>
                </a:solidFill>
              </a:defRPr>
            </a:lvl4pPr>
            <a:lvl5pPr marL="2286000" lvl="4" indent="-228600" algn="l">
              <a:lnSpc>
                <a:spcPct val="12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16"/>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16"/>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6"/>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5"/>
        <p:cNvGrpSpPr/>
        <p:nvPr/>
      </p:nvGrpSpPr>
      <p:grpSpPr>
        <a:xfrm>
          <a:off x="0" y="0"/>
          <a:ext cx="0" cy="0"/>
          <a:chOff x="0" y="0"/>
          <a:chExt cx="0" cy="0"/>
        </a:xfrm>
      </p:grpSpPr>
      <p:sp>
        <p:nvSpPr>
          <p:cNvPr id="36" name="Google Shape;36;p17"/>
          <p:cNvSpPr txBox="1">
            <a:spLocks noGrp="1"/>
          </p:cNvSpPr>
          <p:nvPr>
            <p:ph type="title"/>
          </p:nvPr>
        </p:nvSpPr>
        <p:spPr>
          <a:xfrm>
            <a:off x="1371600" y="795528"/>
            <a:ext cx="10241280" cy="1234440"/>
          </a:xfrm>
          <a:prstGeom prst="rect">
            <a:avLst/>
          </a:prstGeom>
          <a:noFill/>
          <a:ln>
            <a:noFill/>
          </a:ln>
        </p:spPr>
        <p:txBody>
          <a:bodyPr spcFirstLastPara="1" wrap="square" lIns="0" tIns="0" rIns="0" bIns="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17"/>
          <p:cNvSpPr txBox="1">
            <a:spLocks noGrp="1"/>
          </p:cNvSpPr>
          <p:nvPr>
            <p:ph type="body" idx="1"/>
          </p:nvPr>
        </p:nvSpPr>
        <p:spPr>
          <a:xfrm>
            <a:off x="1371600" y="2112264"/>
            <a:ext cx="4846320" cy="3959352"/>
          </a:xfrm>
          <a:prstGeom prst="rect">
            <a:avLst/>
          </a:prstGeom>
          <a:noFill/>
          <a:ln>
            <a:noFill/>
          </a:ln>
        </p:spPr>
        <p:txBody>
          <a:bodyPr spcFirstLastPara="1" wrap="square" lIns="0" tIns="0" rIns="0" bIns="0" anchor="t" anchorCtr="0">
            <a:normAutofit/>
          </a:bodyPr>
          <a:lstStyle>
            <a:lvl1pPr marL="457200" lvl="0" indent="-342900" algn="l">
              <a:lnSpc>
                <a:spcPct val="120000"/>
              </a:lnSpc>
              <a:spcBef>
                <a:spcPts val="1000"/>
              </a:spcBef>
              <a:spcAft>
                <a:spcPts val="0"/>
              </a:spcAft>
              <a:buClr>
                <a:schemeClr val="dk1"/>
              </a:buClr>
              <a:buSzPts val="1800"/>
              <a:buChar char="•"/>
              <a:defRPr/>
            </a:lvl1pPr>
            <a:lvl2pPr marL="914400" lvl="1" indent="-342900" algn="l">
              <a:lnSpc>
                <a:spcPct val="120000"/>
              </a:lnSpc>
              <a:spcBef>
                <a:spcPts val="500"/>
              </a:spcBef>
              <a:spcAft>
                <a:spcPts val="0"/>
              </a:spcAft>
              <a:buClr>
                <a:schemeClr val="dk1"/>
              </a:buClr>
              <a:buSzPts val="1800"/>
              <a:buChar char="•"/>
              <a:defRPr/>
            </a:lvl2pPr>
            <a:lvl3pPr marL="1371600" lvl="2" indent="-342900" algn="l">
              <a:lnSpc>
                <a:spcPct val="120000"/>
              </a:lnSpc>
              <a:spcBef>
                <a:spcPts val="500"/>
              </a:spcBef>
              <a:spcAft>
                <a:spcPts val="0"/>
              </a:spcAft>
              <a:buClr>
                <a:schemeClr val="dk1"/>
              </a:buClr>
              <a:buSzPts val="1800"/>
              <a:buChar char="•"/>
              <a:defRPr/>
            </a:lvl3pPr>
            <a:lvl4pPr marL="1828800" lvl="3" indent="-342900" algn="l">
              <a:lnSpc>
                <a:spcPct val="120000"/>
              </a:lnSpc>
              <a:spcBef>
                <a:spcPts val="500"/>
              </a:spcBef>
              <a:spcAft>
                <a:spcPts val="0"/>
              </a:spcAft>
              <a:buClr>
                <a:schemeClr val="dk1"/>
              </a:buClr>
              <a:buSzPts val="1800"/>
              <a:buChar char="•"/>
              <a:defRPr/>
            </a:lvl4pPr>
            <a:lvl5pPr marL="2286000" lvl="4" indent="-342900" algn="l">
              <a:lnSpc>
                <a:spcPct val="12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17"/>
          <p:cNvSpPr txBox="1">
            <a:spLocks noGrp="1"/>
          </p:cNvSpPr>
          <p:nvPr>
            <p:ph type="body" idx="2"/>
          </p:nvPr>
        </p:nvSpPr>
        <p:spPr>
          <a:xfrm>
            <a:off x="6766560" y="2112265"/>
            <a:ext cx="4846320" cy="3959351"/>
          </a:xfrm>
          <a:prstGeom prst="rect">
            <a:avLst/>
          </a:prstGeom>
          <a:noFill/>
          <a:ln>
            <a:noFill/>
          </a:ln>
        </p:spPr>
        <p:txBody>
          <a:bodyPr spcFirstLastPara="1" wrap="square" lIns="0" tIns="0" rIns="0" bIns="0" anchor="t" anchorCtr="0">
            <a:normAutofit/>
          </a:bodyPr>
          <a:lstStyle>
            <a:lvl1pPr marL="457200" lvl="0" indent="-342900" algn="l">
              <a:lnSpc>
                <a:spcPct val="120000"/>
              </a:lnSpc>
              <a:spcBef>
                <a:spcPts val="1000"/>
              </a:spcBef>
              <a:spcAft>
                <a:spcPts val="0"/>
              </a:spcAft>
              <a:buClr>
                <a:schemeClr val="dk1"/>
              </a:buClr>
              <a:buSzPts val="1800"/>
              <a:buChar char="•"/>
              <a:defRPr/>
            </a:lvl1pPr>
            <a:lvl2pPr marL="914400" lvl="1" indent="-342900" algn="l">
              <a:lnSpc>
                <a:spcPct val="120000"/>
              </a:lnSpc>
              <a:spcBef>
                <a:spcPts val="500"/>
              </a:spcBef>
              <a:spcAft>
                <a:spcPts val="0"/>
              </a:spcAft>
              <a:buClr>
                <a:schemeClr val="dk1"/>
              </a:buClr>
              <a:buSzPts val="1800"/>
              <a:buChar char="•"/>
              <a:defRPr/>
            </a:lvl2pPr>
            <a:lvl3pPr marL="1371600" lvl="2" indent="-342900" algn="l">
              <a:lnSpc>
                <a:spcPct val="120000"/>
              </a:lnSpc>
              <a:spcBef>
                <a:spcPts val="500"/>
              </a:spcBef>
              <a:spcAft>
                <a:spcPts val="0"/>
              </a:spcAft>
              <a:buClr>
                <a:schemeClr val="dk1"/>
              </a:buClr>
              <a:buSzPts val="1800"/>
              <a:buChar char="•"/>
              <a:defRPr/>
            </a:lvl3pPr>
            <a:lvl4pPr marL="1828800" lvl="3" indent="-342900" algn="l">
              <a:lnSpc>
                <a:spcPct val="120000"/>
              </a:lnSpc>
              <a:spcBef>
                <a:spcPts val="500"/>
              </a:spcBef>
              <a:spcAft>
                <a:spcPts val="0"/>
              </a:spcAft>
              <a:buClr>
                <a:schemeClr val="dk1"/>
              </a:buClr>
              <a:buSzPts val="1800"/>
              <a:buChar char="•"/>
              <a:defRPr/>
            </a:lvl4pPr>
            <a:lvl5pPr marL="2286000" lvl="4" indent="-342900" algn="l">
              <a:lnSpc>
                <a:spcPct val="12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7"/>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7"/>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7"/>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2"/>
        <p:cNvGrpSpPr/>
        <p:nvPr/>
      </p:nvGrpSpPr>
      <p:grpSpPr>
        <a:xfrm>
          <a:off x="0" y="0"/>
          <a:ext cx="0" cy="0"/>
          <a:chOff x="0" y="0"/>
          <a:chExt cx="0" cy="0"/>
        </a:xfrm>
      </p:grpSpPr>
      <p:sp>
        <p:nvSpPr>
          <p:cNvPr id="43" name="Google Shape;43;p18"/>
          <p:cNvSpPr txBox="1">
            <a:spLocks noGrp="1"/>
          </p:cNvSpPr>
          <p:nvPr>
            <p:ph type="body" idx="1"/>
          </p:nvPr>
        </p:nvSpPr>
        <p:spPr>
          <a:xfrm>
            <a:off x="1371600" y="2112264"/>
            <a:ext cx="4841076" cy="823912"/>
          </a:xfrm>
          <a:prstGeom prst="rect">
            <a:avLst/>
          </a:prstGeom>
          <a:noFill/>
          <a:ln>
            <a:noFill/>
          </a:ln>
        </p:spPr>
        <p:txBody>
          <a:bodyPr spcFirstLastPara="1" wrap="square" lIns="0" tIns="0" rIns="0" bIns="0" anchor="b" anchorCtr="0">
            <a:normAutofit/>
          </a:bodyPr>
          <a:lstStyle>
            <a:lvl1pPr marL="457200" lvl="0" indent="-228600" algn="l">
              <a:lnSpc>
                <a:spcPct val="120000"/>
              </a:lnSpc>
              <a:spcBef>
                <a:spcPts val="1000"/>
              </a:spcBef>
              <a:spcAft>
                <a:spcPts val="0"/>
              </a:spcAft>
              <a:buClr>
                <a:schemeClr val="dk1"/>
              </a:buClr>
              <a:buSzPts val="2400"/>
              <a:buNone/>
              <a:defRPr sz="2400" b="1"/>
            </a:lvl1pPr>
            <a:lvl2pPr marL="914400" lvl="1" indent="-228600" algn="l">
              <a:lnSpc>
                <a:spcPct val="120000"/>
              </a:lnSpc>
              <a:spcBef>
                <a:spcPts val="500"/>
              </a:spcBef>
              <a:spcAft>
                <a:spcPts val="0"/>
              </a:spcAft>
              <a:buClr>
                <a:schemeClr val="dk1"/>
              </a:buClr>
              <a:buSzPts val="2000"/>
              <a:buNone/>
              <a:defRPr sz="2000" b="1"/>
            </a:lvl2pPr>
            <a:lvl3pPr marL="1371600" lvl="2" indent="-228600" algn="l">
              <a:lnSpc>
                <a:spcPct val="120000"/>
              </a:lnSpc>
              <a:spcBef>
                <a:spcPts val="500"/>
              </a:spcBef>
              <a:spcAft>
                <a:spcPts val="0"/>
              </a:spcAft>
              <a:buClr>
                <a:schemeClr val="dk1"/>
              </a:buClr>
              <a:buSzPts val="1800"/>
              <a:buNone/>
              <a:defRPr sz="1800" b="1"/>
            </a:lvl3pPr>
            <a:lvl4pPr marL="1828800" lvl="3" indent="-228600" algn="l">
              <a:lnSpc>
                <a:spcPct val="120000"/>
              </a:lnSpc>
              <a:spcBef>
                <a:spcPts val="500"/>
              </a:spcBef>
              <a:spcAft>
                <a:spcPts val="0"/>
              </a:spcAft>
              <a:buClr>
                <a:schemeClr val="dk1"/>
              </a:buClr>
              <a:buSzPts val="1600"/>
              <a:buNone/>
              <a:defRPr sz="1600" b="1"/>
            </a:lvl4pPr>
            <a:lvl5pPr marL="2286000" lvl="4" indent="-228600" algn="l">
              <a:lnSpc>
                <a:spcPct val="12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4" name="Google Shape;44;p18"/>
          <p:cNvSpPr txBox="1">
            <a:spLocks noGrp="1"/>
          </p:cNvSpPr>
          <p:nvPr>
            <p:ph type="body" idx="2"/>
          </p:nvPr>
        </p:nvSpPr>
        <p:spPr>
          <a:xfrm>
            <a:off x="1371600" y="3018472"/>
            <a:ext cx="4841076" cy="3104856"/>
          </a:xfrm>
          <a:prstGeom prst="rect">
            <a:avLst/>
          </a:prstGeom>
          <a:noFill/>
          <a:ln>
            <a:noFill/>
          </a:ln>
        </p:spPr>
        <p:txBody>
          <a:bodyPr spcFirstLastPara="1" wrap="square" lIns="0" tIns="0" rIns="0" bIns="0" anchor="t" anchorCtr="0">
            <a:normAutofit/>
          </a:bodyPr>
          <a:lstStyle>
            <a:lvl1pPr marL="457200" lvl="0" indent="-342900" algn="l">
              <a:lnSpc>
                <a:spcPct val="120000"/>
              </a:lnSpc>
              <a:spcBef>
                <a:spcPts val="1000"/>
              </a:spcBef>
              <a:spcAft>
                <a:spcPts val="0"/>
              </a:spcAft>
              <a:buClr>
                <a:schemeClr val="dk1"/>
              </a:buClr>
              <a:buSzPts val="1800"/>
              <a:buChar char="•"/>
              <a:defRPr/>
            </a:lvl1pPr>
            <a:lvl2pPr marL="914400" lvl="1" indent="-342900" algn="l">
              <a:lnSpc>
                <a:spcPct val="120000"/>
              </a:lnSpc>
              <a:spcBef>
                <a:spcPts val="500"/>
              </a:spcBef>
              <a:spcAft>
                <a:spcPts val="0"/>
              </a:spcAft>
              <a:buClr>
                <a:schemeClr val="dk1"/>
              </a:buClr>
              <a:buSzPts val="1800"/>
              <a:buChar char="•"/>
              <a:defRPr/>
            </a:lvl2pPr>
            <a:lvl3pPr marL="1371600" lvl="2" indent="-342900" algn="l">
              <a:lnSpc>
                <a:spcPct val="120000"/>
              </a:lnSpc>
              <a:spcBef>
                <a:spcPts val="500"/>
              </a:spcBef>
              <a:spcAft>
                <a:spcPts val="0"/>
              </a:spcAft>
              <a:buClr>
                <a:schemeClr val="dk1"/>
              </a:buClr>
              <a:buSzPts val="1800"/>
              <a:buChar char="•"/>
              <a:defRPr/>
            </a:lvl3pPr>
            <a:lvl4pPr marL="1828800" lvl="3" indent="-342900" algn="l">
              <a:lnSpc>
                <a:spcPct val="120000"/>
              </a:lnSpc>
              <a:spcBef>
                <a:spcPts val="500"/>
              </a:spcBef>
              <a:spcAft>
                <a:spcPts val="0"/>
              </a:spcAft>
              <a:buClr>
                <a:schemeClr val="dk1"/>
              </a:buClr>
              <a:buSzPts val="1800"/>
              <a:buChar char="•"/>
              <a:defRPr/>
            </a:lvl4pPr>
            <a:lvl5pPr marL="2286000" lvl="4" indent="-342900" algn="l">
              <a:lnSpc>
                <a:spcPct val="12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18"/>
          <p:cNvSpPr txBox="1">
            <a:spLocks noGrp="1"/>
          </p:cNvSpPr>
          <p:nvPr>
            <p:ph type="body" idx="3"/>
          </p:nvPr>
        </p:nvSpPr>
        <p:spPr>
          <a:xfrm>
            <a:off x="6766560" y="2112264"/>
            <a:ext cx="4846320" cy="823912"/>
          </a:xfrm>
          <a:prstGeom prst="rect">
            <a:avLst/>
          </a:prstGeom>
          <a:noFill/>
          <a:ln>
            <a:noFill/>
          </a:ln>
        </p:spPr>
        <p:txBody>
          <a:bodyPr spcFirstLastPara="1" wrap="square" lIns="0" tIns="0" rIns="0" bIns="0" anchor="b" anchorCtr="0">
            <a:normAutofit/>
          </a:bodyPr>
          <a:lstStyle>
            <a:lvl1pPr marL="457200" lvl="0" indent="-228600" algn="l">
              <a:lnSpc>
                <a:spcPct val="120000"/>
              </a:lnSpc>
              <a:spcBef>
                <a:spcPts val="1000"/>
              </a:spcBef>
              <a:spcAft>
                <a:spcPts val="0"/>
              </a:spcAft>
              <a:buClr>
                <a:schemeClr val="dk1"/>
              </a:buClr>
              <a:buSzPts val="2400"/>
              <a:buNone/>
              <a:defRPr sz="2400" b="1"/>
            </a:lvl1pPr>
            <a:lvl2pPr marL="914400" lvl="1" indent="-228600" algn="l">
              <a:lnSpc>
                <a:spcPct val="120000"/>
              </a:lnSpc>
              <a:spcBef>
                <a:spcPts val="500"/>
              </a:spcBef>
              <a:spcAft>
                <a:spcPts val="0"/>
              </a:spcAft>
              <a:buClr>
                <a:schemeClr val="dk1"/>
              </a:buClr>
              <a:buSzPts val="2000"/>
              <a:buNone/>
              <a:defRPr sz="2000" b="1"/>
            </a:lvl2pPr>
            <a:lvl3pPr marL="1371600" lvl="2" indent="-228600" algn="l">
              <a:lnSpc>
                <a:spcPct val="120000"/>
              </a:lnSpc>
              <a:spcBef>
                <a:spcPts val="500"/>
              </a:spcBef>
              <a:spcAft>
                <a:spcPts val="0"/>
              </a:spcAft>
              <a:buClr>
                <a:schemeClr val="dk1"/>
              </a:buClr>
              <a:buSzPts val="1800"/>
              <a:buNone/>
              <a:defRPr sz="1800" b="1"/>
            </a:lvl3pPr>
            <a:lvl4pPr marL="1828800" lvl="3" indent="-228600" algn="l">
              <a:lnSpc>
                <a:spcPct val="120000"/>
              </a:lnSpc>
              <a:spcBef>
                <a:spcPts val="500"/>
              </a:spcBef>
              <a:spcAft>
                <a:spcPts val="0"/>
              </a:spcAft>
              <a:buClr>
                <a:schemeClr val="dk1"/>
              </a:buClr>
              <a:buSzPts val="1600"/>
              <a:buNone/>
              <a:defRPr sz="1600" b="1"/>
            </a:lvl4pPr>
            <a:lvl5pPr marL="2286000" lvl="4" indent="-228600" algn="l">
              <a:lnSpc>
                <a:spcPct val="12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6" name="Google Shape;46;p18"/>
          <p:cNvSpPr txBox="1">
            <a:spLocks noGrp="1"/>
          </p:cNvSpPr>
          <p:nvPr>
            <p:ph type="body" idx="4"/>
          </p:nvPr>
        </p:nvSpPr>
        <p:spPr>
          <a:xfrm>
            <a:off x="6766560" y="3018471"/>
            <a:ext cx="4841076" cy="3104857"/>
          </a:xfrm>
          <a:prstGeom prst="rect">
            <a:avLst/>
          </a:prstGeom>
          <a:noFill/>
          <a:ln>
            <a:noFill/>
          </a:ln>
        </p:spPr>
        <p:txBody>
          <a:bodyPr spcFirstLastPara="1" wrap="square" lIns="0" tIns="0" rIns="0" bIns="0" anchor="t" anchorCtr="0">
            <a:normAutofit/>
          </a:bodyPr>
          <a:lstStyle>
            <a:lvl1pPr marL="457200" lvl="0" indent="-342900" algn="l">
              <a:lnSpc>
                <a:spcPct val="120000"/>
              </a:lnSpc>
              <a:spcBef>
                <a:spcPts val="1000"/>
              </a:spcBef>
              <a:spcAft>
                <a:spcPts val="0"/>
              </a:spcAft>
              <a:buClr>
                <a:schemeClr val="dk1"/>
              </a:buClr>
              <a:buSzPts val="1800"/>
              <a:buChar char="•"/>
              <a:defRPr/>
            </a:lvl1pPr>
            <a:lvl2pPr marL="914400" lvl="1" indent="-342900" algn="l">
              <a:lnSpc>
                <a:spcPct val="120000"/>
              </a:lnSpc>
              <a:spcBef>
                <a:spcPts val="500"/>
              </a:spcBef>
              <a:spcAft>
                <a:spcPts val="0"/>
              </a:spcAft>
              <a:buClr>
                <a:schemeClr val="dk1"/>
              </a:buClr>
              <a:buSzPts val="1800"/>
              <a:buChar char="•"/>
              <a:defRPr/>
            </a:lvl2pPr>
            <a:lvl3pPr marL="1371600" lvl="2" indent="-342900" algn="l">
              <a:lnSpc>
                <a:spcPct val="120000"/>
              </a:lnSpc>
              <a:spcBef>
                <a:spcPts val="500"/>
              </a:spcBef>
              <a:spcAft>
                <a:spcPts val="0"/>
              </a:spcAft>
              <a:buClr>
                <a:schemeClr val="dk1"/>
              </a:buClr>
              <a:buSzPts val="1800"/>
              <a:buChar char="•"/>
              <a:defRPr/>
            </a:lvl3pPr>
            <a:lvl4pPr marL="1828800" lvl="3" indent="-342900" algn="l">
              <a:lnSpc>
                <a:spcPct val="120000"/>
              </a:lnSpc>
              <a:spcBef>
                <a:spcPts val="500"/>
              </a:spcBef>
              <a:spcAft>
                <a:spcPts val="0"/>
              </a:spcAft>
              <a:buClr>
                <a:schemeClr val="dk1"/>
              </a:buClr>
              <a:buSzPts val="1800"/>
              <a:buChar char="•"/>
              <a:defRPr/>
            </a:lvl4pPr>
            <a:lvl5pPr marL="2286000" lvl="4" indent="-342900" algn="l">
              <a:lnSpc>
                <a:spcPct val="12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18"/>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8"/>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8"/>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50" name="Google Shape;50;p18"/>
          <p:cNvSpPr txBox="1">
            <a:spLocks noGrp="1"/>
          </p:cNvSpPr>
          <p:nvPr>
            <p:ph type="title"/>
          </p:nvPr>
        </p:nvSpPr>
        <p:spPr>
          <a:xfrm>
            <a:off x="1371600" y="795528"/>
            <a:ext cx="10241280" cy="1234440"/>
          </a:xfrm>
          <a:prstGeom prst="rect">
            <a:avLst/>
          </a:prstGeom>
          <a:noFill/>
          <a:ln>
            <a:noFill/>
          </a:ln>
        </p:spPr>
        <p:txBody>
          <a:bodyPr spcFirstLastPara="1" wrap="square" lIns="0" tIns="0" rIns="0" bIns="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1"/>
        <p:cNvGrpSpPr/>
        <p:nvPr/>
      </p:nvGrpSpPr>
      <p:grpSpPr>
        <a:xfrm>
          <a:off x="0" y="0"/>
          <a:ext cx="0" cy="0"/>
          <a:chOff x="0" y="0"/>
          <a:chExt cx="0" cy="0"/>
        </a:xfrm>
      </p:grpSpPr>
      <p:sp>
        <p:nvSpPr>
          <p:cNvPr id="52" name="Google Shape;52;p19"/>
          <p:cNvSpPr txBox="1">
            <a:spLocks noGrp="1"/>
          </p:cNvSpPr>
          <p:nvPr>
            <p:ph type="title"/>
          </p:nvPr>
        </p:nvSpPr>
        <p:spPr>
          <a:xfrm>
            <a:off x="1371600" y="795528"/>
            <a:ext cx="10241280" cy="1234440"/>
          </a:xfrm>
          <a:prstGeom prst="rect">
            <a:avLst/>
          </a:prstGeom>
          <a:noFill/>
          <a:ln>
            <a:noFill/>
          </a:ln>
        </p:spPr>
        <p:txBody>
          <a:bodyPr spcFirstLastPara="1" wrap="square" lIns="0" tIns="0" rIns="0" bIns="0" anchor="b" anchorCtr="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19"/>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9"/>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9"/>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6"/>
        <p:cNvGrpSpPr/>
        <p:nvPr/>
      </p:nvGrpSpPr>
      <p:grpSpPr>
        <a:xfrm>
          <a:off x="0" y="0"/>
          <a:ext cx="0" cy="0"/>
          <a:chOff x="0" y="0"/>
          <a:chExt cx="0" cy="0"/>
        </a:xfrm>
      </p:grpSpPr>
      <p:sp>
        <p:nvSpPr>
          <p:cNvPr id="57" name="Google Shape;57;p20"/>
          <p:cNvSpPr txBox="1">
            <a:spLocks noGrp="1"/>
          </p:cNvSpPr>
          <p:nvPr>
            <p:ph type="title"/>
          </p:nvPr>
        </p:nvSpPr>
        <p:spPr>
          <a:xfrm>
            <a:off x="1371600" y="987425"/>
            <a:ext cx="3932237" cy="1894511"/>
          </a:xfrm>
          <a:prstGeom prst="rect">
            <a:avLst/>
          </a:prstGeom>
          <a:noFill/>
          <a:ln>
            <a:noFill/>
          </a:ln>
        </p:spPr>
        <p:txBody>
          <a:bodyPr spcFirstLastPara="1" wrap="square" lIns="0" tIns="0" rIns="0" bIns="0" anchor="b" anchorCtr="0">
            <a:normAutofit/>
          </a:bodyPr>
          <a:lstStyle>
            <a:lvl1pPr lvl="0" algn="l">
              <a:lnSpc>
                <a:spcPct val="100000"/>
              </a:lnSpc>
              <a:spcBef>
                <a:spcPts val="0"/>
              </a:spcBef>
              <a:spcAft>
                <a:spcPts val="0"/>
              </a:spcAft>
              <a:buClr>
                <a:schemeClr val="dk1"/>
              </a:buClr>
              <a:buSzPts val="3200"/>
              <a:buFont typeface="Avenir"/>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20"/>
          <p:cNvSpPr txBox="1">
            <a:spLocks noGrp="1"/>
          </p:cNvSpPr>
          <p:nvPr>
            <p:ph type="body" idx="1"/>
          </p:nvPr>
        </p:nvSpPr>
        <p:spPr>
          <a:xfrm>
            <a:off x="5650992" y="987425"/>
            <a:ext cx="5687568" cy="4873625"/>
          </a:xfrm>
          <a:prstGeom prst="rect">
            <a:avLst/>
          </a:prstGeom>
          <a:noFill/>
          <a:ln>
            <a:noFill/>
          </a:ln>
        </p:spPr>
        <p:txBody>
          <a:bodyPr spcFirstLastPara="1" wrap="square" lIns="0" tIns="0" rIns="0" bIns="0" anchor="t" anchorCtr="0">
            <a:normAutofit/>
          </a:bodyPr>
          <a:lstStyle>
            <a:lvl1pPr marL="457200" lvl="0" indent="-355600" algn="l">
              <a:lnSpc>
                <a:spcPct val="120000"/>
              </a:lnSpc>
              <a:spcBef>
                <a:spcPts val="1000"/>
              </a:spcBef>
              <a:spcAft>
                <a:spcPts val="0"/>
              </a:spcAft>
              <a:buClr>
                <a:schemeClr val="dk1"/>
              </a:buClr>
              <a:buSzPts val="2000"/>
              <a:buChar char="•"/>
              <a:defRPr sz="2000"/>
            </a:lvl1pPr>
            <a:lvl2pPr marL="914400" lvl="1" indent="-355600" algn="l">
              <a:lnSpc>
                <a:spcPct val="120000"/>
              </a:lnSpc>
              <a:spcBef>
                <a:spcPts val="500"/>
              </a:spcBef>
              <a:spcAft>
                <a:spcPts val="0"/>
              </a:spcAft>
              <a:buClr>
                <a:schemeClr val="dk1"/>
              </a:buClr>
              <a:buSzPts val="2000"/>
              <a:buChar char="•"/>
              <a:defRPr sz="2000"/>
            </a:lvl2pPr>
            <a:lvl3pPr marL="1371600" lvl="2" indent="-342900" algn="l">
              <a:lnSpc>
                <a:spcPct val="120000"/>
              </a:lnSpc>
              <a:spcBef>
                <a:spcPts val="500"/>
              </a:spcBef>
              <a:spcAft>
                <a:spcPts val="0"/>
              </a:spcAft>
              <a:buClr>
                <a:schemeClr val="dk1"/>
              </a:buClr>
              <a:buSzPts val="1800"/>
              <a:buChar char="•"/>
              <a:defRPr sz="1800"/>
            </a:lvl3pPr>
            <a:lvl4pPr marL="1828800" lvl="3" indent="-330200" algn="l">
              <a:lnSpc>
                <a:spcPct val="120000"/>
              </a:lnSpc>
              <a:spcBef>
                <a:spcPts val="500"/>
              </a:spcBef>
              <a:spcAft>
                <a:spcPts val="0"/>
              </a:spcAft>
              <a:buClr>
                <a:schemeClr val="dk1"/>
              </a:buClr>
              <a:buSzPts val="1600"/>
              <a:buChar char="•"/>
              <a:defRPr sz="1600"/>
            </a:lvl4pPr>
            <a:lvl5pPr marL="2286000" lvl="4" indent="-330200" algn="l">
              <a:lnSpc>
                <a:spcPct val="120000"/>
              </a:lnSpc>
              <a:spcBef>
                <a:spcPts val="500"/>
              </a:spcBef>
              <a:spcAft>
                <a:spcPts val="0"/>
              </a:spcAft>
              <a:buClr>
                <a:schemeClr val="dk1"/>
              </a:buClr>
              <a:buSzPts val="1600"/>
              <a:buChar char="•"/>
              <a:defRPr sz="16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9" name="Google Shape;59;p20"/>
          <p:cNvSpPr txBox="1">
            <a:spLocks noGrp="1"/>
          </p:cNvSpPr>
          <p:nvPr>
            <p:ph type="body" idx="2"/>
          </p:nvPr>
        </p:nvSpPr>
        <p:spPr>
          <a:xfrm>
            <a:off x="1371600" y="3058510"/>
            <a:ext cx="3932237" cy="2802540"/>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1000"/>
              </a:spcBef>
              <a:spcAft>
                <a:spcPts val="0"/>
              </a:spcAft>
              <a:buClr>
                <a:schemeClr val="dk1"/>
              </a:buClr>
              <a:buSzPts val="1600"/>
              <a:buNone/>
              <a:defRPr sz="1600"/>
            </a:lvl1pPr>
            <a:lvl2pPr marL="914400" lvl="1" indent="-228600" algn="l">
              <a:lnSpc>
                <a:spcPct val="120000"/>
              </a:lnSpc>
              <a:spcBef>
                <a:spcPts val="500"/>
              </a:spcBef>
              <a:spcAft>
                <a:spcPts val="0"/>
              </a:spcAft>
              <a:buClr>
                <a:schemeClr val="dk1"/>
              </a:buClr>
              <a:buSzPts val="1400"/>
              <a:buNone/>
              <a:defRPr sz="1400"/>
            </a:lvl2pPr>
            <a:lvl3pPr marL="1371600" lvl="2" indent="-228600" algn="l">
              <a:lnSpc>
                <a:spcPct val="120000"/>
              </a:lnSpc>
              <a:spcBef>
                <a:spcPts val="500"/>
              </a:spcBef>
              <a:spcAft>
                <a:spcPts val="0"/>
              </a:spcAft>
              <a:buClr>
                <a:schemeClr val="dk1"/>
              </a:buClr>
              <a:buSzPts val="1200"/>
              <a:buNone/>
              <a:defRPr sz="1200"/>
            </a:lvl3pPr>
            <a:lvl4pPr marL="1828800" lvl="3" indent="-228600" algn="l">
              <a:lnSpc>
                <a:spcPct val="120000"/>
              </a:lnSpc>
              <a:spcBef>
                <a:spcPts val="500"/>
              </a:spcBef>
              <a:spcAft>
                <a:spcPts val="0"/>
              </a:spcAft>
              <a:buClr>
                <a:schemeClr val="dk1"/>
              </a:buClr>
              <a:buSzPts val="1000"/>
              <a:buNone/>
              <a:defRPr sz="1000"/>
            </a:lvl4pPr>
            <a:lvl5pPr marL="2286000" lvl="4" indent="-228600" algn="l">
              <a:lnSpc>
                <a:spcPct val="12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0" name="Google Shape;60;p20"/>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20"/>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20"/>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3"/>
        <p:cNvGrpSpPr/>
        <p:nvPr/>
      </p:nvGrpSpPr>
      <p:grpSpPr>
        <a:xfrm>
          <a:off x="0" y="0"/>
          <a:ext cx="0" cy="0"/>
          <a:chOff x="0" y="0"/>
          <a:chExt cx="0" cy="0"/>
        </a:xfrm>
      </p:grpSpPr>
      <p:sp>
        <p:nvSpPr>
          <p:cNvPr id="64" name="Google Shape;64;p21"/>
          <p:cNvSpPr txBox="1">
            <a:spLocks noGrp="1"/>
          </p:cNvSpPr>
          <p:nvPr>
            <p:ph type="title"/>
          </p:nvPr>
        </p:nvSpPr>
        <p:spPr>
          <a:xfrm>
            <a:off x="1371600" y="987552"/>
            <a:ext cx="3932237" cy="1892808"/>
          </a:xfrm>
          <a:prstGeom prst="rect">
            <a:avLst/>
          </a:prstGeom>
          <a:noFill/>
          <a:ln>
            <a:noFill/>
          </a:ln>
        </p:spPr>
        <p:txBody>
          <a:bodyPr spcFirstLastPara="1" wrap="square" lIns="0" tIns="0" rIns="0" bIns="0" anchor="b" anchorCtr="0">
            <a:normAutofit/>
          </a:bodyPr>
          <a:lstStyle>
            <a:lvl1pPr lvl="0" algn="l">
              <a:lnSpc>
                <a:spcPct val="100000"/>
              </a:lnSpc>
              <a:spcBef>
                <a:spcPts val="0"/>
              </a:spcBef>
              <a:spcAft>
                <a:spcPts val="0"/>
              </a:spcAft>
              <a:buClr>
                <a:schemeClr val="dk1"/>
              </a:buClr>
              <a:buSzPts val="3200"/>
              <a:buFont typeface="Avenir"/>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21"/>
          <p:cNvSpPr>
            <a:spLocks noGrp="1"/>
          </p:cNvSpPr>
          <p:nvPr>
            <p:ph type="pic" idx="2"/>
          </p:nvPr>
        </p:nvSpPr>
        <p:spPr>
          <a:xfrm>
            <a:off x="5505319" y="987425"/>
            <a:ext cx="5833242" cy="4873625"/>
          </a:xfrm>
          <a:prstGeom prst="rect">
            <a:avLst/>
          </a:prstGeom>
          <a:noFill/>
          <a:ln>
            <a:noFill/>
          </a:ln>
        </p:spPr>
      </p:sp>
      <p:sp>
        <p:nvSpPr>
          <p:cNvPr id="66" name="Google Shape;66;p21"/>
          <p:cNvSpPr txBox="1">
            <a:spLocks noGrp="1"/>
          </p:cNvSpPr>
          <p:nvPr>
            <p:ph type="body" idx="1"/>
          </p:nvPr>
        </p:nvSpPr>
        <p:spPr>
          <a:xfrm>
            <a:off x="1371600" y="3033286"/>
            <a:ext cx="3932237" cy="2835702"/>
          </a:xfrm>
          <a:prstGeom prst="rect">
            <a:avLst/>
          </a:prstGeom>
          <a:noFill/>
          <a:ln>
            <a:noFill/>
          </a:ln>
        </p:spPr>
        <p:txBody>
          <a:bodyPr spcFirstLastPara="1" wrap="square" lIns="0" tIns="0" rIns="0" bIns="0" anchor="t" anchorCtr="0">
            <a:normAutofit/>
          </a:bodyPr>
          <a:lstStyle>
            <a:lvl1pPr marL="457200" lvl="0" indent="-228600" algn="l">
              <a:lnSpc>
                <a:spcPct val="120000"/>
              </a:lnSpc>
              <a:spcBef>
                <a:spcPts val="1000"/>
              </a:spcBef>
              <a:spcAft>
                <a:spcPts val="0"/>
              </a:spcAft>
              <a:buClr>
                <a:schemeClr val="dk1"/>
              </a:buClr>
              <a:buSzPts val="1600"/>
              <a:buNone/>
              <a:defRPr sz="1600"/>
            </a:lvl1pPr>
            <a:lvl2pPr marL="914400" lvl="1" indent="-228600" algn="l">
              <a:lnSpc>
                <a:spcPct val="120000"/>
              </a:lnSpc>
              <a:spcBef>
                <a:spcPts val="500"/>
              </a:spcBef>
              <a:spcAft>
                <a:spcPts val="0"/>
              </a:spcAft>
              <a:buClr>
                <a:schemeClr val="dk1"/>
              </a:buClr>
              <a:buSzPts val="1400"/>
              <a:buNone/>
              <a:defRPr sz="1400"/>
            </a:lvl2pPr>
            <a:lvl3pPr marL="1371600" lvl="2" indent="-228600" algn="l">
              <a:lnSpc>
                <a:spcPct val="120000"/>
              </a:lnSpc>
              <a:spcBef>
                <a:spcPts val="500"/>
              </a:spcBef>
              <a:spcAft>
                <a:spcPts val="0"/>
              </a:spcAft>
              <a:buClr>
                <a:schemeClr val="dk1"/>
              </a:buClr>
              <a:buSzPts val="1200"/>
              <a:buNone/>
              <a:defRPr sz="1200"/>
            </a:lvl3pPr>
            <a:lvl4pPr marL="1828800" lvl="3" indent="-228600" algn="l">
              <a:lnSpc>
                <a:spcPct val="120000"/>
              </a:lnSpc>
              <a:spcBef>
                <a:spcPts val="500"/>
              </a:spcBef>
              <a:spcAft>
                <a:spcPts val="0"/>
              </a:spcAft>
              <a:buClr>
                <a:schemeClr val="dk1"/>
              </a:buClr>
              <a:buSzPts val="1000"/>
              <a:buNone/>
              <a:defRPr sz="1000"/>
            </a:lvl4pPr>
            <a:lvl5pPr marL="2286000" lvl="4" indent="-228600" algn="l">
              <a:lnSpc>
                <a:spcPct val="12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7" name="Google Shape;67;p21"/>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21"/>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21"/>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2"/>
          <p:cNvSpPr/>
          <p:nvPr/>
        </p:nvSpPr>
        <p:spPr>
          <a:xfrm rot="10800000" flipH="1">
            <a:off x="0" y="6401226"/>
            <a:ext cx="12192000" cy="456773"/>
          </a:xfrm>
          <a:prstGeom prst="rect">
            <a:avLst/>
          </a:prstGeom>
          <a:gradFill>
            <a:gsLst>
              <a:gs pos="0">
                <a:srgbClr val="FE4A00">
                  <a:alpha val="27843"/>
                </a:srgbClr>
              </a:gs>
              <a:gs pos="14000">
                <a:srgbClr val="FE4A00">
                  <a:alpha val="27843"/>
                </a:srgbClr>
              </a:gs>
              <a:gs pos="100000">
                <a:srgbClr val="DA002F">
                  <a:alpha val="84705"/>
                </a:srgbClr>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7" name="Google Shape;7;p12"/>
          <p:cNvSpPr/>
          <p:nvPr/>
        </p:nvSpPr>
        <p:spPr>
          <a:xfrm flipH="1">
            <a:off x="4038602" y="6401228"/>
            <a:ext cx="8153398" cy="456772"/>
          </a:xfrm>
          <a:prstGeom prst="rect">
            <a:avLst/>
          </a:prstGeom>
          <a:gradFill>
            <a:gsLst>
              <a:gs pos="0">
                <a:srgbClr val="D85FD4">
                  <a:alpha val="54901"/>
                </a:srgbClr>
              </a:gs>
              <a:gs pos="9000">
                <a:srgbClr val="D85FD4">
                  <a:alpha val="54901"/>
                </a:srgbClr>
              </a:gs>
              <a:gs pos="99000">
                <a:schemeClr val="accent2"/>
              </a:gs>
              <a:gs pos="100000">
                <a:schemeClr val="accent2"/>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8" name="Google Shape;8;p12"/>
          <p:cNvSpPr txBox="1">
            <a:spLocks noGrp="1"/>
          </p:cNvSpPr>
          <p:nvPr>
            <p:ph type="title"/>
          </p:nvPr>
        </p:nvSpPr>
        <p:spPr>
          <a:xfrm>
            <a:off x="1371600" y="795528"/>
            <a:ext cx="10241280" cy="1234440"/>
          </a:xfrm>
          <a:prstGeom prst="rect">
            <a:avLst/>
          </a:prstGeom>
          <a:noFill/>
          <a:ln>
            <a:noFill/>
          </a:ln>
        </p:spPr>
        <p:txBody>
          <a:bodyPr spcFirstLastPara="1" wrap="square" lIns="0" tIns="0" rIns="0" bIns="0" anchor="b" anchorCtr="0">
            <a:normAutofit/>
          </a:bodyPr>
          <a:lstStyle>
            <a:lvl1pPr marR="0" lvl="0" algn="l" rtl="0">
              <a:lnSpc>
                <a:spcPct val="100000"/>
              </a:lnSpc>
              <a:spcBef>
                <a:spcPts val="0"/>
              </a:spcBef>
              <a:spcAft>
                <a:spcPts val="0"/>
              </a:spcAft>
              <a:buClr>
                <a:schemeClr val="dk1"/>
              </a:buClr>
              <a:buSzPts val="3600"/>
              <a:buFont typeface="Avenir"/>
              <a:buNone/>
              <a:defRPr sz="3600" b="1" i="0" u="none" strike="noStrike" cap="none">
                <a:solidFill>
                  <a:schemeClr val="dk1"/>
                </a:solidFill>
                <a:latin typeface="Avenir"/>
                <a:ea typeface="Avenir"/>
                <a:cs typeface="Avenir"/>
                <a:sym typeface="Avenir"/>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 name="Google Shape;9;p12"/>
          <p:cNvSpPr txBox="1">
            <a:spLocks noGrp="1"/>
          </p:cNvSpPr>
          <p:nvPr>
            <p:ph type="body" idx="1"/>
          </p:nvPr>
        </p:nvSpPr>
        <p:spPr>
          <a:xfrm>
            <a:off x="1371600" y="2112264"/>
            <a:ext cx="10241280" cy="3959352"/>
          </a:xfrm>
          <a:prstGeom prst="rect">
            <a:avLst/>
          </a:prstGeom>
          <a:noFill/>
          <a:ln>
            <a:noFill/>
          </a:ln>
        </p:spPr>
        <p:txBody>
          <a:bodyPr spcFirstLastPara="1" wrap="square" lIns="0" tIns="0" rIns="0" bIns="0" anchor="t" anchorCtr="0">
            <a:normAutofit/>
          </a:bodyPr>
          <a:lstStyle>
            <a:lvl1pPr marL="457200" marR="0" lvl="0" indent="-355600" algn="l" rtl="0">
              <a:lnSpc>
                <a:spcPct val="120000"/>
              </a:lnSpc>
              <a:spcBef>
                <a:spcPts val="10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1pPr>
            <a:lvl2pPr marL="914400" marR="0" lvl="1" indent="-355600" algn="l" rtl="0">
              <a:lnSpc>
                <a:spcPct val="12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2pPr>
            <a:lvl3pPr marL="1371600" marR="0" lvl="2" indent="-342900" algn="l" rtl="0">
              <a:lnSpc>
                <a:spcPct val="12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3pPr>
            <a:lvl4pPr marL="1828800" marR="0" lvl="3" indent="-330200" algn="l" rtl="0">
              <a:lnSpc>
                <a:spcPct val="120000"/>
              </a:lnSpc>
              <a:spcBef>
                <a:spcPts val="5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4pPr>
            <a:lvl5pPr marL="2286000" marR="0" lvl="4" indent="-330200" algn="l" rtl="0">
              <a:lnSpc>
                <a:spcPct val="120000"/>
              </a:lnSpc>
              <a:spcBef>
                <a:spcPts val="5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9pPr>
          </a:lstStyle>
          <a:p>
            <a:endParaRPr/>
          </a:p>
        </p:txBody>
      </p:sp>
      <p:sp>
        <p:nvSpPr>
          <p:cNvPr id="10" name="Google Shape;10;p12"/>
          <p:cNvSpPr txBox="1">
            <a:spLocks noGrp="1"/>
          </p:cNvSpPr>
          <p:nvPr>
            <p:ph type="dt" idx="10"/>
          </p:nvPr>
        </p:nvSpPr>
        <p:spPr>
          <a:xfrm>
            <a:off x="7909560" y="6409944"/>
            <a:ext cx="3703320" cy="448056"/>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800" b="0" i="0" u="none" strike="noStrike" cap="none">
                <a:solidFill>
                  <a:srgbClr val="FFFFFF"/>
                </a:solidFill>
                <a:latin typeface="Avenir"/>
                <a:ea typeface="Avenir"/>
                <a:cs typeface="Avenir"/>
                <a:sym typeface="Avenir"/>
              </a:defRPr>
            </a:lvl1pPr>
            <a:lvl2pPr marR="0" lvl="1" algn="l" rtl="0">
              <a:spcBef>
                <a:spcPts val="0"/>
              </a:spcBef>
              <a:spcAft>
                <a:spcPts val="0"/>
              </a:spcAft>
              <a:buSzPts val="1400"/>
              <a:buNone/>
              <a:defRPr sz="1800" b="0" i="0" u="none" strike="noStrike" cap="none">
                <a:solidFill>
                  <a:schemeClr val="dk1"/>
                </a:solidFill>
                <a:latin typeface="Avenir"/>
                <a:ea typeface="Avenir"/>
                <a:cs typeface="Avenir"/>
                <a:sym typeface="Avenir"/>
              </a:defRPr>
            </a:lvl2pPr>
            <a:lvl3pPr marR="0" lvl="2" algn="l" rtl="0">
              <a:spcBef>
                <a:spcPts val="0"/>
              </a:spcBef>
              <a:spcAft>
                <a:spcPts val="0"/>
              </a:spcAft>
              <a:buSzPts val="1400"/>
              <a:buNone/>
              <a:defRPr sz="1800" b="0" i="0" u="none" strike="noStrike" cap="none">
                <a:solidFill>
                  <a:schemeClr val="dk1"/>
                </a:solidFill>
                <a:latin typeface="Avenir"/>
                <a:ea typeface="Avenir"/>
                <a:cs typeface="Avenir"/>
                <a:sym typeface="Avenir"/>
              </a:defRPr>
            </a:lvl3pPr>
            <a:lvl4pPr marR="0" lvl="3" algn="l" rtl="0">
              <a:spcBef>
                <a:spcPts val="0"/>
              </a:spcBef>
              <a:spcAft>
                <a:spcPts val="0"/>
              </a:spcAft>
              <a:buSzPts val="1400"/>
              <a:buNone/>
              <a:defRPr sz="1800" b="0" i="0" u="none" strike="noStrike" cap="none">
                <a:solidFill>
                  <a:schemeClr val="dk1"/>
                </a:solidFill>
                <a:latin typeface="Avenir"/>
                <a:ea typeface="Avenir"/>
                <a:cs typeface="Avenir"/>
                <a:sym typeface="Avenir"/>
              </a:defRPr>
            </a:lvl4pPr>
            <a:lvl5pPr marR="0" lvl="4" algn="l" rtl="0">
              <a:spcBef>
                <a:spcPts val="0"/>
              </a:spcBef>
              <a:spcAft>
                <a:spcPts val="0"/>
              </a:spcAft>
              <a:buSzPts val="1400"/>
              <a:buNone/>
              <a:defRPr sz="1800" b="0" i="0" u="none" strike="noStrike" cap="none">
                <a:solidFill>
                  <a:schemeClr val="dk1"/>
                </a:solidFill>
                <a:latin typeface="Avenir"/>
                <a:ea typeface="Avenir"/>
                <a:cs typeface="Avenir"/>
                <a:sym typeface="Avenir"/>
              </a:defRPr>
            </a:lvl5pPr>
            <a:lvl6pPr marR="0" lvl="5" algn="l" rtl="0">
              <a:spcBef>
                <a:spcPts val="0"/>
              </a:spcBef>
              <a:spcAft>
                <a:spcPts val="0"/>
              </a:spcAft>
              <a:buSzPts val="1400"/>
              <a:buNone/>
              <a:defRPr sz="1800" b="0" i="0" u="none" strike="noStrike" cap="none">
                <a:solidFill>
                  <a:schemeClr val="dk1"/>
                </a:solidFill>
                <a:latin typeface="Avenir"/>
                <a:ea typeface="Avenir"/>
                <a:cs typeface="Avenir"/>
                <a:sym typeface="Avenir"/>
              </a:defRPr>
            </a:lvl6pPr>
            <a:lvl7pPr marR="0" lvl="6" algn="l" rtl="0">
              <a:spcBef>
                <a:spcPts val="0"/>
              </a:spcBef>
              <a:spcAft>
                <a:spcPts val="0"/>
              </a:spcAft>
              <a:buSzPts val="1400"/>
              <a:buNone/>
              <a:defRPr sz="1800" b="0" i="0" u="none" strike="noStrike" cap="none">
                <a:solidFill>
                  <a:schemeClr val="dk1"/>
                </a:solidFill>
                <a:latin typeface="Avenir"/>
                <a:ea typeface="Avenir"/>
                <a:cs typeface="Avenir"/>
                <a:sym typeface="Avenir"/>
              </a:defRPr>
            </a:lvl7pPr>
            <a:lvl8pPr marR="0" lvl="7" algn="l" rtl="0">
              <a:spcBef>
                <a:spcPts val="0"/>
              </a:spcBef>
              <a:spcAft>
                <a:spcPts val="0"/>
              </a:spcAft>
              <a:buSzPts val="1400"/>
              <a:buNone/>
              <a:defRPr sz="1800" b="0" i="0" u="none" strike="noStrike" cap="none">
                <a:solidFill>
                  <a:schemeClr val="dk1"/>
                </a:solidFill>
                <a:latin typeface="Avenir"/>
                <a:ea typeface="Avenir"/>
                <a:cs typeface="Avenir"/>
                <a:sym typeface="Avenir"/>
              </a:defRPr>
            </a:lvl8pPr>
            <a:lvl9pPr marR="0" lvl="8" algn="l" rtl="0">
              <a:spcBef>
                <a:spcPts val="0"/>
              </a:spcBef>
              <a:spcAft>
                <a:spcPts val="0"/>
              </a:spcAft>
              <a:buSzPts val="1400"/>
              <a:buNone/>
              <a:defRPr sz="1800" b="0" i="0" u="none" strike="noStrike" cap="none">
                <a:solidFill>
                  <a:schemeClr val="dk1"/>
                </a:solidFill>
                <a:latin typeface="Avenir"/>
                <a:ea typeface="Avenir"/>
                <a:cs typeface="Avenir"/>
                <a:sym typeface="Avenir"/>
              </a:defRPr>
            </a:lvl9pPr>
          </a:lstStyle>
          <a:p>
            <a:endParaRPr/>
          </a:p>
        </p:txBody>
      </p:sp>
      <p:sp>
        <p:nvSpPr>
          <p:cNvPr id="11" name="Google Shape;11;p12"/>
          <p:cNvSpPr txBox="1">
            <a:spLocks noGrp="1"/>
          </p:cNvSpPr>
          <p:nvPr>
            <p:ph type="ftr" idx="11"/>
          </p:nvPr>
        </p:nvSpPr>
        <p:spPr>
          <a:xfrm rot="5400000">
            <a:off x="-1828800" y="1911096"/>
            <a:ext cx="4114800" cy="4572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800" b="1" i="0" u="none" strike="noStrike" cap="none">
                <a:solidFill>
                  <a:schemeClr val="dk1"/>
                </a:solidFill>
                <a:latin typeface="Avenir"/>
                <a:ea typeface="Avenir"/>
                <a:cs typeface="Avenir"/>
                <a:sym typeface="Avenir"/>
              </a:defRPr>
            </a:lvl1pPr>
            <a:lvl2pPr marR="0" lvl="1" algn="l" rtl="0">
              <a:spcBef>
                <a:spcPts val="0"/>
              </a:spcBef>
              <a:spcAft>
                <a:spcPts val="0"/>
              </a:spcAft>
              <a:buSzPts val="1400"/>
              <a:buNone/>
              <a:defRPr sz="1800" b="0" i="0" u="none" strike="noStrike" cap="none">
                <a:solidFill>
                  <a:schemeClr val="dk1"/>
                </a:solidFill>
                <a:latin typeface="Avenir"/>
                <a:ea typeface="Avenir"/>
                <a:cs typeface="Avenir"/>
                <a:sym typeface="Avenir"/>
              </a:defRPr>
            </a:lvl2pPr>
            <a:lvl3pPr marR="0" lvl="2" algn="l" rtl="0">
              <a:spcBef>
                <a:spcPts val="0"/>
              </a:spcBef>
              <a:spcAft>
                <a:spcPts val="0"/>
              </a:spcAft>
              <a:buSzPts val="1400"/>
              <a:buNone/>
              <a:defRPr sz="1800" b="0" i="0" u="none" strike="noStrike" cap="none">
                <a:solidFill>
                  <a:schemeClr val="dk1"/>
                </a:solidFill>
                <a:latin typeface="Avenir"/>
                <a:ea typeface="Avenir"/>
                <a:cs typeface="Avenir"/>
                <a:sym typeface="Avenir"/>
              </a:defRPr>
            </a:lvl3pPr>
            <a:lvl4pPr marR="0" lvl="3" algn="l" rtl="0">
              <a:spcBef>
                <a:spcPts val="0"/>
              </a:spcBef>
              <a:spcAft>
                <a:spcPts val="0"/>
              </a:spcAft>
              <a:buSzPts val="1400"/>
              <a:buNone/>
              <a:defRPr sz="1800" b="0" i="0" u="none" strike="noStrike" cap="none">
                <a:solidFill>
                  <a:schemeClr val="dk1"/>
                </a:solidFill>
                <a:latin typeface="Avenir"/>
                <a:ea typeface="Avenir"/>
                <a:cs typeface="Avenir"/>
                <a:sym typeface="Avenir"/>
              </a:defRPr>
            </a:lvl4pPr>
            <a:lvl5pPr marR="0" lvl="4" algn="l" rtl="0">
              <a:spcBef>
                <a:spcPts val="0"/>
              </a:spcBef>
              <a:spcAft>
                <a:spcPts val="0"/>
              </a:spcAft>
              <a:buSzPts val="1400"/>
              <a:buNone/>
              <a:defRPr sz="1800" b="0" i="0" u="none" strike="noStrike" cap="none">
                <a:solidFill>
                  <a:schemeClr val="dk1"/>
                </a:solidFill>
                <a:latin typeface="Avenir"/>
                <a:ea typeface="Avenir"/>
                <a:cs typeface="Avenir"/>
                <a:sym typeface="Avenir"/>
              </a:defRPr>
            </a:lvl5pPr>
            <a:lvl6pPr marR="0" lvl="5" algn="l" rtl="0">
              <a:spcBef>
                <a:spcPts val="0"/>
              </a:spcBef>
              <a:spcAft>
                <a:spcPts val="0"/>
              </a:spcAft>
              <a:buSzPts val="1400"/>
              <a:buNone/>
              <a:defRPr sz="1800" b="0" i="0" u="none" strike="noStrike" cap="none">
                <a:solidFill>
                  <a:schemeClr val="dk1"/>
                </a:solidFill>
                <a:latin typeface="Avenir"/>
                <a:ea typeface="Avenir"/>
                <a:cs typeface="Avenir"/>
                <a:sym typeface="Avenir"/>
              </a:defRPr>
            </a:lvl6pPr>
            <a:lvl7pPr marR="0" lvl="6" algn="l" rtl="0">
              <a:spcBef>
                <a:spcPts val="0"/>
              </a:spcBef>
              <a:spcAft>
                <a:spcPts val="0"/>
              </a:spcAft>
              <a:buSzPts val="1400"/>
              <a:buNone/>
              <a:defRPr sz="1800" b="0" i="0" u="none" strike="noStrike" cap="none">
                <a:solidFill>
                  <a:schemeClr val="dk1"/>
                </a:solidFill>
                <a:latin typeface="Avenir"/>
                <a:ea typeface="Avenir"/>
                <a:cs typeface="Avenir"/>
                <a:sym typeface="Avenir"/>
              </a:defRPr>
            </a:lvl7pPr>
            <a:lvl8pPr marR="0" lvl="7" algn="l" rtl="0">
              <a:spcBef>
                <a:spcPts val="0"/>
              </a:spcBef>
              <a:spcAft>
                <a:spcPts val="0"/>
              </a:spcAft>
              <a:buSzPts val="1400"/>
              <a:buNone/>
              <a:defRPr sz="1800" b="0" i="0" u="none" strike="noStrike" cap="none">
                <a:solidFill>
                  <a:schemeClr val="dk1"/>
                </a:solidFill>
                <a:latin typeface="Avenir"/>
                <a:ea typeface="Avenir"/>
                <a:cs typeface="Avenir"/>
                <a:sym typeface="Avenir"/>
              </a:defRPr>
            </a:lvl8pPr>
            <a:lvl9pPr marR="0" lvl="8" algn="l" rtl="0">
              <a:spcBef>
                <a:spcPts val="0"/>
              </a:spcBef>
              <a:spcAft>
                <a:spcPts val="0"/>
              </a:spcAft>
              <a:buSzPts val="1400"/>
              <a:buNone/>
              <a:defRPr sz="1800" b="0" i="0" u="none" strike="noStrike" cap="none">
                <a:solidFill>
                  <a:schemeClr val="dk1"/>
                </a:solidFill>
                <a:latin typeface="Avenir"/>
                <a:ea typeface="Avenir"/>
                <a:cs typeface="Avenir"/>
                <a:sym typeface="Avenir"/>
              </a:defRPr>
            </a:lvl9pPr>
          </a:lstStyle>
          <a:p>
            <a:endParaRPr/>
          </a:p>
        </p:txBody>
      </p:sp>
      <p:sp>
        <p:nvSpPr>
          <p:cNvPr id="12" name="Google Shape;12;p12"/>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800" b="0" i="0" u="none" strike="noStrike" cap="none">
                <a:solidFill>
                  <a:srgbClr val="FFFFFF"/>
                </a:solidFill>
                <a:latin typeface="Avenir"/>
                <a:ea typeface="Avenir"/>
                <a:cs typeface="Avenir"/>
                <a:sym typeface="Avenir"/>
              </a:defRPr>
            </a:lvl1pPr>
            <a:lvl2pPr marL="0" marR="0" lvl="1" indent="0" algn="r" rtl="0">
              <a:spcBef>
                <a:spcPts val="0"/>
              </a:spcBef>
              <a:buNone/>
              <a:defRPr sz="800" b="0" i="0" u="none" strike="noStrike" cap="none">
                <a:solidFill>
                  <a:srgbClr val="FFFFFF"/>
                </a:solidFill>
                <a:latin typeface="Avenir"/>
                <a:ea typeface="Avenir"/>
                <a:cs typeface="Avenir"/>
                <a:sym typeface="Avenir"/>
              </a:defRPr>
            </a:lvl2pPr>
            <a:lvl3pPr marL="0" marR="0" lvl="2" indent="0" algn="r" rtl="0">
              <a:spcBef>
                <a:spcPts val="0"/>
              </a:spcBef>
              <a:buNone/>
              <a:defRPr sz="800" b="0" i="0" u="none" strike="noStrike" cap="none">
                <a:solidFill>
                  <a:srgbClr val="FFFFFF"/>
                </a:solidFill>
                <a:latin typeface="Avenir"/>
                <a:ea typeface="Avenir"/>
                <a:cs typeface="Avenir"/>
                <a:sym typeface="Avenir"/>
              </a:defRPr>
            </a:lvl3pPr>
            <a:lvl4pPr marL="0" marR="0" lvl="3" indent="0" algn="r" rtl="0">
              <a:spcBef>
                <a:spcPts val="0"/>
              </a:spcBef>
              <a:buNone/>
              <a:defRPr sz="800" b="0" i="0" u="none" strike="noStrike" cap="none">
                <a:solidFill>
                  <a:srgbClr val="FFFFFF"/>
                </a:solidFill>
                <a:latin typeface="Avenir"/>
                <a:ea typeface="Avenir"/>
                <a:cs typeface="Avenir"/>
                <a:sym typeface="Avenir"/>
              </a:defRPr>
            </a:lvl4pPr>
            <a:lvl5pPr marL="0" marR="0" lvl="4" indent="0" algn="r" rtl="0">
              <a:spcBef>
                <a:spcPts val="0"/>
              </a:spcBef>
              <a:buNone/>
              <a:defRPr sz="800" b="0" i="0" u="none" strike="noStrike" cap="none">
                <a:solidFill>
                  <a:srgbClr val="FFFFFF"/>
                </a:solidFill>
                <a:latin typeface="Avenir"/>
                <a:ea typeface="Avenir"/>
                <a:cs typeface="Avenir"/>
                <a:sym typeface="Avenir"/>
              </a:defRPr>
            </a:lvl5pPr>
            <a:lvl6pPr marL="0" marR="0" lvl="5" indent="0" algn="r" rtl="0">
              <a:spcBef>
                <a:spcPts val="0"/>
              </a:spcBef>
              <a:buNone/>
              <a:defRPr sz="800" b="0" i="0" u="none" strike="noStrike" cap="none">
                <a:solidFill>
                  <a:srgbClr val="FFFFFF"/>
                </a:solidFill>
                <a:latin typeface="Avenir"/>
                <a:ea typeface="Avenir"/>
                <a:cs typeface="Avenir"/>
                <a:sym typeface="Avenir"/>
              </a:defRPr>
            </a:lvl6pPr>
            <a:lvl7pPr marL="0" marR="0" lvl="6" indent="0" algn="r" rtl="0">
              <a:spcBef>
                <a:spcPts val="0"/>
              </a:spcBef>
              <a:buNone/>
              <a:defRPr sz="800" b="0" i="0" u="none" strike="noStrike" cap="none">
                <a:solidFill>
                  <a:srgbClr val="FFFFFF"/>
                </a:solidFill>
                <a:latin typeface="Avenir"/>
                <a:ea typeface="Avenir"/>
                <a:cs typeface="Avenir"/>
                <a:sym typeface="Avenir"/>
              </a:defRPr>
            </a:lvl7pPr>
            <a:lvl8pPr marL="0" marR="0" lvl="7" indent="0" algn="r" rtl="0">
              <a:spcBef>
                <a:spcPts val="0"/>
              </a:spcBef>
              <a:buNone/>
              <a:defRPr sz="800" b="0" i="0" u="none" strike="noStrike" cap="none">
                <a:solidFill>
                  <a:srgbClr val="FFFFFF"/>
                </a:solidFill>
                <a:latin typeface="Avenir"/>
                <a:ea typeface="Avenir"/>
                <a:cs typeface="Avenir"/>
                <a:sym typeface="Avenir"/>
              </a:defRPr>
            </a:lvl8pPr>
            <a:lvl9pPr marL="0" marR="0" lvl="8" indent="0" algn="r" rtl="0">
              <a:spcBef>
                <a:spcPts val="0"/>
              </a:spcBef>
              <a:buNone/>
              <a:defRPr sz="800" b="0" i="0" u="none" strike="noStrike" cap="none">
                <a:solidFill>
                  <a:srgbClr val="FFFFFF"/>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courses.lumenlearning.com/boundless-management/chapter/types-of-control/" TargetMode="External"/><Relationship Id="rId7" Type="http://schemas.openxmlformats.org/officeDocument/2006/relationships/hyperlink" Target="https://www.indeed.com/career-advice/career-development/external-contro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investopedia.com/terms/b/bureaucracy.asp" TargetMode="External"/><Relationship Id="rId5" Type="http://schemas.openxmlformats.org/officeDocument/2006/relationships/hyperlink" Target="https://www.thefreedictionary.com/operational+control" TargetMode="External"/><Relationship Id="rId4" Type="http://schemas.openxmlformats.org/officeDocument/2006/relationships/hyperlink" Target="https://www.yourarticlelibrary.com/organization/organization-meaning-definition-concepts-and-characteristics/53217"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5"/>
        <p:cNvGrpSpPr/>
        <p:nvPr/>
      </p:nvGrpSpPr>
      <p:grpSpPr>
        <a:xfrm>
          <a:off x="0" y="0"/>
          <a:ext cx="0" cy="0"/>
          <a:chOff x="0" y="0"/>
          <a:chExt cx="0" cy="0"/>
        </a:xfrm>
      </p:grpSpPr>
      <p:sp>
        <p:nvSpPr>
          <p:cNvPr id="86" name="Google Shape;8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87" name="Google Shape;87;p1"/>
          <p:cNvSpPr/>
          <p:nvPr/>
        </p:nvSpPr>
        <p:spPr>
          <a:xfrm rot="10800000">
            <a:off x="449076" y="-431"/>
            <a:ext cx="11742924" cy="6858427"/>
          </a:xfrm>
          <a:prstGeom prst="rect">
            <a:avLst/>
          </a:prstGeom>
          <a:gradFill>
            <a:gsLst>
              <a:gs pos="0">
                <a:srgbClr val="DA002F">
                  <a:alpha val="16862"/>
                </a:srgbClr>
              </a:gs>
              <a:gs pos="2000">
                <a:srgbClr val="DA002F">
                  <a:alpha val="16862"/>
                </a:srgbClr>
              </a:gs>
              <a:gs pos="100000">
                <a:srgbClr val="FF411B"/>
              </a:gs>
            </a:gsLst>
            <a:lin ang="12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88" name="Google Shape;88;p1"/>
          <p:cNvSpPr/>
          <p:nvPr/>
        </p:nvSpPr>
        <p:spPr>
          <a:xfrm flipH="1">
            <a:off x="449076" y="-429"/>
            <a:ext cx="11742924" cy="6400800"/>
          </a:xfrm>
          <a:prstGeom prst="rect">
            <a:avLst/>
          </a:prstGeom>
          <a:gradFill>
            <a:gsLst>
              <a:gs pos="0">
                <a:srgbClr val="DA002F">
                  <a:alpha val="75686"/>
                </a:srgbClr>
              </a:gs>
              <a:gs pos="100000">
                <a:srgbClr val="F2C9F0">
                  <a:alpha val="14901"/>
                </a:srgbClr>
              </a:gs>
            </a:gsLst>
            <a:lin ang="16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89" name="Google Shape;89;p1"/>
          <p:cNvSpPr/>
          <p:nvPr/>
        </p:nvSpPr>
        <p:spPr>
          <a:xfrm>
            <a:off x="457200" y="-12648"/>
            <a:ext cx="11742924" cy="6870648"/>
          </a:xfrm>
          <a:prstGeom prst="rect">
            <a:avLst/>
          </a:prstGeom>
          <a:gradFill>
            <a:gsLst>
              <a:gs pos="0">
                <a:srgbClr val="FF4F74">
                  <a:alpha val="24705"/>
                </a:srgbClr>
              </a:gs>
              <a:gs pos="37000">
                <a:srgbClr val="FF4F74">
                  <a:alpha val="24705"/>
                </a:srgbClr>
              </a:gs>
              <a:gs pos="100000">
                <a:srgbClr val="92248E">
                  <a:alpha val="73725"/>
                </a:srgbClr>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90" name="Google Shape;90;p1"/>
          <p:cNvSpPr/>
          <p:nvPr/>
        </p:nvSpPr>
        <p:spPr>
          <a:xfrm>
            <a:off x="-2" y="0"/>
            <a:ext cx="8860813" cy="6857572"/>
          </a:xfrm>
          <a:prstGeom prst="rect">
            <a:avLst/>
          </a:prstGeom>
          <a:gradFill>
            <a:gsLst>
              <a:gs pos="0">
                <a:srgbClr val="92248E">
                  <a:alpha val="87843"/>
                </a:srgbClr>
              </a:gs>
              <a:gs pos="6000">
                <a:srgbClr val="92248E">
                  <a:alpha val="87843"/>
                </a:srgbClr>
              </a:gs>
              <a:gs pos="100000">
                <a:srgbClr val="FF411B">
                  <a:alpha val="65882"/>
                </a:srgbClr>
              </a:gs>
            </a:gsLst>
            <a:lin ang="15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91" name="Google Shape;91;p1"/>
          <p:cNvSpPr/>
          <p:nvPr/>
        </p:nvSpPr>
        <p:spPr>
          <a:xfrm rot="-8066786">
            <a:off x="5243949" y="-200984"/>
            <a:ext cx="6022658" cy="6022658"/>
          </a:xfrm>
          <a:custGeom>
            <a:avLst/>
            <a:gdLst/>
            <a:ahLst/>
            <a:cxnLst/>
            <a:rect l="l" t="t" r="r" b="b"/>
            <a:pathLst>
              <a:path w="6022658" h="6022658" extrusionOk="0">
                <a:moveTo>
                  <a:pt x="5757156" y="4243377"/>
                </a:moveTo>
                <a:lnTo>
                  <a:pt x="4298301" y="5730698"/>
                </a:lnTo>
                <a:lnTo>
                  <a:pt x="4183474" y="5786013"/>
                </a:lnTo>
                <a:cubicBezTo>
                  <a:pt x="3823203" y="5938395"/>
                  <a:pt x="3427106" y="6022658"/>
                  <a:pt x="3011329" y="6022658"/>
                </a:cubicBezTo>
                <a:cubicBezTo>
                  <a:pt x="1348218" y="6022658"/>
                  <a:pt x="0" y="4674440"/>
                  <a:pt x="0" y="3011329"/>
                </a:cubicBezTo>
                <a:cubicBezTo>
                  <a:pt x="0" y="1348218"/>
                  <a:pt x="1348218" y="0"/>
                  <a:pt x="3011329" y="0"/>
                </a:cubicBezTo>
                <a:cubicBezTo>
                  <a:pt x="4674440" y="0"/>
                  <a:pt x="6022658" y="1348218"/>
                  <a:pt x="6022658" y="3011329"/>
                </a:cubicBezTo>
                <a:cubicBezTo>
                  <a:pt x="6022658" y="3427107"/>
                  <a:pt x="5938394" y="3823204"/>
                  <a:pt x="5786013" y="4183474"/>
                </a:cubicBezTo>
                <a:close/>
              </a:path>
            </a:pathLst>
          </a:custGeom>
          <a:gradFill>
            <a:gsLst>
              <a:gs pos="0">
                <a:srgbClr val="92248E">
                  <a:alpha val="0"/>
                </a:srgbClr>
              </a:gs>
              <a:gs pos="21000">
                <a:srgbClr val="92248E">
                  <a:alpha val="0"/>
                </a:srgbClr>
              </a:gs>
              <a:gs pos="85000">
                <a:srgbClr val="FF907A">
                  <a:alpha val="12941"/>
                </a:srgbClr>
              </a:gs>
              <a:gs pos="100000">
                <a:srgbClr val="FF907A">
                  <a:alpha val="12941"/>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92" name="Google Shape;92;p1"/>
          <p:cNvSpPr txBox="1">
            <a:spLocks noGrp="1"/>
          </p:cNvSpPr>
          <p:nvPr>
            <p:ph type="ctrTitle"/>
          </p:nvPr>
        </p:nvSpPr>
        <p:spPr>
          <a:xfrm>
            <a:off x="2407413" y="1323287"/>
            <a:ext cx="6951000" cy="2842800"/>
          </a:xfrm>
          <a:prstGeom prst="rect">
            <a:avLst/>
          </a:prstGeom>
          <a:noFill/>
          <a:ln>
            <a:noFill/>
          </a:ln>
        </p:spPr>
        <p:txBody>
          <a:bodyPr spcFirstLastPara="1" wrap="square" lIns="0" tIns="0" rIns="0" bIns="0" anchor="b" anchorCtr="0">
            <a:normAutofit/>
          </a:bodyPr>
          <a:lstStyle/>
          <a:p>
            <a:pPr lvl="0">
              <a:buClr>
                <a:schemeClr val="lt1"/>
              </a:buClr>
              <a:buSzPts val="4400"/>
            </a:pPr>
            <a:r>
              <a:rPr lang="en-US" sz="4400" dirty="0">
                <a:solidFill>
                  <a:schemeClr val="lt1"/>
                </a:solidFill>
              </a:rPr>
              <a:t>The Types of Systems Used In Organizations</a:t>
            </a:r>
            <a:endParaRPr sz="4400" cap="none" dirty="0">
              <a:solidFill>
                <a:schemeClr val="lt1"/>
              </a:solidFill>
            </a:endParaRPr>
          </a:p>
        </p:txBody>
      </p:sp>
      <p:sp>
        <p:nvSpPr>
          <p:cNvPr id="93" name="Google Shape;93;p1"/>
          <p:cNvSpPr txBox="1">
            <a:spLocks noGrp="1"/>
          </p:cNvSpPr>
          <p:nvPr>
            <p:ph type="subTitle" idx="1"/>
          </p:nvPr>
        </p:nvSpPr>
        <p:spPr>
          <a:xfrm>
            <a:off x="553745" y="5242974"/>
            <a:ext cx="6883791" cy="1691225"/>
          </a:xfrm>
          <a:prstGeom prst="rect">
            <a:avLst/>
          </a:prstGeom>
          <a:noFill/>
          <a:ln>
            <a:noFill/>
          </a:ln>
        </p:spPr>
        <p:txBody>
          <a:bodyPr spcFirstLastPara="1" wrap="square" lIns="0" tIns="0" rIns="0" bIns="0" anchor="t" anchorCtr="0">
            <a:normAutofit/>
          </a:bodyPr>
          <a:lstStyle/>
          <a:p>
            <a:pPr marL="0" lvl="0" indent="0" algn="l" rtl="0">
              <a:lnSpc>
                <a:spcPct val="150000"/>
              </a:lnSpc>
              <a:spcBef>
                <a:spcPts val="0"/>
              </a:spcBef>
              <a:spcAft>
                <a:spcPts val="0"/>
              </a:spcAft>
              <a:buClr>
                <a:schemeClr val="lt1"/>
              </a:buClr>
              <a:buSzPts val="1400"/>
              <a:buNone/>
            </a:pPr>
            <a:r>
              <a:rPr lang="en-US" sz="1400" dirty="0">
                <a:solidFill>
                  <a:schemeClr val="lt1"/>
                </a:solidFill>
              </a:rPr>
              <a:t>NAME: </a:t>
            </a:r>
            <a:r>
              <a:rPr lang="en-US" sz="1400" dirty="0" smtClean="0">
                <a:solidFill>
                  <a:schemeClr val="lt1"/>
                </a:solidFill>
              </a:rPr>
              <a:t>Ali </a:t>
            </a:r>
            <a:r>
              <a:rPr lang="en-US" sz="1400" dirty="0" err="1" smtClean="0">
                <a:solidFill>
                  <a:schemeClr val="lt1"/>
                </a:solidFill>
              </a:rPr>
              <a:t>Bubaker</a:t>
            </a:r>
            <a:endParaRPr lang="en-US" sz="1400" dirty="0" smtClean="0">
              <a:solidFill>
                <a:schemeClr val="lt1"/>
              </a:solidFill>
            </a:endParaRPr>
          </a:p>
          <a:p>
            <a:pPr marL="0" lvl="0" indent="0" algn="l" rtl="0">
              <a:lnSpc>
                <a:spcPct val="150000"/>
              </a:lnSpc>
              <a:spcBef>
                <a:spcPts val="1000"/>
              </a:spcBef>
              <a:spcAft>
                <a:spcPts val="0"/>
              </a:spcAft>
              <a:buClr>
                <a:schemeClr val="lt1"/>
              </a:buClr>
              <a:buSzPts val="1400"/>
              <a:buNone/>
            </a:pPr>
            <a:r>
              <a:rPr lang="en-US" sz="1400" dirty="0" smtClean="0">
                <a:solidFill>
                  <a:schemeClr val="lt1"/>
                </a:solidFill>
              </a:rPr>
              <a:t>ID:3329</a:t>
            </a:r>
            <a:endParaRPr dirty="0"/>
          </a:p>
          <a:p>
            <a:pPr marL="0" lvl="0" indent="0" algn="l" rtl="0">
              <a:lnSpc>
                <a:spcPct val="150000"/>
              </a:lnSpc>
              <a:spcBef>
                <a:spcPts val="1000"/>
              </a:spcBef>
              <a:spcAft>
                <a:spcPts val="0"/>
              </a:spcAft>
              <a:buClr>
                <a:schemeClr val="lt1"/>
              </a:buClr>
              <a:buSzPts val="1400"/>
              <a:buNone/>
            </a:pPr>
            <a:r>
              <a:rPr lang="en-US" sz="1400" dirty="0">
                <a:solidFill>
                  <a:schemeClr val="lt1"/>
                </a:solidFill>
              </a:rPr>
              <a:t>EMAIL:ALI_3329@LIMU.EDU.LY</a:t>
            </a:r>
            <a:endParaRPr dirty="0"/>
          </a:p>
        </p:txBody>
      </p:sp>
      <p:pic>
        <p:nvPicPr>
          <p:cNvPr id="94" name="Google Shape;94;p1" descr="Logo, company name&#10;&#10;Description automatically generated"/>
          <p:cNvPicPr preferRelativeResize="0"/>
          <p:nvPr/>
        </p:nvPicPr>
        <p:blipFill rotWithShape="1">
          <a:blip r:embed="rId3">
            <a:alphaModFix/>
          </a:blip>
          <a:srcRect/>
          <a:stretch/>
        </p:blipFill>
        <p:spPr>
          <a:xfrm>
            <a:off x="10609006" y="2931"/>
            <a:ext cx="1597648" cy="1206437"/>
          </a:xfrm>
          <a:prstGeom prst="rect">
            <a:avLst/>
          </a:prstGeom>
          <a:noFill/>
          <a:ln>
            <a:noFill/>
          </a:ln>
        </p:spPr>
      </p:pic>
      <p:pic>
        <p:nvPicPr>
          <p:cNvPr id="95" name="Google Shape;95;p1" descr="Logo&#10;&#10;Description automatically generated"/>
          <p:cNvPicPr preferRelativeResize="0"/>
          <p:nvPr/>
        </p:nvPicPr>
        <p:blipFill rotWithShape="1">
          <a:blip r:embed="rId4">
            <a:alphaModFix/>
          </a:blip>
          <a:srcRect/>
          <a:stretch/>
        </p:blipFill>
        <p:spPr>
          <a:xfrm>
            <a:off x="-39932" y="1099"/>
            <a:ext cx="1554100" cy="1208269"/>
          </a:xfrm>
          <a:prstGeom prst="rect">
            <a:avLst/>
          </a:prstGeom>
          <a:noFill/>
          <a:ln>
            <a:noFill/>
          </a:ln>
        </p:spPr>
      </p:pic>
      <p:sp>
        <p:nvSpPr>
          <p:cNvPr id="96" name="Google Shape;96;p1"/>
          <p:cNvSpPr txBox="1"/>
          <p:nvPr/>
        </p:nvSpPr>
        <p:spPr>
          <a:xfrm>
            <a:off x="808895" y="450183"/>
            <a:ext cx="10328026"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0" i="0" u="none" strike="noStrike" cap="none" dirty="0">
                <a:solidFill>
                  <a:schemeClr val="lt2"/>
                </a:solidFill>
                <a:latin typeface="Avenir"/>
                <a:ea typeface="Avenir"/>
                <a:cs typeface="Avenir"/>
                <a:sym typeface="Avenir"/>
              </a:rPr>
              <a:t>LIBYAN INTERNATIONAL MEDICAL UNIVERSITY</a:t>
            </a:r>
            <a:endParaRPr sz="1200" dirty="0"/>
          </a:p>
          <a:p>
            <a:pPr marL="0" marR="0" lvl="0" indent="0" algn="ctr" rtl="0">
              <a:spcBef>
                <a:spcPts val="0"/>
              </a:spcBef>
              <a:spcAft>
                <a:spcPts val="0"/>
              </a:spcAft>
              <a:buNone/>
            </a:pPr>
            <a:r>
              <a:rPr lang="en-US" sz="2400" b="0" i="0" u="none" strike="noStrike" cap="none" dirty="0">
                <a:solidFill>
                  <a:schemeClr val="lt2"/>
                </a:solidFill>
                <a:latin typeface="Avenir"/>
                <a:ea typeface="Avenir"/>
                <a:cs typeface="Avenir"/>
                <a:sym typeface="Avenir"/>
              </a:rPr>
              <a:t>FACULTY OF BUSINESS ADMINISTRATION</a:t>
            </a:r>
            <a:endParaRPr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0"/>
          <p:cNvSpPr txBox="1">
            <a:spLocks noGrp="1"/>
          </p:cNvSpPr>
          <p:nvPr>
            <p:ph type="title"/>
          </p:nvPr>
        </p:nvSpPr>
        <p:spPr>
          <a:xfrm>
            <a:off x="1160584" y="68698"/>
            <a:ext cx="10241280" cy="1234440"/>
          </a:xfrm>
          <a:prstGeom prst="rect">
            <a:avLst/>
          </a:prstGeom>
          <a:noFill/>
          <a:ln>
            <a:noFill/>
          </a:ln>
        </p:spPr>
        <p:txBody>
          <a:bodyPr spcFirstLastPara="1" wrap="square" lIns="0" tIns="0" rIns="0" bIns="0" anchor="b" anchorCtr="0">
            <a:normAutofit/>
          </a:bodyPr>
          <a:lstStyle/>
          <a:p>
            <a:pPr marL="571500" lvl="0" indent="-571500" algn="l" rtl="0">
              <a:lnSpc>
                <a:spcPct val="100000"/>
              </a:lnSpc>
              <a:spcBef>
                <a:spcPts val="0"/>
              </a:spcBef>
              <a:spcAft>
                <a:spcPts val="0"/>
              </a:spcAft>
              <a:buClr>
                <a:schemeClr val="dk1"/>
              </a:buClr>
              <a:buSzPts val="4000"/>
              <a:buFont typeface="Noto Sans Symbols"/>
              <a:buChar char="❖"/>
            </a:pPr>
            <a:r>
              <a:rPr lang="en-US" sz="4000"/>
              <a:t>REFERENCES</a:t>
            </a:r>
            <a:r>
              <a:rPr lang="en-US"/>
              <a:t> </a:t>
            </a:r>
            <a:endParaRPr/>
          </a:p>
        </p:txBody>
      </p:sp>
      <p:sp>
        <p:nvSpPr>
          <p:cNvPr id="205" name="Google Shape;205;p10"/>
          <p:cNvSpPr txBox="1">
            <a:spLocks noGrp="1"/>
          </p:cNvSpPr>
          <p:nvPr>
            <p:ph type="body" idx="1"/>
          </p:nvPr>
        </p:nvSpPr>
        <p:spPr>
          <a:xfrm>
            <a:off x="1160585" y="1561279"/>
            <a:ext cx="10241280" cy="4592398"/>
          </a:xfrm>
          <a:prstGeom prst="rect">
            <a:avLst/>
          </a:prstGeom>
          <a:noFill/>
          <a:ln>
            <a:noFill/>
          </a:ln>
        </p:spPr>
        <p:txBody>
          <a:bodyPr spcFirstLastPara="1" wrap="square" lIns="0" tIns="0" rIns="0" bIns="0" anchor="t" anchorCtr="0">
            <a:normAutofit lnSpcReduction="10000"/>
          </a:bodyPr>
          <a:lstStyle/>
          <a:p>
            <a:pPr marL="228600" lvl="0" indent="-228600" algn="l" rtl="0">
              <a:lnSpc>
                <a:spcPct val="120000"/>
              </a:lnSpc>
              <a:spcBef>
                <a:spcPts val="0"/>
              </a:spcBef>
              <a:spcAft>
                <a:spcPts val="0"/>
              </a:spcAft>
              <a:buClr>
                <a:schemeClr val="dk1"/>
              </a:buClr>
              <a:buSzPts val="1800"/>
              <a:buChar char="•"/>
            </a:pPr>
            <a:r>
              <a:rPr lang="en-US" sz="1800"/>
              <a:t>Boundless. (n.d.). </a:t>
            </a:r>
            <a:r>
              <a:rPr lang="en-US" sz="1800" i="1"/>
              <a:t>Boundless management</a:t>
            </a:r>
            <a:r>
              <a:rPr lang="en-US" sz="1800"/>
              <a:t>. Lumen. Retrieved May 11, 2022, from </a:t>
            </a:r>
            <a:r>
              <a:rPr lang="en-US" sz="1800" u="sng">
                <a:solidFill>
                  <a:schemeClr val="hlink"/>
                </a:solidFill>
                <a:hlinkClick r:id="rId3"/>
              </a:rPr>
              <a:t>https://courses.lumenlearning.com/boundless-management/chapter/types-of-control/</a:t>
            </a:r>
            <a:r>
              <a:rPr lang="en-US" sz="1800"/>
              <a:t> </a:t>
            </a:r>
            <a:endParaRPr sz="1800"/>
          </a:p>
          <a:p>
            <a:pPr marL="228600" lvl="0" indent="-228600" algn="l" rtl="0">
              <a:lnSpc>
                <a:spcPct val="120000"/>
              </a:lnSpc>
              <a:spcBef>
                <a:spcPts val="1000"/>
              </a:spcBef>
              <a:spcAft>
                <a:spcPts val="0"/>
              </a:spcAft>
              <a:buClr>
                <a:schemeClr val="dk1"/>
              </a:buClr>
              <a:buSzPts val="1800"/>
              <a:buChar char="•"/>
            </a:pPr>
            <a:r>
              <a:rPr lang="en-US" sz="1800" i="1"/>
              <a:t>Organization: Meaning, definition, concepts and characteristics</a:t>
            </a:r>
            <a:r>
              <a:rPr lang="en-US" sz="1800"/>
              <a:t>. Your Article Library. (2015, May 15). Retrieved May 11, 2022, from </a:t>
            </a:r>
            <a:r>
              <a:rPr lang="en-US" sz="1800" u="sng">
                <a:solidFill>
                  <a:schemeClr val="hlink"/>
                </a:solidFill>
                <a:hlinkClick r:id="rId4"/>
              </a:rPr>
              <a:t>https://www.yourarticlelibrary.com/organization/organization-meaning-definition-concepts-and-characteristics/53217</a:t>
            </a:r>
            <a:r>
              <a:rPr lang="en-US" sz="1800"/>
              <a:t> </a:t>
            </a:r>
            <a:endParaRPr/>
          </a:p>
          <a:p>
            <a:pPr marL="228600" lvl="0" indent="-228600" algn="l" rtl="0">
              <a:lnSpc>
                <a:spcPct val="120000"/>
              </a:lnSpc>
              <a:spcBef>
                <a:spcPts val="1000"/>
              </a:spcBef>
              <a:spcAft>
                <a:spcPts val="0"/>
              </a:spcAft>
              <a:buClr>
                <a:schemeClr val="dk1"/>
              </a:buClr>
              <a:buSzPts val="2000"/>
              <a:buChar char="•"/>
            </a:pPr>
            <a:r>
              <a:rPr lang="en-US"/>
              <a:t>Farlex. (n.d.). </a:t>
            </a:r>
            <a:r>
              <a:rPr lang="en-US" i="1"/>
              <a:t>Operational control</a:t>
            </a:r>
            <a:r>
              <a:rPr lang="en-US"/>
              <a:t>. The Free Dictionary. Retrieved May 11, 2022, from </a:t>
            </a:r>
            <a:r>
              <a:rPr lang="en-US" u="sng">
                <a:solidFill>
                  <a:schemeClr val="hlink"/>
                </a:solidFill>
                <a:hlinkClick r:id="rId5"/>
              </a:rPr>
              <a:t>https://www.thefreedictionary.com/operational+control</a:t>
            </a:r>
            <a:r>
              <a:rPr lang="en-US"/>
              <a:t> </a:t>
            </a:r>
            <a:endParaRPr/>
          </a:p>
          <a:p>
            <a:pPr marL="228600" lvl="0" indent="-228600" algn="l" rtl="0">
              <a:lnSpc>
                <a:spcPct val="120000"/>
              </a:lnSpc>
              <a:spcBef>
                <a:spcPts val="1000"/>
              </a:spcBef>
              <a:spcAft>
                <a:spcPts val="0"/>
              </a:spcAft>
              <a:buClr>
                <a:schemeClr val="dk1"/>
              </a:buClr>
              <a:buSzPts val="2000"/>
              <a:buChar char="•"/>
            </a:pPr>
            <a:r>
              <a:rPr lang="en-US"/>
              <a:t>Banton, C. (2022, May 10). </a:t>
            </a:r>
            <a:r>
              <a:rPr lang="en-US" i="1"/>
              <a:t>What is a bureaucracy?</a:t>
            </a:r>
            <a:r>
              <a:rPr lang="en-US"/>
              <a:t> Investopedia. Retrieved May 11, 2022, from </a:t>
            </a:r>
            <a:r>
              <a:rPr lang="en-US" u="sng">
                <a:solidFill>
                  <a:schemeClr val="hlink"/>
                </a:solidFill>
                <a:hlinkClick r:id="rId6"/>
              </a:rPr>
              <a:t>https://www.investopedia.com/terms/b/bureaucracy.asp</a:t>
            </a:r>
            <a:r>
              <a:rPr lang="en-US"/>
              <a:t> </a:t>
            </a:r>
            <a:endParaRPr/>
          </a:p>
          <a:p>
            <a:pPr marL="228600" lvl="0" indent="-228600" algn="l" rtl="0">
              <a:lnSpc>
                <a:spcPct val="120000"/>
              </a:lnSpc>
              <a:spcBef>
                <a:spcPts val="1000"/>
              </a:spcBef>
              <a:spcAft>
                <a:spcPts val="0"/>
              </a:spcAft>
              <a:buClr>
                <a:schemeClr val="dk1"/>
              </a:buClr>
              <a:buSzPts val="2000"/>
              <a:buChar char="•"/>
            </a:pPr>
            <a:r>
              <a:rPr lang="en-US" i="1"/>
              <a:t>What is an external control? definition and examples</a:t>
            </a:r>
            <a:r>
              <a:rPr lang="en-US"/>
              <a:t>. Indeed Career Guide. (n.d.). Retrieved May 11, 2022, from </a:t>
            </a:r>
            <a:r>
              <a:rPr lang="en-US" u="sng">
                <a:solidFill>
                  <a:schemeClr val="hlink"/>
                </a:solidFill>
                <a:hlinkClick r:id="rId7"/>
              </a:rPr>
              <a:t>https://www.indeed.com/career-advice/career-development/external-control</a:t>
            </a:r>
            <a:r>
              <a:rPr lang="en-US"/>
              <a:t> </a:t>
            </a:r>
            <a:endParaRPr/>
          </a:p>
          <a:p>
            <a:pPr marL="228600" lvl="0" indent="-101600" algn="l" rtl="0">
              <a:lnSpc>
                <a:spcPct val="120000"/>
              </a:lnSpc>
              <a:spcBef>
                <a:spcPts val="1000"/>
              </a:spcBef>
              <a:spcAft>
                <a:spcPts val="0"/>
              </a:spcAft>
              <a:buClr>
                <a:schemeClr val="dk1"/>
              </a:buClr>
              <a:buSzPts val="2000"/>
              <a:buNone/>
            </a:pPr>
            <a:endParaRPr/>
          </a:p>
        </p:txBody>
      </p:sp>
      <p:sp>
        <p:nvSpPr>
          <p:cNvPr id="206" name="Google Shape;206;p10"/>
          <p:cNvSpPr txBox="1">
            <a:spLocks noGrp="1"/>
          </p:cNvSpPr>
          <p:nvPr>
            <p:ph type="sldNum" idx="12"/>
          </p:nvPr>
        </p:nvSpPr>
        <p:spPr>
          <a:xfrm>
            <a:off x="11667744" y="6409944"/>
            <a:ext cx="438912" cy="4480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2400">
                <a:solidFill>
                  <a:schemeClr val="dk1"/>
                </a:solidFill>
              </a:rPr>
              <a:t>9</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11"/>
          <p:cNvSpPr txBox="1"/>
          <p:nvPr/>
        </p:nvSpPr>
        <p:spPr>
          <a:xfrm>
            <a:off x="2944690" y="2042013"/>
            <a:ext cx="6307015" cy="144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8800" b="1" i="0" u="none" strike="noStrike" cap="none">
                <a:solidFill>
                  <a:srgbClr val="D85FD4"/>
                </a:solidFill>
                <a:latin typeface="Avenir"/>
                <a:ea typeface="Avenir"/>
                <a:cs typeface="Avenir"/>
                <a:sym typeface="Avenir"/>
              </a:rPr>
              <a:t>Thank you</a:t>
            </a:r>
            <a:endParaRPr sz="1800" b="1" i="0" u="none" strike="noStrike" cap="none">
              <a:solidFill>
                <a:srgbClr val="D85FD4"/>
              </a:solidFill>
              <a:latin typeface="Avenir"/>
              <a:ea typeface="Avenir"/>
              <a:cs typeface="Avenir"/>
              <a:sym typeface="Aveni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0"/>
        <p:cNvGrpSpPr/>
        <p:nvPr/>
      </p:nvGrpSpPr>
      <p:grpSpPr>
        <a:xfrm>
          <a:off x="0" y="0"/>
          <a:ext cx="0" cy="0"/>
          <a:chOff x="0" y="0"/>
          <a:chExt cx="0" cy="0"/>
        </a:xfrm>
      </p:grpSpPr>
      <p:sp>
        <p:nvSpPr>
          <p:cNvPr id="101" name="Google Shape;101;p2"/>
          <p:cNvSpPr/>
          <p:nvPr/>
        </p:nvSpPr>
        <p:spPr>
          <a:xfrm rot="10800000" flipH="1">
            <a:off x="0" y="6400799"/>
            <a:ext cx="12192000" cy="456773"/>
          </a:xfrm>
          <a:prstGeom prst="rect">
            <a:avLst/>
          </a:prstGeom>
          <a:gradFill>
            <a:gsLst>
              <a:gs pos="0">
                <a:srgbClr val="FE4A00">
                  <a:alpha val="27843"/>
                </a:srgbClr>
              </a:gs>
              <a:gs pos="14000">
                <a:srgbClr val="FE4A00">
                  <a:alpha val="27843"/>
                </a:srgbClr>
              </a:gs>
              <a:gs pos="100000">
                <a:srgbClr val="DA002F">
                  <a:alpha val="84705"/>
                </a:srgbClr>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02" name="Google Shape;102;p2"/>
          <p:cNvSpPr/>
          <p:nvPr/>
        </p:nvSpPr>
        <p:spPr>
          <a:xfrm flipH="1">
            <a:off x="4038600" y="6400799"/>
            <a:ext cx="8153398" cy="456772"/>
          </a:xfrm>
          <a:prstGeom prst="rect">
            <a:avLst/>
          </a:prstGeom>
          <a:gradFill>
            <a:gsLst>
              <a:gs pos="0">
                <a:srgbClr val="D85FD4">
                  <a:alpha val="54901"/>
                </a:srgbClr>
              </a:gs>
              <a:gs pos="9000">
                <a:srgbClr val="D85FD4">
                  <a:alpha val="54901"/>
                </a:srgbClr>
              </a:gs>
              <a:gs pos="99000">
                <a:schemeClr val="accent2"/>
              </a:gs>
              <a:gs pos="100000">
                <a:schemeClr val="accent2"/>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03" name="Google Shape;103;p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04" name="Google Shape;104;p2"/>
          <p:cNvSpPr/>
          <p:nvPr/>
        </p:nvSpPr>
        <p:spPr>
          <a:xfrm rot="10800000" flipH="1">
            <a:off x="0" y="0"/>
            <a:ext cx="12191999" cy="6858000"/>
          </a:xfrm>
          <a:prstGeom prst="rect">
            <a:avLst/>
          </a:prstGeom>
          <a:gradFill>
            <a:gsLst>
              <a:gs pos="0">
                <a:srgbClr val="DA002F">
                  <a:alpha val="74901"/>
                </a:srgbClr>
              </a:gs>
              <a:gs pos="100000">
                <a:srgbClr val="D85FD4"/>
              </a:gs>
            </a:gsLst>
            <a:lin ang="138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05" name="Google Shape;105;p2"/>
          <p:cNvSpPr/>
          <p:nvPr/>
        </p:nvSpPr>
        <p:spPr>
          <a:xfrm rot="10800000">
            <a:off x="0" y="0"/>
            <a:ext cx="12191999" cy="6858000"/>
          </a:xfrm>
          <a:prstGeom prst="rect">
            <a:avLst/>
          </a:prstGeom>
          <a:gradFill>
            <a:gsLst>
              <a:gs pos="0">
                <a:srgbClr val="DA002F">
                  <a:alpha val="49803"/>
                </a:srgbClr>
              </a:gs>
              <a:gs pos="49000">
                <a:srgbClr val="DA002F">
                  <a:alpha val="49803"/>
                </a:srgbClr>
              </a:gs>
              <a:gs pos="100000">
                <a:srgbClr val="92248E">
                  <a:alpha val="73725"/>
                </a:srgbClr>
              </a:gs>
            </a:gsLst>
            <a:lin ang="15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06" name="Google Shape;106;p2"/>
          <p:cNvSpPr/>
          <p:nvPr/>
        </p:nvSpPr>
        <p:spPr>
          <a:xfrm rot="10800000" flipH="1">
            <a:off x="-2" y="0"/>
            <a:ext cx="6096001" cy="6858000"/>
          </a:xfrm>
          <a:prstGeom prst="rect">
            <a:avLst/>
          </a:prstGeom>
          <a:gradFill>
            <a:gsLst>
              <a:gs pos="0">
                <a:srgbClr val="92248E">
                  <a:alpha val="16862"/>
                </a:srgbClr>
              </a:gs>
              <a:gs pos="85000">
                <a:srgbClr val="FE4A00">
                  <a:alpha val="40000"/>
                </a:srgbClr>
              </a:gs>
              <a:gs pos="100000">
                <a:srgbClr val="FE4A00">
                  <a:alpha val="40000"/>
                </a:srgbClr>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07" name="Google Shape;107;p2"/>
          <p:cNvSpPr/>
          <p:nvPr/>
        </p:nvSpPr>
        <p:spPr>
          <a:xfrm rot="5400000" flipH="1">
            <a:off x="3460656" y="-2569189"/>
            <a:ext cx="5115722" cy="10255626"/>
          </a:xfrm>
          <a:custGeom>
            <a:avLst/>
            <a:gdLst/>
            <a:ahLst/>
            <a:cxnLst/>
            <a:rect l="l" t="t" r="r" b="b"/>
            <a:pathLst>
              <a:path w="2065105" h="4139967" extrusionOk="0">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a:gsLst>
              <a:gs pos="0">
                <a:srgbClr val="FF9165">
                  <a:alpha val="2745"/>
                </a:srgbClr>
              </a:gs>
              <a:gs pos="7000">
                <a:srgbClr val="FF9165">
                  <a:alpha val="2745"/>
                </a:srgbClr>
              </a:gs>
              <a:gs pos="100000">
                <a:srgbClr val="FF9165">
                  <a:alpha val="36862"/>
                </a:srgbClr>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08" name="Google Shape;108;p2"/>
          <p:cNvSpPr txBox="1">
            <a:spLocks noGrp="1"/>
          </p:cNvSpPr>
          <p:nvPr>
            <p:ph type="title"/>
          </p:nvPr>
        </p:nvSpPr>
        <p:spPr>
          <a:xfrm>
            <a:off x="433753" y="1819553"/>
            <a:ext cx="9144000" cy="2826182"/>
          </a:xfrm>
          <a:prstGeom prst="rect">
            <a:avLst/>
          </a:prstGeom>
          <a:noFill/>
          <a:ln>
            <a:noFill/>
          </a:ln>
        </p:spPr>
        <p:txBody>
          <a:bodyPr spcFirstLastPara="1" wrap="square" lIns="0" tIns="0" rIns="0" bIns="0" anchor="ctr" anchorCtr="0">
            <a:noAutofit/>
          </a:bodyPr>
          <a:lstStyle/>
          <a:p>
            <a:pPr marL="571500" lvl="0" indent="-571500" algn="just" rtl="0">
              <a:lnSpc>
                <a:spcPct val="100000"/>
              </a:lnSpc>
              <a:spcBef>
                <a:spcPts val="0"/>
              </a:spcBef>
              <a:spcAft>
                <a:spcPts val="0"/>
              </a:spcAft>
              <a:buClr>
                <a:schemeClr val="lt1"/>
              </a:buClr>
              <a:buSzPts val="2800"/>
              <a:buFont typeface="Courier New"/>
              <a:buChar char="o"/>
            </a:pPr>
            <a:r>
              <a:rPr lang="en-US" sz="2800" cap="none" dirty="0">
                <a:solidFill>
                  <a:schemeClr val="lt1"/>
                </a:solidFill>
              </a:rPr>
              <a:t>At the end</a:t>
            </a:r>
            <a:r>
              <a:rPr lang="en-US" cap="none" dirty="0">
                <a:solidFill>
                  <a:schemeClr val="lt1"/>
                </a:solidFill>
              </a:rPr>
              <a:t> </a:t>
            </a:r>
            <a:r>
              <a:rPr lang="en-US" sz="2800" cap="none" dirty="0">
                <a:solidFill>
                  <a:schemeClr val="lt1"/>
                </a:solidFill>
              </a:rPr>
              <a:t>of this presentation you will be able to explain what is organizations and the control system types that are used in the organization</a:t>
            </a:r>
            <a:endParaRPr sz="2800" cap="none" dirty="0">
              <a:solidFill>
                <a:schemeClr val="lt1"/>
              </a:solidFill>
            </a:endParaRPr>
          </a:p>
        </p:txBody>
      </p:sp>
      <p:sp>
        <p:nvSpPr>
          <p:cNvPr id="109" name="Google Shape;109;p2"/>
          <p:cNvSpPr txBox="1"/>
          <p:nvPr/>
        </p:nvSpPr>
        <p:spPr>
          <a:xfrm>
            <a:off x="562708" y="715108"/>
            <a:ext cx="5169875" cy="923330"/>
          </a:xfrm>
          <a:prstGeom prst="rect">
            <a:avLst/>
          </a:prstGeom>
          <a:noFill/>
          <a:ln>
            <a:noFill/>
          </a:ln>
        </p:spPr>
        <p:txBody>
          <a:bodyPr spcFirstLastPara="1" wrap="square" lIns="91425" tIns="45700" rIns="91425" bIns="45700" anchor="t" anchorCtr="0">
            <a:spAutoFit/>
          </a:bodyPr>
          <a:lstStyle/>
          <a:p>
            <a:pPr marL="685800" marR="0" lvl="0" indent="-685800" algn="l" rtl="0">
              <a:spcBef>
                <a:spcPts val="0"/>
              </a:spcBef>
              <a:spcAft>
                <a:spcPts val="0"/>
              </a:spcAft>
              <a:buClr>
                <a:schemeClr val="lt1"/>
              </a:buClr>
              <a:buSzPts val="5400"/>
              <a:buFont typeface="Noto Sans Symbols"/>
              <a:buChar char="❖"/>
            </a:pPr>
            <a:r>
              <a:rPr lang="en-US" sz="5400" b="0" i="0" u="none" strike="noStrike" cap="none" dirty="0" smtClean="0">
                <a:solidFill>
                  <a:schemeClr val="lt1"/>
                </a:solidFill>
                <a:latin typeface="Avenir"/>
                <a:ea typeface="Avenir"/>
                <a:cs typeface="Avenir"/>
                <a:sym typeface="Avenir"/>
              </a:rPr>
              <a:t>Objectives:</a:t>
            </a:r>
            <a:endParaRPr sz="1800" b="0" i="0" u="none" strike="noStrike" cap="none" dirty="0">
              <a:solidFill>
                <a:schemeClr val="lt1"/>
              </a:solidFill>
              <a:latin typeface="Avenir"/>
              <a:ea typeface="Avenir"/>
              <a:cs typeface="Avenir"/>
              <a:sym typeface="Avenir"/>
            </a:endParaRPr>
          </a:p>
        </p:txBody>
      </p:sp>
      <p:sp>
        <p:nvSpPr>
          <p:cNvPr id="110" name="Google Shape;110;p2"/>
          <p:cNvSpPr txBox="1">
            <a:spLocks noGrp="1"/>
          </p:cNvSpPr>
          <p:nvPr>
            <p:ph type="sldNum" idx="12"/>
          </p:nvPr>
        </p:nvSpPr>
        <p:spPr>
          <a:xfrm>
            <a:off x="11527067" y="6175482"/>
            <a:ext cx="438912" cy="4480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2400"/>
              <a:t>2</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4"/>
        <p:cNvGrpSpPr/>
        <p:nvPr/>
      </p:nvGrpSpPr>
      <p:grpSpPr>
        <a:xfrm>
          <a:off x="0" y="0"/>
          <a:ext cx="0" cy="0"/>
          <a:chOff x="0" y="0"/>
          <a:chExt cx="0" cy="0"/>
        </a:xfrm>
      </p:grpSpPr>
      <p:sp>
        <p:nvSpPr>
          <p:cNvPr id="115" name="Google Shape;115;p3"/>
          <p:cNvSpPr/>
          <p:nvPr/>
        </p:nvSpPr>
        <p:spPr>
          <a:xfrm rot="10800000" flipH="1">
            <a:off x="0" y="6400799"/>
            <a:ext cx="12192000" cy="456773"/>
          </a:xfrm>
          <a:prstGeom prst="rect">
            <a:avLst/>
          </a:prstGeom>
          <a:gradFill>
            <a:gsLst>
              <a:gs pos="0">
                <a:srgbClr val="FE4A00">
                  <a:alpha val="27843"/>
                </a:srgbClr>
              </a:gs>
              <a:gs pos="14000">
                <a:srgbClr val="FE4A00">
                  <a:alpha val="27843"/>
                </a:srgbClr>
              </a:gs>
              <a:gs pos="100000">
                <a:srgbClr val="DA002F">
                  <a:alpha val="84705"/>
                </a:srgbClr>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16" name="Google Shape;116;p3"/>
          <p:cNvSpPr/>
          <p:nvPr/>
        </p:nvSpPr>
        <p:spPr>
          <a:xfrm flipH="1">
            <a:off x="4038600" y="6400799"/>
            <a:ext cx="8153398" cy="456772"/>
          </a:xfrm>
          <a:prstGeom prst="rect">
            <a:avLst/>
          </a:prstGeom>
          <a:gradFill>
            <a:gsLst>
              <a:gs pos="0">
                <a:srgbClr val="D85FD4">
                  <a:alpha val="54901"/>
                </a:srgbClr>
              </a:gs>
              <a:gs pos="9000">
                <a:srgbClr val="D85FD4">
                  <a:alpha val="54901"/>
                </a:srgbClr>
              </a:gs>
              <a:gs pos="99000">
                <a:schemeClr val="accent2"/>
              </a:gs>
              <a:gs pos="100000">
                <a:schemeClr val="accent2"/>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17" name="Google Shape;117;p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18" name="Google Shape;118;p3"/>
          <p:cNvSpPr/>
          <p:nvPr/>
        </p:nvSpPr>
        <p:spPr>
          <a:xfrm rot="10800000" flipH="1">
            <a:off x="0" y="0"/>
            <a:ext cx="12191999" cy="6858000"/>
          </a:xfrm>
          <a:prstGeom prst="rect">
            <a:avLst/>
          </a:prstGeom>
          <a:gradFill>
            <a:gsLst>
              <a:gs pos="0">
                <a:srgbClr val="DA002F">
                  <a:alpha val="74901"/>
                </a:srgbClr>
              </a:gs>
              <a:gs pos="100000">
                <a:srgbClr val="D85FD4"/>
              </a:gs>
            </a:gsLst>
            <a:lin ang="138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19" name="Google Shape;119;p3"/>
          <p:cNvSpPr/>
          <p:nvPr/>
        </p:nvSpPr>
        <p:spPr>
          <a:xfrm rot="10800000">
            <a:off x="0" y="0"/>
            <a:ext cx="12191999" cy="6858000"/>
          </a:xfrm>
          <a:prstGeom prst="rect">
            <a:avLst/>
          </a:prstGeom>
          <a:gradFill>
            <a:gsLst>
              <a:gs pos="0">
                <a:srgbClr val="DA002F">
                  <a:alpha val="49803"/>
                </a:srgbClr>
              </a:gs>
              <a:gs pos="49000">
                <a:srgbClr val="DA002F">
                  <a:alpha val="49803"/>
                </a:srgbClr>
              </a:gs>
              <a:gs pos="100000">
                <a:srgbClr val="92248E">
                  <a:alpha val="73725"/>
                </a:srgbClr>
              </a:gs>
            </a:gsLst>
            <a:lin ang="15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20" name="Google Shape;120;p3"/>
          <p:cNvSpPr/>
          <p:nvPr/>
        </p:nvSpPr>
        <p:spPr>
          <a:xfrm rot="10800000" flipH="1">
            <a:off x="-2" y="0"/>
            <a:ext cx="6096001" cy="6858000"/>
          </a:xfrm>
          <a:prstGeom prst="rect">
            <a:avLst/>
          </a:prstGeom>
          <a:gradFill>
            <a:gsLst>
              <a:gs pos="0">
                <a:srgbClr val="92248E">
                  <a:alpha val="16862"/>
                </a:srgbClr>
              </a:gs>
              <a:gs pos="85000">
                <a:srgbClr val="FE4A00">
                  <a:alpha val="40000"/>
                </a:srgbClr>
              </a:gs>
              <a:gs pos="100000">
                <a:srgbClr val="FE4A00">
                  <a:alpha val="40000"/>
                </a:srgbClr>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21" name="Google Shape;121;p3"/>
          <p:cNvSpPr/>
          <p:nvPr/>
        </p:nvSpPr>
        <p:spPr>
          <a:xfrm rot="5400000" flipH="1">
            <a:off x="3460656" y="-2569189"/>
            <a:ext cx="5115722" cy="10255626"/>
          </a:xfrm>
          <a:custGeom>
            <a:avLst/>
            <a:gdLst/>
            <a:ahLst/>
            <a:cxnLst/>
            <a:rect l="l" t="t" r="r" b="b"/>
            <a:pathLst>
              <a:path w="2065105" h="4139967" extrusionOk="0">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a:gsLst>
              <a:gs pos="0">
                <a:srgbClr val="FF9165">
                  <a:alpha val="2745"/>
                </a:srgbClr>
              </a:gs>
              <a:gs pos="7000">
                <a:srgbClr val="FF9165">
                  <a:alpha val="2745"/>
                </a:srgbClr>
              </a:gs>
              <a:gs pos="100000">
                <a:srgbClr val="FF9165">
                  <a:alpha val="36862"/>
                </a:srgbClr>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22" name="Google Shape;122;p3"/>
          <p:cNvSpPr txBox="1">
            <a:spLocks noGrp="1"/>
          </p:cNvSpPr>
          <p:nvPr>
            <p:ph type="title"/>
          </p:nvPr>
        </p:nvSpPr>
        <p:spPr>
          <a:xfrm>
            <a:off x="1137138" y="4187615"/>
            <a:ext cx="10070123" cy="1290458"/>
          </a:xfrm>
          <a:prstGeom prst="rect">
            <a:avLst/>
          </a:prstGeom>
          <a:noFill/>
          <a:ln>
            <a:noFill/>
          </a:ln>
        </p:spPr>
        <p:txBody>
          <a:bodyPr spcFirstLastPara="1" wrap="square" lIns="0" tIns="0" rIns="0" bIns="0" anchor="ctr" anchorCtr="0">
            <a:normAutofit fontScale="90000"/>
          </a:bodyPr>
          <a:lstStyle/>
          <a:p>
            <a:pPr marL="0" lvl="0" indent="0" algn="l" rtl="0">
              <a:lnSpc>
                <a:spcPct val="100000"/>
              </a:lnSpc>
              <a:spcBef>
                <a:spcPts val="0"/>
              </a:spcBef>
              <a:spcAft>
                <a:spcPts val="0"/>
              </a:spcAft>
              <a:buClr>
                <a:schemeClr val="lt1"/>
              </a:buClr>
              <a:buSzPct val="100000"/>
              <a:buFont typeface="Avenir"/>
              <a:buNone/>
            </a:pPr>
            <a:r>
              <a:rPr lang="en-US" sz="2800" cap="none">
                <a:solidFill>
                  <a:schemeClr val="lt1"/>
                </a:solidFill>
              </a:rPr>
              <a:t>Introduction</a:t>
            </a:r>
            <a:r>
              <a:rPr lang="en-US" sz="2800" cap="none"/>
              <a:t/>
            </a:r>
            <a:br>
              <a:rPr lang="en-US" sz="2800" cap="none"/>
            </a:br>
            <a:r>
              <a:rPr lang="en-US" sz="2800" cap="none"/>
              <a:t/>
            </a:r>
            <a:br>
              <a:rPr lang="en-US" sz="2800" cap="none"/>
            </a:br>
            <a:r>
              <a:rPr lang="en-US" sz="2800" cap="none">
                <a:solidFill>
                  <a:schemeClr val="lt1"/>
                </a:solidFill>
              </a:rPr>
              <a:t>Types of organization systems</a:t>
            </a:r>
            <a:r>
              <a:rPr lang="en-US" sz="2800" cap="none"/>
              <a:t/>
            </a:r>
            <a:br>
              <a:rPr lang="en-US" sz="2800" cap="none"/>
            </a:br>
            <a:r>
              <a:rPr lang="en-US" sz="2800" cap="none"/>
              <a:t/>
            </a:r>
            <a:br>
              <a:rPr lang="en-US" sz="2800" cap="none"/>
            </a:br>
            <a:r>
              <a:rPr lang="en-US" sz="2800" cap="none">
                <a:solidFill>
                  <a:schemeClr val="lt1"/>
                </a:solidFill>
              </a:rPr>
              <a:t>Operational control</a:t>
            </a:r>
            <a:r>
              <a:rPr lang="en-US" sz="2800" cap="none"/>
              <a:t/>
            </a:r>
            <a:br>
              <a:rPr lang="en-US" sz="2800" cap="none"/>
            </a:br>
            <a:endParaRPr sz="2800">
              <a:solidFill>
                <a:schemeClr val="lt1"/>
              </a:solidFill>
            </a:endParaRPr>
          </a:p>
          <a:p>
            <a:pPr marL="0" lvl="0" indent="0" algn="l" rtl="0">
              <a:lnSpc>
                <a:spcPct val="100000"/>
              </a:lnSpc>
              <a:spcBef>
                <a:spcPts val="0"/>
              </a:spcBef>
              <a:spcAft>
                <a:spcPts val="0"/>
              </a:spcAft>
              <a:buClr>
                <a:schemeClr val="lt1"/>
              </a:buClr>
              <a:buSzPct val="100000"/>
              <a:buFont typeface="Avenir"/>
              <a:buNone/>
            </a:pPr>
            <a:r>
              <a:rPr lang="en-US" sz="2800" cap="none">
                <a:solidFill>
                  <a:schemeClr val="lt1"/>
                </a:solidFill>
              </a:rPr>
              <a:t>Bureaucratic control</a:t>
            </a:r>
            <a:r>
              <a:rPr lang="en-US" sz="2800" cap="none"/>
              <a:t/>
            </a:r>
            <a:br>
              <a:rPr lang="en-US" sz="2800" cap="none"/>
            </a:br>
            <a:endParaRPr sz="2800">
              <a:solidFill>
                <a:schemeClr val="lt1"/>
              </a:solidFill>
            </a:endParaRPr>
          </a:p>
          <a:p>
            <a:pPr marL="0" lvl="0" indent="0" algn="l" rtl="0">
              <a:lnSpc>
                <a:spcPct val="100000"/>
              </a:lnSpc>
              <a:spcBef>
                <a:spcPts val="0"/>
              </a:spcBef>
              <a:spcAft>
                <a:spcPts val="0"/>
              </a:spcAft>
              <a:buClr>
                <a:schemeClr val="lt1"/>
              </a:buClr>
              <a:buSzPct val="100000"/>
              <a:buFont typeface="Avenir"/>
              <a:buNone/>
            </a:pPr>
            <a:r>
              <a:rPr lang="en-US" sz="2800" cap="none">
                <a:solidFill>
                  <a:schemeClr val="lt1"/>
                </a:solidFill>
              </a:rPr>
              <a:t>Internal and external control</a:t>
            </a:r>
            <a:br>
              <a:rPr lang="en-US" sz="2800" cap="none">
                <a:solidFill>
                  <a:schemeClr val="lt1"/>
                </a:solidFill>
              </a:rPr>
            </a:br>
            <a:r>
              <a:rPr lang="en-US" sz="2800" cap="none"/>
              <a:t/>
            </a:r>
            <a:br>
              <a:rPr lang="en-US" sz="2800" cap="none"/>
            </a:br>
            <a:r>
              <a:rPr lang="en-US" sz="2800" cap="none">
                <a:solidFill>
                  <a:schemeClr val="lt1"/>
                </a:solidFill>
              </a:rPr>
              <a:t>conclusion</a:t>
            </a:r>
            <a:endParaRPr/>
          </a:p>
          <a:p>
            <a:pPr marL="0" lvl="0" indent="0" algn="l" rtl="0">
              <a:lnSpc>
                <a:spcPct val="100000"/>
              </a:lnSpc>
              <a:spcBef>
                <a:spcPts val="0"/>
              </a:spcBef>
              <a:spcAft>
                <a:spcPts val="0"/>
              </a:spcAft>
              <a:buClr>
                <a:schemeClr val="dk1"/>
              </a:buClr>
              <a:buSzPct val="100000"/>
              <a:buFont typeface="Avenir"/>
              <a:buNone/>
            </a:pPr>
            <a:r>
              <a:rPr lang="en-US" sz="4400"/>
              <a:t/>
            </a:r>
            <a:br>
              <a:rPr lang="en-US" sz="4400"/>
            </a:br>
            <a:endParaRPr sz="4400">
              <a:solidFill>
                <a:schemeClr val="lt1"/>
              </a:solidFill>
            </a:endParaRPr>
          </a:p>
        </p:txBody>
      </p:sp>
      <p:sp>
        <p:nvSpPr>
          <p:cNvPr id="123" name="Google Shape;123;p3"/>
          <p:cNvSpPr txBox="1"/>
          <p:nvPr/>
        </p:nvSpPr>
        <p:spPr>
          <a:xfrm>
            <a:off x="257909" y="656492"/>
            <a:ext cx="6717322" cy="923330"/>
          </a:xfrm>
          <a:prstGeom prst="rect">
            <a:avLst/>
          </a:prstGeom>
          <a:noFill/>
          <a:ln>
            <a:noFill/>
          </a:ln>
        </p:spPr>
        <p:txBody>
          <a:bodyPr spcFirstLastPara="1" wrap="square" lIns="91425" tIns="45700" rIns="91425" bIns="45700" anchor="t" anchorCtr="0">
            <a:spAutoFit/>
          </a:bodyPr>
          <a:lstStyle/>
          <a:p>
            <a:pPr marL="685800" marR="0" lvl="0" indent="-685800" algn="l" rtl="0">
              <a:spcBef>
                <a:spcPts val="0"/>
              </a:spcBef>
              <a:spcAft>
                <a:spcPts val="0"/>
              </a:spcAft>
              <a:buClr>
                <a:schemeClr val="lt1"/>
              </a:buClr>
              <a:buSzPts val="5400"/>
              <a:buFont typeface="Noto Sans Symbols"/>
              <a:buChar char="❖"/>
            </a:pPr>
            <a:r>
              <a:rPr lang="en-US" sz="5400" b="0" i="0" u="none" strike="noStrike" cap="none">
                <a:solidFill>
                  <a:schemeClr val="lt1"/>
                </a:solidFill>
                <a:latin typeface="Avenir"/>
                <a:ea typeface="Avenir"/>
                <a:cs typeface="Avenir"/>
                <a:sym typeface="Avenir"/>
              </a:rPr>
              <a:t>Table of contents:</a:t>
            </a:r>
            <a:endParaRPr sz="1800" b="0" i="0" u="none" strike="noStrike" cap="none">
              <a:solidFill>
                <a:schemeClr val="dk1"/>
              </a:solidFill>
              <a:latin typeface="Avenir"/>
              <a:ea typeface="Avenir"/>
              <a:cs typeface="Avenir"/>
              <a:sym typeface="Avenir"/>
            </a:endParaRPr>
          </a:p>
        </p:txBody>
      </p:sp>
      <p:sp>
        <p:nvSpPr>
          <p:cNvPr id="124" name="Google Shape;124;p3"/>
          <p:cNvSpPr txBox="1">
            <a:spLocks noGrp="1"/>
          </p:cNvSpPr>
          <p:nvPr>
            <p:ph type="sldNum" idx="12"/>
          </p:nvPr>
        </p:nvSpPr>
        <p:spPr>
          <a:xfrm>
            <a:off x="11468452" y="6187206"/>
            <a:ext cx="438912" cy="4480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2400"/>
              <a:t>3</a:t>
            </a:fld>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8"/>
        <p:cNvGrpSpPr/>
        <p:nvPr/>
      </p:nvGrpSpPr>
      <p:grpSpPr>
        <a:xfrm>
          <a:off x="0" y="0"/>
          <a:ext cx="0" cy="0"/>
          <a:chOff x="0" y="0"/>
          <a:chExt cx="0" cy="0"/>
        </a:xfrm>
      </p:grpSpPr>
      <p:sp>
        <p:nvSpPr>
          <p:cNvPr id="129" name="Google Shape;129;p4"/>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30" name="Google Shape;130;p4"/>
          <p:cNvSpPr/>
          <p:nvPr/>
        </p:nvSpPr>
        <p:spPr>
          <a:xfrm rot="5400000" flipH="1">
            <a:off x="-1409318" y="1410082"/>
            <a:ext cx="6858000" cy="4037835"/>
          </a:xfrm>
          <a:prstGeom prst="rect">
            <a:avLst/>
          </a:prstGeom>
          <a:gradFill>
            <a:gsLst>
              <a:gs pos="0">
                <a:schemeClr val="accent6"/>
              </a:gs>
              <a:gs pos="8000">
                <a:schemeClr val="accent6"/>
              </a:gs>
              <a:gs pos="100000">
                <a:srgbClr val="DA002F">
                  <a:alpha val="71764"/>
                </a:srgbClr>
              </a:gs>
            </a:gsLst>
            <a:lin ang="3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31" name="Google Shape;131;p4"/>
          <p:cNvSpPr/>
          <p:nvPr/>
        </p:nvSpPr>
        <p:spPr>
          <a:xfrm rot="5400000" flipH="1">
            <a:off x="-1412414" y="1406060"/>
            <a:ext cx="6857572" cy="4045450"/>
          </a:xfrm>
          <a:prstGeom prst="rect">
            <a:avLst/>
          </a:prstGeom>
          <a:gradFill>
            <a:gsLst>
              <a:gs pos="0">
                <a:srgbClr val="FE4A00">
                  <a:alpha val="0"/>
                </a:srgbClr>
              </a:gs>
              <a:gs pos="96000">
                <a:schemeClr val="accent2"/>
              </a:gs>
              <a:gs pos="100000">
                <a:schemeClr val="accent2"/>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32" name="Google Shape;132;p4"/>
          <p:cNvSpPr/>
          <p:nvPr/>
        </p:nvSpPr>
        <p:spPr>
          <a:xfrm rot="5400000" flipH="1">
            <a:off x="798889" y="3617790"/>
            <a:ext cx="2453337" cy="4027079"/>
          </a:xfrm>
          <a:prstGeom prst="rect">
            <a:avLst/>
          </a:prstGeom>
          <a:gradFill>
            <a:gsLst>
              <a:gs pos="0">
                <a:srgbClr val="DA002F">
                  <a:alpha val="34901"/>
                </a:srgbClr>
              </a:gs>
              <a:gs pos="2000">
                <a:srgbClr val="DA002F">
                  <a:alpha val="34901"/>
                </a:srgbClr>
              </a:gs>
              <a:gs pos="67000">
                <a:srgbClr val="FE4A00">
                  <a:alpha val="0"/>
                </a:srgbClr>
              </a:gs>
              <a:gs pos="100000">
                <a:srgbClr val="FE4A00">
                  <a:alpha val="0"/>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33" name="Google Shape;133;p4"/>
          <p:cNvSpPr/>
          <p:nvPr/>
        </p:nvSpPr>
        <p:spPr>
          <a:xfrm rot="6097846">
            <a:off x="-30441" y="1644149"/>
            <a:ext cx="4384532" cy="4196758"/>
          </a:xfrm>
          <a:custGeom>
            <a:avLst/>
            <a:gdLst/>
            <a:ahLst/>
            <a:cxnLst/>
            <a:rect l="l" t="t" r="r" b="b"/>
            <a:pathLst>
              <a:path w="4384532" h="4196758" extrusionOk="0">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0">
                <a:srgbClr val="FFD9CB">
                  <a:alpha val="0"/>
                </a:srgbClr>
              </a:gs>
              <a:gs pos="39000">
                <a:srgbClr val="FFD9CB">
                  <a:alpha val="0"/>
                </a:srgbClr>
              </a:gs>
              <a:gs pos="100000">
                <a:srgbClr val="FF907A">
                  <a:alpha val="28627"/>
                </a:srgbClr>
              </a:gs>
            </a:gsLst>
            <a:lin ang="16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34" name="Google Shape;134;p4"/>
          <p:cNvSpPr txBox="1">
            <a:spLocks noGrp="1"/>
          </p:cNvSpPr>
          <p:nvPr>
            <p:ph type="title"/>
          </p:nvPr>
        </p:nvSpPr>
        <p:spPr>
          <a:xfrm>
            <a:off x="-233396" y="571501"/>
            <a:ext cx="4491509" cy="3020785"/>
          </a:xfrm>
          <a:prstGeom prst="rect">
            <a:avLst/>
          </a:prstGeom>
          <a:noFill/>
          <a:ln>
            <a:noFill/>
          </a:ln>
        </p:spPr>
        <p:txBody>
          <a:bodyPr spcFirstLastPara="1" wrap="square" lIns="0" tIns="0" rIns="0" bIns="0" anchor="b" anchorCtr="0">
            <a:normAutofit/>
          </a:bodyPr>
          <a:lstStyle/>
          <a:p>
            <a:pPr marL="0" lvl="0" indent="0" algn="ctr" rtl="0">
              <a:lnSpc>
                <a:spcPct val="100000"/>
              </a:lnSpc>
              <a:spcBef>
                <a:spcPts val="0"/>
              </a:spcBef>
              <a:spcAft>
                <a:spcPts val="0"/>
              </a:spcAft>
              <a:buClr>
                <a:schemeClr val="lt1"/>
              </a:buClr>
              <a:buSzPts val="2400"/>
              <a:buFont typeface="Avenir"/>
              <a:buNone/>
            </a:pPr>
            <a:r>
              <a:rPr lang="en-US" sz="2400">
                <a:solidFill>
                  <a:schemeClr val="lt1"/>
                </a:solidFill>
              </a:rPr>
              <a:t>INTRODUCTION</a:t>
            </a:r>
            <a:endParaRPr/>
          </a:p>
        </p:txBody>
      </p:sp>
      <p:sp>
        <p:nvSpPr>
          <p:cNvPr id="135" name="Google Shape;135;p4"/>
          <p:cNvSpPr txBox="1">
            <a:spLocks noGrp="1"/>
          </p:cNvSpPr>
          <p:nvPr>
            <p:ph type="body" idx="1"/>
          </p:nvPr>
        </p:nvSpPr>
        <p:spPr>
          <a:xfrm>
            <a:off x="4753963" y="782517"/>
            <a:ext cx="6273972" cy="4843462"/>
          </a:xfrm>
          <a:prstGeom prst="rect">
            <a:avLst/>
          </a:prstGeom>
          <a:noFill/>
          <a:ln>
            <a:noFill/>
          </a:ln>
        </p:spPr>
        <p:txBody>
          <a:bodyPr spcFirstLastPara="1" wrap="square" lIns="0" tIns="0" rIns="0" bIns="0" anchor="t" anchorCtr="0">
            <a:normAutofit lnSpcReduction="10000"/>
          </a:bodyPr>
          <a:lstStyle/>
          <a:p>
            <a:pPr marL="457200" lvl="1" indent="0" algn="l" rtl="0">
              <a:lnSpc>
                <a:spcPct val="120000"/>
              </a:lnSpc>
              <a:spcBef>
                <a:spcPts val="0"/>
              </a:spcBef>
              <a:spcAft>
                <a:spcPts val="0"/>
              </a:spcAft>
              <a:buClr>
                <a:schemeClr val="dk1"/>
              </a:buClr>
              <a:buSzPts val="2000"/>
              <a:buNone/>
            </a:pPr>
            <a:r>
              <a:rPr lang="en-US"/>
              <a:t/>
            </a:r>
            <a:br>
              <a:rPr lang="en-US"/>
            </a:br>
            <a:endParaRPr sz="3600"/>
          </a:p>
          <a:p>
            <a:pPr marL="457200" lvl="1" indent="0" algn="l" rtl="0">
              <a:lnSpc>
                <a:spcPct val="120000"/>
              </a:lnSpc>
              <a:spcBef>
                <a:spcPts val="500"/>
              </a:spcBef>
              <a:spcAft>
                <a:spcPts val="0"/>
              </a:spcAft>
              <a:buClr>
                <a:schemeClr val="dk1"/>
              </a:buClr>
              <a:buSzPts val="3200"/>
              <a:buNone/>
            </a:pPr>
            <a:r>
              <a:rPr lang="en-US" sz="3200"/>
              <a:t>Organization is </a:t>
            </a:r>
            <a:r>
              <a:rPr lang="en-US" sz="3200" b="1"/>
              <a:t>the structural framework of duties and responsibilities required of personnel in performing various functions with a view to achieve business goals through organization</a:t>
            </a:r>
            <a:r>
              <a:rPr lang="en-US" sz="3200"/>
              <a:t>. </a:t>
            </a:r>
            <a:endParaRPr sz="3200"/>
          </a:p>
          <a:p>
            <a:pPr marL="228600" lvl="0" indent="-114300" algn="l" rtl="0">
              <a:lnSpc>
                <a:spcPct val="120000"/>
              </a:lnSpc>
              <a:spcBef>
                <a:spcPts val="1000"/>
              </a:spcBef>
              <a:spcAft>
                <a:spcPts val="0"/>
              </a:spcAft>
              <a:buClr>
                <a:schemeClr val="dk1"/>
              </a:buClr>
              <a:buSzPts val="1800"/>
              <a:buNone/>
            </a:pPr>
            <a:endParaRPr sz="1800"/>
          </a:p>
        </p:txBody>
      </p:sp>
      <p:sp>
        <p:nvSpPr>
          <p:cNvPr id="136" name="Google Shape;136;p4"/>
          <p:cNvSpPr txBox="1">
            <a:spLocks noGrp="1"/>
          </p:cNvSpPr>
          <p:nvPr>
            <p:ph type="sldNum" idx="12"/>
          </p:nvPr>
        </p:nvSpPr>
        <p:spPr>
          <a:xfrm>
            <a:off x="11562236" y="6222375"/>
            <a:ext cx="438912" cy="4480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2400">
                <a:solidFill>
                  <a:schemeClr val="dk1"/>
                </a:solidFill>
              </a:rPr>
              <a:t>4</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0"/>
        <p:cNvGrpSpPr/>
        <p:nvPr/>
      </p:nvGrpSpPr>
      <p:grpSpPr>
        <a:xfrm>
          <a:off x="0" y="0"/>
          <a:ext cx="0" cy="0"/>
          <a:chOff x="0" y="0"/>
          <a:chExt cx="0" cy="0"/>
        </a:xfrm>
      </p:grpSpPr>
      <p:sp>
        <p:nvSpPr>
          <p:cNvPr id="141" name="Google Shape;141;p5"/>
          <p:cNvSpPr/>
          <p:nvPr/>
        </p:nvSpPr>
        <p:spPr>
          <a:xfrm rot="10800000" flipH="1">
            <a:off x="0" y="6400799"/>
            <a:ext cx="12192000" cy="456773"/>
          </a:xfrm>
          <a:prstGeom prst="rect">
            <a:avLst/>
          </a:prstGeom>
          <a:gradFill>
            <a:gsLst>
              <a:gs pos="0">
                <a:srgbClr val="FE4A00">
                  <a:alpha val="27843"/>
                </a:srgbClr>
              </a:gs>
              <a:gs pos="14000">
                <a:srgbClr val="FE4A00">
                  <a:alpha val="27843"/>
                </a:srgbClr>
              </a:gs>
              <a:gs pos="100000">
                <a:srgbClr val="DA002F">
                  <a:alpha val="84705"/>
                </a:srgbClr>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42" name="Google Shape;142;p5"/>
          <p:cNvSpPr/>
          <p:nvPr/>
        </p:nvSpPr>
        <p:spPr>
          <a:xfrm flipH="1">
            <a:off x="4038600" y="6400799"/>
            <a:ext cx="8153398" cy="456772"/>
          </a:xfrm>
          <a:prstGeom prst="rect">
            <a:avLst/>
          </a:prstGeom>
          <a:gradFill>
            <a:gsLst>
              <a:gs pos="0">
                <a:srgbClr val="D85FD4">
                  <a:alpha val="54901"/>
                </a:srgbClr>
              </a:gs>
              <a:gs pos="9000">
                <a:srgbClr val="D85FD4">
                  <a:alpha val="54901"/>
                </a:srgbClr>
              </a:gs>
              <a:gs pos="99000">
                <a:schemeClr val="accent2"/>
              </a:gs>
              <a:gs pos="100000">
                <a:schemeClr val="accent2"/>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43" name="Google Shape;143;p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44" name="Google Shape;144;p5"/>
          <p:cNvSpPr/>
          <p:nvPr/>
        </p:nvSpPr>
        <p:spPr>
          <a:xfrm rot="10800000">
            <a:off x="449076" y="-431"/>
            <a:ext cx="11742924" cy="6858427"/>
          </a:xfrm>
          <a:prstGeom prst="rect">
            <a:avLst/>
          </a:prstGeom>
          <a:gradFill>
            <a:gsLst>
              <a:gs pos="0">
                <a:srgbClr val="DA002F">
                  <a:alpha val="16862"/>
                </a:srgbClr>
              </a:gs>
              <a:gs pos="2000">
                <a:srgbClr val="DA002F">
                  <a:alpha val="16862"/>
                </a:srgbClr>
              </a:gs>
              <a:gs pos="100000">
                <a:srgbClr val="FF411B"/>
              </a:gs>
            </a:gsLst>
            <a:lin ang="12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45" name="Google Shape;145;p5"/>
          <p:cNvSpPr/>
          <p:nvPr/>
        </p:nvSpPr>
        <p:spPr>
          <a:xfrm flipH="1">
            <a:off x="449076" y="-429"/>
            <a:ext cx="11742924" cy="6400800"/>
          </a:xfrm>
          <a:prstGeom prst="rect">
            <a:avLst/>
          </a:prstGeom>
          <a:gradFill>
            <a:gsLst>
              <a:gs pos="0">
                <a:srgbClr val="DA002F">
                  <a:alpha val="75686"/>
                </a:srgbClr>
              </a:gs>
              <a:gs pos="100000">
                <a:srgbClr val="F2C9F0">
                  <a:alpha val="14901"/>
                </a:srgbClr>
              </a:gs>
            </a:gsLst>
            <a:lin ang="16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46" name="Google Shape;146;p5"/>
          <p:cNvSpPr/>
          <p:nvPr/>
        </p:nvSpPr>
        <p:spPr>
          <a:xfrm>
            <a:off x="457200" y="-12648"/>
            <a:ext cx="11742924" cy="6870648"/>
          </a:xfrm>
          <a:prstGeom prst="rect">
            <a:avLst/>
          </a:prstGeom>
          <a:gradFill>
            <a:gsLst>
              <a:gs pos="0">
                <a:srgbClr val="FF4F74">
                  <a:alpha val="24705"/>
                </a:srgbClr>
              </a:gs>
              <a:gs pos="37000">
                <a:srgbClr val="FF4F74">
                  <a:alpha val="24705"/>
                </a:srgbClr>
              </a:gs>
              <a:gs pos="100000">
                <a:srgbClr val="92248E">
                  <a:alpha val="73725"/>
                </a:srgbClr>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47" name="Google Shape;147;p5"/>
          <p:cNvSpPr/>
          <p:nvPr/>
        </p:nvSpPr>
        <p:spPr>
          <a:xfrm>
            <a:off x="-2" y="0"/>
            <a:ext cx="8860813" cy="6857572"/>
          </a:xfrm>
          <a:prstGeom prst="rect">
            <a:avLst/>
          </a:prstGeom>
          <a:gradFill>
            <a:gsLst>
              <a:gs pos="0">
                <a:srgbClr val="92248E">
                  <a:alpha val="87843"/>
                </a:srgbClr>
              </a:gs>
              <a:gs pos="6000">
                <a:srgbClr val="92248E">
                  <a:alpha val="87843"/>
                </a:srgbClr>
              </a:gs>
              <a:gs pos="100000">
                <a:srgbClr val="FF411B">
                  <a:alpha val="65882"/>
                </a:srgbClr>
              </a:gs>
            </a:gsLst>
            <a:lin ang="15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48" name="Google Shape;148;p5"/>
          <p:cNvSpPr/>
          <p:nvPr/>
        </p:nvSpPr>
        <p:spPr>
          <a:xfrm rot="-8066786">
            <a:off x="5243949" y="-200984"/>
            <a:ext cx="6022658" cy="6022658"/>
          </a:xfrm>
          <a:custGeom>
            <a:avLst/>
            <a:gdLst/>
            <a:ahLst/>
            <a:cxnLst/>
            <a:rect l="l" t="t" r="r" b="b"/>
            <a:pathLst>
              <a:path w="6022658" h="6022658" extrusionOk="0">
                <a:moveTo>
                  <a:pt x="5757156" y="4243377"/>
                </a:moveTo>
                <a:lnTo>
                  <a:pt x="4298301" y="5730698"/>
                </a:lnTo>
                <a:lnTo>
                  <a:pt x="4183474" y="5786013"/>
                </a:lnTo>
                <a:cubicBezTo>
                  <a:pt x="3823203" y="5938395"/>
                  <a:pt x="3427106" y="6022658"/>
                  <a:pt x="3011329" y="6022658"/>
                </a:cubicBezTo>
                <a:cubicBezTo>
                  <a:pt x="1348218" y="6022658"/>
                  <a:pt x="0" y="4674440"/>
                  <a:pt x="0" y="3011329"/>
                </a:cubicBezTo>
                <a:cubicBezTo>
                  <a:pt x="0" y="1348218"/>
                  <a:pt x="1348218" y="0"/>
                  <a:pt x="3011329" y="0"/>
                </a:cubicBezTo>
                <a:cubicBezTo>
                  <a:pt x="4674440" y="0"/>
                  <a:pt x="6022658" y="1348218"/>
                  <a:pt x="6022658" y="3011329"/>
                </a:cubicBezTo>
                <a:cubicBezTo>
                  <a:pt x="6022658" y="3427107"/>
                  <a:pt x="5938394" y="3823204"/>
                  <a:pt x="5786013" y="4183474"/>
                </a:cubicBezTo>
                <a:close/>
              </a:path>
            </a:pathLst>
          </a:custGeom>
          <a:gradFill>
            <a:gsLst>
              <a:gs pos="0">
                <a:srgbClr val="92248E">
                  <a:alpha val="0"/>
                </a:srgbClr>
              </a:gs>
              <a:gs pos="21000">
                <a:srgbClr val="92248E">
                  <a:alpha val="0"/>
                </a:srgbClr>
              </a:gs>
              <a:gs pos="85000">
                <a:srgbClr val="FF907A">
                  <a:alpha val="12941"/>
                </a:srgbClr>
              </a:gs>
              <a:gs pos="100000">
                <a:srgbClr val="FF907A">
                  <a:alpha val="12941"/>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49" name="Google Shape;149;p5"/>
          <p:cNvSpPr txBox="1">
            <a:spLocks noGrp="1"/>
          </p:cNvSpPr>
          <p:nvPr>
            <p:ph type="title"/>
          </p:nvPr>
        </p:nvSpPr>
        <p:spPr>
          <a:xfrm>
            <a:off x="-360654" y="372085"/>
            <a:ext cx="9119878" cy="1178187"/>
          </a:xfrm>
          <a:prstGeom prst="rect">
            <a:avLst/>
          </a:prstGeom>
          <a:noFill/>
          <a:ln>
            <a:noFill/>
          </a:ln>
        </p:spPr>
        <p:txBody>
          <a:bodyPr spcFirstLastPara="1" wrap="square" lIns="0" tIns="0" rIns="0" bIns="0" anchor="b" anchorCtr="0">
            <a:noAutofit/>
          </a:bodyPr>
          <a:lstStyle/>
          <a:p>
            <a:pPr marL="571500" lvl="0" indent="-571500" algn="ctr" rtl="0">
              <a:lnSpc>
                <a:spcPct val="100000"/>
              </a:lnSpc>
              <a:spcBef>
                <a:spcPts val="0"/>
              </a:spcBef>
              <a:spcAft>
                <a:spcPts val="0"/>
              </a:spcAft>
              <a:buClr>
                <a:schemeClr val="lt1"/>
              </a:buClr>
              <a:buSzPts val="3600"/>
              <a:buFont typeface="Noto Sans Symbols"/>
              <a:buChar char="❖"/>
            </a:pPr>
            <a:r>
              <a:rPr lang="en-US">
                <a:solidFill>
                  <a:schemeClr val="lt1"/>
                </a:solidFill>
              </a:rPr>
              <a:t>TYPES OF ORGANIZATION SYSTEMS</a:t>
            </a:r>
            <a:endParaRPr>
              <a:solidFill>
                <a:schemeClr val="lt1"/>
              </a:solidFill>
            </a:endParaRPr>
          </a:p>
        </p:txBody>
      </p:sp>
      <p:sp>
        <p:nvSpPr>
          <p:cNvPr id="150" name="Google Shape;150;p5"/>
          <p:cNvSpPr txBox="1"/>
          <p:nvPr/>
        </p:nvSpPr>
        <p:spPr>
          <a:xfrm>
            <a:off x="1207478" y="2321169"/>
            <a:ext cx="7268307" cy="3139321"/>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rgbClr val="FFFFFF"/>
              </a:buClr>
              <a:buSzPts val="3600"/>
              <a:buFont typeface="Courier New"/>
              <a:buChar char="o"/>
            </a:pPr>
            <a:r>
              <a:rPr lang="en-US" sz="3600" b="1" i="0" u="none" strike="noStrike" cap="none">
                <a:solidFill>
                  <a:srgbClr val="FFFFFF"/>
                </a:solidFill>
                <a:latin typeface="Avenir"/>
                <a:ea typeface="Avenir"/>
                <a:cs typeface="Avenir"/>
                <a:sym typeface="Avenir"/>
              </a:rPr>
              <a:t>Operational control</a:t>
            </a:r>
            <a:r>
              <a:rPr lang="en-US" sz="3600" b="0" i="0" u="none" strike="noStrike" cap="none">
                <a:solidFill>
                  <a:schemeClr val="dk1"/>
                </a:solidFill>
                <a:latin typeface="Avenir"/>
                <a:ea typeface="Avenir"/>
                <a:cs typeface="Avenir"/>
                <a:sym typeface="Avenir"/>
              </a:rPr>
              <a:t>​</a:t>
            </a:r>
            <a:br>
              <a:rPr lang="en-US" sz="3600" b="0" i="0" u="none" strike="noStrike" cap="none">
                <a:solidFill>
                  <a:schemeClr val="dk1"/>
                </a:solidFill>
                <a:latin typeface="Avenir"/>
                <a:ea typeface="Avenir"/>
                <a:cs typeface="Avenir"/>
                <a:sym typeface="Avenir"/>
              </a:rPr>
            </a:br>
            <a:r>
              <a:rPr lang="en-US" sz="3600" b="0" i="0" u="none" strike="noStrike" cap="none">
                <a:solidFill>
                  <a:schemeClr val="dk1"/>
                </a:solidFill>
                <a:latin typeface="Avenir"/>
                <a:ea typeface="Avenir"/>
                <a:cs typeface="Avenir"/>
                <a:sym typeface="Avenir"/>
              </a:rPr>
              <a:t>​</a:t>
            </a:r>
            <a:endParaRPr sz="3600" b="0" i="0" u="none" strike="noStrike" cap="none">
              <a:solidFill>
                <a:schemeClr val="dk1"/>
              </a:solidFill>
              <a:latin typeface="Avenir"/>
              <a:ea typeface="Avenir"/>
              <a:cs typeface="Avenir"/>
              <a:sym typeface="Avenir"/>
            </a:endParaRPr>
          </a:p>
          <a:p>
            <a:pPr marL="457200" marR="0" lvl="0" indent="-457200" algn="l" rtl="0">
              <a:spcBef>
                <a:spcPts val="0"/>
              </a:spcBef>
              <a:spcAft>
                <a:spcPts val="0"/>
              </a:spcAft>
              <a:buClr>
                <a:srgbClr val="FFFFFF"/>
              </a:buClr>
              <a:buSzPts val="3600"/>
              <a:buFont typeface="Courier New"/>
              <a:buChar char="o"/>
            </a:pPr>
            <a:r>
              <a:rPr lang="en-US" sz="3600" b="1" i="0" u="none" strike="noStrike" cap="none">
                <a:solidFill>
                  <a:srgbClr val="FFFFFF"/>
                </a:solidFill>
                <a:latin typeface="Avenir"/>
                <a:ea typeface="Avenir"/>
                <a:cs typeface="Avenir"/>
                <a:sym typeface="Avenir"/>
              </a:rPr>
              <a:t>Bureaucratic control</a:t>
            </a:r>
            <a:r>
              <a:rPr lang="en-US" sz="3600" b="0" i="0" u="none" strike="noStrike" cap="none">
                <a:solidFill>
                  <a:schemeClr val="dk1"/>
                </a:solidFill>
                <a:latin typeface="Avenir"/>
                <a:ea typeface="Avenir"/>
                <a:cs typeface="Avenir"/>
                <a:sym typeface="Avenir"/>
              </a:rPr>
              <a:t>​</a:t>
            </a:r>
            <a:br>
              <a:rPr lang="en-US" sz="3600" b="0" i="0" u="none" strike="noStrike" cap="none">
                <a:solidFill>
                  <a:schemeClr val="dk1"/>
                </a:solidFill>
                <a:latin typeface="Avenir"/>
                <a:ea typeface="Avenir"/>
                <a:cs typeface="Avenir"/>
                <a:sym typeface="Avenir"/>
              </a:rPr>
            </a:br>
            <a:r>
              <a:rPr lang="en-US" sz="3600" b="0" i="0" u="none" strike="noStrike" cap="none">
                <a:solidFill>
                  <a:schemeClr val="dk1"/>
                </a:solidFill>
                <a:latin typeface="Avenir"/>
                <a:ea typeface="Avenir"/>
                <a:cs typeface="Avenir"/>
                <a:sym typeface="Avenir"/>
              </a:rPr>
              <a:t>​</a:t>
            </a:r>
            <a:endParaRPr/>
          </a:p>
          <a:p>
            <a:pPr marL="457200" marR="0" lvl="0" indent="-457200" algn="l" rtl="0">
              <a:spcBef>
                <a:spcPts val="0"/>
              </a:spcBef>
              <a:spcAft>
                <a:spcPts val="0"/>
              </a:spcAft>
              <a:buClr>
                <a:srgbClr val="FFFFFF"/>
              </a:buClr>
              <a:buSzPts val="3600"/>
              <a:buFont typeface="Courier New"/>
              <a:buChar char="o"/>
            </a:pPr>
            <a:r>
              <a:rPr lang="en-US" sz="3600" b="1" i="0" u="none" strike="noStrike" cap="none">
                <a:solidFill>
                  <a:srgbClr val="FFFFFF"/>
                </a:solidFill>
                <a:latin typeface="Avenir"/>
                <a:ea typeface="Avenir"/>
                <a:cs typeface="Avenir"/>
                <a:sym typeface="Avenir"/>
              </a:rPr>
              <a:t>Internal and external control</a:t>
            </a:r>
            <a:r>
              <a:rPr lang="en-US" sz="3600" b="0" i="0" u="none" strike="noStrike" cap="none">
                <a:solidFill>
                  <a:schemeClr val="dk1"/>
                </a:solidFill>
                <a:latin typeface="Avenir"/>
                <a:ea typeface="Avenir"/>
                <a:cs typeface="Avenir"/>
                <a:sym typeface="Avenir"/>
              </a:rPr>
              <a:t>​</a:t>
            </a:r>
            <a:endParaRPr/>
          </a:p>
          <a:p>
            <a:pPr marL="0" marR="0" lvl="0" indent="0" algn="l" rtl="0">
              <a:spcBef>
                <a:spcPts val="0"/>
              </a:spcBef>
              <a:spcAft>
                <a:spcPts val="0"/>
              </a:spcAft>
              <a:buNone/>
            </a:pPr>
            <a:r>
              <a:rPr lang="en-US" sz="1800" b="0" i="0" u="none" strike="noStrike" cap="none">
                <a:solidFill>
                  <a:schemeClr val="dk1"/>
                </a:solidFill>
                <a:latin typeface="Avenir"/>
                <a:ea typeface="Avenir"/>
                <a:cs typeface="Avenir"/>
                <a:sym typeface="Avenir"/>
              </a:rPr>
              <a:t>​</a:t>
            </a:r>
            <a:endParaRPr sz="1800" b="0" i="0" u="none" strike="noStrike" cap="none">
              <a:solidFill>
                <a:schemeClr val="dk1"/>
              </a:solidFill>
              <a:latin typeface="Avenir"/>
              <a:ea typeface="Avenir"/>
              <a:cs typeface="Avenir"/>
              <a:sym typeface="Avenir"/>
            </a:endParaRPr>
          </a:p>
        </p:txBody>
      </p:sp>
      <p:sp>
        <p:nvSpPr>
          <p:cNvPr id="151" name="Google Shape;151;p5"/>
          <p:cNvSpPr txBox="1">
            <a:spLocks noGrp="1"/>
          </p:cNvSpPr>
          <p:nvPr>
            <p:ph type="sldNum" idx="12"/>
          </p:nvPr>
        </p:nvSpPr>
        <p:spPr>
          <a:xfrm>
            <a:off x="11562236" y="6245821"/>
            <a:ext cx="438912" cy="4480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2400">
                <a:solidFill>
                  <a:schemeClr val="dk1"/>
                </a:solidFill>
              </a:rPr>
              <a:t>5</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5"/>
        <p:cNvGrpSpPr/>
        <p:nvPr/>
      </p:nvGrpSpPr>
      <p:grpSpPr>
        <a:xfrm>
          <a:off x="0" y="0"/>
          <a:ext cx="0" cy="0"/>
          <a:chOff x="0" y="0"/>
          <a:chExt cx="0" cy="0"/>
        </a:xfrm>
      </p:grpSpPr>
      <p:sp>
        <p:nvSpPr>
          <p:cNvPr id="156" name="Google Shape;156;p6"/>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57" name="Google Shape;157;p6"/>
          <p:cNvSpPr/>
          <p:nvPr/>
        </p:nvSpPr>
        <p:spPr>
          <a:xfrm rot="5400000" flipH="1">
            <a:off x="-1409318" y="1410082"/>
            <a:ext cx="6858000" cy="4037835"/>
          </a:xfrm>
          <a:prstGeom prst="rect">
            <a:avLst/>
          </a:prstGeom>
          <a:gradFill>
            <a:gsLst>
              <a:gs pos="0">
                <a:schemeClr val="accent6"/>
              </a:gs>
              <a:gs pos="8000">
                <a:schemeClr val="accent6"/>
              </a:gs>
              <a:gs pos="100000">
                <a:srgbClr val="DA002F">
                  <a:alpha val="71764"/>
                </a:srgbClr>
              </a:gs>
            </a:gsLst>
            <a:lin ang="3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58" name="Google Shape;158;p6"/>
          <p:cNvSpPr/>
          <p:nvPr/>
        </p:nvSpPr>
        <p:spPr>
          <a:xfrm rot="5400000" flipH="1">
            <a:off x="-1412414" y="1406060"/>
            <a:ext cx="6857572" cy="4045450"/>
          </a:xfrm>
          <a:prstGeom prst="rect">
            <a:avLst/>
          </a:prstGeom>
          <a:gradFill>
            <a:gsLst>
              <a:gs pos="0">
                <a:srgbClr val="FE4A00">
                  <a:alpha val="0"/>
                </a:srgbClr>
              </a:gs>
              <a:gs pos="96000">
                <a:schemeClr val="accent2"/>
              </a:gs>
              <a:gs pos="100000">
                <a:schemeClr val="accent2"/>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59" name="Google Shape;159;p6"/>
          <p:cNvSpPr/>
          <p:nvPr/>
        </p:nvSpPr>
        <p:spPr>
          <a:xfrm rot="5400000" flipH="1">
            <a:off x="798889" y="3617790"/>
            <a:ext cx="2453337" cy="4027079"/>
          </a:xfrm>
          <a:prstGeom prst="rect">
            <a:avLst/>
          </a:prstGeom>
          <a:gradFill>
            <a:gsLst>
              <a:gs pos="0">
                <a:srgbClr val="DA002F">
                  <a:alpha val="34901"/>
                </a:srgbClr>
              </a:gs>
              <a:gs pos="2000">
                <a:srgbClr val="DA002F">
                  <a:alpha val="34901"/>
                </a:srgbClr>
              </a:gs>
              <a:gs pos="67000">
                <a:srgbClr val="FE4A00">
                  <a:alpha val="0"/>
                </a:srgbClr>
              </a:gs>
              <a:gs pos="100000">
                <a:srgbClr val="FE4A00">
                  <a:alpha val="0"/>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60" name="Google Shape;160;p6"/>
          <p:cNvSpPr/>
          <p:nvPr/>
        </p:nvSpPr>
        <p:spPr>
          <a:xfrm rot="6097846">
            <a:off x="-30441" y="1644149"/>
            <a:ext cx="4384532" cy="4196758"/>
          </a:xfrm>
          <a:custGeom>
            <a:avLst/>
            <a:gdLst/>
            <a:ahLst/>
            <a:cxnLst/>
            <a:rect l="l" t="t" r="r" b="b"/>
            <a:pathLst>
              <a:path w="4384532" h="4196758" extrusionOk="0">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0">
                <a:srgbClr val="FFD9CB">
                  <a:alpha val="0"/>
                </a:srgbClr>
              </a:gs>
              <a:gs pos="39000">
                <a:srgbClr val="FFD9CB">
                  <a:alpha val="0"/>
                </a:srgbClr>
              </a:gs>
              <a:gs pos="100000">
                <a:srgbClr val="FF907A">
                  <a:alpha val="28627"/>
                </a:srgbClr>
              </a:gs>
            </a:gsLst>
            <a:lin ang="16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61" name="Google Shape;161;p6"/>
          <p:cNvSpPr txBox="1">
            <a:spLocks noGrp="1"/>
          </p:cNvSpPr>
          <p:nvPr>
            <p:ph type="title"/>
          </p:nvPr>
        </p:nvSpPr>
        <p:spPr>
          <a:xfrm>
            <a:off x="387927" y="1028701"/>
            <a:ext cx="3248863" cy="3020785"/>
          </a:xfrm>
          <a:prstGeom prst="rect">
            <a:avLst/>
          </a:prstGeom>
          <a:noFill/>
          <a:ln>
            <a:noFill/>
          </a:ln>
        </p:spPr>
        <p:txBody>
          <a:bodyPr spcFirstLastPara="1" wrap="square" lIns="0" tIns="0" rIns="0" bIns="0" anchor="b" anchorCtr="0">
            <a:normAutofit/>
          </a:bodyPr>
          <a:lstStyle/>
          <a:p>
            <a:pPr marL="0" lvl="0" indent="0" algn="ctr" rtl="0">
              <a:lnSpc>
                <a:spcPct val="100000"/>
              </a:lnSpc>
              <a:spcBef>
                <a:spcPts val="0"/>
              </a:spcBef>
              <a:spcAft>
                <a:spcPts val="0"/>
              </a:spcAft>
              <a:buClr>
                <a:schemeClr val="lt1"/>
              </a:buClr>
              <a:buSzPts val="3200"/>
              <a:buFont typeface="Avenir"/>
              <a:buNone/>
            </a:pPr>
            <a:r>
              <a:rPr lang="en-US" sz="3200">
                <a:solidFill>
                  <a:schemeClr val="lt1"/>
                </a:solidFill>
              </a:rPr>
              <a:t>OPERATION CONTROL</a:t>
            </a:r>
            <a:endParaRPr>
              <a:solidFill>
                <a:schemeClr val="lt1"/>
              </a:solidFill>
            </a:endParaRPr>
          </a:p>
        </p:txBody>
      </p:sp>
      <p:sp>
        <p:nvSpPr>
          <p:cNvPr id="162" name="Google Shape;162;p6"/>
          <p:cNvSpPr txBox="1">
            <a:spLocks noGrp="1"/>
          </p:cNvSpPr>
          <p:nvPr>
            <p:ph type="body" idx="1"/>
          </p:nvPr>
        </p:nvSpPr>
        <p:spPr>
          <a:xfrm>
            <a:off x="4777409" y="1028702"/>
            <a:ext cx="6273972" cy="4843462"/>
          </a:xfrm>
          <a:prstGeom prst="rect">
            <a:avLst/>
          </a:prstGeom>
          <a:noFill/>
          <a:ln>
            <a:noFill/>
          </a:ln>
        </p:spPr>
        <p:txBody>
          <a:bodyPr spcFirstLastPara="1" wrap="square" lIns="0" tIns="0" rIns="0" bIns="0" anchor="t" anchorCtr="0">
            <a:normAutofit/>
          </a:bodyPr>
          <a:lstStyle/>
          <a:p>
            <a:pPr marL="0" lvl="0" indent="0" algn="l" rtl="0">
              <a:lnSpc>
                <a:spcPct val="120000"/>
              </a:lnSpc>
              <a:spcBef>
                <a:spcPts val="0"/>
              </a:spcBef>
              <a:spcAft>
                <a:spcPts val="0"/>
              </a:spcAft>
              <a:buClr>
                <a:schemeClr val="dk1"/>
              </a:buClr>
              <a:buSzPts val="2000"/>
              <a:buNone/>
            </a:pPr>
            <a:r>
              <a:rPr lang="en-US"/>
              <a:t/>
            </a:r>
            <a:br>
              <a:rPr lang="en-US"/>
            </a:br>
            <a:endParaRPr sz="2800"/>
          </a:p>
          <a:p>
            <a:pPr marL="0" lvl="0" indent="0" algn="l" rtl="0">
              <a:lnSpc>
                <a:spcPct val="120000"/>
              </a:lnSpc>
              <a:spcBef>
                <a:spcPts val="1000"/>
              </a:spcBef>
              <a:spcAft>
                <a:spcPts val="0"/>
              </a:spcAft>
              <a:buClr>
                <a:schemeClr val="dk1"/>
              </a:buClr>
              <a:buSzPts val="2400"/>
              <a:buNone/>
            </a:pPr>
            <a:r>
              <a:rPr lang="en-US" sz="2400"/>
              <a:t>Operational control is </a:t>
            </a:r>
            <a:r>
              <a:rPr lang="en-US" sz="2400" b="1"/>
              <a:t>the authority to perform those functions of command over subordinate forces involving organizing and employing commands and forces, assigning tasks, designating objectives, and giving authoritative direction necessary to accomplish the mission</a:t>
            </a:r>
            <a:endParaRPr sz="2400"/>
          </a:p>
          <a:p>
            <a:pPr marL="0" lvl="0" indent="0" algn="l" rtl="0">
              <a:lnSpc>
                <a:spcPct val="120000"/>
              </a:lnSpc>
              <a:spcBef>
                <a:spcPts val="1000"/>
              </a:spcBef>
              <a:spcAft>
                <a:spcPts val="0"/>
              </a:spcAft>
              <a:buClr>
                <a:schemeClr val="dk1"/>
              </a:buClr>
              <a:buSzPts val="1800"/>
              <a:buNone/>
            </a:pPr>
            <a:endParaRPr sz="1800"/>
          </a:p>
        </p:txBody>
      </p:sp>
      <p:sp>
        <p:nvSpPr>
          <p:cNvPr id="163" name="Google Shape;163;p6"/>
          <p:cNvSpPr txBox="1">
            <a:spLocks noGrp="1"/>
          </p:cNvSpPr>
          <p:nvPr>
            <p:ph type="sldNum" idx="12"/>
          </p:nvPr>
        </p:nvSpPr>
        <p:spPr>
          <a:xfrm>
            <a:off x="11480175" y="6175482"/>
            <a:ext cx="438912" cy="4480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2400">
                <a:solidFill>
                  <a:schemeClr val="dk1"/>
                </a:solidFill>
              </a:rPr>
              <a:t>6</a:t>
            </a:r>
            <a:endParaRPr>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7"/>
        <p:cNvGrpSpPr/>
        <p:nvPr/>
      </p:nvGrpSpPr>
      <p:grpSpPr>
        <a:xfrm>
          <a:off x="0" y="0"/>
          <a:ext cx="0" cy="0"/>
          <a:chOff x="0" y="0"/>
          <a:chExt cx="0" cy="0"/>
        </a:xfrm>
      </p:grpSpPr>
      <p:sp>
        <p:nvSpPr>
          <p:cNvPr id="168" name="Google Shape;168;p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69" name="Google Shape;169;p7"/>
          <p:cNvSpPr/>
          <p:nvPr/>
        </p:nvSpPr>
        <p:spPr>
          <a:xfrm rot="5400000" flipH="1">
            <a:off x="-1409318" y="1410082"/>
            <a:ext cx="6858000" cy="4037835"/>
          </a:xfrm>
          <a:prstGeom prst="rect">
            <a:avLst/>
          </a:prstGeom>
          <a:gradFill>
            <a:gsLst>
              <a:gs pos="0">
                <a:schemeClr val="accent6"/>
              </a:gs>
              <a:gs pos="8000">
                <a:schemeClr val="accent6"/>
              </a:gs>
              <a:gs pos="100000">
                <a:srgbClr val="DA002F">
                  <a:alpha val="71764"/>
                </a:srgbClr>
              </a:gs>
            </a:gsLst>
            <a:lin ang="3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70" name="Google Shape;170;p7"/>
          <p:cNvSpPr/>
          <p:nvPr/>
        </p:nvSpPr>
        <p:spPr>
          <a:xfrm rot="5400000" flipH="1">
            <a:off x="-1412414" y="1406060"/>
            <a:ext cx="6857572" cy="4045450"/>
          </a:xfrm>
          <a:prstGeom prst="rect">
            <a:avLst/>
          </a:prstGeom>
          <a:gradFill>
            <a:gsLst>
              <a:gs pos="0">
                <a:srgbClr val="FE4A00">
                  <a:alpha val="0"/>
                </a:srgbClr>
              </a:gs>
              <a:gs pos="96000">
                <a:schemeClr val="accent2"/>
              </a:gs>
              <a:gs pos="100000">
                <a:schemeClr val="accent2"/>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71" name="Google Shape;171;p7"/>
          <p:cNvSpPr/>
          <p:nvPr/>
        </p:nvSpPr>
        <p:spPr>
          <a:xfrm rot="5400000" flipH="1">
            <a:off x="798889" y="3617790"/>
            <a:ext cx="2453337" cy="4027079"/>
          </a:xfrm>
          <a:prstGeom prst="rect">
            <a:avLst/>
          </a:prstGeom>
          <a:gradFill>
            <a:gsLst>
              <a:gs pos="0">
                <a:srgbClr val="DA002F">
                  <a:alpha val="34901"/>
                </a:srgbClr>
              </a:gs>
              <a:gs pos="2000">
                <a:srgbClr val="DA002F">
                  <a:alpha val="34901"/>
                </a:srgbClr>
              </a:gs>
              <a:gs pos="67000">
                <a:srgbClr val="FE4A00">
                  <a:alpha val="0"/>
                </a:srgbClr>
              </a:gs>
              <a:gs pos="100000">
                <a:srgbClr val="FE4A00">
                  <a:alpha val="0"/>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72" name="Google Shape;172;p7"/>
          <p:cNvSpPr/>
          <p:nvPr/>
        </p:nvSpPr>
        <p:spPr>
          <a:xfrm rot="6097846">
            <a:off x="-30441" y="1644149"/>
            <a:ext cx="4384532" cy="4196758"/>
          </a:xfrm>
          <a:custGeom>
            <a:avLst/>
            <a:gdLst/>
            <a:ahLst/>
            <a:cxnLst/>
            <a:rect l="l" t="t" r="r" b="b"/>
            <a:pathLst>
              <a:path w="4384532" h="4196758" extrusionOk="0">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0">
                <a:srgbClr val="FFD9CB">
                  <a:alpha val="0"/>
                </a:srgbClr>
              </a:gs>
              <a:gs pos="39000">
                <a:srgbClr val="FFD9CB">
                  <a:alpha val="0"/>
                </a:srgbClr>
              </a:gs>
              <a:gs pos="100000">
                <a:srgbClr val="FF907A">
                  <a:alpha val="28627"/>
                </a:srgbClr>
              </a:gs>
            </a:gsLst>
            <a:lin ang="16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73" name="Google Shape;173;p7"/>
          <p:cNvSpPr txBox="1">
            <a:spLocks noGrp="1"/>
          </p:cNvSpPr>
          <p:nvPr>
            <p:ph type="title"/>
          </p:nvPr>
        </p:nvSpPr>
        <p:spPr>
          <a:xfrm>
            <a:off x="-256842" y="2939563"/>
            <a:ext cx="4573570" cy="1039585"/>
          </a:xfrm>
          <a:prstGeom prst="rect">
            <a:avLst/>
          </a:prstGeom>
          <a:noFill/>
          <a:ln>
            <a:noFill/>
          </a:ln>
        </p:spPr>
        <p:txBody>
          <a:bodyPr spcFirstLastPara="1" wrap="square" lIns="0" tIns="0" rIns="0" bIns="0" anchor="b" anchorCtr="0">
            <a:normAutofit fontScale="90000"/>
          </a:bodyPr>
          <a:lstStyle/>
          <a:p>
            <a:pPr marL="0" lvl="0" indent="0" algn="ctr" rtl="0">
              <a:lnSpc>
                <a:spcPct val="100000"/>
              </a:lnSpc>
              <a:spcBef>
                <a:spcPts val="0"/>
              </a:spcBef>
              <a:spcAft>
                <a:spcPts val="0"/>
              </a:spcAft>
              <a:buClr>
                <a:schemeClr val="dk1"/>
              </a:buClr>
              <a:buSzPct val="100000"/>
              <a:buFont typeface="Avenir"/>
              <a:buNone/>
            </a:pPr>
            <a:endParaRPr sz="2700">
              <a:solidFill>
                <a:schemeClr val="lt1"/>
              </a:solidFill>
            </a:endParaRPr>
          </a:p>
          <a:p>
            <a:pPr marL="0" lvl="0" indent="0" algn="ctr" rtl="0">
              <a:lnSpc>
                <a:spcPct val="100000"/>
              </a:lnSpc>
              <a:spcBef>
                <a:spcPts val="0"/>
              </a:spcBef>
              <a:spcAft>
                <a:spcPts val="0"/>
              </a:spcAft>
              <a:buClr>
                <a:srgbClr val="FFFFFF"/>
              </a:buClr>
              <a:buSzPct val="100000"/>
              <a:buFont typeface="Avenir"/>
              <a:buNone/>
            </a:pPr>
            <a:r>
              <a:rPr lang="en-US" sz="3100">
                <a:solidFill>
                  <a:srgbClr val="FFFFFF"/>
                </a:solidFill>
              </a:rPr>
              <a:t>BUREAUCRATIC CONTROL</a:t>
            </a:r>
            <a:r>
              <a:rPr lang="en-US" b="0"/>
              <a:t> </a:t>
            </a:r>
            <a:endParaRPr/>
          </a:p>
        </p:txBody>
      </p:sp>
      <p:sp>
        <p:nvSpPr>
          <p:cNvPr id="174" name="Google Shape;174;p7"/>
          <p:cNvSpPr txBox="1">
            <a:spLocks noGrp="1"/>
          </p:cNvSpPr>
          <p:nvPr>
            <p:ph type="body" idx="1"/>
          </p:nvPr>
        </p:nvSpPr>
        <p:spPr>
          <a:xfrm>
            <a:off x="4777409" y="1028702"/>
            <a:ext cx="6273972" cy="4843462"/>
          </a:xfrm>
          <a:prstGeom prst="rect">
            <a:avLst/>
          </a:prstGeom>
          <a:noFill/>
          <a:ln>
            <a:noFill/>
          </a:ln>
        </p:spPr>
        <p:txBody>
          <a:bodyPr spcFirstLastPara="1" wrap="square" lIns="0" tIns="0" rIns="0" bIns="0" anchor="t" anchorCtr="0">
            <a:normAutofit fontScale="92500"/>
          </a:bodyPr>
          <a:lstStyle/>
          <a:p>
            <a:pPr marL="0" lvl="0" indent="0" algn="l" rtl="0">
              <a:lnSpc>
                <a:spcPct val="120000"/>
              </a:lnSpc>
              <a:spcBef>
                <a:spcPts val="0"/>
              </a:spcBef>
              <a:spcAft>
                <a:spcPts val="0"/>
              </a:spcAft>
              <a:buClr>
                <a:schemeClr val="dk1"/>
              </a:buClr>
              <a:buSzPts val="2000"/>
              <a:buNone/>
            </a:pPr>
            <a:r>
              <a:rPr lang="en-US"/>
              <a:t/>
            </a:r>
            <a:br>
              <a:rPr lang="en-US"/>
            </a:br>
            <a:endParaRPr sz="3200"/>
          </a:p>
          <a:p>
            <a:pPr marL="0" lvl="0" indent="0" algn="l" rtl="0">
              <a:lnSpc>
                <a:spcPct val="120000"/>
              </a:lnSpc>
              <a:spcBef>
                <a:spcPts val="1000"/>
              </a:spcBef>
              <a:spcAft>
                <a:spcPts val="0"/>
              </a:spcAft>
              <a:buClr>
                <a:schemeClr val="dk1"/>
              </a:buClr>
              <a:buSzPts val="2800"/>
              <a:buNone/>
            </a:pPr>
            <a:r>
              <a:rPr lang="en-US" sz="2800"/>
              <a:t>The term bureaucracy refers to </a:t>
            </a:r>
            <a:r>
              <a:rPr lang="en-US" sz="2800" b="1"/>
              <a:t>a complex organization that has multilayered systems and processes</a:t>
            </a:r>
            <a:r>
              <a:rPr lang="en-US" sz="2800"/>
              <a:t>. The systems and processes that are put in place effectively make decision-making slow. They are designed to maintain uniformity and control within the organization</a:t>
            </a:r>
            <a:endParaRPr sz="2800"/>
          </a:p>
          <a:p>
            <a:pPr marL="228600" lvl="0" indent="-114300" algn="l" rtl="0">
              <a:lnSpc>
                <a:spcPct val="120000"/>
              </a:lnSpc>
              <a:spcBef>
                <a:spcPts val="1000"/>
              </a:spcBef>
              <a:spcAft>
                <a:spcPts val="0"/>
              </a:spcAft>
              <a:buClr>
                <a:schemeClr val="dk1"/>
              </a:buClr>
              <a:buSzPts val="1800"/>
              <a:buNone/>
            </a:pPr>
            <a:endParaRPr sz="1800"/>
          </a:p>
        </p:txBody>
      </p:sp>
      <p:sp>
        <p:nvSpPr>
          <p:cNvPr id="175" name="Google Shape;175;p7"/>
          <p:cNvSpPr txBox="1">
            <a:spLocks noGrp="1"/>
          </p:cNvSpPr>
          <p:nvPr>
            <p:ph type="sldNum" idx="12"/>
          </p:nvPr>
        </p:nvSpPr>
        <p:spPr>
          <a:xfrm>
            <a:off x="11562236" y="6210652"/>
            <a:ext cx="438912" cy="4480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2400">
                <a:solidFill>
                  <a:schemeClr val="dk1"/>
                </a:solidFill>
              </a:rPr>
              <a:t>7</a:t>
            </a:r>
            <a:r>
              <a:rPr lang="en-US"/>
              <a:t>7</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9"/>
        <p:cNvGrpSpPr/>
        <p:nvPr/>
      </p:nvGrpSpPr>
      <p:grpSpPr>
        <a:xfrm>
          <a:off x="0" y="0"/>
          <a:ext cx="0" cy="0"/>
          <a:chOff x="0" y="0"/>
          <a:chExt cx="0" cy="0"/>
        </a:xfrm>
      </p:grpSpPr>
      <p:sp>
        <p:nvSpPr>
          <p:cNvPr id="180" name="Google Shape;180;p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81" name="Google Shape;181;p8"/>
          <p:cNvSpPr/>
          <p:nvPr/>
        </p:nvSpPr>
        <p:spPr>
          <a:xfrm rot="5400000" flipH="1">
            <a:off x="-1409318" y="1410082"/>
            <a:ext cx="6858000" cy="4037835"/>
          </a:xfrm>
          <a:prstGeom prst="rect">
            <a:avLst/>
          </a:prstGeom>
          <a:gradFill>
            <a:gsLst>
              <a:gs pos="0">
                <a:schemeClr val="accent6"/>
              </a:gs>
              <a:gs pos="8000">
                <a:schemeClr val="accent6"/>
              </a:gs>
              <a:gs pos="100000">
                <a:srgbClr val="DA002F">
                  <a:alpha val="71764"/>
                </a:srgbClr>
              </a:gs>
            </a:gsLst>
            <a:lin ang="3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82" name="Google Shape;182;p8"/>
          <p:cNvSpPr/>
          <p:nvPr/>
        </p:nvSpPr>
        <p:spPr>
          <a:xfrm rot="5400000" flipH="1">
            <a:off x="-1412414" y="1406060"/>
            <a:ext cx="6857572" cy="4045450"/>
          </a:xfrm>
          <a:prstGeom prst="rect">
            <a:avLst/>
          </a:prstGeom>
          <a:gradFill>
            <a:gsLst>
              <a:gs pos="0">
                <a:srgbClr val="FE4A00">
                  <a:alpha val="0"/>
                </a:srgbClr>
              </a:gs>
              <a:gs pos="96000">
                <a:schemeClr val="accent2"/>
              </a:gs>
              <a:gs pos="100000">
                <a:schemeClr val="accent2"/>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83" name="Google Shape;183;p8"/>
          <p:cNvSpPr/>
          <p:nvPr/>
        </p:nvSpPr>
        <p:spPr>
          <a:xfrm rot="5400000" flipH="1">
            <a:off x="798889" y="3617790"/>
            <a:ext cx="2453337" cy="4027079"/>
          </a:xfrm>
          <a:prstGeom prst="rect">
            <a:avLst/>
          </a:prstGeom>
          <a:gradFill>
            <a:gsLst>
              <a:gs pos="0">
                <a:srgbClr val="DA002F">
                  <a:alpha val="34901"/>
                </a:srgbClr>
              </a:gs>
              <a:gs pos="2000">
                <a:srgbClr val="DA002F">
                  <a:alpha val="34901"/>
                </a:srgbClr>
              </a:gs>
              <a:gs pos="67000">
                <a:srgbClr val="FE4A00">
                  <a:alpha val="0"/>
                </a:srgbClr>
              </a:gs>
              <a:gs pos="100000">
                <a:srgbClr val="FE4A00">
                  <a:alpha val="0"/>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84" name="Google Shape;184;p8"/>
          <p:cNvSpPr/>
          <p:nvPr/>
        </p:nvSpPr>
        <p:spPr>
          <a:xfrm rot="6097846">
            <a:off x="-30441" y="1644149"/>
            <a:ext cx="4384532" cy="4196758"/>
          </a:xfrm>
          <a:custGeom>
            <a:avLst/>
            <a:gdLst/>
            <a:ahLst/>
            <a:cxnLst/>
            <a:rect l="l" t="t" r="r" b="b"/>
            <a:pathLst>
              <a:path w="4384532" h="4196758" extrusionOk="0">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0">
                <a:srgbClr val="FFD9CB">
                  <a:alpha val="0"/>
                </a:srgbClr>
              </a:gs>
              <a:gs pos="39000">
                <a:srgbClr val="FFD9CB">
                  <a:alpha val="0"/>
                </a:srgbClr>
              </a:gs>
              <a:gs pos="100000">
                <a:srgbClr val="FF907A">
                  <a:alpha val="28627"/>
                </a:srgbClr>
              </a:gs>
            </a:gsLst>
            <a:lin ang="16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85" name="Google Shape;185;p8"/>
          <p:cNvSpPr txBox="1">
            <a:spLocks noGrp="1"/>
          </p:cNvSpPr>
          <p:nvPr>
            <p:ph type="title"/>
          </p:nvPr>
        </p:nvSpPr>
        <p:spPr>
          <a:xfrm>
            <a:off x="387927" y="1392116"/>
            <a:ext cx="3248863" cy="3020785"/>
          </a:xfrm>
          <a:prstGeom prst="rect">
            <a:avLst/>
          </a:prstGeom>
          <a:noFill/>
          <a:ln>
            <a:noFill/>
          </a:ln>
        </p:spPr>
        <p:txBody>
          <a:bodyPr spcFirstLastPara="1" wrap="square" lIns="0" tIns="0" rIns="0" bIns="0" anchor="b" anchorCtr="0">
            <a:normAutofit/>
          </a:bodyPr>
          <a:lstStyle/>
          <a:p>
            <a:pPr marL="0" lvl="0" indent="0" algn="ctr" rtl="0">
              <a:lnSpc>
                <a:spcPct val="100000"/>
              </a:lnSpc>
              <a:spcBef>
                <a:spcPts val="0"/>
              </a:spcBef>
              <a:spcAft>
                <a:spcPts val="0"/>
              </a:spcAft>
              <a:buClr>
                <a:schemeClr val="dk1"/>
              </a:buClr>
              <a:buSzPts val="3200"/>
              <a:buFont typeface="Avenir"/>
              <a:buNone/>
            </a:pPr>
            <a:endParaRPr sz="3200">
              <a:solidFill>
                <a:schemeClr val="lt1"/>
              </a:solidFill>
            </a:endParaRPr>
          </a:p>
          <a:p>
            <a:pPr marL="0" lvl="0" indent="0" algn="ctr" rtl="0">
              <a:lnSpc>
                <a:spcPct val="100000"/>
              </a:lnSpc>
              <a:spcBef>
                <a:spcPts val="0"/>
              </a:spcBef>
              <a:spcAft>
                <a:spcPts val="0"/>
              </a:spcAft>
              <a:buClr>
                <a:srgbClr val="FFFFFF"/>
              </a:buClr>
              <a:buSzPts val="3600"/>
              <a:buFont typeface="Avenir"/>
              <a:buNone/>
            </a:pPr>
            <a:r>
              <a:rPr lang="en-US">
                <a:solidFill>
                  <a:srgbClr val="FFFFFF"/>
                </a:solidFill>
              </a:rPr>
              <a:t>INTERNAL AND EXTERNAL CONTROL</a:t>
            </a:r>
            <a:r>
              <a:rPr lang="en-US" b="0"/>
              <a:t> </a:t>
            </a:r>
            <a:endParaRPr/>
          </a:p>
        </p:txBody>
      </p:sp>
      <p:sp>
        <p:nvSpPr>
          <p:cNvPr id="186" name="Google Shape;186;p8"/>
          <p:cNvSpPr txBox="1">
            <a:spLocks noGrp="1"/>
          </p:cNvSpPr>
          <p:nvPr>
            <p:ph type="body" idx="1"/>
          </p:nvPr>
        </p:nvSpPr>
        <p:spPr>
          <a:xfrm>
            <a:off x="4882917" y="1016979"/>
            <a:ext cx="6273972" cy="4843462"/>
          </a:xfrm>
          <a:prstGeom prst="rect">
            <a:avLst/>
          </a:prstGeom>
          <a:noFill/>
          <a:ln>
            <a:noFill/>
          </a:ln>
        </p:spPr>
        <p:txBody>
          <a:bodyPr spcFirstLastPara="1" wrap="square" lIns="0" tIns="0" rIns="0" bIns="0" anchor="t" anchorCtr="0">
            <a:normAutofit/>
          </a:bodyPr>
          <a:lstStyle/>
          <a:p>
            <a:pPr marL="228600" lvl="0" indent="-114300" algn="l" rtl="0">
              <a:lnSpc>
                <a:spcPct val="120000"/>
              </a:lnSpc>
              <a:spcBef>
                <a:spcPts val="0"/>
              </a:spcBef>
              <a:spcAft>
                <a:spcPts val="0"/>
              </a:spcAft>
              <a:buClr>
                <a:schemeClr val="dk1"/>
              </a:buClr>
              <a:buSzPts val="1800"/>
              <a:buNone/>
            </a:pPr>
            <a:endParaRPr sz="1800"/>
          </a:p>
          <a:p>
            <a:pPr marL="0" lvl="0" indent="0" algn="ctr" rtl="0">
              <a:lnSpc>
                <a:spcPct val="120000"/>
              </a:lnSpc>
              <a:spcBef>
                <a:spcPts val="1000"/>
              </a:spcBef>
              <a:spcAft>
                <a:spcPts val="0"/>
              </a:spcAft>
              <a:buClr>
                <a:schemeClr val="dk1"/>
              </a:buClr>
              <a:buSzPts val="4000"/>
              <a:buNone/>
            </a:pPr>
            <a:endParaRPr sz="4000"/>
          </a:p>
          <a:p>
            <a:pPr marL="0" lvl="0" indent="0" algn="ctr" rtl="0">
              <a:lnSpc>
                <a:spcPct val="120000"/>
              </a:lnSpc>
              <a:spcBef>
                <a:spcPts val="1000"/>
              </a:spcBef>
              <a:spcAft>
                <a:spcPts val="0"/>
              </a:spcAft>
              <a:buClr>
                <a:schemeClr val="dk1"/>
              </a:buClr>
              <a:buSzPts val="3600"/>
              <a:buNone/>
            </a:pPr>
            <a:r>
              <a:rPr lang="en-US" sz="3600"/>
              <a:t>Internal and external controls </a:t>
            </a:r>
            <a:r>
              <a:rPr lang="en-US" sz="3600" b="1"/>
              <a:t>both influence the way a company regulates its business practices</a:t>
            </a:r>
            <a:r>
              <a:rPr lang="en-US" sz="1800"/>
              <a:t>.</a:t>
            </a:r>
            <a:endParaRPr/>
          </a:p>
          <a:p>
            <a:pPr marL="228600" lvl="0" indent="-114300" algn="l" rtl="0">
              <a:lnSpc>
                <a:spcPct val="120000"/>
              </a:lnSpc>
              <a:spcBef>
                <a:spcPts val="1000"/>
              </a:spcBef>
              <a:spcAft>
                <a:spcPts val="0"/>
              </a:spcAft>
              <a:buClr>
                <a:schemeClr val="dk1"/>
              </a:buClr>
              <a:buSzPts val="1800"/>
              <a:buNone/>
            </a:pPr>
            <a:endParaRPr sz="1800"/>
          </a:p>
        </p:txBody>
      </p:sp>
      <p:sp>
        <p:nvSpPr>
          <p:cNvPr id="187" name="Google Shape;187;p8"/>
          <p:cNvSpPr txBox="1">
            <a:spLocks noGrp="1"/>
          </p:cNvSpPr>
          <p:nvPr>
            <p:ph type="sldNum" idx="12"/>
          </p:nvPr>
        </p:nvSpPr>
        <p:spPr>
          <a:xfrm>
            <a:off x="11620852" y="6187206"/>
            <a:ext cx="438912" cy="4480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2400">
                <a:solidFill>
                  <a:schemeClr val="dk1"/>
                </a:solidFill>
              </a:rPr>
              <a:t>8</a:t>
            </a:fld>
            <a:endParaRPr sz="240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1"/>
        <p:cNvGrpSpPr/>
        <p:nvPr/>
      </p:nvGrpSpPr>
      <p:grpSpPr>
        <a:xfrm>
          <a:off x="0" y="0"/>
          <a:ext cx="0" cy="0"/>
          <a:chOff x="0" y="0"/>
          <a:chExt cx="0" cy="0"/>
        </a:xfrm>
      </p:grpSpPr>
      <p:sp>
        <p:nvSpPr>
          <p:cNvPr id="192" name="Google Shape;192;p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93" name="Google Shape;193;p9"/>
          <p:cNvSpPr/>
          <p:nvPr/>
        </p:nvSpPr>
        <p:spPr>
          <a:xfrm flipH="1">
            <a:off x="-6" y="2483446"/>
            <a:ext cx="12192005" cy="4374125"/>
          </a:xfrm>
          <a:prstGeom prst="rect">
            <a:avLst/>
          </a:prstGeom>
          <a:gradFill>
            <a:gsLst>
              <a:gs pos="0">
                <a:srgbClr val="D85FD4"/>
              </a:gs>
              <a:gs pos="8000">
                <a:srgbClr val="D85FD4"/>
              </a:gs>
              <a:gs pos="100000">
                <a:srgbClr val="DA002F">
                  <a:alpha val="77647"/>
                </a:srgbClr>
              </a:gs>
            </a:gsLst>
            <a:lin ang="6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94" name="Google Shape;194;p9"/>
          <p:cNvSpPr/>
          <p:nvPr/>
        </p:nvSpPr>
        <p:spPr>
          <a:xfrm rot="5400000" flipH="1">
            <a:off x="3908718" y="-1425277"/>
            <a:ext cx="4374554" cy="12192000"/>
          </a:xfrm>
          <a:prstGeom prst="rect">
            <a:avLst/>
          </a:prstGeom>
          <a:gradFill>
            <a:gsLst>
              <a:gs pos="0">
                <a:srgbClr val="FE4A00">
                  <a:alpha val="23921"/>
                </a:srgbClr>
              </a:gs>
              <a:gs pos="99000">
                <a:srgbClr val="92248E">
                  <a:alpha val="62745"/>
                </a:srgbClr>
              </a:gs>
              <a:gs pos="100000">
                <a:srgbClr val="92248E">
                  <a:alpha val="62745"/>
                </a:srgbClr>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95" name="Google Shape;195;p9"/>
          <p:cNvSpPr/>
          <p:nvPr/>
        </p:nvSpPr>
        <p:spPr>
          <a:xfrm rot="10800000" flipH="1">
            <a:off x="1" y="2483445"/>
            <a:ext cx="4051344" cy="4374126"/>
          </a:xfrm>
          <a:prstGeom prst="rect">
            <a:avLst/>
          </a:prstGeom>
          <a:gradFill>
            <a:gsLst>
              <a:gs pos="0">
                <a:srgbClr val="DA002F">
                  <a:alpha val="0"/>
                </a:srgbClr>
              </a:gs>
              <a:gs pos="84000">
                <a:srgbClr val="FF907A">
                  <a:alpha val="31764"/>
                </a:srgbClr>
              </a:gs>
              <a:gs pos="100000">
                <a:srgbClr val="FF907A">
                  <a:alpha val="31764"/>
                </a:srgbClr>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96" name="Google Shape;196;p9"/>
          <p:cNvSpPr/>
          <p:nvPr/>
        </p:nvSpPr>
        <p:spPr>
          <a:xfrm rot="-9091028">
            <a:off x="1200952" y="1426715"/>
            <a:ext cx="4990147" cy="4439131"/>
          </a:xfrm>
          <a:custGeom>
            <a:avLst/>
            <a:gdLst/>
            <a:ahLst/>
            <a:cxnLst/>
            <a:rect l="l" t="t" r="r" b="b"/>
            <a:pathLst>
              <a:path w="4990147" h="4439131" extrusionOk="0">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rgbClr val="FF907A">
                  <a:alpha val="0"/>
                </a:srgbClr>
              </a:gs>
              <a:gs pos="31000">
                <a:srgbClr val="FF907A">
                  <a:alpha val="0"/>
                </a:srgbClr>
              </a:gs>
              <a:gs pos="85000">
                <a:srgbClr val="FFBCAF">
                  <a:alpha val="22745"/>
                </a:srgbClr>
              </a:gs>
              <a:gs pos="100000">
                <a:srgbClr val="FFBCAF">
                  <a:alpha val="22745"/>
                </a:srgbClr>
              </a:gs>
            </a:gsLst>
            <a:lin ang="11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venir"/>
              <a:ea typeface="Avenir"/>
              <a:cs typeface="Avenir"/>
              <a:sym typeface="Avenir"/>
            </a:endParaRPr>
          </a:p>
        </p:txBody>
      </p:sp>
      <p:sp>
        <p:nvSpPr>
          <p:cNvPr id="197" name="Google Shape;197;p9"/>
          <p:cNvSpPr txBox="1">
            <a:spLocks noGrp="1"/>
          </p:cNvSpPr>
          <p:nvPr>
            <p:ph type="ctrTitle"/>
          </p:nvPr>
        </p:nvSpPr>
        <p:spPr>
          <a:xfrm>
            <a:off x="1720744" y="2992327"/>
            <a:ext cx="8754406" cy="2900583"/>
          </a:xfrm>
          <a:prstGeom prst="rect">
            <a:avLst/>
          </a:prstGeom>
          <a:noFill/>
          <a:ln>
            <a:noFill/>
          </a:ln>
        </p:spPr>
        <p:txBody>
          <a:bodyPr spcFirstLastPara="1" wrap="square" lIns="0" tIns="0" rIns="0" bIns="0" anchor="t" anchorCtr="0">
            <a:normAutofit/>
          </a:bodyPr>
          <a:lstStyle/>
          <a:p>
            <a:pPr marL="0" lvl="0" indent="0" algn="just" rtl="0">
              <a:lnSpc>
                <a:spcPct val="100000"/>
              </a:lnSpc>
              <a:spcBef>
                <a:spcPts val="0"/>
              </a:spcBef>
              <a:spcAft>
                <a:spcPts val="0"/>
              </a:spcAft>
              <a:buClr>
                <a:schemeClr val="lt1"/>
              </a:buClr>
              <a:buSzPct val="100000"/>
              <a:buFont typeface="Avenir"/>
              <a:buNone/>
            </a:pPr>
            <a:r>
              <a:rPr lang="en-US" cap="none">
                <a:solidFill>
                  <a:schemeClr val="lt1"/>
                </a:solidFill>
              </a:rPr>
              <a:t>Any organization need to have a control system and each organization need to have a specific type that fits the organization</a:t>
            </a:r>
            <a:endParaRPr>
              <a:solidFill>
                <a:schemeClr val="lt1"/>
              </a:solidFill>
            </a:endParaRPr>
          </a:p>
        </p:txBody>
      </p:sp>
      <p:sp>
        <p:nvSpPr>
          <p:cNvPr id="198" name="Google Shape;198;p9"/>
          <p:cNvSpPr txBox="1">
            <a:spLocks noGrp="1"/>
          </p:cNvSpPr>
          <p:nvPr>
            <p:ph type="subTitle" idx="1"/>
          </p:nvPr>
        </p:nvSpPr>
        <p:spPr>
          <a:xfrm>
            <a:off x="443363" y="660290"/>
            <a:ext cx="6503142" cy="1337791"/>
          </a:xfrm>
          <a:prstGeom prst="rect">
            <a:avLst/>
          </a:prstGeom>
          <a:noFill/>
          <a:ln>
            <a:noFill/>
          </a:ln>
        </p:spPr>
        <p:txBody>
          <a:bodyPr spcFirstLastPara="1" wrap="square" lIns="0" tIns="0" rIns="0" bIns="0" anchor="ctr" anchorCtr="0">
            <a:normAutofit/>
          </a:bodyPr>
          <a:lstStyle/>
          <a:p>
            <a:pPr marL="571500" lvl="0" indent="-571500" algn="l" rtl="0">
              <a:lnSpc>
                <a:spcPct val="150000"/>
              </a:lnSpc>
              <a:spcBef>
                <a:spcPts val="0"/>
              </a:spcBef>
              <a:spcAft>
                <a:spcPts val="0"/>
              </a:spcAft>
              <a:buClr>
                <a:schemeClr val="dk1"/>
              </a:buClr>
              <a:buSzPts val="4400"/>
              <a:buFont typeface="Noto Sans Symbols"/>
              <a:buChar char="❖"/>
            </a:pPr>
            <a:r>
              <a:rPr lang="en-US" sz="4400" b="1"/>
              <a:t>CONCLUSION:</a:t>
            </a:r>
            <a:endParaRPr/>
          </a:p>
        </p:txBody>
      </p:sp>
      <p:sp>
        <p:nvSpPr>
          <p:cNvPr id="199" name="Google Shape;199;p9"/>
          <p:cNvSpPr txBox="1"/>
          <p:nvPr/>
        </p:nvSpPr>
        <p:spPr>
          <a:xfrm>
            <a:off x="11641015" y="6248400"/>
            <a:ext cx="274320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0" i="0" u="none" strike="noStrike" cap="none">
                <a:solidFill>
                  <a:schemeClr val="dk1"/>
                </a:solidFill>
                <a:latin typeface="Avenir"/>
                <a:ea typeface="Avenir"/>
                <a:cs typeface="Avenir"/>
                <a:sym typeface="Avenir"/>
              </a:rPr>
              <a:t>8</a:t>
            </a:r>
            <a:endParaRPr sz="1800" b="0" i="0" u="none" strike="noStrike" cap="none">
              <a:solidFill>
                <a:schemeClr val="dk1"/>
              </a:solidFill>
              <a:latin typeface="Avenir"/>
              <a:ea typeface="Avenir"/>
              <a:cs typeface="Avenir"/>
              <a:sym typeface="Aveni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198">
                                            <p:txEl>
                                              <p:pRg st="0" end="0"/>
                                            </p:txEl>
                                          </p:spTgt>
                                        </p:tgtEl>
                                        <p:attrNameLst>
                                          <p:attrName>style.visibility</p:attrName>
                                        </p:attrNameLst>
                                      </p:cBhvr>
                                      <p:to>
                                        <p:strVal val="visible"/>
                                      </p:to>
                                    </p:set>
                                    <p:animEffect transition="in" filter="fade">
                                      <p:cBhvr>
                                        <p:cTn id="7" dur="700"/>
                                        <p:tgtEl>
                                          <p:spTgt spid="1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radientRiseVTI">
  <a:themeElements>
    <a:clrScheme name="GradientRise">
      <a:dk1>
        <a:srgbClr val="000000"/>
      </a:dk1>
      <a:lt1>
        <a:srgbClr val="FFFFFF"/>
      </a:lt1>
      <a:dk2>
        <a:srgbClr val="3C0F3A"/>
      </a:dk2>
      <a:lt2>
        <a:srgbClr val="F1F2F2"/>
      </a:lt2>
      <a:accent1>
        <a:srgbClr val="A6025C"/>
      </a:accent1>
      <a:accent2>
        <a:srgbClr val="92248E"/>
      </a:accent2>
      <a:accent3>
        <a:srgbClr val="DE95C4"/>
      </a:accent3>
      <a:accent4>
        <a:srgbClr val="FE4A00"/>
      </a:accent4>
      <a:accent5>
        <a:srgbClr val="DA002F"/>
      </a:accent5>
      <a:accent6>
        <a:srgbClr val="FF907A"/>
      </a:accent6>
      <a:hlink>
        <a:srgbClr val="CA71E4"/>
      </a:hlink>
      <a:folHlink>
        <a:srgbClr val="E45E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130</Words>
  <Application>Microsoft Office PowerPoint</Application>
  <PresentationFormat>Widescreen</PresentationFormat>
  <Paragraphs>51</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Avenir</vt:lpstr>
      <vt:lpstr>Courier New</vt:lpstr>
      <vt:lpstr>Noto Sans Symbols</vt:lpstr>
      <vt:lpstr>GradientRiseVTI</vt:lpstr>
      <vt:lpstr>The Types of Systems Used In Organizations</vt:lpstr>
      <vt:lpstr>At the end of this presentation you will be able to explain what is organizations and the control system types that are used in the organization</vt:lpstr>
      <vt:lpstr>Introduction  Types of organization systems  Operational control  Bureaucratic control  Internal and external control  conclusion  </vt:lpstr>
      <vt:lpstr>INTRODUCTION</vt:lpstr>
      <vt:lpstr>TYPES OF ORGANIZATION SYSTEMS</vt:lpstr>
      <vt:lpstr>OPERATION CONTROL</vt:lpstr>
      <vt:lpstr> BUREAUCRATIC CONTROL </vt:lpstr>
      <vt:lpstr> INTERNAL AND EXTERNAL CONTROL </vt:lpstr>
      <vt:lpstr>Any organization need to have a control system and each organization need to have a specific type that fits the organization</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Systems Used In Organizations</dc:title>
  <cp:lastModifiedBy>Maher Fattouh</cp:lastModifiedBy>
  <cp:revision>4</cp:revision>
  <dcterms:created xsi:type="dcterms:W3CDTF">2022-05-10T17:12:06Z</dcterms:created>
  <dcterms:modified xsi:type="dcterms:W3CDTF">2022-06-13T07:03:43Z</dcterms:modified>
</cp:coreProperties>
</file>