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14"/>
  </p:notesMasterIdLst>
  <p:sldIdLst>
    <p:sldId id="257" r:id="rId2"/>
    <p:sldId id="256" r:id="rId3"/>
    <p:sldId id="258" r:id="rId4"/>
    <p:sldId id="280" r:id="rId5"/>
    <p:sldId id="281" r:id="rId6"/>
    <p:sldId id="279" r:id="rId7"/>
    <p:sldId id="283" r:id="rId8"/>
    <p:sldId id="282" r:id="rId9"/>
    <p:sldId id="284" r:id="rId10"/>
    <p:sldId id="285" r:id="rId11"/>
    <p:sldId id="264" r:id="rId12"/>
    <p:sldId id="260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675403-A27C-4375-B88F-BC1024A7E814}">
  <a:tblStyle styleId="{41675403-A27C-4375-B88F-BC1024A7E8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47"/>
    <p:restoredTop sz="93228"/>
  </p:normalViewPr>
  <p:slideViewPr>
    <p:cSldViewPr snapToGrid="0">
      <p:cViewPr varScale="1">
        <p:scale>
          <a:sx n="85" d="100"/>
          <a:sy n="85" d="100"/>
        </p:scale>
        <p:origin x="57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6166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8d86ff3bbe_0_1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8d86ff3bbe_0_1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8d86ff3bbe_0_15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8d86ff3bbe_0_15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8d86ff3bbe_0_15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8d86ff3bbe_0_15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3575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926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2" name="Google Shape;1682;g8d86ff3bbe_0_15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3" name="Google Shape;1683;g8d86ff3bbe_0_15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5099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8d86ff3bbe_0_8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8d86ff3bbe_0_8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82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2" name="Google Shape;1682;g8d86ff3bbe_0_15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3" name="Google Shape;1683;g8d86ff3bbe_0_15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2227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2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489925" y="2573725"/>
            <a:ext cx="2288400" cy="77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1489925" y="1220113"/>
            <a:ext cx="1132200" cy="136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1489925" y="3205500"/>
            <a:ext cx="2452200" cy="62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717525" y="548746"/>
            <a:ext cx="4604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17525" y="1273654"/>
            <a:ext cx="7709100" cy="31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6477575" y="-399350"/>
            <a:ext cx="3025272" cy="2584568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7"/>
          <p:cNvGrpSpPr/>
          <p:nvPr/>
        </p:nvGrpSpPr>
        <p:grpSpPr>
          <a:xfrm>
            <a:off x="1663491" y="213118"/>
            <a:ext cx="5817010" cy="4856568"/>
            <a:chOff x="341100" y="783750"/>
            <a:chExt cx="6212100" cy="5186425"/>
          </a:xfrm>
        </p:grpSpPr>
        <p:sp>
          <p:nvSpPr>
            <p:cNvPr id="39" name="Google Shape;39;p7"/>
            <p:cNvSpPr/>
            <p:nvPr/>
          </p:nvSpPr>
          <p:spPr>
            <a:xfrm>
              <a:off x="341100" y="783750"/>
              <a:ext cx="6212100" cy="4828500"/>
            </a:xfrm>
            <a:custGeom>
              <a:avLst/>
              <a:gdLst/>
              <a:ahLst/>
              <a:cxnLst/>
              <a:rect l="l" t="t" r="r" b="b"/>
              <a:pathLst>
                <a:path w="248484" h="193140" extrusionOk="0">
                  <a:moveTo>
                    <a:pt x="193048" y="0"/>
                  </a:moveTo>
                  <a:cubicBezTo>
                    <a:pt x="172800" y="0"/>
                    <a:pt x="152013" y="12189"/>
                    <a:pt x="136422" y="15876"/>
                  </a:cubicBezTo>
                  <a:cubicBezTo>
                    <a:pt x="130552" y="17264"/>
                    <a:pt x="124754" y="17623"/>
                    <a:pt x="118977" y="17623"/>
                  </a:cubicBezTo>
                  <a:cubicBezTo>
                    <a:pt x="112798" y="17623"/>
                    <a:pt x="106643" y="17212"/>
                    <a:pt x="100452" y="17212"/>
                  </a:cubicBezTo>
                  <a:cubicBezTo>
                    <a:pt x="88065" y="17212"/>
                    <a:pt x="75531" y="18856"/>
                    <a:pt x="62354" y="28723"/>
                  </a:cubicBezTo>
                  <a:cubicBezTo>
                    <a:pt x="42042" y="43915"/>
                    <a:pt x="42137" y="61369"/>
                    <a:pt x="36196" y="73681"/>
                  </a:cubicBezTo>
                  <a:cubicBezTo>
                    <a:pt x="28611" y="89397"/>
                    <a:pt x="12728" y="100148"/>
                    <a:pt x="5787" y="116722"/>
                  </a:cubicBezTo>
                  <a:cubicBezTo>
                    <a:pt x="1132" y="127830"/>
                    <a:pt x="1" y="141379"/>
                    <a:pt x="4751" y="152654"/>
                  </a:cubicBezTo>
                  <a:cubicBezTo>
                    <a:pt x="13609" y="173705"/>
                    <a:pt x="35553" y="169133"/>
                    <a:pt x="63866" y="182265"/>
                  </a:cubicBezTo>
                  <a:cubicBezTo>
                    <a:pt x="78187" y="188911"/>
                    <a:pt x="85640" y="189269"/>
                    <a:pt x="95118" y="189269"/>
                  </a:cubicBezTo>
                  <a:cubicBezTo>
                    <a:pt x="96264" y="189269"/>
                    <a:pt x="97440" y="189264"/>
                    <a:pt x="98661" y="189264"/>
                  </a:cubicBezTo>
                  <a:cubicBezTo>
                    <a:pt x="106249" y="189264"/>
                    <a:pt x="115586" y="189466"/>
                    <a:pt x="130445" y="192386"/>
                  </a:cubicBezTo>
                  <a:cubicBezTo>
                    <a:pt x="131160" y="192646"/>
                    <a:pt x="135644" y="193140"/>
                    <a:pt x="141946" y="193140"/>
                  </a:cubicBezTo>
                  <a:cubicBezTo>
                    <a:pt x="152657" y="193140"/>
                    <a:pt x="168620" y="191713"/>
                    <a:pt x="180261" y="185289"/>
                  </a:cubicBezTo>
                  <a:cubicBezTo>
                    <a:pt x="214789" y="166216"/>
                    <a:pt x="207122" y="145987"/>
                    <a:pt x="214277" y="126187"/>
                  </a:cubicBezTo>
                  <a:cubicBezTo>
                    <a:pt x="218433" y="114721"/>
                    <a:pt x="227339" y="105994"/>
                    <a:pt x="234077" y="96076"/>
                  </a:cubicBezTo>
                  <a:cubicBezTo>
                    <a:pt x="248484" y="74883"/>
                    <a:pt x="246377" y="48987"/>
                    <a:pt x="234506" y="27913"/>
                  </a:cubicBezTo>
                  <a:cubicBezTo>
                    <a:pt x="222493" y="6573"/>
                    <a:pt x="207916" y="0"/>
                    <a:pt x="1930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7"/>
            <p:cNvSpPr/>
            <p:nvPr/>
          </p:nvSpPr>
          <p:spPr>
            <a:xfrm>
              <a:off x="524750" y="855925"/>
              <a:ext cx="5839450" cy="4648425"/>
            </a:xfrm>
            <a:custGeom>
              <a:avLst/>
              <a:gdLst/>
              <a:ahLst/>
              <a:cxnLst/>
              <a:rect l="l" t="t" r="r" b="b"/>
              <a:pathLst>
                <a:path w="233578" h="185937" extrusionOk="0">
                  <a:moveTo>
                    <a:pt x="121779" y="0"/>
                  </a:moveTo>
                  <a:cubicBezTo>
                    <a:pt x="109175" y="0"/>
                    <a:pt x="96563" y="3745"/>
                    <a:pt x="85785" y="11250"/>
                  </a:cubicBezTo>
                  <a:cubicBezTo>
                    <a:pt x="76082" y="18013"/>
                    <a:pt x="74105" y="21668"/>
                    <a:pt x="58091" y="27753"/>
                  </a:cubicBezTo>
                  <a:cubicBezTo>
                    <a:pt x="39827" y="34694"/>
                    <a:pt x="14943" y="36361"/>
                    <a:pt x="6359" y="57578"/>
                  </a:cubicBezTo>
                  <a:cubicBezTo>
                    <a:pt x="1" y="73294"/>
                    <a:pt x="2644" y="100107"/>
                    <a:pt x="15038" y="121228"/>
                  </a:cubicBezTo>
                  <a:cubicBezTo>
                    <a:pt x="26290" y="140409"/>
                    <a:pt x="41982" y="141814"/>
                    <a:pt x="54067" y="146589"/>
                  </a:cubicBezTo>
                  <a:cubicBezTo>
                    <a:pt x="70891" y="153232"/>
                    <a:pt x="82225" y="165662"/>
                    <a:pt x="99561" y="173735"/>
                  </a:cubicBezTo>
                  <a:cubicBezTo>
                    <a:pt x="114733" y="180786"/>
                    <a:pt x="135375" y="185937"/>
                    <a:pt x="155204" y="185937"/>
                  </a:cubicBezTo>
                  <a:cubicBezTo>
                    <a:pt x="170496" y="185937"/>
                    <a:pt x="185305" y="182874"/>
                    <a:pt x="196752" y="175259"/>
                  </a:cubicBezTo>
                  <a:cubicBezTo>
                    <a:pt x="233578" y="150780"/>
                    <a:pt x="213194" y="117061"/>
                    <a:pt x="201347" y="87891"/>
                  </a:cubicBezTo>
                  <a:cubicBezTo>
                    <a:pt x="186560" y="51517"/>
                    <a:pt x="181512" y="36944"/>
                    <a:pt x="171296" y="24014"/>
                  </a:cubicBezTo>
                  <a:cubicBezTo>
                    <a:pt x="158656" y="8021"/>
                    <a:pt x="140226" y="0"/>
                    <a:pt x="121779" y="0"/>
                  </a:cubicBezTo>
                  <a:close/>
                </a:path>
              </a:pathLst>
            </a:custGeom>
            <a:solidFill>
              <a:schemeClr val="lt1">
                <a:alpha val="446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7"/>
            <p:cNvSpPr/>
            <p:nvPr/>
          </p:nvSpPr>
          <p:spPr>
            <a:xfrm>
              <a:off x="2342372" y="4406727"/>
              <a:ext cx="954900" cy="1456225"/>
            </a:xfrm>
            <a:custGeom>
              <a:avLst/>
              <a:gdLst/>
              <a:ahLst/>
              <a:cxnLst/>
              <a:rect l="l" t="t" r="r" b="b"/>
              <a:pathLst>
                <a:path w="38196" h="58249" extrusionOk="0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7"/>
            <p:cNvSpPr/>
            <p:nvPr/>
          </p:nvSpPr>
          <p:spPr>
            <a:xfrm>
              <a:off x="2410222" y="4669852"/>
              <a:ext cx="727175" cy="1249700"/>
            </a:xfrm>
            <a:custGeom>
              <a:avLst/>
              <a:gdLst/>
              <a:ahLst/>
              <a:cxnLst/>
              <a:rect l="l" t="t" r="r" b="b"/>
              <a:pathLst>
                <a:path w="29087" h="49988" extrusionOk="0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7"/>
            <p:cNvSpPr/>
            <p:nvPr/>
          </p:nvSpPr>
          <p:spPr>
            <a:xfrm>
              <a:off x="1167700" y="4550275"/>
              <a:ext cx="1247500" cy="1225725"/>
            </a:xfrm>
            <a:custGeom>
              <a:avLst/>
              <a:gdLst/>
              <a:ahLst/>
              <a:cxnLst/>
              <a:rect l="l" t="t" r="r" b="b"/>
              <a:pathLst>
                <a:path w="49900" h="49029" extrusionOk="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7"/>
            <p:cNvSpPr/>
            <p:nvPr/>
          </p:nvSpPr>
          <p:spPr>
            <a:xfrm>
              <a:off x="1338200" y="4738950"/>
              <a:ext cx="1042675" cy="1037425"/>
            </a:xfrm>
            <a:custGeom>
              <a:avLst/>
              <a:gdLst/>
              <a:ahLst/>
              <a:cxnLst/>
              <a:rect l="l" t="t" r="r" b="b"/>
              <a:pathLst>
                <a:path w="41707" h="41497" extrusionOk="0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7"/>
            <p:cNvSpPr/>
            <p:nvPr/>
          </p:nvSpPr>
          <p:spPr>
            <a:xfrm>
              <a:off x="4343975" y="4619350"/>
              <a:ext cx="1461525" cy="1350825"/>
            </a:xfrm>
            <a:custGeom>
              <a:avLst/>
              <a:gdLst/>
              <a:ahLst/>
              <a:cxnLst/>
              <a:rect l="l" t="t" r="r" b="b"/>
              <a:pathLst>
                <a:path w="58461" h="54033" extrusionOk="0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7"/>
            <p:cNvSpPr/>
            <p:nvPr/>
          </p:nvSpPr>
          <p:spPr>
            <a:xfrm>
              <a:off x="4433000" y="4738825"/>
              <a:ext cx="1064425" cy="1104000"/>
            </a:xfrm>
            <a:custGeom>
              <a:avLst/>
              <a:gdLst/>
              <a:ahLst/>
              <a:cxnLst/>
              <a:rect l="l" t="t" r="r" b="b"/>
              <a:pathLst>
                <a:path w="42577" h="44160" extrusionOk="0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2672700" y="1304100"/>
            <a:ext cx="3798900" cy="72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ubTitle" idx="1"/>
          </p:nvPr>
        </p:nvSpPr>
        <p:spPr>
          <a:xfrm>
            <a:off x="2785275" y="2083550"/>
            <a:ext cx="3573600" cy="14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8" name="Google Shape;58;p11"/>
          <p:cNvGrpSpPr/>
          <p:nvPr/>
        </p:nvGrpSpPr>
        <p:grpSpPr>
          <a:xfrm rot="9401449">
            <a:off x="754395" y="69566"/>
            <a:ext cx="1522160" cy="1254196"/>
            <a:chOff x="698956" y="6526827"/>
            <a:chExt cx="1522132" cy="1254173"/>
          </a:xfrm>
        </p:grpSpPr>
        <p:grpSp>
          <p:nvGrpSpPr>
            <p:cNvPr id="59" name="Google Shape;59;p11"/>
            <p:cNvGrpSpPr/>
            <p:nvPr/>
          </p:nvGrpSpPr>
          <p:grpSpPr>
            <a:xfrm>
              <a:off x="970014" y="6599642"/>
              <a:ext cx="1251074" cy="1089966"/>
              <a:chOff x="2227541" y="6011760"/>
              <a:chExt cx="2864180" cy="2495343"/>
            </a:xfrm>
          </p:grpSpPr>
          <p:sp>
            <p:nvSpPr>
              <p:cNvPr id="60" name="Google Shape;60;p11"/>
              <p:cNvSpPr/>
              <p:nvPr/>
            </p:nvSpPr>
            <p:spPr>
              <a:xfrm rot="-1131582">
                <a:off x="2772277" y="6293752"/>
                <a:ext cx="2064072" cy="1922827"/>
              </a:xfrm>
              <a:custGeom>
                <a:avLst/>
                <a:gdLst/>
                <a:ahLst/>
                <a:cxnLst/>
                <a:rect l="l" t="t" r="r" b="b"/>
                <a:pathLst>
                  <a:path w="83428" h="77719" extrusionOk="0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1" name="Google Shape;61;p11"/>
              <p:cNvGrpSpPr/>
              <p:nvPr/>
            </p:nvGrpSpPr>
            <p:grpSpPr>
              <a:xfrm>
                <a:off x="2227541" y="6635267"/>
                <a:ext cx="2250382" cy="1871835"/>
                <a:chOff x="2227541" y="6635267"/>
                <a:chExt cx="2250382" cy="1871835"/>
              </a:xfrm>
            </p:grpSpPr>
            <p:sp>
              <p:nvSpPr>
                <p:cNvPr id="62" name="Google Shape;62;p11"/>
                <p:cNvSpPr/>
                <p:nvPr/>
              </p:nvSpPr>
              <p:spPr>
                <a:xfrm rot="-1131582">
                  <a:off x="2389104" y="6911337"/>
                  <a:ext cx="1927256" cy="13196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898" h="53341" extrusionOk="0">
                      <a:moveTo>
                        <a:pt x="77657" y="0"/>
                      </a:moveTo>
                      <a:cubicBezTo>
                        <a:pt x="77524" y="0"/>
                        <a:pt x="77309" y="98"/>
                        <a:pt x="77038" y="330"/>
                      </a:cubicBezTo>
                      <a:cubicBezTo>
                        <a:pt x="77038" y="330"/>
                        <a:pt x="75681" y="1521"/>
                        <a:pt x="73430" y="3497"/>
                      </a:cubicBezTo>
                      <a:cubicBezTo>
                        <a:pt x="72299" y="4486"/>
                        <a:pt x="70954" y="5664"/>
                        <a:pt x="69430" y="6998"/>
                      </a:cubicBezTo>
                      <a:cubicBezTo>
                        <a:pt x="68668" y="7665"/>
                        <a:pt x="67870" y="8367"/>
                        <a:pt x="67037" y="9093"/>
                      </a:cubicBezTo>
                      <a:cubicBezTo>
                        <a:pt x="66203" y="9820"/>
                        <a:pt x="65334" y="10594"/>
                        <a:pt x="64441" y="11391"/>
                      </a:cubicBezTo>
                      <a:cubicBezTo>
                        <a:pt x="63548" y="12177"/>
                        <a:pt x="62631" y="12999"/>
                        <a:pt x="61691" y="13832"/>
                      </a:cubicBezTo>
                      <a:cubicBezTo>
                        <a:pt x="61453" y="14034"/>
                        <a:pt x="61215" y="14249"/>
                        <a:pt x="60976" y="14463"/>
                      </a:cubicBezTo>
                      <a:cubicBezTo>
                        <a:pt x="60750" y="14677"/>
                        <a:pt x="60512" y="14892"/>
                        <a:pt x="60274" y="15106"/>
                      </a:cubicBezTo>
                      <a:cubicBezTo>
                        <a:pt x="59798" y="15535"/>
                        <a:pt x="59321" y="15975"/>
                        <a:pt x="58845" y="16416"/>
                      </a:cubicBezTo>
                      <a:cubicBezTo>
                        <a:pt x="57881" y="17297"/>
                        <a:pt x="56916" y="18190"/>
                        <a:pt x="55940" y="19083"/>
                      </a:cubicBezTo>
                      <a:lnTo>
                        <a:pt x="55571" y="19416"/>
                      </a:lnTo>
                      <a:lnTo>
                        <a:pt x="55214" y="19773"/>
                      </a:lnTo>
                      <a:cubicBezTo>
                        <a:pt x="54976" y="20011"/>
                        <a:pt x="54738" y="20250"/>
                        <a:pt x="54499" y="20488"/>
                      </a:cubicBezTo>
                      <a:cubicBezTo>
                        <a:pt x="54035" y="20964"/>
                        <a:pt x="53571" y="21440"/>
                        <a:pt x="53106" y="21916"/>
                      </a:cubicBezTo>
                      <a:cubicBezTo>
                        <a:pt x="51261" y="23845"/>
                        <a:pt x="49463" y="25798"/>
                        <a:pt x="47725" y="27691"/>
                      </a:cubicBezTo>
                      <a:cubicBezTo>
                        <a:pt x="45975" y="29572"/>
                        <a:pt x="44284" y="31370"/>
                        <a:pt x="42653" y="33025"/>
                      </a:cubicBezTo>
                      <a:cubicBezTo>
                        <a:pt x="41033" y="34668"/>
                        <a:pt x="39259" y="36406"/>
                        <a:pt x="37342" y="38085"/>
                      </a:cubicBezTo>
                      <a:cubicBezTo>
                        <a:pt x="36378" y="38918"/>
                        <a:pt x="35390" y="39752"/>
                        <a:pt x="34354" y="40538"/>
                      </a:cubicBezTo>
                      <a:cubicBezTo>
                        <a:pt x="33318" y="41335"/>
                        <a:pt x="32247" y="42109"/>
                        <a:pt x="31151" y="42824"/>
                      </a:cubicBezTo>
                      <a:cubicBezTo>
                        <a:pt x="30044" y="43550"/>
                        <a:pt x="28913" y="44205"/>
                        <a:pt x="27746" y="44812"/>
                      </a:cubicBezTo>
                      <a:cubicBezTo>
                        <a:pt x="27460" y="44967"/>
                        <a:pt x="27175" y="45122"/>
                        <a:pt x="26877" y="45253"/>
                      </a:cubicBezTo>
                      <a:cubicBezTo>
                        <a:pt x="26579" y="45395"/>
                        <a:pt x="26293" y="45538"/>
                        <a:pt x="25996" y="45669"/>
                      </a:cubicBezTo>
                      <a:cubicBezTo>
                        <a:pt x="25401" y="45919"/>
                        <a:pt x="24793" y="46146"/>
                        <a:pt x="24186" y="46384"/>
                      </a:cubicBezTo>
                      <a:cubicBezTo>
                        <a:pt x="23888" y="46503"/>
                        <a:pt x="23591" y="46622"/>
                        <a:pt x="23293" y="46741"/>
                      </a:cubicBezTo>
                      <a:cubicBezTo>
                        <a:pt x="23138" y="46800"/>
                        <a:pt x="22995" y="46860"/>
                        <a:pt x="22853" y="46919"/>
                      </a:cubicBezTo>
                      <a:cubicBezTo>
                        <a:pt x="22698" y="46967"/>
                        <a:pt x="22543" y="47027"/>
                        <a:pt x="22400" y="47074"/>
                      </a:cubicBezTo>
                      <a:cubicBezTo>
                        <a:pt x="21793" y="47289"/>
                        <a:pt x="21198" y="47491"/>
                        <a:pt x="20602" y="47693"/>
                      </a:cubicBezTo>
                      <a:cubicBezTo>
                        <a:pt x="20317" y="47801"/>
                        <a:pt x="20019" y="47908"/>
                        <a:pt x="19721" y="48003"/>
                      </a:cubicBezTo>
                      <a:cubicBezTo>
                        <a:pt x="19435" y="48098"/>
                        <a:pt x="19138" y="48182"/>
                        <a:pt x="18852" y="48277"/>
                      </a:cubicBezTo>
                      <a:cubicBezTo>
                        <a:pt x="18257" y="48455"/>
                        <a:pt x="17685" y="48634"/>
                        <a:pt x="17114" y="48813"/>
                      </a:cubicBezTo>
                      <a:cubicBezTo>
                        <a:pt x="12566" y="50170"/>
                        <a:pt x="8470" y="51087"/>
                        <a:pt x="5553" y="51753"/>
                      </a:cubicBezTo>
                      <a:cubicBezTo>
                        <a:pt x="4100" y="52075"/>
                        <a:pt x="2922" y="52337"/>
                        <a:pt x="2112" y="52503"/>
                      </a:cubicBezTo>
                      <a:cubicBezTo>
                        <a:pt x="1314" y="52682"/>
                        <a:pt x="874" y="52777"/>
                        <a:pt x="874" y="52777"/>
                      </a:cubicBezTo>
                      <a:cubicBezTo>
                        <a:pt x="47" y="52974"/>
                        <a:pt x="1" y="53340"/>
                        <a:pt x="641" y="53340"/>
                      </a:cubicBezTo>
                      <a:cubicBezTo>
                        <a:pt x="739" y="53340"/>
                        <a:pt x="852" y="53332"/>
                        <a:pt x="981" y="53313"/>
                      </a:cubicBezTo>
                      <a:cubicBezTo>
                        <a:pt x="981" y="53313"/>
                        <a:pt x="1421" y="53218"/>
                        <a:pt x="2231" y="53063"/>
                      </a:cubicBezTo>
                      <a:cubicBezTo>
                        <a:pt x="3041" y="52896"/>
                        <a:pt x="4219" y="52658"/>
                        <a:pt x="5684" y="52361"/>
                      </a:cubicBezTo>
                      <a:cubicBezTo>
                        <a:pt x="8625" y="51741"/>
                        <a:pt x="12732" y="50884"/>
                        <a:pt x="17340" y="49575"/>
                      </a:cubicBezTo>
                      <a:cubicBezTo>
                        <a:pt x="17911" y="49408"/>
                        <a:pt x="18495" y="49241"/>
                        <a:pt x="19090" y="49063"/>
                      </a:cubicBezTo>
                      <a:cubicBezTo>
                        <a:pt x="19388" y="48979"/>
                        <a:pt x="19686" y="48884"/>
                        <a:pt x="19983" y="48801"/>
                      </a:cubicBezTo>
                      <a:cubicBezTo>
                        <a:pt x="20281" y="48705"/>
                        <a:pt x="20578" y="48598"/>
                        <a:pt x="20876" y="48503"/>
                      </a:cubicBezTo>
                      <a:cubicBezTo>
                        <a:pt x="21471" y="48301"/>
                        <a:pt x="22079" y="48098"/>
                        <a:pt x="22686" y="47896"/>
                      </a:cubicBezTo>
                      <a:cubicBezTo>
                        <a:pt x="22841" y="47848"/>
                        <a:pt x="22995" y="47789"/>
                        <a:pt x="23150" y="47741"/>
                      </a:cubicBezTo>
                      <a:cubicBezTo>
                        <a:pt x="23293" y="47681"/>
                        <a:pt x="23448" y="47622"/>
                        <a:pt x="23603" y="47562"/>
                      </a:cubicBezTo>
                      <a:cubicBezTo>
                        <a:pt x="23900" y="47455"/>
                        <a:pt x="24210" y="47336"/>
                        <a:pt x="24519" y="47217"/>
                      </a:cubicBezTo>
                      <a:cubicBezTo>
                        <a:pt x="25127" y="46979"/>
                        <a:pt x="25746" y="46753"/>
                        <a:pt x="26365" y="46515"/>
                      </a:cubicBezTo>
                      <a:cubicBezTo>
                        <a:pt x="26663" y="46372"/>
                        <a:pt x="26972" y="46229"/>
                        <a:pt x="27270" y="46086"/>
                      </a:cubicBezTo>
                      <a:cubicBezTo>
                        <a:pt x="27579" y="45955"/>
                        <a:pt x="27877" y="45800"/>
                        <a:pt x="28175" y="45646"/>
                      </a:cubicBezTo>
                      <a:cubicBezTo>
                        <a:pt x="29365" y="45038"/>
                        <a:pt x="30544" y="44372"/>
                        <a:pt x="31675" y="43645"/>
                      </a:cubicBezTo>
                      <a:cubicBezTo>
                        <a:pt x="32806" y="42919"/>
                        <a:pt x="33902" y="42145"/>
                        <a:pt x="34961" y="41347"/>
                      </a:cubicBezTo>
                      <a:cubicBezTo>
                        <a:pt x="36021" y="40538"/>
                        <a:pt x="37033" y="39704"/>
                        <a:pt x="38021" y="38859"/>
                      </a:cubicBezTo>
                      <a:cubicBezTo>
                        <a:pt x="39974" y="37168"/>
                        <a:pt x="41772" y="35430"/>
                        <a:pt x="43415" y="33763"/>
                      </a:cubicBezTo>
                      <a:cubicBezTo>
                        <a:pt x="45046" y="32108"/>
                        <a:pt x="46748" y="30286"/>
                        <a:pt x="48475" y="28381"/>
                      </a:cubicBezTo>
                      <a:cubicBezTo>
                        <a:pt x="50213" y="26488"/>
                        <a:pt x="51999" y="24524"/>
                        <a:pt x="53809" y="22595"/>
                      </a:cubicBezTo>
                      <a:cubicBezTo>
                        <a:pt x="54273" y="22107"/>
                        <a:pt x="54726" y="21631"/>
                        <a:pt x="55190" y="21154"/>
                      </a:cubicBezTo>
                      <a:cubicBezTo>
                        <a:pt x="55416" y="20916"/>
                        <a:pt x="55642" y="20678"/>
                        <a:pt x="55881" y="20452"/>
                      </a:cubicBezTo>
                      <a:lnTo>
                        <a:pt x="56226" y="20095"/>
                      </a:lnTo>
                      <a:lnTo>
                        <a:pt x="56583" y="19761"/>
                      </a:lnTo>
                      <a:cubicBezTo>
                        <a:pt x="57547" y="18857"/>
                        <a:pt x="58512" y="17952"/>
                        <a:pt x="59452" y="17071"/>
                      </a:cubicBezTo>
                      <a:cubicBezTo>
                        <a:pt x="59929" y="16618"/>
                        <a:pt x="60393" y="16178"/>
                        <a:pt x="60869" y="15749"/>
                      </a:cubicBezTo>
                      <a:cubicBezTo>
                        <a:pt x="61095" y="15523"/>
                        <a:pt x="61334" y="15308"/>
                        <a:pt x="61560" y="15094"/>
                      </a:cubicBezTo>
                      <a:cubicBezTo>
                        <a:pt x="61798" y="14880"/>
                        <a:pt x="62024" y="14666"/>
                        <a:pt x="62262" y="14451"/>
                      </a:cubicBezTo>
                      <a:cubicBezTo>
                        <a:pt x="63191" y="13606"/>
                        <a:pt x="64096" y="12784"/>
                        <a:pt x="64977" y="11987"/>
                      </a:cubicBezTo>
                      <a:cubicBezTo>
                        <a:pt x="72049" y="5581"/>
                        <a:pt x="77407" y="735"/>
                        <a:pt x="77407" y="735"/>
                      </a:cubicBezTo>
                      <a:cubicBezTo>
                        <a:pt x="77868" y="321"/>
                        <a:pt x="77898" y="0"/>
                        <a:pt x="7765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" name="Google Shape;63;p11"/>
                <p:cNvSpPr/>
                <p:nvPr/>
              </p:nvSpPr>
              <p:spPr>
                <a:xfrm rot="-1131582">
                  <a:off x="3441562" y="7628158"/>
                  <a:ext cx="485043" cy="660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05" h="2670" extrusionOk="0">
                      <a:moveTo>
                        <a:pt x="13901" y="0"/>
                      </a:moveTo>
                      <a:cubicBezTo>
                        <a:pt x="13437" y="0"/>
                        <a:pt x="12960" y="12"/>
                        <a:pt x="12472" y="24"/>
                      </a:cubicBezTo>
                      <a:cubicBezTo>
                        <a:pt x="12234" y="24"/>
                        <a:pt x="11996" y="36"/>
                        <a:pt x="11758" y="36"/>
                      </a:cubicBezTo>
                      <a:cubicBezTo>
                        <a:pt x="11639" y="48"/>
                        <a:pt x="11520" y="48"/>
                        <a:pt x="11401" y="48"/>
                      </a:cubicBezTo>
                      <a:cubicBezTo>
                        <a:pt x="11282" y="60"/>
                        <a:pt x="11163" y="72"/>
                        <a:pt x="11044" y="72"/>
                      </a:cubicBezTo>
                      <a:cubicBezTo>
                        <a:pt x="10579" y="107"/>
                        <a:pt x="10127" y="143"/>
                        <a:pt x="9710" y="179"/>
                      </a:cubicBezTo>
                      <a:cubicBezTo>
                        <a:pt x="9472" y="203"/>
                        <a:pt x="9222" y="226"/>
                        <a:pt x="8972" y="250"/>
                      </a:cubicBezTo>
                      <a:cubicBezTo>
                        <a:pt x="8722" y="286"/>
                        <a:pt x="8460" y="322"/>
                        <a:pt x="8198" y="357"/>
                      </a:cubicBezTo>
                      <a:cubicBezTo>
                        <a:pt x="7674" y="429"/>
                        <a:pt x="7138" y="500"/>
                        <a:pt x="6602" y="584"/>
                      </a:cubicBezTo>
                      <a:cubicBezTo>
                        <a:pt x="6067" y="679"/>
                        <a:pt x="5519" y="786"/>
                        <a:pt x="4995" y="881"/>
                      </a:cubicBezTo>
                      <a:cubicBezTo>
                        <a:pt x="4733" y="941"/>
                        <a:pt x="4471" y="988"/>
                        <a:pt x="4221" y="1036"/>
                      </a:cubicBezTo>
                      <a:cubicBezTo>
                        <a:pt x="3971" y="1096"/>
                        <a:pt x="3733" y="1155"/>
                        <a:pt x="3495" y="1215"/>
                      </a:cubicBezTo>
                      <a:cubicBezTo>
                        <a:pt x="3019" y="1334"/>
                        <a:pt x="2566" y="1441"/>
                        <a:pt x="2161" y="1536"/>
                      </a:cubicBezTo>
                      <a:cubicBezTo>
                        <a:pt x="1769" y="1655"/>
                        <a:pt x="1411" y="1762"/>
                        <a:pt x="1114" y="1846"/>
                      </a:cubicBezTo>
                      <a:cubicBezTo>
                        <a:pt x="530" y="2024"/>
                        <a:pt x="173" y="2131"/>
                        <a:pt x="173" y="2131"/>
                      </a:cubicBezTo>
                      <a:cubicBezTo>
                        <a:pt x="1" y="2200"/>
                        <a:pt x="117" y="2669"/>
                        <a:pt x="307" y="2669"/>
                      </a:cubicBezTo>
                      <a:cubicBezTo>
                        <a:pt x="314" y="2669"/>
                        <a:pt x="321" y="2668"/>
                        <a:pt x="328" y="2667"/>
                      </a:cubicBezTo>
                      <a:cubicBezTo>
                        <a:pt x="328" y="2667"/>
                        <a:pt x="685" y="2584"/>
                        <a:pt x="1280" y="2453"/>
                      </a:cubicBezTo>
                      <a:cubicBezTo>
                        <a:pt x="1578" y="2393"/>
                        <a:pt x="1923" y="2310"/>
                        <a:pt x="2328" y="2227"/>
                      </a:cubicBezTo>
                      <a:cubicBezTo>
                        <a:pt x="2733" y="2155"/>
                        <a:pt x="3173" y="2084"/>
                        <a:pt x="3650" y="2000"/>
                      </a:cubicBezTo>
                      <a:cubicBezTo>
                        <a:pt x="3888" y="1953"/>
                        <a:pt x="4126" y="1917"/>
                        <a:pt x="4376" y="1870"/>
                      </a:cubicBezTo>
                      <a:cubicBezTo>
                        <a:pt x="4626" y="1834"/>
                        <a:pt x="4888" y="1798"/>
                        <a:pt x="5150" y="1762"/>
                      </a:cubicBezTo>
                      <a:cubicBezTo>
                        <a:pt x="5674" y="1691"/>
                        <a:pt x="6210" y="1619"/>
                        <a:pt x="6733" y="1548"/>
                      </a:cubicBezTo>
                      <a:cubicBezTo>
                        <a:pt x="7269" y="1489"/>
                        <a:pt x="7805" y="1429"/>
                        <a:pt x="8317" y="1381"/>
                      </a:cubicBezTo>
                      <a:cubicBezTo>
                        <a:pt x="8579" y="1346"/>
                        <a:pt x="8829" y="1322"/>
                        <a:pt x="9079" y="1298"/>
                      </a:cubicBezTo>
                      <a:cubicBezTo>
                        <a:pt x="9329" y="1274"/>
                        <a:pt x="9567" y="1250"/>
                        <a:pt x="9805" y="1239"/>
                      </a:cubicBezTo>
                      <a:cubicBezTo>
                        <a:pt x="10222" y="1191"/>
                        <a:pt x="10663" y="1155"/>
                        <a:pt x="11127" y="1108"/>
                      </a:cubicBezTo>
                      <a:cubicBezTo>
                        <a:pt x="11234" y="1096"/>
                        <a:pt x="11353" y="1084"/>
                        <a:pt x="11460" y="1072"/>
                      </a:cubicBezTo>
                      <a:cubicBezTo>
                        <a:pt x="11579" y="1072"/>
                        <a:pt x="11698" y="1060"/>
                        <a:pt x="11817" y="1060"/>
                      </a:cubicBezTo>
                      <a:cubicBezTo>
                        <a:pt x="12056" y="1036"/>
                        <a:pt x="12282" y="1024"/>
                        <a:pt x="12520" y="1012"/>
                      </a:cubicBezTo>
                      <a:cubicBezTo>
                        <a:pt x="12996" y="977"/>
                        <a:pt x="13460" y="941"/>
                        <a:pt x="13925" y="917"/>
                      </a:cubicBezTo>
                      <a:cubicBezTo>
                        <a:pt x="14389" y="893"/>
                        <a:pt x="14842" y="881"/>
                        <a:pt x="15258" y="869"/>
                      </a:cubicBezTo>
                      <a:cubicBezTo>
                        <a:pt x="15830" y="838"/>
                        <a:pt x="16354" y="838"/>
                        <a:pt x="16802" y="838"/>
                      </a:cubicBezTo>
                      <a:lnTo>
                        <a:pt x="16802" y="838"/>
                      </a:lnTo>
                      <a:cubicBezTo>
                        <a:pt x="17026" y="838"/>
                        <a:pt x="17231" y="838"/>
                        <a:pt x="17413" y="834"/>
                      </a:cubicBezTo>
                      <a:cubicBezTo>
                        <a:pt x="17866" y="834"/>
                        <a:pt x="18189" y="834"/>
                        <a:pt x="18314" y="827"/>
                      </a:cubicBezTo>
                      <a:lnTo>
                        <a:pt x="18314" y="827"/>
                      </a:lnTo>
                      <a:cubicBezTo>
                        <a:pt x="18323" y="833"/>
                        <a:pt x="18333" y="839"/>
                        <a:pt x="18342" y="846"/>
                      </a:cubicBezTo>
                      <a:cubicBezTo>
                        <a:pt x="18378" y="858"/>
                        <a:pt x="18413" y="869"/>
                        <a:pt x="18449" y="881"/>
                      </a:cubicBezTo>
                      <a:cubicBezTo>
                        <a:pt x="18509" y="905"/>
                        <a:pt x="18556" y="917"/>
                        <a:pt x="18616" y="929"/>
                      </a:cubicBezTo>
                      <a:cubicBezTo>
                        <a:pt x="18711" y="953"/>
                        <a:pt x="18794" y="977"/>
                        <a:pt x="18866" y="988"/>
                      </a:cubicBezTo>
                      <a:cubicBezTo>
                        <a:pt x="19009" y="1012"/>
                        <a:pt x="19104" y="1024"/>
                        <a:pt x="19175" y="1036"/>
                      </a:cubicBezTo>
                      <a:cubicBezTo>
                        <a:pt x="19318" y="1060"/>
                        <a:pt x="19330" y="1060"/>
                        <a:pt x="19330" y="1060"/>
                      </a:cubicBezTo>
                      <a:cubicBezTo>
                        <a:pt x="19533" y="1060"/>
                        <a:pt x="19604" y="607"/>
                        <a:pt x="19414" y="524"/>
                      </a:cubicBezTo>
                      <a:cubicBezTo>
                        <a:pt x="19414" y="524"/>
                        <a:pt x="19402" y="524"/>
                        <a:pt x="19271" y="500"/>
                      </a:cubicBezTo>
                      <a:cubicBezTo>
                        <a:pt x="19199" y="488"/>
                        <a:pt x="19104" y="465"/>
                        <a:pt x="18973" y="441"/>
                      </a:cubicBezTo>
                      <a:cubicBezTo>
                        <a:pt x="18914" y="429"/>
                        <a:pt x="18830" y="417"/>
                        <a:pt x="18759" y="393"/>
                      </a:cubicBezTo>
                      <a:cubicBezTo>
                        <a:pt x="18723" y="381"/>
                        <a:pt x="18675" y="369"/>
                        <a:pt x="18640" y="357"/>
                      </a:cubicBezTo>
                      <a:cubicBezTo>
                        <a:pt x="18616" y="346"/>
                        <a:pt x="18604" y="334"/>
                        <a:pt x="18580" y="334"/>
                      </a:cubicBezTo>
                      <a:cubicBezTo>
                        <a:pt x="18568" y="322"/>
                        <a:pt x="18556" y="322"/>
                        <a:pt x="18544" y="310"/>
                      </a:cubicBezTo>
                      <a:lnTo>
                        <a:pt x="18449" y="274"/>
                      </a:lnTo>
                      <a:lnTo>
                        <a:pt x="18402" y="262"/>
                      </a:lnTo>
                      <a:cubicBezTo>
                        <a:pt x="18354" y="250"/>
                        <a:pt x="18009" y="215"/>
                        <a:pt x="17449" y="167"/>
                      </a:cubicBezTo>
                      <a:cubicBezTo>
                        <a:pt x="16889" y="119"/>
                        <a:pt x="16127" y="36"/>
                        <a:pt x="15258" y="36"/>
                      </a:cubicBezTo>
                      <a:cubicBezTo>
                        <a:pt x="14830" y="24"/>
                        <a:pt x="14377" y="12"/>
                        <a:pt x="1390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64;p11"/>
                <p:cNvSpPr/>
                <p:nvPr/>
              </p:nvSpPr>
              <p:spPr>
                <a:xfrm rot="-1131582">
                  <a:off x="3621630" y="6827655"/>
                  <a:ext cx="184071" cy="4042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0" h="16339" extrusionOk="0">
                      <a:moveTo>
                        <a:pt x="7065" y="0"/>
                      </a:moveTo>
                      <a:cubicBezTo>
                        <a:pt x="6996" y="0"/>
                        <a:pt x="6934" y="18"/>
                        <a:pt x="6902" y="61"/>
                      </a:cubicBezTo>
                      <a:cubicBezTo>
                        <a:pt x="6902" y="61"/>
                        <a:pt x="6771" y="370"/>
                        <a:pt x="6569" y="870"/>
                      </a:cubicBezTo>
                      <a:cubicBezTo>
                        <a:pt x="6367" y="1406"/>
                        <a:pt x="6081" y="2097"/>
                        <a:pt x="5759" y="2930"/>
                      </a:cubicBezTo>
                      <a:cubicBezTo>
                        <a:pt x="5140" y="4573"/>
                        <a:pt x="4378" y="6609"/>
                        <a:pt x="3771" y="8205"/>
                      </a:cubicBezTo>
                      <a:cubicBezTo>
                        <a:pt x="3473" y="9002"/>
                        <a:pt x="3128" y="9895"/>
                        <a:pt x="2759" y="10788"/>
                      </a:cubicBezTo>
                      <a:cubicBezTo>
                        <a:pt x="2378" y="11681"/>
                        <a:pt x="1973" y="12562"/>
                        <a:pt x="1580" y="13336"/>
                      </a:cubicBezTo>
                      <a:cubicBezTo>
                        <a:pt x="1378" y="13717"/>
                        <a:pt x="1187" y="14086"/>
                        <a:pt x="1009" y="14408"/>
                      </a:cubicBezTo>
                      <a:cubicBezTo>
                        <a:pt x="830" y="14717"/>
                        <a:pt x="663" y="15003"/>
                        <a:pt x="533" y="15241"/>
                      </a:cubicBezTo>
                      <a:cubicBezTo>
                        <a:pt x="247" y="15706"/>
                        <a:pt x="68" y="15991"/>
                        <a:pt x="68" y="15991"/>
                      </a:cubicBezTo>
                      <a:cubicBezTo>
                        <a:pt x="0" y="16117"/>
                        <a:pt x="265" y="16339"/>
                        <a:pt x="429" y="16339"/>
                      </a:cubicBezTo>
                      <a:cubicBezTo>
                        <a:pt x="466" y="16339"/>
                        <a:pt x="499" y="16327"/>
                        <a:pt x="521" y="16301"/>
                      </a:cubicBezTo>
                      <a:cubicBezTo>
                        <a:pt x="521" y="16301"/>
                        <a:pt x="723" y="16027"/>
                        <a:pt x="1056" y="15587"/>
                      </a:cubicBezTo>
                      <a:cubicBezTo>
                        <a:pt x="1211" y="15360"/>
                        <a:pt x="1402" y="15086"/>
                        <a:pt x="1616" y="14765"/>
                      </a:cubicBezTo>
                      <a:cubicBezTo>
                        <a:pt x="1818" y="14455"/>
                        <a:pt x="2045" y="14098"/>
                        <a:pt x="2283" y="13729"/>
                      </a:cubicBezTo>
                      <a:cubicBezTo>
                        <a:pt x="2735" y="12955"/>
                        <a:pt x="3211" y="12086"/>
                        <a:pt x="3640" y="11193"/>
                      </a:cubicBezTo>
                      <a:cubicBezTo>
                        <a:pt x="4069" y="10288"/>
                        <a:pt x="4462" y="9383"/>
                        <a:pt x="4759" y="8574"/>
                      </a:cubicBezTo>
                      <a:cubicBezTo>
                        <a:pt x="5378" y="6966"/>
                        <a:pt x="6009" y="4871"/>
                        <a:pt x="6521" y="3192"/>
                      </a:cubicBezTo>
                      <a:cubicBezTo>
                        <a:pt x="7033" y="1501"/>
                        <a:pt x="7414" y="227"/>
                        <a:pt x="7414" y="227"/>
                      </a:cubicBezTo>
                      <a:cubicBezTo>
                        <a:pt x="7439" y="102"/>
                        <a:pt x="7229" y="0"/>
                        <a:pt x="706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5" name="Google Shape;65;p11"/>
            <p:cNvGrpSpPr/>
            <p:nvPr/>
          </p:nvGrpSpPr>
          <p:grpSpPr>
            <a:xfrm>
              <a:off x="698956" y="6526827"/>
              <a:ext cx="761443" cy="1254173"/>
              <a:chOff x="1668617" y="5683195"/>
              <a:chExt cx="1743230" cy="2871275"/>
            </a:xfrm>
          </p:grpSpPr>
          <p:sp>
            <p:nvSpPr>
              <p:cNvPr id="66" name="Google Shape;66;p11"/>
              <p:cNvSpPr/>
              <p:nvPr/>
            </p:nvSpPr>
            <p:spPr>
              <a:xfrm>
                <a:off x="1668617" y="5683195"/>
                <a:ext cx="1729969" cy="2242458"/>
              </a:xfrm>
              <a:custGeom>
                <a:avLst/>
                <a:gdLst/>
                <a:ahLst/>
                <a:cxnLst/>
                <a:rect l="l" t="t" r="r" b="b"/>
                <a:pathLst>
                  <a:path w="69926" h="90641" extrusionOk="0">
                    <a:moveTo>
                      <a:pt x="18523" y="0"/>
                    </a:moveTo>
                    <a:cubicBezTo>
                      <a:pt x="16491" y="0"/>
                      <a:pt x="14474" y="212"/>
                      <a:pt x="12514" y="681"/>
                    </a:cubicBezTo>
                    <a:cubicBezTo>
                      <a:pt x="8025" y="1752"/>
                      <a:pt x="3239" y="4252"/>
                      <a:pt x="1334" y="8503"/>
                    </a:cubicBezTo>
                    <a:cubicBezTo>
                      <a:pt x="1274" y="8562"/>
                      <a:pt x="1227" y="8610"/>
                      <a:pt x="1167" y="8670"/>
                    </a:cubicBezTo>
                    <a:cubicBezTo>
                      <a:pt x="762" y="8991"/>
                      <a:pt x="715" y="9455"/>
                      <a:pt x="858" y="9836"/>
                    </a:cubicBezTo>
                    <a:cubicBezTo>
                      <a:pt x="703" y="10384"/>
                      <a:pt x="596" y="10944"/>
                      <a:pt x="536" y="11551"/>
                    </a:cubicBezTo>
                    <a:cubicBezTo>
                      <a:pt x="0" y="16968"/>
                      <a:pt x="3263" y="22302"/>
                      <a:pt x="6311" y="26505"/>
                    </a:cubicBezTo>
                    <a:cubicBezTo>
                      <a:pt x="13490" y="36399"/>
                      <a:pt x="23503" y="43602"/>
                      <a:pt x="32862" y="51258"/>
                    </a:cubicBezTo>
                    <a:cubicBezTo>
                      <a:pt x="42625" y="59271"/>
                      <a:pt x="49923" y="67689"/>
                      <a:pt x="56198" y="78619"/>
                    </a:cubicBezTo>
                    <a:cubicBezTo>
                      <a:pt x="57321" y="80578"/>
                      <a:pt x="62210" y="90640"/>
                      <a:pt x="65877" y="90640"/>
                    </a:cubicBezTo>
                    <a:cubicBezTo>
                      <a:pt x="66176" y="90640"/>
                      <a:pt x="66467" y="90573"/>
                      <a:pt x="66747" y="90430"/>
                    </a:cubicBezTo>
                    <a:cubicBezTo>
                      <a:pt x="69926" y="88810"/>
                      <a:pt x="69759" y="78154"/>
                      <a:pt x="69795" y="74952"/>
                    </a:cubicBezTo>
                    <a:cubicBezTo>
                      <a:pt x="69842" y="69999"/>
                      <a:pt x="69247" y="64998"/>
                      <a:pt x="68342" y="60104"/>
                    </a:cubicBezTo>
                    <a:cubicBezTo>
                      <a:pt x="68080" y="58676"/>
                      <a:pt x="67794" y="57271"/>
                      <a:pt x="67497" y="55866"/>
                    </a:cubicBezTo>
                    <a:cubicBezTo>
                      <a:pt x="65187" y="45305"/>
                      <a:pt x="61413" y="34423"/>
                      <a:pt x="56007" y="25029"/>
                    </a:cubicBezTo>
                    <a:cubicBezTo>
                      <a:pt x="51007" y="16349"/>
                      <a:pt x="43982" y="8039"/>
                      <a:pt x="34683" y="3824"/>
                    </a:cubicBezTo>
                    <a:cubicBezTo>
                      <a:pt x="29749" y="1583"/>
                      <a:pt x="24080" y="0"/>
                      <a:pt x="185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7" name="Google Shape;67;p11"/>
              <p:cNvGrpSpPr/>
              <p:nvPr/>
            </p:nvGrpSpPr>
            <p:grpSpPr>
              <a:xfrm>
                <a:off x="2252110" y="6027996"/>
                <a:ext cx="1159737" cy="2526474"/>
                <a:chOff x="2252110" y="6027996"/>
                <a:chExt cx="1159737" cy="2526474"/>
              </a:xfrm>
            </p:grpSpPr>
            <p:sp>
              <p:nvSpPr>
                <p:cNvPr id="68" name="Google Shape;68;p11"/>
                <p:cNvSpPr/>
                <p:nvPr/>
              </p:nvSpPr>
              <p:spPr>
                <a:xfrm>
                  <a:off x="2252110" y="6027996"/>
                  <a:ext cx="1159737" cy="2526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77" h="102121" extrusionOk="0">
                      <a:moveTo>
                        <a:pt x="249" y="0"/>
                      </a:moveTo>
                      <a:cubicBezTo>
                        <a:pt x="0" y="0"/>
                        <a:pt x="69" y="331"/>
                        <a:pt x="644" y="817"/>
                      </a:cubicBezTo>
                      <a:cubicBezTo>
                        <a:pt x="644" y="817"/>
                        <a:pt x="1049" y="1162"/>
                        <a:pt x="1799" y="1805"/>
                      </a:cubicBezTo>
                      <a:cubicBezTo>
                        <a:pt x="2180" y="2114"/>
                        <a:pt x="2633" y="2519"/>
                        <a:pt x="3157" y="2984"/>
                      </a:cubicBezTo>
                      <a:cubicBezTo>
                        <a:pt x="3419" y="3222"/>
                        <a:pt x="3704" y="3472"/>
                        <a:pt x="4002" y="3746"/>
                      </a:cubicBezTo>
                      <a:cubicBezTo>
                        <a:pt x="4300" y="4008"/>
                        <a:pt x="4609" y="4305"/>
                        <a:pt x="4943" y="4603"/>
                      </a:cubicBezTo>
                      <a:cubicBezTo>
                        <a:pt x="6264" y="5805"/>
                        <a:pt x="7788" y="7317"/>
                        <a:pt x="9467" y="9032"/>
                      </a:cubicBezTo>
                      <a:cubicBezTo>
                        <a:pt x="11134" y="10770"/>
                        <a:pt x="12932" y="12747"/>
                        <a:pt x="14765" y="14926"/>
                      </a:cubicBezTo>
                      <a:cubicBezTo>
                        <a:pt x="18409" y="19295"/>
                        <a:pt x="22100" y="24522"/>
                        <a:pt x="25231" y="30035"/>
                      </a:cubicBezTo>
                      <a:cubicBezTo>
                        <a:pt x="26791" y="32785"/>
                        <a:pt x="28219" y="35619"/>
                        <a:pt x="29529" y="38381"/>
                      </a:cubicBezTo>
                      <a:cubicBezTo>
                        <a:pt x="29696" y="38726"/>
                        <a:pt x="29862" y="39071"/>
                        <a:pt x="30029" y="39405"/>
                      </a:cubicBezTo>
                      <a:cubicBezTo>
                        <a:pt x="30184" y="39750"/>
                        <a:pt x="30339" y="40095"/>
                        <a:pt x="30505" y="40441"/>
                      </a:cubicBezTo>
                      <a:cubicBezTo>
                        <a:pt x="30815" y="41131"/>
                        <a:pt x="31124" y="41798"/>
                        <a:pt x="31422" y="42477"/>
                      </a:cubicBezTo>
                      <a:cubicBezTo>
                        <a:pt x="31720" y="43143"/>
                        <a:pt x="32006" y="43810"/>
                        <a:pt x="32291" y="44465"/>
                      </a:cubicBezTo>
                      <a:cubicBezTo>
                        <a:pt x="32363" y="44632"/>
                        <a:pt x="32434" y="44798"/>
                        <a:pt x="32506" y="44953"/>
                      </a:cubicBezTo>
                      <a:cubicBezTo>
                        <a:pt x="32577" y="45120"/>
                        <a:pt x="32637" y="45286"/>
                        <a:pt x="32708" y="45453"/>
                      </a:cubicBezTo>
                      <a:cubicBezTo>
                        <a:pt x="32839" y="45775"/>
                        <a:pt x="32970" y="46096"/>
                        <a:pt x="33113" y="46418"/>
                      </a:cubicBezTo>
                      <a:cubicBezTo>
                        <a:pt x="33649" y="47691"/>
                        <a:pt x="34161" y="49025"/>
                        <a:pt x="34708" y="50394"/>
                      </a:cubicBezTo>
                      <a:cubicBezTo>
                        <a:pt x="34970" y="51085"/>
                        <a:pt x="35232" y="51787"/>
                        <a:pt x="35494" y="52490"/>
                      </a:cubicBezTo>
                      <a:cubicBezTo>
                        <a:pt x="35625" y="52835"/>
                        <a:pt x="35768" y="53192"/>
                        <a:pt x="35899" y="53549"/>
                      </a:cubicBezTo>
                      <a:cubicBezTo>
                        <a:pt x="36018" y="53907"/>
                        <a:pt x="36149" y="54264"/>
                        <a:pt x="36280" y="54621"/>
                      </a:cubicBezTo>
                      <a:cubicBezTo>
                        <a:pt x="36411" y="54990"/>
                        <a:pt x="36542" y="55347"/>
                        <a:pt x="36661" y="55716"/>
                      </a:cubicBezTo>
                      <a:cubicBezTo>
                        <a:pt x="36732" y="55895"/>
                        <a:pt x="36792" y="56073"/>
                        <a:pt x="36863" y="56252"/>
                      </a:cubicBezTo>
                      <a:cubicBezTo>
                        <a:pt x="36923" y="56443"/>
                        <a:pt x="36982" y="56621"/>
                        <a:pt x="37054" y="56812"/>
                      </a:cubicBezTo>
                      <a:cubicBezTo>
                        <a:pt x="37304" y="57550"/>
                        <a:pt x="37554" y="58288"/>
                        <a:pt x="37804" y="59026"/>
                      </a:cubicBezTo>
                      <a:cubicBezTo>
                        <a:pt x="38280" y="60526"/>
                        <a:pt x="38780" y="62027"/>
                        <a:pt x="39233" y="63551"/>
                      </a:cubicBezTo>
                      <a:cubicBezTo>
                        <a:pt x="39697" y="65075"/>
                        <a:pt x="40126" y="66599"/>
                        <a:pt x="40554" y="68123"/>
                      </a:cubicBezTo>
                      <a:cubicBezTo>
                        <a:pt x="40769" y="68885"/>
                        <a:pt x="40971" y="69647"/>
                        <a:pt x="41173" y="70409"/>
                      </a:cubicBezTo>
                      <a:cubicBezTo>
                        <a:pt x="41376" y="71159"/>
                        <a:pt x="41566" y="71921"/>
                        <a:pt x="41757" y="72671"/>
                      </a:cubicBezTo>
                      <a:cubicBezTo>
                        <a:pt x="41852" y="73052"/>
                        <a:pt x="41947" y="73421"/>
                        <a:pt x="42043" y="73802"/>
                      </a:cubicBezTo>
                      <a:cubicBezTo>
                        <a:pt x="42126" y="74171"/>
                        <a:pt x="42221" y="74540"/>
                        <a:pt x="42304" y="74921"/>
                      </a:cubicBezTo>
                      <a:cubicBezTo>
                        <a:pt x="42388" y="75290"/>
                        <a:pt x="42483" y="75659"/>
                        <a:pt x="42566" y="76028"/>
                      </a:cubicBezTo>
                      <a:cubicBezTo>
                        <a:pt x="42650" y="76397"/>
                        <a:pt x="42745" y="76766"/>
                        <a:pt x="42816" y="77124"/>
                      </a:cubicBezTo>
                      <a:cubicBezTo>
                        <a:pt x="43126" y="78588"/>
                        <a:pt x="43436" y="80029"/>
                        <a:pt x="43686" y="81422"/>
                      </a:cubicBezTo>
                      <a:cubicBezTo>
                        <a:pt x="44733" y="87018"/>
                        <a:pt x="45341" y="91995"/>
                        <a:pt x="45722" y="95554"/>
                      </a:cubicBezTo>
                      <a:cubicBezTo>
                        <a:pt x="45817" y="96447"/>
                        <a:pt x="45900" y="97257"/>
                        <a:pt x="45972" y="97960"/>
                      </a:cubicBezTo>
                      <a:cubicBezTo>
                        <a:pt x="46055" y="98650"/>
                        <a:pt x="46114" y="99257"/>
                        <a:pt x="46150" y="99745"/>
                      </a:cubicBezTo>
                      <a:cubicBezTo>
                        <a:pt x="46245" y="100734"/>
                        <a:pt x="46305" y="101269"/>
                        <a:pt x="46305" y="101269"/>
                      </a:cubicBezTo>
                      <a:cubicBezTo>
                        <a:pt x="46369" y="101838"/>
                        <a:pt x="46515" y="102121"/>
                        <a:pt x="46640" y="102121"/>
                      </a:cubicBezTo>
                      <a:cubicBezTo>
                        <a:pt x="46769" y="102121"/>
                        <a:pt x="46877" y="101820"/>
                        <a:pt x="46853" y="101222"/>
                      </a:cubicBezTo>
                      <a:cubicBezTo>
                        <a:pt x="46853" y="101222"/>
                        <a:pt x="46805" y="100686"/>
                        <a:pt x="46734" y="99698"/>
                      </a:cubicBezTo>
                      <a:cubicBezTo>
                        <a:pt x="46686" y="99210"/>
                        <a:pt x="46638" y="98602"/>
                        <a:pt x="46579" y="97900"/>
                      </a:cubicBezTo>
                      <a:cubicBezTo>
                        <a:pt x="46507" y="97198"/>
                        <a:pt x="46436" y="96388"/>
                        <a:pt x="46353" y="95495"/>
                      </a:cubicBezTo>
                      <a:cubicBezTo>
                        <a:pt x="46007" y="91923"/>
                        <a:pt x="45472" y="86922"/>
                        <a:pt x="44483" y="81279"/>
                      </a:cubicBezTo>
                      <a:cubicBezTo>
                        <a:pt x="44245" y="79874"/>
                        <a:pt x="43948" y="78421"/>
                        <a:pt x="43650" y="76945"/>
                      </a:cubicBezTo>
                      <a:cubicBezTo>
                        <a:pt x="43590" y="76576"/>
                        <a:pt x="43495" y="76207"/>
                        <a:pt x="43412" y="75838"/>
                      </a:cubicBezTo>
                      <a:cubicBezTo>
                        <a:pt x="43328" y="75469"/>
                        <a:pt x="43245" y="75088"/>
                        <a:pt x="43162" y="74719"/>
                      </a:cubicBezTo>
                      <a:cubicBezTo>
                        <a:pt x="43078" y="74338"/>
                        <a:pt x="42995" y="73969"/>
                        <a:pt x="42912" y="73588"/>
                      </a:cubicBezTo>
                      <a:cubicBezTo>
                        <a:pt x="42816" y="73218"/>
                        <a:pt x="42721" y="72837"/>
                        <a:pt x="42626" y="72456"/>
                      </a:cubicBezTo>
                      <a:cubicBezTo>
                        <a:pt x="42447" y="71694"/>
                        <a:pt x="42269" y="70932"/>
                        <a:pt x="42066" y="70170"/>
                      </a:cubicBezTo>
                      <a:cubicBezTo>
                        <a:pt x="41876" y="69408"/>
                        <a:pt x="41673" y="68646"/>
                        <a:pt x="41471" y="67873"/>
                      </a:cubicBezTo>
                      <a:cubicBezTo>
                        <a:pt x="41054" y="66337"/>
                        <a:pt x="40638" y="64801"/>
                        <a:pt x="40173" y="63265"/>
                      </a:cubicBezTo>
                      <a:cubicBezTo>
                        <a:pt x="39733" y="61741"/>
                        <a:pt x="39245" y="60217"/>
                        <a:pt x="38768" y="58717"/>
                      </a:cubicBezTo>
                      <a:cubicBezTo>
                        <a:pt x="38518" y="57967"/>
                        <a:pt x="38268" y="57216"/>
                        <a:pt x="38030" y="56478"/>
                      </a:cubicBezTo>
                      <a:cubicBezTo>
                        <a:pt x="37971" y="56288"/>
                        <a:pt x="37899" y="56109"/>
                        <a:pt x="37840" y="55919"/>
                      </a:cubicBezTo>
                      <a:cubicBezTo>
                        <a:pt x="37780" y="55740"/>
                        <a:pt x="37709" y="55550"/>
                        <a:pt x="37649" y="55371"/>
                      </a:cubicBezTo>
                      <a:cubicBezTo>
                        <a:pt x="37518" y="55002"/>
                        <a:pt x="37387" y="54633"/>
                        <a:pt x="37268" y="54276"/>
                      </a:cubicBezTo>
                      <a:cubicBezTo>
                        <a:pt x="37137" y="53907"/>
                        <a:pt x="37006" y="53549"/>
                        <a:pt x="36887" y="53192"/>
                      </a:cubicBezTo>
                      <a:cubicBezTo>
                        <a:pt x="36756" y="52823"/>
                        <a:pt x="36613" y="52478"/>
                        <a:pt x="36482" y="52121"/>
                      </a:cubicBezTo>
                      <a:cubicBezTo>
                        <a:pt x="36220" y="51406"/>
                        <a:pt x="35970" y="50704"/>
                        <a:pt x="35696" y="50013"/>
                      </a:cubicBezTo>
                      <a:cubicBezTo>
                        <a:pt x="35161" y="48644"/>
                        <a:pt x="34637" y="47287"/>
                        <a:pt x="34101" y="46013"/>
                      </a:cubicBezTo>
                      <a:cubicBezTo>
                        <a:pt x="33958" y="45679"/>
                        <a:pt x="33827" y="45358"/>
                        <a:pt x="33696" y="45036"/>
                      </a:cubicBezTo>
                      <a:cubicBezTo>
                        <a:pt x="33625" y="44870"/>
                        <a:pt x="33553" y="44703"/>
                        <a:pt x="33482" y="44536"/>
                      </a:cubicBezTo>
                      <a:cubicBezTo>
                        <a:pt x="33410" y="44382"/>
                        <a:pt x="33339" y="44215"/>
                        <a:pt x="33268" y="44048"/>
                      </a:cubicBezTo>
                      <a:cubicBezTo>
                        <a:pt x="32982" y="43393"/>
                        <a:pt x="32696" y="42715"/>
                        <a:pt x="32398" y="42036"/>
                      </a:cubicBezTo>
                      <a:cubicBezTo>
                        <a:pt x="32089" y="41369"/>
                        <a:pt x="31779" y="40691"/>
                        <a:pt x="31458" y="40000"/>
                      </a:cubicBezTo>
                      <a:cubicBezTo>
                        <a:pt x="31303" y="39655"/>
                        <a:pt x="31136" y="39309"/>
                        <a:pt x="30982" y="38964"/>
                      </a:cubicBezTo>
                      <a:cubicBezTo>
                        <a:pt x="30815" y="38619"/>
                        <a:pt x="30648" y="38274"/>
                        <a:pt x="30482" y="37928"/>
                      </a:cubicBezTo>
                      <a:cubicBezTo>
                        <a:pt x="29136" y="35142"/>
                        <a:pt x="27684" y="32309"/>
                        <a:pt x="26088" y="29546"/>
                      </a:cubicBezTo>
                      <a:cubicBezTo>
                        <a:pt x="22885" y="23998"/>
                        <a:pt x="19111" y="18759"/>
                        <a:pt x="15384" y="14414"/>
                      </a:cubicBezTo>
                      <a:cubicBezTo>
                        <a:pt x="13515" y="12235"/>
                        <a:pt x="11682" y="10258"/>
                        <a:pt x="9979" y="8532"/>
                      </a:cubicBezTo>
                      <a:cubicBezTo>
                        <a:pt x="8264" y="6829"/>
                        <a:pt x="6705" y="5329"/>
                        <a:pt x="5359" y="4139"/>
                      </a:cubicBezTo>
                      <a:cubicBezTo>
                        <a:pt x="5026" y="3841"/>
                        <a:pt x="4716" y="3555"/>
                        <a:pt x="4419" y="3281"/>
                      </a:cubicBezTo>
                      <a:cubicBezTo>
                        <a:pt x="4109" y="3019"/>
                        <a:pt x="3823" y="2769"/>
                        <a:pt x="3550" y="2543"/>
                      </a:cubicBezTo>
                      <a:cubicBezTo>
                        <a:pt x="3014" y="2079"/>
                        <a:pt x="2561" y="1674"/>
                        <a:pt x="2180" y="1364"/>
                      </a:cubicBezTo>
                      <a:cubicBezTo>
                        <a:pt x="1406" y="733"/>
                        <a:pt x="990" y="388"/>
                        <a:pt x="990" y="388"/>
                      </a:cubicBezTo>
                      <a:cubicBezTo>
                        <a:pt x="657" y="117"/>
                        <a:pt x="397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69;p11"/>
                <p:cNvSpPr/>
                <p:nvPr/>
              </p:nvSpPr>
              <p:spPr>
                <a:xfrm>
                  <a:off x="3112839" y="6709262"/>
                  <a:ext cx="58980" cy="6633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4" h="26811" extrusionOk="0">
                      <a:moveTo>
                        <a:pt x="289" y="0"/>
                      </a:moveTo>
                      <a:cubicBezTo>
                        <a:pt x="158" y="0"/>
                        <a:pt x="25" y="72"/>
                        <a:pt x="1" y="212"/>
                      </a:cubicBezTo>
                      <a:cubicBezTo>
                        <a:pt x="1" y="212"/>
                        <a:pt x="1" y="724"/>
                        <a:pt x="13" y="1557"/>
                      </a:cubicBezTo>
                      <a:cubicBezTo>
                        <a:pt x="13" y="2390"/>
                        <a:pt x="24" y="3557"/>
                        <a:pt x="48" y="4891"/>
                      </a:cubicBezTo>
                      <a:cubicBezTo>
                        <a:pt x="84" y="7558"/>
                        <a:pt x="179" y="10868"/>
                        <a:pt x="322" y="13463"/>
                      </a:cubicBezTo>
                      <a:cubicBezTo>
                        <a:pt x="501" y="16047"/>
                        <a:pt x="798" y="19357"/>
                        <a:pt x="1156" y="22000"/>
                      </a:cubicBezTo>
                      <a:cubicBezTo>
                        <a:pt x="1239" y="22667"/>
                        <a:pt x="1310" y="23286"/>
                        <a:pt x="1394" y="23845"/>
                      </a:cubicBezTo>
                      <a:cubicBezTo>
                        <a:pt x="1477" y="24405"/>
                        <a:pt x="1560" y="24893"/>
                        <a:pt x="1620" y="25310"/>
                      </a:cubicBezTo>
                      <a:cubicBezTo>
                        <a:pt x="1751" y="26143"/>
                        <a:pt x="1822" y="26643"/>
                        <a:pt x="1822" y="26643"/>
                      </a:cubicBezTo>
                      <a:cubicBezTo>
                        <a:pt x="1848" y="26757"/>
                        <a:pt x="1960" y="26811"/>
                        <a:pt x="2076" y="26811"/>
                      </a:cubicBezTo>
                      <a:cubicBezTo>
                        <a:pt x="2226" y="26811"/>
                        <a:pt x="2383" y="26721"/>
                        <a:pt x="2370" y="26560"/>
                      </a:cubicBezTo>
                      <a:cubicBezTo>
                        <a:pt x="2370" y="26560"/>
                        <a:pt x="2322" y="26060"/>
                        <a:pt x="2251" y="25238"/>
                      </a:cubicBezTo>
                      <a:cubicBezTo>
                        <a:pt x="2203" y="24822"/>
                        <a:pt x="2156" y="24322"/>
                        <a:pt x="2108" y="23762"/>
                      </a:cubicBezTo>
                      <a:cubicBezTo>
                        <a:pt x="2048" y="23202"/>
                        <a:pt x="2013" y="22583"/>
                        <a:pt x="1953" y="21917"/>
                      </a:cubicBezTo>
                      <a:cubicBezTo>
                        <a:pt x="1727" y="19273"/>
                        <a:pt x="1560" y="15975"/>
                        <a:pt x="1394" y="13392"/>
                      </a:cubicBezTo>
                      <a:cubicBezTo>
                        <a:pt x="1072" y="8224"/>
                        <a:pt x="560" y="200"/>
                        <a:pt x="560" y="200"/>
                      </a:cubicBezTo>
                      <a:cubicBezTo>
                        <a:pt x="537" y="66"/>
                        <a:pt x="414" y="0"/>
                        <a:pt x="28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" name="Google Shape;70;p11"/>
                <p:cNvSpPr/>
                <p:nvPr/>
              </p:nvSpPr>
              <p:spPr>
                <a:xfrm>
                  <a:off x="2447432" y="6696496"/>
                  <a:ext cx="526393" cy="2336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7" h="9445" extrusionOk="0">
                      <a:moveTo>
                        <a:pt x="1569" y="0"/>
                      </a:moveTo>
                      <a:cubicBezTo>
                        <a:pt x="1521" y="0"/>
                        <a:pt x="1475" y="1"/>
                        <a:pt x="1429" y="1"/>
                      </a:cubicBezTo>
                      <a:cubicBezTo>
                        <a:pt x="1239" y="1"/>
                        <a:pt x="1072" y="13"/>
                        <a:pt x="929" y="25"/>
                      </a:cubicBezTo>
                      <a:cubicBezTo>
                        <a:pt x="786" y="25"/>
                        <a:pt x="655" y="37"/>
                        <a:pt x="560" y="49"/>
                      </a:cubicBezTo>
                      <a:cubicBezTo>
                        <a:pt x="358" y="61"/>
                        <a:pt x="239" y="73"/>
                        <a:pt x="239" y="73"/>
                      </a:cubicBezTo>
                      <a:cubicBezTo>
                        <a:pt x="0" y="132"/>
                        <a:pt x="48" y="585"/>
                        <a:pt x="286" y="632"/>
                      </a:cubicBezTo>
                      <a:cubicBezTo>
                        <a:pt x="286" y="632"/>
                        <a:pt x="393" y="620"/>
                        <a:pt x="584" y="620"/>
                      </a:cubicBezTo>
                      <a:cubicBezTo>
                        <a:pt x="616" y="616"/>
                        <a:pt x="650" y="615"/>
                        <a:pt x="687" y="615"/>
                      </a:cubicBezTo>
                      <a:cubicBezTo>
                        <a:pt x="761" y="615"/>
                        <a:pt x="846" y="620"/>
                        <a:pt x="941" y="620"/>
                      </a:cubicBezTo>
                      <a:cubicBezTo>
                        <a:pt x="1084" y="620"/>
                        <a:pt x="1239" y="620"/>
                        <a:pt x="1417" y="632"/>
                      </a:cubicBezTo>
                      <a:cubicBezTo>
                        <a:pt x="2120" y="668"/>
                        <a:pt x="3096" y="811"/>
                        <a:pt x="4191" y="1085"/>
                      </a:cubicBezTo>
                      <a:cubicBezTo>
                        <a:pt x="5287" y="1347"/>
                        <a:pt x="6489" y="1751"/>
                        <a:pt x="7668" y="2216"/>
                      </a:cubicBezTo>
                      <a:cubicBezTo>
                        <a:pt x="8847" y="2680"/>
                        <a:pt x="9990" y="3216"/>
                        <a:pt x="10990" y="3692"/>
                      </a:cubicBezTo>
                      <a:cubicBezTo>
                        <a:pt x="12978" y="4657"/>
                        <a:pt x="15479" y="6014"/>
                        <a:pt x="17419" y="7228"/>
                      </a:cubicBezTo>
                      <a:cubicBezTo>
                        <a:pt x="19372" y="8419"/>
                        <a:pt x="20789" y="9419"/>
                        <a:pt x="20789" y="9419"/>
                      </a:cubicBezTo>
                      <a:cubicBezTo>
                        <a:pt x="20814" y="9436"/>
                        <a:pt x="20841" y="9444"/>
                        <a:pt x="20870" y="9444"/>
                      </a:cubicBezTo>
                      <a:cubicBezTo>
                        <a:pt x="21056" y="9444"/>
                        <a:pt x="21277" y="9113"/>
                        <a:pt x="21122" y="8979"/>
                      </a:cubicBezTo>
                      <a:cubicBezTo>
                        <a:pt x="21122" y="8979"/>
                        <a:pt x="19765" y="7859"/>
                        <a:pt x="17860" y="6550"/>
                      </a:cubicBezTo>
                      <a:cubicBezTo>
                        <a:pt x="16907" y="5883"/>
                        <a:pt x="15824" y="5169"/>
                        <a:pt x="14717" y="4514"/>
                      </a:cubicBezTo>
                      <a:cubicBezTo>
                        <a:pt x="13597" y="3847"/>
                        <a:pt x="12466" y="3228"/>
                        <a:pt x="11454" y="2728"/>
                      </a:cubicBezTo>
                      <a:cubicBezTo>
                        <a:pt x="10430" y="2240"/>
                        <a:pt x="9240" y="1728"/>
                        <a:pt x="8013" y="1299"/>
                      </a:cubicBezTo>
                      <a:cubicBezTo>
                        <a:pt x="6787" y="859"/>
                        <a:pt x="5513" y="513"/>
                        <a:pt x="4358" y="287"/>
                      </a:cubicBezTo>
                      <a:cubicBezTo>
                        <a:pt x="3275" y="86"/>
                        <a:pt x="2296" y="0"/>
                        <a:pt x="156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71;p11"/>
                <p:cNvSpPr/>
                <p:nvPr/>
              </p:nvSpPr>
              <p:spPr>
                <a:xfrm>
                  <a:off x="2600004" y="6126931"/>
                  <a:ext cx="57644" cy="287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30" h="11627" extrusionOk="0">
                      <a:moveTo>
                        <a:pt x="372" y="0"/>
                      </a:moveTo>
                      <a:cubicBezTo>
                        <a:pt x="220" y="0"/>
                        <a:pt x="24" y="52"/>
                        <a:pt x="1" y="128"/>
                      </a:cubicBezTo>
                      <a:cubicBezTo>
                        <a:pt x="1" y="128"/>
                        <a:pt x="13" y="354"/>
                        <a:pt x="37" y="711"/>
                      </a:cubicBezTo>
                      <a:cubicBezTo>
                        <a:pt x="48" y="1080"/>
                        <a:pt x="72" y="1580"/>
                        <a:pt x="96" y="2164"/>
                      </a:cubicBezTo>
                      <a:cubicBezTo>
                        <a:pt x="144" y="3318"/>
                        <a:pt x="179" y="4771"/>
                        <a:pt x="310" y="5914"/>
                      </a:cubicBezTo>
                      <a:cubicBezTo>
                        <a:pt x="429" y="7045"/>
                        <a:pt x="703" y="8510"/>
                        <a:pt x="1060" y="9641"/>
                      </a:cubicBezTo>
                      <a:cubicBezTo>
                        <a:pt x="1156" y="9926"/>
                        <a:pt x="1227" y="10188"/>
                        <a:pt x="1322" y="10426"/>
                      </a:cubicBezTo>
                      <a:cubicBezTo>
                        <a:pt x="1406" y="10665"/>
                        <a:pt x="1477" y="10879"/>
                        <a:pt x="1549" y="11046"/>
                      </a:cubicBezTo>
                      <a:cubicBezTo>
                        <a:pt x="1703" y="11391"/>
                        <a:pt x="1787" y="11593"/>
                        <a:pt x="1787" y="11593"/>
                      </a:cubicBezTo>
                      <a:cubicBezTo>
                        <a:pt x="1800" y="11616"/>
                        <a:pt x="1832" y="11626"/>
                        <a:pt x="1876" y="11626"/>
                      </a:cubicBezTo>
                      <a:cubicBezTo>
                        <a:pt x="2033" y="11626"/>
                        <a:pt x="2329" y="11496"/>
                        <a:pt x="2311" y="11403"/>
                      </a:cubicBezTo>
                      <a:cubicBezTo>
                        <a:pt x="2311" y="11403"/>
                        <a:pt x="2251" y="11188"/>
                        <a:pt x="2156" y="10843"/>
                      </a:cubicBezTo>
                      <a:cubicBezTo>
                        <a:pt x="2108" y="10677"/>
                        <a:pt x="2061" y="10462"/>
                        <a:pt x="2001" y="10224"/>
                      </a:cubicBezTo>
                      <a:cubicBezTo>
                        <a:pt x="1942" y="9998"/>
                        <a:pt x="1906" y="9724"/>
                        <a:pt x="1846" y="9450"/>
                      </a:cubicBezTo>
                      <a:cubicBezTo>
                        <a:pt x="1632" y="8331"/>
                        <a:pt x="1489" y="6914"/>
                        <a:pt x="1370" y="5795"/>
                      </a:cubicBezTo>
                      <a:cubicBezTo>
                        <a:pt x="1251" y="4688"/>
                        <a:pt x="1072" y="3247"/>
                        <a:pt x="906" y="2092"/>
                      </a:cubicBezTo>
                      <a:cubicBezTo>
                        <a:pt x="822" y="1509"/>
                        <a:pt x="727" y="997"/>
                        <a:pt x="668" y="640"/>
                      </a:cubicBezTo>
                      <a:cubicBezTo>
                        <a:pt x="596" y="282"/>
                        <a:pt x="549" y="56"/>
                        <a:pt x="549" y="56"/>
                      </a:cubicBezTo>
                      <a:cubicBezTo>
                        <a:pt x="531" y="17"/>
                        <a:pt x="459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72" name="Google Shape;72;p11"/>
          <p:cNvSpPr/>
          <p:nvPr/>
        </p:nvSpPr>
        <p:spPr>
          <a:xfrm>
            <a:off x="135300" y="3359424"/>
            <a:ext cx="3190928" cy="1665834"/>
          </a:xfrm>
          <a:custGeom>
            <a:avLst/>
            <a:gdLst/>
            <a:ahLst/>
            <a:cxnLst/>
            <a:rect l="l" t="t" r="r" b="b"/>
            <a:pathLst>
              <a:path w="80737" h="42149" extrusionOk="0">
                <a:moveTo>
                  <a:pt x="40565" y="1"/>
                </a:moveTo>
                <a:cubicBezTo>
                  <a:pt x="34671" y="1"/>
                  <a:pt x="29373" y="2489"/>
                  <a:pt x="25658" y="6478"/>
                </a:cubicBezTo>
                <a:cubicBezTo>
                  <a:pt x="23157" y="9151"/>
                  <a:pt x="19680" y="10629"/>
                  <a:pt x="16026" y="10629"/>
                </a:cubicBezTo>
                <a:cubicBezTo>
                  <a:pt x="15872" y="10629"/>
                  <a:pt x="15717" y="10626"/>
                  <a:pt x="15562" y="10621"/>
                </a:cubicBezTo>
                <a:cubicBezTo>
                  <a:pt x="15383" y="10609"/>
                  <a:pt x="15216" y="10609"/>
                  <a:pt x="15038" y="10609"/>
                </a:cubicBezTo>
                <a:cubicBezTo>
                  <a:pt x="6727" y="10609"/>
                  <a:pt x="0" y="17324"/>
                  <a:pt x="0" y="25623"/>
                </a:cubicBezTo>
                <a:cubicBezTo>
                  <a:pt x="0" y="33910"/>
                  <a:pt x="6727" y="40625"/>
                  <a:pt x="15038" y="40625"/>
                </a:cubicBezTo>
                <a:cubicBezTo>
                  <a:pt x="19705" y="40625"/>
                  <a:pt x="23872" y="38505"/>
                  <a:pt x="26623" y="35184"/>
                </a:cubicBezTo>
                <a:cubicBezTo>
                  <a:pt x="30278" y="38589"/>
                  <a:pt x="35171" y="40684"/>
                  <a:pt x="40565" y="40684"/>
                </a:cubicBezTo>
                <a:cubicBezTo>
                  <a:pt x="43529" y="40684"/>
                  <a:pt x="46351" y="40053"/>
                  <a:pt x="48887" y="38910"/>
                </a:cubicBezTo>
                <a:cubicBezTo>
                  <a:pt x="51233" y="40922"/>
                  <a:pt x="54293" y="42149"/>
                  <a:pt x="57638" y="42149"/>
                </a:cubicBezTo>
                <a:cubicBezTo>
                  <a:pt x="61984" y="42149"/>
                  <a:pt x="65854" y="40077"/>
                  <a:pt x="68306" y="36874"/>
                </a:cubicBezTo>
                <a:cubicBezTo>
                  <a:pt x="69628" y="38124"/>
                  <a:pt x="71414" y="38898"/>
                  <a:pt x="73378" y="38898"/>
                </a:cubicBezTo>
                <a:cubicBezTo>
                  <a:pt x="77438" y="38898"/>
                  <a:pt x="80736" y="35600"/>
                  <a:pt x="80736" y="31540"/>
                </a:cubicBezTo>
                <a:cubicBezTo>
                  <a:pt x="80736" y="27480"/>
                  <a:pt x="77438" y="24194"/>
                  <a:pt x="73378" y="24194"/>
                </a:cubicBezTo>
                <a:lnTo>
                  <a:pt x="73343" y="24194"/>
                </a:lnTo>
                <a:cubicBezTo>
                  <a:pt x="73331" y="24194"/>
                  <a:pt x="73318" y="24194"/>
                  <a:pt x="73306" y="24194"/>
                </a:cubicBezTo>
                <a:cubicBezTo>
                  <a:pt x="71641" y="24194"/>
                  <a:pt x="70062" y="23386"/>
                  <a:pt x="69211" y="21944"/>
                </a:cubicBezTo>
                <a:cubicBezTo>
                  <a:pt x="67925" y="19777"/>
                  <a:pt x="66044" y="17991"/>
                  <a:pt x="63782" y="16824"/>
                </a:cubicBezTo>
                <a:cubicBezTo>
                  <a:pt x="61734" y="15764"/>
                  <a:pt x="60091" y="14086"/>
                  <a:pt x="59139" y="11978"/>
                </a:cubicBezTo>
                <a:cubicBezTo>
                  <a:pt x="55948" y="4918"/>
                  <a:pt x="48840" y="1"/>
                  <a:pt x="405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1"/>
          <p:cNvSpPr/>
          <p:nvPr/>
        </p:nvSpPr>
        <p:spPr>
          <a:xfrm flipH="1">
            <a:off x="3838" y="2854054"/>
            <a:ext cx="9136313" cy="2289456"/>
          </a:xfrm>
          <a:custGeom>
            <a:avLst/>
            <a:gdLst/>
            <a:ahLst/>
            <a:cxnLst/>
            <a:rect l="l" t="t" r="r" b="b"/>
            <a:pathLst>
              <a:path w="282858" h="70881" extrusionOk="0">
                <a:moveTo>
                  <a:pt x="57528" y="1"/>
                </a:moveTo>
                <a:cubicBezTo>
                  <a:pt x="37107" y="1"/>
                  <a:pt x="17867" y="6326"/>
                  <a:pt x="1" y="16029"/>
                </a:cubicBezTo>
                <a:lnTo>
                  <a:pt x="1" y="70881"/>
                </a:lnTo>
                <a:lnTo>
                  <a:pt x="282857" y="70881"/>
                </a:lnTo>
                <a:lnTo>
                  <a:pt x="282857" y="53831"/>
                </a:lnTo>
                <a:cubicBezTo>
                  <a:pt x="276183" y="53941"/>
                  <a:pt x="269511" y="54030"/>
                  <a:pt x="262852" y="54030"/>
                </a:cubicBezTo>
                <a:cubicBezTo>
                  <a:pt x="230491" y="54030"/>
                  <a:pt x="198425" y="51930"/>
                  <a:pt x="167736" y="39913"/>
                </a:cubicBezTo>
                <a:cubicBezTo>
                  <a:pt x="131005" y="25530"/>
                  <a:pt x="101025" y="967"/>
                  <a:pt x="59794" y="27"/>
                </a:cubicBezTo>
                <a:cubicBezTo>
                  <a:pt x="59037" y="10"/>
                  <a:pt x="58282" y="1"/>
                  <a:pt x="575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1"/>
          <p:cNvSpPr/>
          <p:nvPr/>
        </p:nvSpPr>
        <p:spPr>
          <a:xfrm flipH="1">
            <a:off x="7315803" y="3477799"/>
            <a:ext cx="1828197" cy="1665810"/>
          </a:xfrm>
          <a:custGeom>
            <a:avLst/>
            <a:gdLst/>
            <a:ahLst/>
            <a:cxnLst/>
            <a:rect l="l" t="t" r="r" b="b"/>
            <a:pathLst>
              <a:path w="57091" h="52020" extrusionOk="0">
                <a:moveTo>
                  <a:pt x="167" y="14181"/>
                </a:moveTo>
                <a:cubicBezTo>
                  <a:pt x="845" y="14181"/>
                  <a:pt x="14859" y="1"/>
                  <a:pt x="24658" y="18574"/>
                </a:cubicBezTo>
                <a:cubicBezTo>
                  <a:pt x="34457" y="37160"/>
                  <a:pt x="57090" y="28040"/>
                  <a:pt x="50840" y="52019"/>
                </a:cubicBezTo>
                <a:lnTo>
                  <a:pt x="0" y="52019"/>
                </a:lnTo>
                <a:close/>
              </a:path>
            </a:pathLst>
          </a:custGeom>
          <a:solidFill>
            <a:schemeClr val="lt1">
              <a:alpha val="446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1"/>
          <p:cNvSpPr/>
          <p:nvPr/>
        </p:nvSpPr>
        <p:spPr>
          <a:xfrm rot="10800000" flipH="1">
            <a:off x="196876" y="18"/>
            <a:ext cx="2637197" cy="681282"/>
          </a:xfrm>
          <a:custGeom>
            <a:avLst/>
            <a:gdLst/>
            <a:ahLst/>
            <a:cxnLst/>
            <a:rect l="l" t="t" r="r" b="b"/>
            <a:pathLst>
              <a:path w="59984" h="15496" extrusionOk="0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>
          <a:xfrm>
            <a:off x="1891075" y="2571750"/>
            <a:ext cx="5361900" cy="65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title" idx="2" hasCustomPrompt="1"/>
          </p:nvPr>
        </p:nvSpPr>
        <p:spPr>
          <a:xfrm>
            <a:off x="1891075" y="1639950"/>
            <a:ext cx="5361900" cy="1053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subTitle" idx="1"/>
          </p:nvPr>
        </p:nvSpPr>
        <p:spPr>
          <a:xfrm>
            <a:off x="1891050" y="3081750"/>
            <a:ext cx="5361900" cy="42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3">
  <p:cSld name="CUSTOM_13">
    <p:bg>
      <p:bgPr>
        <a:solidFill>
          <a:schemeClr val="dk2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1"/>
          <p:cNvSpPr/>
          <p:nvPr/>
        </p:nvSpPr>
        <p:spPr>
          <a:xfrm flipH="1">
            <a:off x="3222649" y="1592997"/>
            <a:ext cx="5854826" cy="2933425"/>
          </a:xfrm>
          <a:custGeom>
            <a:avLst/>
            <a:gdLst/>
            <a:ahLst/>
            <a:cxnLst/>
            <a:rect l="l" t="t" r="r" b="b"/>
            <a:pathLst>
              <a:path w="225946" h="113205" extrusionOk="0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3137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1"/>
          <p:cNvSpPr/>
          <p:nvPr/>
        </p:nvSpPr>
        <p:spPr>
          <a:xfrm>
            <a:off x="70" y="850947"/>
            <a:ext cx="8179245" cy="4098021"/>
          </a:xfrm>
          <a:custGeom>
            <a:avLst/>
            <a:gdLst/>
            <a:ahLst/>
            <a:cxnLst/>
            <a:rect l="l" t="t" r="r" b="b"/>
            <a:pathLst>
              <a:path w="225946" h="113205" extrusionOk="0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4469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1"/>
          <p:cNvSpPr/>
          <p:nvPr/>
        </p:nvSpPr>
        <p:spPr>
          <a:xfrm>
            <a:off x="82" y="3040134"/>
            <a:ext cx="9143830" cy="2103365"/>
          </a:xfrm>
          <a:custGeom>
            <a:avLst/>
            <a:gdLst/>
            <a:ahLst/>
            <a:cxnLst/>
            <a:rect l="l" t="t" r="r" b="b"/>
            <a:pathLst>
              <a:path w="252592" h="58104" extrusionOk="0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1"/>
          <p:cNvSpPr txBox="1">
            <a:spLocks noGrp="1"/>
          </p:cNvSpPr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1" name="Google Shape;221;p21"/>
          <p:cNvSpPr txBox="1">
            <a:spLocks noGrp="1"/>
          </p:cNvSpPr>
          <p:nvPr>
            <p:ph type="subTitle" idx="1"/>
          </p:nvPr>
        </p:nvSpPr>
        <p:spPr>
          <a:xfrm>
            <a:off x="1162550" y="2509075"/>
            <a:ext cx="1984800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1"/>
          <p:cNvSpPr txBox="1">
            <a:spLocks noGrp="1"/>
          </p:cNvSpPr>
          <p:nvPr>
            <p:ph type="title" idx="2"/>
          </p:nvPr>
        </p:nvSpPr>
        <p:spPr>
          <a:xfrm>
            <a:off x="1162538" y="3737250"/>
            <a:ext cx="1984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223" name="Google Shape;223;p21"/>
          <p:cNvSpPr txBox="1">
            <a:spLocks noGrp="1"/>
          </p:cNvSpPr>
          <p:nvPr>
            <p:ph type="subTitle" idx="3"/>
          </p:nvPr>
        </p:nvSpPr>
        <p:spPr>
          <a:xfrm>
            <a:off x="3579600" y="2509075"/>
            <a:ext cx="1984800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1"/>
          <p:cNvSpPr txBox="1">
            <a:spLocks noGrp="1"/>
          </p:cNvSpPr>
          <p:nvPr>
            <p:ph type="title" idx="4"/>
          </p:nvPr>
        </p:nvSpPr>
        <p:spPr>
          <a:xfrm>
            <a:off x="3579588" y="3737250"/>
            <a:ext cx="1984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225" name="Google Shape;225;p21"/>
          <p:cNvSpPr txBox="1">
            <a:spLocks noGrp="1"/>
          </p:cNvSpPr>
          <p:nvPr>
            <p:ph type="subTitle" idx="5"/>
          </p:nvPr>
        </p:nvSpPr>
        <p:spPr>
          <a:xfrm>
            <a:off x="5996650" y="2509075"/>
            <a:ext cx="1984800" cy="11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1"/>
          <p:cNvSpPr txBox="1">
            <a:spLocks noGrp="1"/>
          </p:cNvSpPr>
          <p:nvPr>
            <p:ph type="title" idx="6"/>
          </p:nvPr>
        </p:nvSpPr>
        <p:spPr>
          <a:xfrm>
            <a:off x="5996638" y="3737250"/>
            <a:ext cx="1984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6" r:id="rId5"/>
    <p:sldLayoutId id="2147483657" r:id="rId6"/>
    <p:sldLayoutId id="2147483658" r:id="rId7"/>
    <p:sldLayoutId id="2147483667" r:id="rId8"/>
    <p:sldLayoutId id="2147483675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baskool.com/business-concepts/marketing-and-strategy-terms/2515-political-environment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mbaskool.com/business-concepts/marketing-and-strategy-terms/1802-cultural-environment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55" y="134684"/>
            <a:ext cx="865707" cy="1278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1572" y="134684"/>
            <a:ext cx="731583" cy="14082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03702" y="240902"/>
            <a:ext cx="516031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accent6">
                    <a:lumMod val="75000"/>
                  </a:schemeClr>
                </a:solidFill>
              </a:rPr>
              <a:t>Libyan International Medical University</a:t>
            </a:r>
            <a:endParaRPr lang="en-US" sz="1800" b="1" i="1" u="none" strike="noStrike" cap="none" dirty="0">
              <a:solidFill>
                <a:schemeClr val="accent6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72190" y="708313"/>
            <a:ext cx="4031154" cy="3678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i="1" dirty="0">
                <a:ln w="0"/>
                <a:solidFill>
                  <a:schemeClr val="accent6">
                    <a:lumMod val="75000"/>
                  </a:schemeClr>
                </a:solidFill>
              </a:rPr>
              <a:t>Faculty of Business Administration</a:t>
            </a:r>
            <a:endParaRPr lang="en-US" sz="1800" b="1" i="1" u="none" strike="noStrike" dirty="0">
              <a:ln w="0"/>
              <a:solidFill>
                <a:schemeClr val="accent6">
                  <a:lumMod val="75000"/>
                </a:schemeClr>
              </a:solidFill>
              <a:sym typeface="Arial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472190" y="1243226"/>
            <a:ext cx="3450970" cy="737293"/>
          </a:xfrm>
          <a:prstGeom prst="rect">
            <a:avLst/>
          </a:prstGeom>
          <a:solidFill>
            <a:sysClr val="window" lastClr="FFFFFF"/>
          </a:solidFill>
          <a:ln w="15875" cap="rnd" cmpd="sng" algn="ctr">
            <a:solidFill>
              <a:srgbClr val="353535">
                <a:shade val="50000"/>
              </a:srgbClr>
            </a:solidFill>
            <a:prstDash val="solid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353535"/>
              </a:buClr>
              <a:defRPr/>
            </a:pPr>
            <a:r>
              <a:rPr lang="en-US" sz="3600" i="1" dirty="0">
                <a:solidFill>
                  <a:srgbClr val="DBA4A4"/>
                </a:solidFill>
                <a:latin typeface="Century Gothic" panose="020B0502020202020204"/>
              </a:rPr>
              <a:t>Marketing</a:t>
            </a:r>
            <a:endParaRPr lang="en-US" i="1" dirty="0">
              <a:solidFill>
                <a:srgbClr val="DBA4A4"/>
              </a:solidFill>
              <a:latin typeface="Century Gothic" panose="020B0502020202020204"/>
            </a:endParaRPr>
          </a:p>
          <a:p>
            <a:pPr>
              <a:buClr>
                <a:srgbClr val="353535"/>
              </a:buClr>
              <a:defRPr/>
            </a:pPr>
            <a:endParaRPr lang="en-US" i="1" dirty="0">
              <a:solidFill>
                <a:sysClr val="window" lastClr="FFFFFF"/>
              </a:solidFill>
              <a:latin typeface="Century Gothic" panose="020B050202020202020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305912" y="4056008"/>
            <a:ext cx="2363710" cy="320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ntic Didone"/>
              <a:buNone/>
              <a:defRPr sz="2800" b="1" i="0" u="none" strike="noStrike" cap="none">
                <a:solidFill>
                  <a:schemeClr val="dk1"/>
                </a:solidFill>
                <a:latin typeface="Antic Didone"/>
                <a:ea typeface="Antic Didone"/>
                <a:cs typeface="Antic Didone"/>
                <a:sym typeface="Antic Didone"/>
              </a:defRPr>
            </a:lvl9pPr>
          </a:lstStyle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Dana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Elgheriani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79445" y="4313693"/>
            <a:ext cx="2216643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dana_3792@limu.edu.ly</a:t>
            </a:r>
            <a:endParaRPr lang="en-US" sz="1400" b="0" i="0" u="none" strike="noStrike" cap="none" dirty="0">
              <a:solidFill>
                <a:schemeClr val="accent5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4189" y="4633946"/>
            <a:ext cx="126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ID:3792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4671" y="2378128"/>
            <a:ext cx="5121084" cy="42675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940" y="307925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accent4"/>
                </a:solidFill>
                <a:latin typeface="Times" pitchFamily="2" charset="0"/>
              </a:rPr>
              <a:t>Summary 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42410E-179C-0745-B71C-BE8FA9E0DE90}"/>
              </a:ext>
            </a:extLst>
          </p:cNvPr>
          <p:cNvSpPr txBox="1"/>
          <p:nvPr/>
        </p:nvSpPr>
        <p:spPr>
          <a:xfrm>
            <a:off x="331773" y="1076241"/>
            <a:ext cx="68215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en-US" sz="1800" i="1" dirty="0">
                <a:solidFill>
                  <a:schemeClr val="tx1"/>
                </a:solidFill>
                <a:latin typeface="Times" pitchFamily="2" charset="0"/>
              </a:rPr>
              <a:t>We have understood that Political Environment is the state, government and its institutions and legislations and the public and private stakeholders who operate and interact with or influence the system .</a:t>
            </a:r>
          </a:p>
          <a:p>
            <a:pPr marL="342900" indent="-342900">
              <a:buFont typeface="+mj-lt"/>
              <a:buAutoNum type="arabicParenR"/>
            </a:pPr>
            <a:endParaRPr lang="en-US" sz="1800" i="1" dirty="0">
              <a:solidFill>
                <a:schemeClr val="tx1"/>
              </a:solidFill>
              <a:latin typeface="Times" pitchFamily="2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en-US" sz="1800" i="1" dirty="0">
                <a:solidFill>
                  <a:schemeClr val="tx1"/>
                </a:solidFill>
                <a:latin typeface="Times" pitchFamily="2" charset="0"/>
              </a:rPr>
              <a:t>Also that Cultural environment is a concept in business which helps to understand the customs and collective beliefs of a set of people or society based on their culture. </a:t>
            </a:r>
          </a:p>
          <a:p>
            <a:pPr marL="342900" indent="-342900">
              <a:buFont typeface="+mj-lt"/>
              <a:buAutoNum type="arabicParenR"/>
            </a:pPr>
            <a:endParaRPr lang="en-US" sz="1800" i="1" dirty="0">
              <a:solidFill>
                <a:schemeClr val="tx1"/>
              </a:solidFill>
              <a:latin typeface="Times" pitchFamily="2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en-US" sz="1800" i="1" dirty="0">
                <a:solidFill>
                  <a:schemeClr val="tx1"/>
                </a:solidFill>
                <a:latin typeface="Times" pitchFamily="2" charset="0"/>
              </a:rPr>
              <a:t> we learned that the 3 main components of cultural environment are : nationality , religion ,  language 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71380" y="4743390"/>
            <a:ext cx="355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9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83600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8665" y="278132"/>
            <a:ext cx="33466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/>
              </a:rPr>
              <a:t>References 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6433" y="4743390"/>
            <a:ext cx="511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ysClr val="windowText" lastClr="000000"/>
                </a:solidFill>
              </a:rPr>
              <a:t>10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9991" y="1498252"/>
            <a:ext cx="66240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Team</a:t>
            </a:r>
            <a:r>
              <a:rPr lang="en-US" dirty="0"/>
              <a:t>, M. (2022). Political Environment Meaning, Importance, Factors &amp; Example | MBA </a:t>
            </a:r>
            <a:r>
              <a:rPr lang="en-US" dirty="0" err="1"/>
              <a:t>Skool</a:t>
            </a:r>
            <a:r>
              <a:rPr lang="en-US" dirty="0"/>
              <a:t>. Retrieved 6 April 2022, from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www.mbaskool.com/business-concepts/marketing-and-strategy-terms/2515-political-environment.html</a:t>
            </a:r>
            <a:endParaRPr lang="en-US" dirty="0" smtClean="0"/>
          </a:p>
          <a:p>
            <a:pPr marL="342900" indent="-342900"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Team, M. (2022). Cultural Environment Meaning, Importance &amp; Components | MBA </a:t>
            </a:r>
            <a:r>
              <a:rPr lang="en-US" dirty="0" err="1"/>
              <a:t>Skool</a:t>
            </a:r>
            <a:r>
              <a:rPr lang="en-US" dirty="0"/>
              <a:t>. Retrieved 6 April 2022, from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www.mbaskool.com/business-concepts/marketing-and-strategy-terms/1802-cultural-environment.html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62" y="89808"/>
            <a:ext cx="7580538" cy="5053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66576" y="4484584"/>
            <a:ext cx="2847110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Any Questions ?</a:t>
            </a:r>
            <a:endParaRPr lang="en-US" sz="2800" b="0" i="0" u="none" strike="noStrike" cap="none" dirty="0">
              <a:solidFill>
                <a:schemeClr val="accent5">
                  <a:lumMod val="75000"/>
                </a:schemeClr>
              </a:solidFill>
              <a:sym typeface="Arial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008" y="274642"/>
            <a:ext cx="2549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ntic Didone"/>
              </a:rPr>
              <a:t>C</a:t>
            </a:r>
            <a:r>
              <a:rPr kumimoji="0" lang="en" sz="3600" b="1" i="1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ntic Didone"/>
              </a:rPr>
              <a:t>ontents</a:t>
            </a:r>
            <a:r>
              <a:rPr kumimoji="0" lang="en" sz="36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ntic Didone"/>
              </a:rPr>
              <a:t> 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83990" y="1301947"/>
            <a:ext cx="3090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</a:rPr>
              <a:t>1.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Times" pitchFamily="2" charset="0"/>
              </a:rPr>
              <a:t>Introduction </a:t>
            </a:r>
            <a:endParaRPr lang="en-US" sz="2000" b="1" i="1" strike="noStrike" cap="none" dirty="0">
              <a:solidFill>
                <a:schemeClr val="accent6">
                  <a:lumMod val="75000"/>
                </a:schemeClr>
              </a:solidFill>
              <a:latin typeface="Times" pitchFamily="2" charset="0"/>
              <a:sym typeface="Arial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04503" y="2571750"/>
            <a:ext cx="728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</a:rPr>
              <a:t>3 .</a:t>
            </a:r>
            <a:endParaRPr lang="en-US" sz="1800" b="1" i="1" u="none" strike="noStrike" cap="none" dirty="0">
              <a:solidFill>
                <a:schemeClr val="accent6">
                  <a:lumMod val="75000"/>
                </a:schemeClr>
              </a:solidFill>
              <a:sym typeface="Arial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669104" y="2611143"/>
            <a:ext cx="2725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</a:rPr>
              <a:t>4.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Times" pitchFamily="2" charset="0"/>
              </a:rPr>
              <a:t>References</a:t>
            </a:r>
            <a:endParaRPr lang="en-US" sz="2000" b="1" i="1" u="none" strike="noStrike" cap="none" dirty="0">
              <a:solidFill>
                <a:schemeClr val="accent6">
                  <a:lumMod val="75000"/>
                </a:schemeClr>
              </a:solidFill>
              <a:latin typeface="Times" pitchFamily="2" charset="0"/>
              <a:sym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669104" y="1330905"/>
            <a:ext cx="566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i="0" u="none" strike="noStrike" cap="none" dirty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endParaRPr lang="en-US" sz="1800" b="0" i="0" u="none" strike="noStrike" cap="none" dirty="0">
              <a:solidFill>
                <a:schemeClr val="accent6">
                  <a:lumMod val="75000"/>
                </a:schemeClr>
              </a:solidFill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F174A3-6EFC-2748-B5E5-4C8A509661AD}"/>
              </a:ext>
            </a:extLst>
          </p:cNvPr>
          <p:cNvSpPr txBox="1"/>
          <p:nvPr/>
        </p:nvSpPr>
        <p:spPr>
          <a:xfrm>
            <a:off x="5235547" y="1454016"/>
            <a:ext cx="40541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75000"/>
                  </a:schemeClr>
                </a:solidFill>
                <a:latin typeface="Times" pitchFamily="2" charset="0"/>
              </a:rPr>
              <a:t>The influence of the political  and cultural environments</a:t>
            </a:r>
            <a:endParaRPr lang="en-US" sz="1600" dirty="0">
              <a:latin typeface="Times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0BCB4-773D-124C-A2C0-7FB96B0F4E0F}"/>
              </a:ext>
            </a:extLst>
          </p:cNvPr>
          <p:cNvSpPr txBox="1"/>
          <p:nvPr/>
        </p:nvSpPr>
        <p:spPr>
          <a:xfrm>
            <a:off x="767578" y="2814248"/>
            <a:ext cx="1231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>
                <a:solidFill>
                  <a:schemeClr val="accent5">
                    <a:lumMod val="75000"/>
                  </a:schemeClr>
                </a:solidFill>
              </a:rPr>
              <a:t>Summary</a:t>
            </a:r>
            <a:endParaRPr lang="en-US" sz="1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9595" y="4743390"/>
            <a:ext cx="293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7175" y="1763490"/>
            <a:ext cx="4182984" cy="1929551"/>
          </a:xfrm>
        </p:spPr>
        <p:txBody>
          <a:bodyPr/>
          <a:lstStyle/>
          <a:p>
            <a:pPr algn="just"/>
            <a:r>
              <a:rPr lang="en-US" i="1" dirty="0" smtClean="0">
                <a:latin typeface="Times" pitchFamily="2" charset="0"/>
              </a:rPr>
              <a:t>   Political </a:t>
            </a:r>
            <a:r>
              <a:rPr lang="en-US" i="1" dirty="0">
                <a:latin typeface="Times" pitchFamily="2" charset="0"/>
              </a:rPr>
              <a:t>environment refers to factors outside the company, relating to the government or public affairs of a country, influencing companies. </a:t>
            </a:r>
          </a:p>
          <a:p>
            <a:pPr algn="l"/>
            <a:r>
              <a:rPr lang="en-US" i="1" dirty="0" smtClean="0">
                <a:latin typeface="Times" pitchFamily="2" charset="0"/>
              </a:rPr>
              <a:t> On </a:t>
            </a:r>
            <a:r>
              <a:rPr lang="en-US" i="1" dirty="0">
                <a:latin typeface="Times" pitchFamily="2" charset="0"/>
              </a:rPr>
              <a:t>the other hand , culture environment refers to the environments shaped by human activities, such as cultural landscapes in the </a:t>
            </a:r>
            <a:r>
              <a:rPr lang="en-US" i="1" dirty="0" smtClean="0">
                <a:latin typeface="Times" pitchFamily="2" charset="0"/>
              </a:rPr>
              <a:t>countryside, urban </a:t>
            </a:r>
            <a:r>
              <a:rPr lang="en-US" i="1" dirty="0">
                <a:latin typeface="Times" pitchFamily="2" charset="0"/>
              </a:rPr>
              <a:t>areas and cities . </a:t>
            </a:r>
          </a:p>
        </p:txBody>
      </p:sp>
      <p:sp>
        <p:nvSpPr>
          <p:cNvPr id="6" name="Rectangle 5"/>
          <p:cNvSpPr/>
          <p:nvPr/>
        </p:nvSpPr>
        <p:spPr>
          <a:xfrm>
            <a:off x="3384891" y="835192"/>
            <a:ext cx="2374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3274" y="4813080"/>
            <a:ext cx="318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0116" y="1652419"/>
            <a:ext cx="5040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What is Political Environment?</a:t>
            </a:r>
          </a:p>
        </p:txBody>
      </p:sp>
      <p:sp>
        <p:nvSpPr>
          <p:cNvPr id="3" name="Rectangle 2"/>
          <p:cNvSpPr/>
          <p:nvPr/>
        </p:nvSpPr>
        <p:spPr>
          <a:xfrm>
            <a:off x="1910115" y="2821037"/>
            <a:ext cx="53653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i="1" dirty="0">
                <a:latin typeface="Times" pitchFamily="2" charset="0"/>
              </a:rPr>
              <a:t>Political Environment is the state, government and its institutions and legislations and the public and private stakeholders who operate and interact with or influence the system .</a:t>
            </a:r>
          </a:p>
        </p:txBody>
      </p:sp>
      <p:sp>
        <p:nvSpPr>
          <p:cNvPr id="4" name="Rectangle 3"/>
          <p:cNvSpPr/>
          <p:nvPr/>
        </p:nvSpPr>
        <p:spPr>
          <a:xfrm>
            <a:off x="4273744" y="47741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91080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8155" y="2630445"/>
            <a:ext cx="58408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i="1" dirty="0">
                <a:latin typeface="Times" pitchFamily="2" charset="0"/>
                <a:cs typeface="Times New Roman" panose="02020603050405020304" pitchFamily="18" charset="0"/>
              </a:rPr>
              <a:t>Political Environment can be of utmost importance for a business. How a government make policies and what kind of economic measures it takes can determine the success or a failure of a business .</a:t>
            </a:r>
          </a:p>
        </p:txBody>
      </p:sp>
      <p:sp>
        <p:nvSpPr>
          <p:cNvPr id="3" name="Rectangle 2"/>
          <p:cNvSpPr/>
          <p:nvPr/>
        </p:nvSpPr>
        <p:spPr>
          <a:xfrm>
            <a:off x="1478155" y="1683571"/>
            <a:ext cx="6042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Importance of Political Environment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47389" y="4774168"/>
            <a:ext cx="3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26415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5" name="Google Shape;1685;p55"/>
          <p:cNvGrpSpPr/>
          <p:nvPr/>
        </p:nvGrpSpPr>
        <p:grpSpPr>
          <a:xfrm>
            <a:off x="895696" y="1756424"/>
            <a:ext cx="6969500" cy="3227400"/>
            <a:chOff x="1087250" y="1915975"/>
            <a:chExt cx="6969500" cy="3227400"/>
          </a:xfrm>
        </p:grpSpPr>
        <p:sp>
          <p:nvSpPr>
            <p:cNvPr id="1686" name="Google Shape;1686;p55"/>
            <p:cNvSpPr/>
            <p:nvPr/>
          </p:nvSpPr>
          <p:spPr>
            <a:xfrm>
              <a:off x="3504300" y="1915975"/>
              <a:ext cx="2135400" cy="3227400"/>
            </a:xfrm>
            <a:prstGeom prst="round2SameRect">
              <a:avLst>
                <a:gd name="adj1" fmla="val 1098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5"/>
            <p:cNvSpPr/>
            <p:nvPr/>
          </p:nvSpPr>
          <p:spPr>
            <a:xfrm>
              <a:off x="5921350" y="1915975"/>
              <a:ext cx="2135400" cy="3227400"/>
            </a:xfrm>
            <a:prstGeom prst="round2SameRect">
              <a:avLst>
                <a:gd name="adj1" fmla="val 10984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5"/>
            <p:cNvSpPr/>
            <p:nvPr/>
          </p:nvSpPr>
          <p:spPr>
            <a:xfrm>
              <a:off x="1087250" y="1915975"/>
              <a:ext cx="2135400" cy="3227400"/>
            </a:xfrm>
            <a:prstGeom prst="round2SameRect">
              <a:avLst>
                <a:gd name="adj1" fmla="val 10984"/>
                <a:gd name="adj2" fmla="val 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5"/>
            <p:cNvSpPr/>
            <p:nvPr/>
          </p:nvSpPr>
          <p:spPr>
            <a:xfrm>
              <a:off x="2088460" y="2046982"/>
              <a:ext cx="132366" cy="17151"/>
            </a:xfrm>
            <a:custGeom>
              <a:avLst/>
              <a:gdLst/>
              <a:ahLst/>
              <a:cxnLst/>
              <a:rect l="l" t="t" r="r" b="b"/>
              <a:pathLst>
                <a:path w="2763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584" y="358"/>
                  </a:lnTo>
                  <a:cubicBezTo>
                    <a:pt x="2691" y="358"/>
                    <a:pt x="2763" y="286"/>
                    <a:pt x="2763" y="179"/>
                  </a:cubicBezTo>
                  <a:cubicBezTo>
                    <a:pt x="2751" y="72"/>
                    <a:pt x="2680" y="1"/>
                    <a:pt x="25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Rectangle 8"/>
          <p:cNvSpPr/>
          <p:nvPr/>
        </p:nvSpPr>
        <p:spPr>
          <a:xfrm>
            <a:off x="895696" y="274405"/>
            <a:ext cx="73359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Various Political Environment related Factors &amp; Elements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13868" y="2059894"/>
            <a:ext cx="1011815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1. Stability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54334" y="2059893"/>
            <a:ext cx="1069524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2. Taxation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24963" y="2059893"/>
            <a:ext cx="1657826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3. Foreign Policies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87159" y="2464996"/>
            <a:ext cx="14893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" pitchFamily="2" charset="0"/>
              </a:rPr>
              <a:t> If a country is not stable and government keeps changing frequently, the country can never be economically stable as well 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69506" y="2464996"/>
            <a:ext cx="163917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" pitchFamily="2" charset="0"/>
              </a:rPr>
              <a:t>If a government is balanced in terms of tax and budge, the companies are motivated to produce more and grow 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86556" y="2464996"/>
            <a:ext cx="17141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" pitchFamily="2" charset="0"/>
              </a:rPr>
              <a:t>If there is no foreign investment, growth and technical knowledge can be issues 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57229" y="4876174"/>
            <a:ext cx="231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3300" y="2482379"/>
            <a:ext cx="6234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Cultural environment is a concept in business which helps to understand the customs and collective beliefs of a set of people or society based on their culture, religion, region, nationality, language .</a:t>
            </a:r>
          </a:p>
        </p:txBody>
      </p:sp>
      <p:sp>
        <p:nvSpPr>
          <p:cNvPr id="3" name="Rectangle 2"/>
          <p:cNvSpPr/>
          <p:nvPr/>
        </p:nvSpPr>
        <p:spPr>
          <a:xfrm>
            <a:off x="1843300" y="1642008"/>
            <a:ext cx="5041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What is Cultural Environment?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84" y="4305197"/>
            <a:ext cx="902286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63419" y="4722317"/>
            <a:ext cx="33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76080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78959" y="1420334"/>
            <a:ext cx="584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Importance of Cultural Environment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1634918" y="2492452"/>
            <a:ext cx="55313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To understand the customers of a particular region, studying their social and cultural environment is very important , also to provide a unique edge to regions and places , serve as the foundation of the development of local communities and create business opportunities 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4792" y="4774168"/>
            <a:ext cx="29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99473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5" name="Google Shape;1685;p55"/>
          <p:cNvGrpSpPr/>
          <p:nvPr/>
        </p:nvGrpSpPr>
        <p:grpSpPr>
          <a:xfrm>
            <a:off x="828262" y="1776972"/>
            <a:ext cx="6969500" cy="3227400"/>
            <a:chOff x="1087250" y="1915975"/>
            <a:chExt cx="6969500" cy="3227400"/>
          </a:xfrm>
        </p:grpSpPr>
        <p:sp>
          <p:nvSpPr>
            <p:cNvPr id="1686" name="Google Shape;1686;p55"/>
            <p:cNvSpPr/>
            <p:nvPr/>
          </p:nvSpPr>
          <p:spPr>
            <a:xfrm>
              <a:off x="3504300" y="1915975"/>
              <a:ext cx="2135400" cy="3227400"/>
            </a:xfrm>
            <a:prstGeom prst="round2SameRect">
              <a:avLst>
                <a:gd name="adj1" fmla="val 10984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5"/>
            <p:cNvSpPr/>
            <p:nvPr/>
          </p:nvSpPr>
          <p:spPr>
            <a:xfrm>
              <a:off x="5921350" y="1915975"/>
              <a:ext cx="2135400" cy="3227400"/>
            </a:xfrm>
            <a:prstGeom prst="round2SameRect">
              <a:avLst>
                <a:gd name="adj1" fmla="val 10984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5"/>
            <p:cNvSpPr/>
            <p:nvPr/>
          </p:nvSpPr>
          <p:spPr>
            <a:xfrm>
              <a:off x="1087250" y="1915975"/>
              <a:ext cx="2135400" cy="3227400"/>
            </a:xfrm>
            <a:prstGeom prst="round2SameRect">
              <a:avLst>
                <a:gd name="adj1" fmla="val 10984"/>
                <a:gd name="adj2" fmla="val 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5"/>
            <p:cNvSpPr/>
            <p:nvPr/>
          </p:nvSpPr>
          <p:spPr>
            <a:xfrm>
              <a:off x="2088460" y="2046982"/>
              <a:ext cx="132366" cy="17151"/>
            </a:xfrm>
            <a:custGeom>
              <a:avLst/>
              <a:gdLst/>
              <a:ahLst/>
              <a:cxnLst/>
              <a:rect l="l" t="t" r="r" b="b"/>
              <a:pathLst>
                <a:path w="2763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584" y="358"/>
                  </a:lnTo>
                  <a:cubicBezTo>
                    <a:pt x="2691" y="358"/>
                    <a:pt x="2763" y="286"/>
                    <a:pt x="2763" y="179"/>
                  </a:cubicBezTo>
                  <a:cubicBezTo>
                    <a:pt x="2751" y="72"/>
                    <a:pt x="2680" y="1"/>
                    <a:pt x="25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/>
          <p:cNvSpPr/>
          <p:nvPr/>
        </p:nvSpPr>
        <p:spPr>
          <a:xfrm>
            <a:off x="1413144" y="2063942"/>
            <a:ext cx="1172116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Times" pitchFamily="2" charset="0"/>
              </a:rPr>
              <a:t>1. Nationality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3925078" y="2063941"/>
            <a:ext cx="982961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Times" pitchFamily="2" charset="0"/>
              </a:rPr>
              <a:t>2.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268390" y="2063941"/>
            <a:ext cx="1072730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Times" pitchFamily="2" charset="0"/>
              </a:rPr>
              <a:t>3. Language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1354619" y="2700736"/>
            <a:ext cx="1469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The values, history and beliefs of every country defines the cultural environment amongst the citizens of a country.</a:t>
            </a:r>
          </a:p>
        </p:txBody>
      </p:sp>
      <p:sp>
        <p:nvSpPr>
          <p:cNvPr id="6" name="Rectangle 5"/>
          <p:cNvSpPr/>
          <p:nvPr/>
        </p:nvSpPr>
        <p:spPr>
          <a:xfrm>
            <a:off x="3536594" y="2598866"/>
            <a:ext cx="180801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Religious practices and beliefs defines various factors on how a business should operate and communicate as it must be accurate about religion as well as be careful of handling sensitive issues.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6038114" y="2641531"/>
            <a:ext cx="163907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The preferred language or mother tongue of a region, town, city, state or country can define the cultural environment.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53485" y="298117"/>
            <a:ext cx="6045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Components of Cultural Environment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62621" y="4804317"/>
            <a:ext cx="355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49984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16" grpId="0"/>
    </p:bldLst>
  </p:timing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741B47"/>
      </a:dk1>
      <a:lt1>
        <a:srgbClr val="FFFFFF"/>
      </a:lt1>
      <a:dk2>
        <a:srgbClr val="DFC1CF"/>
      </a:dk2>
      <a:lt2>
        <a:srgbClr val="B9808C"/>
      </a:lt2>
      <a:accent1>
        <a:srgbClr val="F6B26B"/>
      </a:accent1>
      <a:accent2>
        <a:srgbClr val="E9CEB2"/>
      </a:accent2>
      <a:accent3>
        <a:srgbClr val="FFD966"/>
      </a:accent3>
      <a:accent4>
        <a:srgbClr val="BF9000"/>
      </a:accent4>
      <a:accent5>
        <a:srgbClr val="741B47"/>
      </a:accent5>
      <a:accent6>
        <a:srgbClr val="741B47"/>
      </a:accent6>
      <a:hlink>
        <a:srgbClr val="741B4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</TotalTime>
  <Words>422</Words>
  <Application>Microsoft Office PowerPoint</Application>
  <PresentationFormat>On-screen Show (16:9)</PresentationFormat>
  <Paragraphs>58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Antic Didone</vt:lpstr>
      <vt:lpstr>Arial</vt:lpstr>
      <vt:lpstr>Century Gothic</vt:lpstr>
      <vt:lpstr>Open Sans</vt:lpstr>
      <vt:lpstr>Oswald</vt:lpstr>
      <vt:lpstr>Times</vt:lpstr>
      <vt:lpstr>Times New Roman</vt:lpstr>
      <vt:lpstr>Wingdings 3</vt:lpstr>
      <vt:lpstr>Environmental Consulting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ECS-Y</dc:creator>
  <cp:lastModifiedBy>Maher Fattouh</cp:lastModifiedBy>
  <cp:revision>30</cp:revision>
  <dcterms:modified xsi:type="dcterms:W3CDTF">2022-05-21T07:25:13Z</dcterms:modified>
</cp:coreProperties>
</file>