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83" r:id="rId6"/>
    <p:sldId id="284" r:id="rId7"/>
    <p:sldId id="265" r:id="rId8"/>
    <p:sldId id="280" r:id="rId9"/>
    <p:sldId id="270" r:id="rId10"/>
    <p:sldId id="271" r:id="rId11"/>
    <p:sldId id="279" r:id="rId12"/>
    <p:sldId id="272" r:id="rId13"/>
    <p:sldId id="273" r:id="rId14"/>
    <p:sldId id="274" r:id="rId15"/>
    <p:sldId id="275" r:id="rId16"/>
    <p:sldId id="277" r:id="rId17"/>
    <p:sldId id="282" r:id="rId18"/>
    <p:sldId id="276" r:id="rId19"/>
    <p:sldId id="281" r:id="rId2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4706" autoAdjust="0"/>
  </p:normalViewPr>
  <p:slideViewPr>
    <p:cSldViewPr showGuides="1">
      <p:cViewPr varScale="1">
        <p:scale>
          <a:sx n="80" d="100"/>
          <a:sy n="80" d="100"/>
        </p:scale>
        <p:origin x="100" y="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2/18/2023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2/18/2023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2/18/2023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2/18/2023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linkedin.com/pulse/causes-interpersonal-conflicts-marcela-saragiotto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pl.org/essay/Reasons-For-Interpersonal-Conflict-FK58YSH4SCFR" TargetMode="External"/><Relationship Id="rId2" Type="http://schemas.openxmlformats.org/officeDocument/2006/relationships/hyperlink" Target="https://www.choosingtherapy.com/interpersonal-conflicts/#:~:text=Causes%20of%20Interpersonal%20Conflict%20There%20are%20many%20different,differences%2C%20diverse%20upbringings%2C%20or%20conflicting%20values%20and%20beliefs.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linkedin.com/pulse/causes-interpersonal-conflicts-marcela-saragiotto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384" y="1295400"/>
            <a:ext cx="10684828" cy="2605663"/>
          </a:xfrm>
        </p:spPr>
        <p:txBody>
          <a:bodyPr/>
          <a:lstStyle/>
          <a:p>
            <a:r>
              <a:rPr lang="en-US" b="0" u="sng" dirty="0" smtClean="0">
                <a:hlinkClick r:id="rId2"/>
              </a:rPr>
              <a:t>The Causes </a:t>
            </a:r>
            <a:r>
              <a:rPr lang="en-US" b="0" u="sng" dirty="0">
                <a:hlinkClick r:id="rId2"/>
              </a:rPr>
              <a:t>of </a:t>
            </a:r>
            <a:r>
              <a:rPr lang="en-US" b="0" u="sng" dirty="0" smtClean="0">
                <a:hlinkClick r:id="rId2"/>
              </a:rPr>
              <a:t>Interpersonal Conflicts</a:t>
            </a:r>
            <a:endParaRPr lang="en-US" b="0" u="sng" dirty="0">
              <a:hlinkClick r:id="rId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8384" y="4016772"/>
            <a:ext cx="9084628" cy="13970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Name Of Presenter : </a:t>
            </a:r>
            <a:r>
              <a:rPr lang="en-US" sz="3200" dirty="0" err="1"/>
              <a:t>Abdulsalam</a:t>
            </a:r>
            <a:r>
              <a:rPr lang="en-US" sz="3200" dirty="0"/>
              <a:t> </a:t>
            </a:r>
            <a:r>
              <a:rPr lang="en-US" sz="3200" dirty="0" err="1" smtClean="0"/>
              <a:t>Elfallah</a:t>
            </a:r>
            <a:endParaRPr lang="en-US" sz="3200" dirty="0"/>
          </a:p>
          <a:p>
            <a:r>
              <a:rPr lang="en-US" sz="3200" dirty="0" smtClean="0"/>
              <a:t>ID</a:t>
            </a:r>
            <a:r>
              <a:rPr lang="en-US" sz="3200" dirty="0"/>
              <a:t>: </a:t>
            </a:r>
            <a:r>
              <a:rPr lang="en-US" sz="3200" dirty="0" smtClean="0"/>
              <a:t>3138</a:t>
            </a:r>
          </a:p>
          <a:p>
            <a:r>
              <a:rPr lang="en-US" sz="3200" dirty="0"/>
              <a:t>Email: abdulsalam_3138@limu.edu.ly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4568BB-6CF0-3A7D-BAC8-6D7490BAE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7812" y="-196768"/>
            <a:ext cx="1987468" cy="1987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13E57B-24E9-7D88-4752-5AF86DDC0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827" y="0"/>
            <a:ext cx="1767840" cy="1397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9C66B2-BC28-B7F1-FC99-A4FDC476F627}"/>
              </a:ext>
            </a:extLst>
          </p:cNvPr>
          <p:cNvSpPr txBox="1"/>
          <p:nvPr/>
        </p:nvSpPr>
        <p:spPr>
          <a:xfrm>
            <a:off x="1751013" y="50800"/>
            <a:ext cx="88391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Libyan International Medical University </a:t>
            </a:r>
          </a:p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Faculty of Business Administration</a:t>
            </a:r>
          </a:p>
          <a:p>
            <a:pPr algn="ctr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Structural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2" y="2209800"/>
            <a:ext cx="10210799" cy="3810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Physical limits that prevent parties from getting what they want or need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This may be result of systems that are unjust or prejudiced, and do not allow people to have their need met.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F92F0B-F53A-39C6-010B-9D97DD1B062E}"/>
              </a:ext>
            </a:extLst>
          </p:cNvPr>
          <p:cNvSpPr txBox="1"/>
          <p:nvPr/>
        </p:nvSpPr>
        <p:spPr>
          <a:xfrm>
            <a:off x="10742612" y="6324600"/>
            <a:ext cx="1446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2421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111760"/>
            <a:ext cx="4114800" cy="1524000"/>
          </a:xfrm>
        </p:spPr>
        <p:txBody>
          <a:bodyPr/>
          <a:lstStyle/>
          <a:p>
            <a:r>
              <a:rPr lang="en-US" sz="6000" dirty="0"/>
              <a:t>Interests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1671320"/>
            <a:ext cx="10515599" cy="3810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Different perception of the interests involved – conflict of interests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Often resolved through creative problem-solving and “expanding the pie” of available options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F66EB7-6345-E403-245D-B3115B2970DC}"/>
              </a:ext>
            </a:extLst>
          </p:cNvPr>
          <p:cNvSpPr txBox="1"/>
          <p:nvPr/>
        </p:nvSpPr>
        <p:spPr>
          <a:xfrm>
            <a:off x="10590212" y="6324600"/>
            <a:ext cx="1598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0F227E-BD6C-702C-12F3-3CA1DE460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1400"/>
            <a:ext cx="10590212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Resources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2052320"/>
            <a:ext cx="10515599" cy="12192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Competition over a fixed (or limited) amount of resources, or a perception of such leads to competition for their “piece of the pie”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5488D-9903-EA9F-52B2-C1A74F9282DF}"/>
              </a:ext>
            </a:extLst>
          </p:cNvPr>
          <p:cNvSpPr txBox="1"/>
          <p:nvPr/>
        </p:nvSpPr>
        <p:spPr>
          <a:xfrm>
            <a:off x="10742612" y="6324600"/>
            <a:ext cx="1446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2E8D1A-A99B-ADD1-647E-7A98F0248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1520"/>
            <a:ext cx="10056812" cy="358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2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Conclusion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2819400"/>
            <a:ext cx="10515599" cy="35052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perceived divergence of interest.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belief that the parties current goals cannot be achieved simultaneously.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can’t get what I want if you get what you want.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45EE8A-45D1-74C7-C106-3BCBBF4E2736}"/>
              </a:ext>
            </a:extLst>
          </p:cNvPr>
          <p:cNvSpPr txBox="1"/>
          <p:nvPr/>
        </p:nvSpPr>
        <p:spPr>
          <a:xfrm>
            <a:off x="10742612" y="6324600"/>
            <a:ext cx="1446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6665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R</a:t>
            </a:r>
            <a:r>
              <a:rPr lang="en-US" sz="6000" b="1" dirty="0"/>
              <a:t>eflection</a:t>
            </a:r>
            <a:br>
              <a:rPr lang="en-US" sz="6000" b="1" dirty="0"/>
            </a:b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2819400"/>
            <a:ext cx="10515599" cy="12192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conflict could also be serious differences in ideologies or convections between two or people or groups.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26BCB0-B285-05DD-466E-AA006E167673}"/>
              </a:ext>
            </a:extLst>
          </p:cNvPr>
          <p:cNvSpPr txBox="1"/>
          <p:nvPr/>
        </p:nvSpPr>
        <p:spPr>
          <a:xfrm>
            <a:off x="10742612" y="6324600"/>
            <a:ext cx="1446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34664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Reference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2819399"/>
            <a:ext cx="10515599" cy="198120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Interpersonal Conflict: Types &amp; Resolution Strategies (choosingtherapy.com)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Reasons For Interpersonal Conflict | ipl.org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Causes of interpersonal conflicts (linkedin.com)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B1E66A-9E4A-D399-49B5-9B9912C1AC56}"/>
              </a:ext>
            </a:extLst>
          </p:cNvPr>
          <p:cNvSpPr txBox="1"/>
          <p:nvPr/>
        </p:nvSpPr>
        <p:spPr>
          <a:xfrm>
            <a:off x="10742612" y="6324600"/>
            <a:ext cx="1446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4180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413B2C9-6147-1BA3-71E3-06A169B81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812" y="2819400"/>
            <a:ext cx="10896600" cy="22860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0945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11110-69D1-B325-8CA4-DD4E6A758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-533400"/>
            <a:ext cx="4114800" cy="1524000"/>
          </a:xfrm>
        </p:spPr>
        <p:txBody>
          <a:bodyPr>
            <a:normAutofit/>
          </a:bodyPr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62B14A-C89B-B51C-7C8B-96A3D0185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5212" y="1295400"/>
            <a:ext cx="7848599" cy="5257800"/>
          </a:xfrm>
        </p:spPr>
        <p:txBody>
          <a:bodyPr>
            <a:normAutofit/>
          </a:bodyPr>
          <a:lstStyle/>
          <a:p>
            <a:r>
              <a:rPr lang="en-US" sz="2000" b="1" dirty="0"/>
              <a:t>1-Introduction</a:t>
            </a:r>
          </a:p>
          <a:p>
            <a:r>
              <a:rPr lang="en-US" sz="2000" b="1" dirty="0"/>
              <a:t>2-Conflict styles</a:t>
            </a:r>
          </a:p>
          <a:p>
            <a:r>
              <a:rPr lang="en-US" sz="2000" b="1" dirty="0" smtClean="0"/>
              <a:t>3-Causes </a:t>
            </a:r>
            <a:r>
              <a:rPr lang="en-US" sz="2000" b="1" dirty="0"/>
              <a:t>of interpersonal conflict</a:t>
            </a:r>
          </a:p>
          <a:p>
            <a:r>
              <a:rPr lang="en-US" sz="2000" b="1" dirty="0"/>
              <a:t>4-Example</a:t>
            </a:r>
          </a:p>
          <a:p>
            <a:r>
              <a:rPr lang="en-US" sz="2000" b="1" dirty="0"/>
              <a:t>5-Values</a:t>
            </a:r>
          </a:p>
          <a:p>
            <a:r>
              <a:rPr lang="en-US" sz="2000" b="1" dirty="0"/>
              <a:t>6-Structural</a:t>
            </a:r>
          </a:p>
          <a:p>
            <a:r>
              <a:rPr lang="en-US" sz="2000" b="1" dirty="0"/>
              <a:t>7-Interests</a:t>
            </a:r>
          </a:p>
          <a:p>
            <a:r>
              <a:rPr lang="en-US" sz="2000" b="1" dirty="0"/>
              <a:t>8-Resources </a:t>
            </a:r>
          </a:p>
          <a:p>
            <a:r>
              <a:rPr lang="en-US" sz="2000" b="1" dirty="0"/>
              <a:t>9-Conclusion</a:t>
            </a:r>
          </a:p>
          <a:p>
            <a:r>
              <a:rPr lang="en-US" sz="2000" b="1" dirty="0"/>
              <a:t>10-Reflection</a:t>
            </a:r>
          </a:p>
          <a:p>
            <a:r>
              <a:rPr lang="en-US" sz="2000" b="1" dirty="0"/>
              <a:t>11-Reference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8EAA00-8B65-94D5-DA35-10CAD2F2453A}"/>
              </a:ext>
            </a:extLst>
          </p:cNvPr>
          <p:cNvSpPr txBox="1"/>
          <p:nvPr/>
        </p:nvSpPr>
        <p:spPr>
          <a:xfrm>
            <a:off x="11428412" y="6324600"/>
            <a:ext cx="76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6022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4CB26-62A2-4FD5-0001-20963E52B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BCA1A-D60D-46C2-1B5B-E83A3AFCE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Conflict: a strong disagreement or collision of values, interests or intentions among individuals, groups, organizations, communities, and nations.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7F1B17-1AA7-D92B-9C10-93E43CA7A266}"/>
              </a:ext>
            </a:extLst>
          </p:cNvPr>
          <p:cNvSpPr txBox="1"/>
          <p:nvPr/>
        </p:nvSpPr>
        <p:spPr>
          <a:xfrm>
            <a:off x="10605155" y="6324600"/>
            <a:ext cx="158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3032B9-DF31-C031-BA77-98C9CD29D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6820"/>
            <a:ext cx="1060515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0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8012" y="838200"/>
            <a:ext cx="8686801" cy="1066800"/>
          </a:xfrm>
        </p:spPr>
        <p:txBody>
          <a:bodyPr>
            <a:normAutofit/>
          </a:bodyPr>
          <a:lstStyle/>
          <a:p>
            <a:r>
              <a:rPr lang="en-US" sz="6000" dirty="0"/>
              <a:t>Conflict Styles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84212" y="2362200"/>
            <a:ext cx="8686801" cy="4191000"/>
          </a:xfrm>
        </p:spPr>
        <p:txBody>
          <a:bodyPr>
            <a:normAutofit/>
          </a:bodyPr>
          <a:lstStyle/>
          <a:p>
            <a:r>
              <a:rPr lang="en-US" sz="2400" dirty="0"/>
              <a:t>Competing “I win, you lose”</a:t>
            </a:r>
          </a:p>
          <a:p>
            <a:r>
              <a:rPr lang="en-US" sz="2400" dirty="0"/>
              <a:t>Avoiding – “I lose, you lose”</a:t>
            </a:r>
          </a:p>
          <a:p>
            <a:r>
              <a:rPr lang="en-US" sz="2400" dirty="0"/>
              <a:t>Accommodating – “I lose, you win”</a:t>
            </a:r>
          </a:p>
          <a:p>
            <a:r>
              <a:rPr lang="en-US" sz="2400" dirty="0"/>
              <a:t>Collaborating – “I win, you win”</a:t>
            </a:r>
          </a:p>
          <a:p>
            <a:r>
              <a:rPr lang="en-US" sz="2400" dirty="0"/>
              <a:t>Compromising – “I win and lose, You win and lose”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16BF1B-7553-3FC6-B1E0-CDC2E4C70FB5}"/>
              </a:ext>
            </a:extLst>
          </p:cNvPr>
          <p:cNvSpPr txBox="1"/>
          <p:nvPr/>
        </p:nvSpPr>
        <p:spPr>
          <a:xfrm>
            <a:off x="10895012" y="6368534"/>
            <a:ext cx="1293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</a:t>
            </a:r>
            <a:r>
              <a:rPr lang="en-US" dirty="0" smtClean="0"/>
              <a:t>of </a:t>
            </a:r>
            <a:r>
              <a:rPr lang="en-US" dirty="0"/>
              <a:t>Interpersonal Conflict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31242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Incomplete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Relationships issues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Differing Values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Structural (institutional)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Differing or competing Interests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Limited Resources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2D9A23-5FC2-3EF5-010E-F466BF3A4AA1}"/>
              </a:ext>
            </a:extLst>
          </p:cNvPr>
          <p:cNvSpPr txBox="1"/>
          <p:nvPr/>
        </p:nvSpPr>
        <p:spPr>
          <a:xfrm>
            <a:off x="10742612" y="6324600"/>
            <a:ext cx="1446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4693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Data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799"/>
            <a:ext cx="9905999" cy="34290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Incomplete or inaccurate data (information) can lead to conflict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Often these conflicts involve disagreement over what is best in a given situation ( even if the facts are agreed upon.)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A4E779-A7C4-C05E-1AA3-34E31A993294}"/>
              </a:ext>
            </a:extLst>
          </p:cNvPr>
          <p:cNvSpPr txBox="1"/>
          <p:nvPr/>
        </p:nvSpPr>
        <p:spPr>
          <a:xfrm>
            <a:off x="10971211" y="6324600"/>
            <a:ext cx="1217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318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Relationships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CA19F9-F702-38E0-8F68-56DFD384F0F6}"/>
              </a:ext>
            </a:extLst>
          </p:cNvPr>
          <p:cNvSpPr txBox="1"/>
          <p:nvPr/>
        </p:nvSpPr>
        <p:spPr>
          <a:xfrm>
            <a:off x="227012" y="2057400"/>
            <a:ext cx="1089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Relationships may involve strong emotions or poor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Even these conflicts involve one party questioning the motives or good-will of the other party.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E80D8-48A2-D9A5-3A50-7F4CCF3A67DB}"/>
              </a:ext>
            </a:extLst>
          </p:cNvPr>
          <p:cNvSpPr txBox="1"/>
          <p:nvPr/>
        </p:nvSpPr>
        <p:spPr>
          <a:xfrm>
            <a:off x="10742612" y="6324600"/>
            <a:ext cx="1446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8D7764-CD4B-5C15-3760-ACC945A1D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2" y="3627060"/>
            <a:ext cx="8229600" cy="315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Example of Relationships Conflict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CA19F9-F702-38E0-8F68-56DFD384F0F6}"/>
              </a:ext>
            </a:extLst>
          </p:cNvPr>
          <p:cNvSpPr txBox="1"/>
          <p:nvPr/>
        </p:nvSpPr>
        <p:spPr>
          <a:xfrm>
            <a:off x="227012" y="1635760"/>
            <a:ext cx="1089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two people in a relationship fight, it means they have a bad relationship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Fighting is bad because it reveals our negative selves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55B2C0-3A7E-FC10-2055-F2FDD8C057E0}"/>
              </a:ext>
            </a:extLst>
          </p:cNvPr>
          <p:cNvSpPr txBox="1"/>
          <p:nvPr/>
        </p:nvSpPr>
        <p:spPr>
          <a:xfrm>
            <a:off x="10742612" y="6324600"/>
            <a:ext cx="1446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E6F125-F6E4-7256-40DF-635338F31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812" y="2971800"/>
            <a:ext cx="8001000" cy="387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1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F07BC6-3554-E658-A5A4-BFE25424C2F4}"/>
              </a:ext>
            </a:extLst>
          </p:cNvPr>
          <p:cNvSpPr txBox="1"/>
          <p:nvPr/>
        </p:nvSpPr>
        <p:spPr>
          <a:xfrm>
            <a:off x="760412" y="990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70C0"/>
                </a:solidFill>
              </a:rPr>
              <a:t>Values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E0D542-BE17-9D6B-F97E-F130B5639E98}"/>
              </a:ext>
            </a:extLst>
          </p:cNvPr>
          <p:cNvSpPr txBox="1"/>
          <p:nvPr/>
        </p:nvSpPr>
        <p:spPr>
          <a:xfrm>
            <a:off x="912812" y="2001183"/>
            <a:ext cx="1021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Values different understandings of morality, belief systems, or what is “right or wrong”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Difficult to resolve as parties may be unwilling to compromise on what they believe is “true”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914A04-0853-6FC8-7CB6-E7C3EE2A55E8}"/>
              </a:ext>
            </a:extLst>
          </p:cNvPr>
          <p:cNvSpPr txBox="1"/>
          <p:nvPr/>
        </p:nvSpPr>
        <p:spPr>
          <a:xfrm>
            <a:off x="10742612" y="6324600"/>
            <a:ext cx="1446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863CB0-B605-8BBD-1BF1-DD7EF4DA7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940175"/>
            <a:ext cx="10771504" cy="291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0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E3B9166-2E01-44C0-B213-4E36B4FF9306}" vid="{9FB243D3-233B-4EB4-BE37-C505132985D4}"/>
    </a:ext>
  </a:extLst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4CEB76F-5C52-4F69-A3C1-2DBEA8CF7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7567CE-A543-444C-8597-EB22784911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32D51B-405E-4F81-B5A9-F253CD7FC48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tf02895266_win32</Template>
  <TotalTime>385</TotalTime>
  <Words>443</Words>
  <Application>Microsoft Office PowerPoint</Application>
  <PresentationFormat>Custom</PresentationFormat>
  <Paragraphs>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Franklin Gothic Medium</vt:lpstr>
      <vt:lpstr>Business Contrast 16x9</vt:lpstr>
      <vt:lpstr>The Causes of Interpersonal Conflicts</vt:lpstr>
      <vt:lpstr>Table of Contents</vt:lpstr>
      <vt:lpstr>Introduction</vt:lpstr>
      <vt:lpstr>Conflict Styles </vt:lpstr>
      <vt:lpstr>Reasons of Interpersonal Conflict</vt:lpstr>
      <vt:lpstr>Data</vt:lpstr>
      <vt:lpstr>Relationships</vt:lpstr>
      <vt:lpstr>Example of Relationships Conflict</vt:lpstr>
      <vt:lpstr>PowerPoint Presentation</vt:lpstr>
      <vt:lpstr>Structural</vt:lpstr>
      <vt:lpstr>Interests</vt:lpstr>
      <vt:lpstr>Resources </vt:lpstr>
      <vt:lpstr>Conclusion</vt:lpstr>
      <vt:lpstr>Reflection </vt:lpstr>
      <vt:lpstr>Reference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Reasons Of Interpersonal Conflict</dc:title>
  <dc:creator>sloomaelfallah@outlook.com</dc:creator>
  <cp:lastModifiedBy>Maher Fattouh</cp:lastModifiedBy>
  <cp:revision>7</cp:revision>
  <dcterms:created xsi:type="dcterms:W3CDTF">2022-12-27T10:01:13Z</dcterms:created>
  <dcterms:modified xsi:type="dcterms:W3CDTF">2023-02-18T07:27:29Z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