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28803600" cy="35999738"/>
  <p:notesSz cx="6858000" cy="9144000"/>
  <p:defaultTextStyle>
    <a:defPPr>
      <a:defRPr lang="en-US"/>
    </a:defPPr>
    <a:lvl1pPr marL="0" algn="l" defTabSz="3110514" rtl="0" eaLnBrk="1" latinLnBrk="0" hangingPunct="1">
      <a:defRPr sz="6123" kern="1200">
        <a:solidFill>
          <a:schemeClr val="tx1"/>
        </a:solidFill>
        <a:latin typeface="+mn-lt"/>
        <a:ea typeface="+mn-ea"/>
        <a:cs typeface="+mn-cs"/>
      </a:defRPr>
    </a:lvl1pPr>
    <a:lvl2pPr marL="1555257" algn="l" defTabSz="3110514" rtl="0" eaLnBrk="1" latinLnBrk="0" hangingPunct="1">
      <a:defRPr sz="6123" kern="1200">
        <a:solidFill>
          <a:schemeClr val="tx1"/>
        </a:solidFill>
        <a:latin typeface="+mn-lt"/>
        <a:ea typeface="+mn-ea"/>
        <a:cs typeface="+mn-cs"/>
      </a:defRPr>
    </a:lvl2pPr>
    <a:lvl3pPr marL="3110514" algn="l" defTabSz="3110514" rtl="0" eaLnBrk="1" latinLnBrk="0" hangingPunct="1">
      <a:defRPr sz="6123" kern="1200">
        <a:solidFill>
          <a:schemeClr val="tx1"/>
        </a:solidFill>
        <a:latin typeface="+mn-lt"/>
        <a:ea typeface="+mn-ea"/>
        <a:cs typeface="+mn-cs"/>
      </a:defRPr>
    </a:lvl3pPr>
    <a:lvl4pPr marL="4665772" algn="l" defTabSz="3110514" rtl="0" eaLnBrk="1" latinLnBrk="0" hangingPunct="1">
      <a:defRPr sz="6123" kern="1200">
        <a:solidFill>
          <a:schemeClr val="tx1"/>
        </a:solidFill>
        <a:latin typeface="+mn-lt"/>
        <a:ea typeface="+mn-ea"/>
        <a:cs typeface="+mn-cs"/>
      </a:defRPr>
    </a:lvl4pPr>
    <a:lvl5pPr marL="6221029" algn="l" defTabSz="3110514" rtl="0" eaLnBrk="1" latinLnBrk="0" hangingPunct="1">
      <a:defRPr sz="6123" kern="1200">
        <a:solidFill>
          <a:schemeClr val="tx1"/>
        </a:solidFill>
        <a:latin typeface="+mn-lt"/>
        <a:ea typeface="+mn-ea"/>
        <a:cs typeface="+mn-cs"/>
      </a:defRPr>
    </a:lvl5pPr>
    <a:lvl6pPr marL="7776286" algn="l" defTabSz="3110514" rtl="0" eaLnBrk="1" latinLnBrk="0" hangingPunct="1">
      <a:defRPr sz="6123" kern="1200">
        <a:solidFill>
          <a:schemeClr val="tx1"/>
        </a:solidFill>
        <a:latin typeface="+mn-lt"/>
        <a:ea typeface="+mn-ea"/>
        <a:cs typeface="+mn-cs"/>
      </a:defRPr>
    </a:lvl6pPr>
    <a:lvl7pPr marL="9331543" algn="l" defTabSz="3110514" rtl="0" eaLnBrk="1" latinLnBrk="0" hangingPunct="1">
      <a:defRPr sz="6123" kern="1200">
        <a:solidFill>
          <a:schemeClr val="tx1"/>
        </a:solidFill>
        <a:latin typeface="+mn-lt"/>
        <a:ea typeface="+mn-ea"/>
        <a:cs typeface="+mn-cs"/>
      </a:defRPr>
    </a:lvl7pPr>
    <a:lvl8pPr marL="10886801" algn="l" defTabSz="3110514" rtl="0" eaLnBrk="1" latinLnBrk="0" hangingPunct="1">
      <a:defRPr sz="6123" kern="1200">
        <a:solidFill>
          <a:schemeClr val="tx1"/>
        </a:solidFill>
        <a:latin typeface="+mn-lt"/>
        <a:ea typeface="+mn-ea"/>
        <a:cs typeface="+mn-cs"/>
      </a:defRPr>
    </a:lvl8pPr>
    <a:lvl9pPr marL="12442058" algn="l" defTabSz="3110514" rtl="0" eaLnBrk="1" latinLnBrk="0" hangingPunct="1">
      <a:defRPr sz="6123"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C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6985" autoAdjust="0"/>
    <p:restoredTop sz="94674" autoAdjust="0"/>
  </p:normalViewPr>
  <p:slideViewPr>
    <p:cSldViewPr snapToGrid="0">
      <p:cViewPr varScale="1">
        <p:scale>
          <a:sx n="18" d="100"/>
          <a:sy n="18" d="100"/>
        </p:scale>
        <p:origin x="238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85896B-1ABE-4692-BE37-0FB7EE3675DA}" type="datetimeFigureOut">
              <a:rPr lang="en-US" smtClean="0"/>
              <a:t>6/30/2020</a:t>
            </a:fld>
            <a:endParaRPr lang="en-US"/>
          </a:p>
        </p:txBody>
      </p:sp>
      <p:sp>
        <p:nvSpPr>
          <p:cNvPr id="4" name="Slide Image Placeholder 3"/>
          <p:cNvSpPr>
            <a:spLocks noGrp="1" noRot="1" noChangeAspect="1"/>
          </p:cNvSpPr>
          <p:nvPr>
            <p:ph type="sldImg" idx="2"/>
          </p:nvPr>
        </p:nvSpPr>
        <p:spPr>
          <a:xfrm>
            <a:off x="2193925" y="1143000"/>
            <a:ext cx="24701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0A9AE9-F32A-4C69-B111-D7E8282747DD}" type="slidenum">
              <a:rPr lang="en-US" smtClean="0"/>
              <a:t>‹#›</a:t>
            </a:fld>
            <a:endParaRPr lang="en-US"/>
          </a:p>
        </p:txBody>
      </p:sp>
    </p:spTree>
    <p:extLst>
      <p:ext uri="{BB962C8B-B14F-4D97-AF65-F5344CB8AC3E}">
        <p14:creationId xmlns:p14="http://schemas.microsoft.com/office/powerpoint/2010/main" val="3518326226"/>
      </p:ext>
    </p:extLst>
  </p:cSld>
  <p:clrMap bg1="lt1" tx1="dk1" bg2="lt2" tx2="dk2" accent1="accent1" accent2="accent2" accent3="accent3" accent4="accent4" accent5="accent5" accent6="accent6" hlink="hlink" folHlink="folHlink"/>
  <p:notesStyle>
    <a:lvl1pPr marL="0" algn="l" defTabSz="3110514" rtl="0" eaLnBrk="1" latinLnBrk="0" hangingPunct="1">
      <a:defRPr sz="4082" kern="1200">
        <a:solidFill>
          <a:schemeClr val="tx1"/>
        </a:solidFill>
        <a:latin typeface="+mn-lt"/>
        <a:ea typeface="+mn-ea"/>
        <a:cs typeface="+mn-cs"/>
      </a:defRPr>
    </a:lvl1pPr>
    <a:lvl2pPr marL="1555257" algn="l" defTabSz="3110514" rtl="0" eaLnBrk="1" latinLnBrk="0" hangingPunct="1">
      <a:defRPr sz="4082" kern="1200">
        <a:solidFill>
          <a:schemeClr val="tx1"/>
        </a:solidFill>
        <a:latin typeface="+mn-lt"/>
        <a:ea typeface="+mn-ea"/>
        <a:cs typeface="+mn-cs"/>
      </a:defRPr>
    </a:lvl2pPr>
    <a:lvl3pPr marL="3110514" algn="l" defTabSz="3110514" rtl="0" eaLnBrk="1" latinLnBrk="0" hangingPunct="1">
      <a:defRPr sz="4082" kern="1200">
        <a:solidFill>
          <a:schemeClr val="tx1"/>
        </a:solidFill>
        <a:latin typeface="+mn-lt"/>
        <a:ea typeface="+mn-ea"/>
        <a:cs typeface="+mn-cs"/>
      </a:defRPr>
    </a:lvl3pPr>
    <a:lvl4pPr marL="4665772" algn="l" defTabSz="3110514" rtl="0" eaLnBrk="1" latinLnBrk="0" hangingPunct="1">
      <a:defRPr sz="4082" kern="1200">
        <a:solidFill>
          <a:schemeClr val="tx1"/>
        </a:solidFill>
        <a:latin typeface="+mn-lt"/>
        <a:ea typeface="+mn-ea"/>
        <a:cs typeface="+mn-cs"/>
      </a:defRPr>
    </a:lvl4pPr>
    <a:lvl5pPr marL="6221029" algn="l" defTabSz="3110514" rtl="0" eaLnBrk="1" latinLnBrk="0" hangingPunct="1">
      <a:defRPr sz="4082" kern="1200">
        <a:solidFill>
          <a:schemeClr val="tx1"/>
        </a:solidFill>
        <a:latin typeface="+mn-lt"/>
        <a:ea typeface="+mn-ea"/>
        <a:cs typeface="+mn-cs"/>
      </a:defRPr>
    </a:lvl5pPr>
    <a:lvl6pPr marL="7776286" algn="l" defTabSz="3110514" rtl="0" eaLnBrk="1" latinLnBrk="0" hangingPunct="1">
      <a:defRPr sz="4082" kern="1200">
        <a:solidFill>
          <a:schemeClr val="tx1"/>
        </a:solidFill>
        <a:latin typeface="+mn-lt"/>
        <a:ea typeface="+mn-ea"/>
        <a:cs typeface="+mn-cs"/>
      </a:defRPr>
    </a:lvl6pPr>
    <a:lvl7pPr marL="9331543" algn="l" defTabSz="3110514" rtl="0" eaLnBrk="1" latinLnBrk="0" hangingPunct="1">
      <a:defRPr sz="4082" kern="1200">
        <a:solidFill>
          <a:schemeClr val="tx1"/>
        </a:solidFill>
        <a:latin typeface="+mn-lt"/>
        <a:ea typeface="+mn-ea"/>
        <a:cs typeface="+mn-cs"/>
      </a:defRPr>
    </a:lvl7pPr>
    <a:lvl8pPr marL="10886801" algn="l" defTabSz="3110514" rtl="0" eaLnBrk="1" latinLnBrk="0" hangingPunct="1">
      <a:defRPr sz="4082" kern="1200">
        <a:solidFill>
          <a:schemeClr val="tx1"/>
        </a:solidFill>
        <a:latin typeface="+mn-lt"/>
        <a:ea typeface="+mn-ea"/>
        <a:cs typeface="+mn-cs"/>
      </a:defRPr>
    </a:lvl8pPr>
    <a:lvl9pPr marL="12442058" algn="l" defTabSz="3110514" rtl="0" eaLnBrk="1" latinLnBrk="0" hangingPunct="1">
      <a:defRPr sz="408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KAIST (Korean Institute of Science and Technology)</a:t>
            </a:r>
          </a:p>
        </p:txBody>
      </p:sp>
      <p:sp>
        <p:nvSpPr>
          <p:cNvPr id="4" name="Slide Number Placeholder 3"/>
          <p:cNvSpPr>
            <a:spLocks noGrp="1"/>
          </p:cNvSpPr>
          <p:nvPr>
            <p:ph type="sldNum" sz="quarter" idx="10"/>
          </p:nvPr>
        </p:nvSpPr>
        <p:spPr/>
        <p:txBody>
          <a:bodyPr/>
          <a:lstStyle/>
          <a:p>
            <a:fld id="{BB0A9AE9-F32A-4C69-B111-D7E8282747DD}" type="slidenum">
              <a:rPr lang="en-US" smtClean="0"/>
              <a:t>1</a:t>
            </a:fld>
            <a:endParaRPr lang="en-US"/>
          </a:p>
        </p:txBody>
      </p:sp>
    </p:spTree>
    <p:extLst>
      <p:ext uri="{BB962C8B-B14F-4D97-AF65-F5344CB8AC3E}">
        <p14:creationId xmlns:p14="http://schemas.microsoft.com/office/powerpoint/2010/main" val="18999578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DEB4574-2946-4C2C-9D13-B25B25CD7043}"/>
              </a:ext>
            </a:extLst>
          </p:cNvPr>
          <p:cNvSpPr>
            <a:spLocks noGrp="1"/>
          </p:cNvSpPr>
          <p:nvPr>
            <p:ph type="ctrTitle"/>
          </p:nvPr>
        </p:nvSpPr>
        <p:spPr>
          <a:xfrm>
            <a:off x="3600450" y="5891626"/>
            <a:ext cx="21602700" cy="12533242"/>
          </a:xfrm>
        </p:spPr>
        <p:txBody>
          <a:bodyPr anchor="b"/>
          <a:lstStyle>
            <a:lvl1pPr algn="ctr">
              <a:defRPr sz="14175"/>
            </a:lvl1pPr>
          </a:lstStyle>
          <a:p>
            <a:r>
              <a:rPr lang="en-US"/>
              <a:t>Click to edit Master title style</a:t>
            </a:r>
          </a:p>
        </p:txBody>
      </p:sp>
      <p:sp>
        <p:nvSpPr>
          <p:cNvPr id="3" name="Subtitle 2">
            <a:extLst>
              <a:ext uri="{FF2B5EF4-FFF2-40B4-BE49-F238E27FC236}">
                <a16:creationId xmlns:a16="http://schemas.microsoft.com/office/drawing/2014/main" xmlns="" id="{679DDABF-885D-48F9-9565-170ED749B2A9}"/>
              </a:ext>
            </a:extLst>
          </p:cNvPr>
          <p:cNvSpPr>
            <a:spLocks noGrp="1"/>
          </p:cNvSpPr>
          <p:nvPr>
            <p:ph type="subTitle" idx="1"/>
          </p:nvPr>
        </p:nvSpPr>
        <p:spPr>
          <a:xfrm>
            <a:off x="3600450" y="18908198"/>
            <a:ext cx="21602700" cy="8691601"/>
          </a:xfrm>
        </p:spPr>
        <p:txBody>
          <a:bodyPr/>
          <a:lstStyle>
            <a:lvl1pPr marL="0" indent="0" algn="ctr">
              <a:buNone/>
              <a:defRPr sz="5670"/>
            </a:lvl1pPr>
            <a:lvl2pPr marL="1080135" indent="0" algn="ctr">
              <a:buNone/>
              <a:defRPr sz="4725"/>
            </a:lvl2pPr>
            <a:lvl3pPr marL="2160270" indent="0" algn="ctr">
              <a:buNone/>
              <a:defRPr sz="4253"/>
            </a:lvl3pPr>
            <a:lvl4pPr marL="3240405" indent="0" algn="ctr">
              <a:buNone/>
              <a:defRPr sz="3780"/>
            </a:lvl4pPr>
            <a:lvl5pPr marL="4320540" indent="0" algn="ctr">
              <a:buNone/>
              <a:defRPr sz="3780"/>
            </a:lvl5pPr>
            <a:lvl6pPr marL="5400675" indent="0" algn="ctr">
              <a:buNone/>
              <a:defRPr sz="3780"/>
            </a:lvl6pPr>
            <a:lvl7pPr marL="6480810" indent="0" algn="ctr">
              <a:buNone/>
              <a:defRPr sz="3780"/>
            </a:lvl7pPr>
            <a:lvl8pPr marL="7560945" indent="0" algn="ctr">
              <a:buNone/>
              <a:defRPr sz="3780"/>
            </a:lvl8pPr>
            <a:lvl9pPr marL="8641080" indent="0" algn="ctr">
              <a:buNone/>
              <a:defRPr sz="3780"/>
            </a:lvl9pPr>
          </a:lstStyle>
          <a:p>
            <a:r>
              <a:rPr lang="en-US"/>
              <a:t>Click to edit Master subtitle style</a:t>
            </a:r>
          </a:p>
        </p:txBody>
      </p:sp>
      <p:sp>
        <p:nvSpPr>
          <p:cNvPr id="4" name="Date Placeholder 3">
            <a:extLst>
              <a:ext uri="{FF2B5EF4-FFF2-40B4-BE49-F238E27FC236}">
                <a16:creationId xmlns:a16="http://schemas.microsoft.com/office/drawing/2014/main" xmlns="" id="{D3F174B9-1699-4A73-BEE7-08448258234E}"/>
              </a:ext>
            </a:extLst>
          </p:cNvPr>
          <p:cNvSpPr>
            <a:spLocks noGrp="1"/>
          </p:cNvSpPr>
          <p:nvPr>
            <p:ph type="dt" sz="half" idx="10"/>
          </p:nvPr>
        </p:nvSpPr>
        <p:spPr/>
        <p:txBody>
          <a:bodyPr/>
          <a:lstStyle/>
          <a:p>
            <a:fld id="{F444C3C3-D4C5-4AF4-BF08-2402FC6B2616}" type="datetimeFigureOut">
              <a:rPr lang="en-US" smtClean="0"/>
              <a:t>6/30/2020</a:t>
            </a:fld>
            <a:endParaRPr lang="en-US"/>
          </a:p>
        </p:txBody>
      </p:sp>
      <p:sp>
        <p:nvSpPr>
          <p:cNvPr id="5" name="Footer Placeholder 4">
            <a:extLst>
              <a:ext uri="{FF2B5EF4-FFF2-40B4-BE49-F238E27FC236}">
                <a16:creationId xmlns:a16="http://schemas.microsoft.com/office/drawing/2014/main" xmlns="" id="{7E572DD8-0654-4C54-A9FB-543A1A725F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D8AD3D6-7A2A-4D5C-99D1-8D7C57508635}"/>
              </a:ext>
            </a:extLst>
          </p:cNvPr>
          <p:cNvSpPr>
            <a:spLocks noGrp="1"/>
          </p:cNvSpPr>
          <p:nvPr>
            <p:ph type="sldNum" sz="quarter" idx="12"/>
          </p:nvPr>
        </p:nvSpPr>
        <p:spPr/>
        <p:txBody>
          <a:bodyPr/>
          <a:lstStyle/>
          <a:p>
            <a:fld id="{E3703CA7-0747-4C5E-B839-EE9F51FA130A}" type="slidenum">
              <a:rPr lang="en-US" smtClean="0"/>
              <a:t>‹#›</a:t>
            </a:fld>
            <a:endParaRPr lang="en-US"/>
          </a:p>
        </p:txBody>
      </p:sp>
    </p:spTree>
    <p:extLst>
      <p:ext uri="{BB962C8B-B14F-4D97-AF65-F5344CB8AC3E}">
        <p14:creationId xmlns:p14="http://schemas.microsoft.com/office/powerpoint/2010/main" val="1092626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2161523-AC2A-410C-86AD-CEA15829ABE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5A978C7C-A5B9-4B60-A3E2-AC45140FD56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7EB4752-1983-4D13-990B-BA3B3046B061}"/>
              </a:ext>
            </a:extLst>
          </p:cNvPr>
          <p:cNvSpPr>
            <a:spLocks noGrp="1"/>
          </p:cNvSpPr>
          <p:nvPr>
            <p:ph type="dt" sz="half" idx="10"/>
          </p:nvPr>
        </p:nvSpPr>
        <p:spPr/>
        <p:txBody>
          <a:bodyPr/>
          <a:lstStyle/>
          <a:p>
            <a:fld id="{F444C3C3-D4C5-4AF4-BF08-2402FC6B2616}" type="datetimeFigureOut">
              <a:rPr lang="en-US" smtClean="0"/>
              <a:t>6/30/2020</a:t>
            </a:fld>
            <a:endParaRPr lang="en-US"/>
          </a:p>
        </p:txBody>
      </p:sp>
      <p:sp>
        <p:nvSpPr>
          <p:cNvPr id="5" name="Footer Placeholder 4">
            <a:extLst>
              <a:ext uri="{FF2B5EF4-FFF2-40B4-BE49-F238E27FC236}">
                <a16:creationId xmlns:a16="http://schemas.microsoft.com/office/drawing/2014/main" xmlns="" id="{E1C94DA7-E53B-4849-BD90-5B0A683158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07FC0D93-2499-4D91-AD4C-7F51236E796D}"/>
              </a:ext>
            </a:extLst>
          </p:cNvPr>
          <p:cNvSpPr>
            <a:spLocks noGrp="1"/>
          </p:cNvSpPr>
          <p:nvPr>
            <p:ph type="sldNum" sz="quarter" idx="12"/>
          </p:nvPr>
        </p:nvSpPr>
        <p:spPr/>
        <p:txBody>
          <a:bodyPr/>
          <a:lstStyle/>
          <a:p>
            <a:fld id="{E3703CA7-0747-4C5E-B839-EE9F51FA130A}" type="slidenum">
              <a:rPr lang="en-US" smtClean="0"/>
              <a:t>‹#›</a:t>
            </a:fld>
            <a:endParaRPr lang="en-US"/>
          </a:p>
        </p:txBody>
      </p:sp>
    </p:spTree>
    <p:extLst>
      <p:ext uri="{BB962C8B-B14F-4D97-AF65-F5344CB8AC3E}">
        <p14:creationId xmlns:p14="http://schemas.microsoft.com/office/powerpoint/2010/main" val="30368946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9C6673D1-7DC9-4D91-928B-850CB0356750}"/>
              </a:ext>
            </a:extLst>
          </p:cNvPr>
          <p:cNvSpPr>
            <a:spLocks noGrp="1"/>
          </p:cNvSpPr>
          <p:nvPr>
            <p:ph type="title" orient="vert"/>
          </p:nvPr>
        </p:nvSpPr>
        <p:spPr>
          <a:xfrm>
            <a:off x="20612576" y="1916653"/>
            <a:ext cx="6210776" cy="30508114"/>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6823B0CE-3DBA-43AC-97F8-974E442D5E02}"/>
              </a:ext>
            </a:extLst>
          </p:cNvPr>
          <p:cNvSpPr>
            <a:spLocks noGrp="1"/>
          </p:cNvSpPr>
          <p:nvPr>
            <p:ph type="body" orient="vert" idx="1"/>
          </p:nvPr>
        </p:nvSpPr>
        <p:spPr>
          <a:xfrm>
            <a:off x="1980247" y="1916653"/>
            <a:ext cx="18272284" cy="3050811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A63D09FC-1F4A-49E0-90D1-3C4C71B51D21}"/>
              </a:ext>
            </a:extLst>
          </p:cNvPr>
          <p:cNvSpPr>
            <a:spLocks noGrp="1"/>
          </p:cNvSpPr>
          <p:nvPr>
            <p:ph type="dt" sz="half" idx="10"/>
          </p:nvPr>
        </p:nvSpPr>
        <p:spPr/>
        <p:txBody>
          <a:bodyPr/>
          <a:lstStyle/>
          <a:p>
            <a:fld id="{F444C3C3-D4C5-4AF4-BF08-2402FC6B2616}" type="datetimeFigureOut">
              <a:rPr lang="en-US" smtClean="0"/>
              <a:t>6/30/2020</a:t>
            </a:fld>
            <a:endParaRPr lang="en-US"/>
          </a:p>
        </p:txBody>
      </p:sp>
      <p:sp>
        <p:nvSpPr>
          <p:cNvPr id="5" name="Footer Placeholder 4">
            <a:extLst>
              <a:ext uri="{FF2B5EF4-FFF2-40B4-BE49-F238E27FC236}">
                <a16:creationId xmlns:a16="http://schemas.microsoft.com/office/drawing/2014/main" xmlns="" id="{9A1EC783-E514-4773-B0FC-1D87D41D30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5F89136A-368E-49B3-BE98-9F4CE92BD304}"/>
              </a:ext>
            </a:extLst>
          </p:cNvPr>
          <p:cNvSpPr>
            <a:spLocks noGrp="1"/>
          </p:cNvSpPr>
          <p:nvPr>
            <p:ph type="sldNum" sz="quarter" idx="12"/>
          </p:nvPr>
        </p:nvSpPr>
        <p:spPr/>
        <p:txBody>
          <a:bodyPr/>
          <a:lstStyle/>
          <a:p>
            <a:fld id="{E3703CA7-0747-4C5E-B839-EE9F51FA130A}" type="slidenum">
              <a:rPr lang="en-US" smtClean="0"/>
              <a:t>‹#›</a:t>
            </a:fld>
            <a:endParaRPr lang="en-US"/>
          </a:p>
        </p:txBody>
      </p:sp>
    </p:spTree>
    <p:extLst>
      <p:ext uri="{BB962C8B-B14F-4D97-AF65-F5344CB8AC3E}">
        <p14:creationId xmlns:p14="http://schemas.microsoft.com/office/powerpoint/2010/main" val="1636936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E0C382E-1C0A-4344-B7FA-CD454D0A3D9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784D3BA0-1218-4DD0-84A7-A1ADE806152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3538A66-1587-498F-9238-A45784EC9EF8}"/>
              </a:ext>
            </a:extLst>
          </p:cNvPr>
          <p:cNvSpPr>
            <a:spLocks noGrp="1"/>
          </p:cNvSpPr>
          <p:nvPr>
            <p:ph type="dt" sz="half" idx="10"/>
          </p:nvPr>
        </p:nvSpPr>
        <p:spPr/>
        <p:txBody>
          <a:bodyPr/>
          <a:lstStyle/>
          <a:p>
            <a:fld id="{F444C3C3-D4C5-4AF4-BF08-2402FC6B2616}" type="datetimeFigureOut">
              <a:rPr lang="en-US" smtClean="0"/>
              <a:t>6/30/2020</a:t>
            </a:fld>
            <a:endParaRPr lang="en-US"/>
          </a:p>
        </p:txBody>
      </p:sp>
      <p:sp>
        <p:nvSpPr>
          <p:cNvPr id="5" name="Footer Placeholder 4">
            <a:extLst>
              <a:ext uri="{FF2B5EF4-FFF2-40B4-BE49-F238E27FC236}">
                <a16:creationId xmlns:a16="http://schemas.microsoft.com/office/drawing/2014/main" xmlns="" id="{90FD23EA-D1E4-4BB0-B87A-EC05DE220C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4DA735D-0B02-4074-A049-81B7F30C895C}"/>
              </a:ext>
            </a:extLst>
          </p:cNvPr>
          <p:cNvSpPr>
            <a:spLocks noGrp="1"/>
          </p:cNvSpPr>
          <p:nvPr>
            <p:ph type="sldNum" sz="quarter" idx="12"/>
          </p:nvPr>
        </p:nvSpPr>
        <p:spPr/>
        <p:txBody>
          <a:bodyPr/>
          <a:lstStyle/>
          <a:p>
            <a:fld id="{E3703CA7-0747-4C5E-B839-EE9F51FA130A}" type="slidenum">
              <a:rPr lang="en-US" smtClean="0"/>
              <a:t>‹#›</a:t>
            </a:fld>
            <a:endParaRPr lang="en-US"/>
          </a:p>
        </p:txBody>
      </p:sp>
    </p:spTree>
    <p:extLst>
      <p:ext uri="{BB962C8B-B14F-4D97-AF65-F5344CB8AC3E}">
        <p14:creationId xmlns:p14="http://schemas.microsoft.com/office/powerpoint/2010/main" val="24955649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692E11A-A4C5-4FC6-80F1-38184018A0CA}"/>
              </a:ext>
            </a:extLst>
          </p:cNvPr>
          <p:cNvSpPr>
            <a:spLocks noGrp="1"/>
          </p:cNvSpPr>
          <p:nvPr>
            <p:ph type="title"/>
          </p:nvPr>
        </p:nvSpPr>
        <p:spPr>
          <a:xfrm>
            <a:off x="1965246" y="8974940"/>
            <a:ext cx="24843105" cy="14974888"/>
          </a:xfrm>
        </p:spPr>
        <p:txBody>
          <a:bodyPr anchor="b"/>
          <a:lstStyle>
            <a:lvl1pPr>
              <a:defRPr sz="14175"/>
            </a:lvl1pPr>
          </a:lstStyle>
          <a:p>
            <a:r>
              <a:rPr lang="en-US"/>
              <a:t>Click to edit Master title style</a:t>
            </a:r>
          </a:p>
        </p:txBody>
      </p:sp>
      <p:sp>
        <p:nvSpPr>
          <p:cNvPr id="3" name="Text Placeholder 2">
            <a:extLst>
              <a:ext uri="{FF2B5EF4-FFF2-40B4-BE49-F238E27FC236}">
                <a16:creationId xmlns:a16="http://schemas.microsoft.com/office/drawing/2014/main" xmlns="" id="{7F881D29-7229-4AC0-9BB2-E35F2600BCFC}"/>
              </a:ext>
            </a:extLst>
          </p:cNvPr>
          <p:cNvSpPr>
            <a:spLocks noGrp="1"/>
          </p:cNvSpPr>
          <p:nvPr>
            <p:ph type="body" idx="1"/>
          </p:nvPr>
        </p:nvSpPr>
        <p:spPr>
          <a:xfrm>
            <a:off x="1965246" y="24091497"/>
            <a:ext cx="24843105" cy="7874940"/>
          </a:xfrm>
        </p:spPr>
        <p:txBody>
          <a:bodyPr/>
          <a:lstStyle>
            <a:lvl1pPr marL="0" indent="0">
              <a:buNone/>
              <a:defRPr sz="5670">
                <a:solidFill>
                  <a:schemeClr val="tx1">
                    <a:tint val="75000"/>
                  </a:schemeClr>
                </a:solidFill>
              </a:defRPr>
            </a:lvl1pPr>
            <a:lvl2pPr marL="1080135" indent="0">
              <a:buNone/>
              <a:defRPr sz="4725">
                <a:solidFill>
                  <a:schemeClr val="tx1">
                    <a:tint val="75000"/>
                  </a:schemeClr>
                </a:solidFill>
              </a:defRPr>
            </a:lvl2pPr>
            <a:lvl3pPr marL="2160270" indent="0">
              <a:buNone/>
              <a:defRPr sz="4253">
                <a:solidFill>
                  <a:schemeClr val="tx1">
                    <a:tint val="75000"/>
                  </a:schemeClr>
                </a:solidFill>
              </a:defRPr>
            </a:lvl3pPr>
            <a:lvl4pPr marL="3240405" indent="0">
              <a:buNone/>
              <a:defRPr sz="3780">
                <a:solidFill>
                  <a:schemeClr val="tx1">
                    <a:tint val="75000"/>
                  </a:schemeClr>
                </a:solidFill>
              </a:defRPr>
            </a:lvl4pPr>
            <a:lvl5pPr marL="4320540" indent="0">
              <a:buNone/>
              <a:defRPr sz="3780">
                <a:solidFill>
                  <a:schemeClr val="tx1">
                    <a:tint val="75000"/>
                  </a:schemeClr>
                </a:solidFill>
              </a:defRPr>
            </a:lvl5pPr>
            <a:lvl6pPr marL="5400675" indent="0">
              <a:buNone/>
              <a:defRPr sz="3780">
                <a:solidFill>
                  <a:schemeClr val="tx1">
                    <a:tint val="75000"/>
                  </a:schemeClr>
                </a:solidFill>
              </a:defRPr>
            </a:lvl6pPr>
            <a:lvl7pPr marL="6480810" indent="0">
              <a:buNone/>
              <a:defRPr sz="3780">
                <a:solidFill>
                  <a:schemeClr val="tx1">
                    <a:tint val="75000"/>
                  </a:schemeClr>
                </a:solidFill>
              </a:defRPr>
            </a:lvl7pPr>
            <a:lvl8pPr marL="7560945" indent="0">
              <a:buNone/>
              <a:defRPr sz="3780">
                <a:solidFill>
                  <a:schemeClr val="tx1">
                    <a:tint val="75000"/>
                  </a:schemeClr>
                </a:solidFill>
              </a:defRPr>
            </a:lvl8pPr>
            <a:lvl9pPr marL="8641080" indent="0">
              <a:buNone/>
              <a:defRPr sz="378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CE1A8599-1E7B-44C9-A699-0231B88E22AF}"/>
              </a:ext>
            </a:extLst>
          </p:cNvPr>
          <p:cNvSpPr>
            <a:spLocks noGrp="1"/>
          </p:cNvSpPr>
          <p:nvPr>
            <p:ph type="dt" sz="half" idx="10"/>
          </p:nvPr>
        </p:nvSpPr>
        <p:spPr/>
        <p:txBody>
          <a:bodyPr/>
          <a:lstStyle/>
          <a:p>
            <a:fld id="{F444C3C3-D4C5-4AF4-BF08-2402FC6B2616}" type="datetimeFigureOut">
              <a:rPr lang="en-US" smtClean="0"/>
              <a:t>6/30/2020</a:t>
            </a:fld>
            <a:endParaRPr lang="en-US"/>
          </a:p>
        </p:txBody>
      </p:sp>
      <p:sp>
        <p:nvSpPr>
          <p:cNvPr id="5" name="Footer Placeholder 4">
            <a:extLst>
              <a:ext uri="{FF2B5EF4-FFF2-40B4-BE49-F238E27FC236}">
                <a16:creationId xmlns:a16="http://schemas.microsoft.com/office/drawing/2014/main" xmlns="" id="{06652451-706F-45C7-B485-82C111FF12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EF29122D-B2FF-4189-AF37-D2DB3D079C56}"/>
              </a:ext>
            </a:extLst>
          </p:cNvPr>
          <p:cNvSpPr>
            <a:spLocks noGrp="1"/>
          </p:cNvSpPr>
          <p:nvPr>
            <p:ph type="sldNum" sz="quarter" idx="12"/>
          </p:nvPr>
        </p:nvSpPr>
        <p:spPr/>
        <p:txBody>
          <a:bodyPr/>
          <a:lstStyle/>
          <a:p>
            <a:fld id="{E3703CA7-0747-4C5E-B839-EE9F51FA130A}" type="slidenum">
              <a:rPr lang="en-US" smtClean="0"/>
              <a:t>‹#›</a:t>
            </a:fld>
            <a:endParaRPr lang="en-US"/>
          </a:p>
        </p:txBody>
      </p:sp>
    </p:spTree>
    <p:extLst>
      <p:ext uri="{BB962C8B-B14F-4D97-AF65-F5344CB8AC3E}">
        <p14:creationId xmlns:p14="http://schemas.microsoft.com/office/powerpoint/2010/main" val="19406454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FA45759-2828-4EAA-AF36-62F0CA2FE97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4A84A4E0-C68B-4B21-A6C7-0DAECE634D0E}"/>
              </a:ext>
            </a:extLst>
          </p:cNvPr>
          <p:cNvSpPr>
            <a:spLocks noGrp="1"/>
          </p:cNvSpPr>
          <p:nvPr>
            <p:ph sz="half" idx="1"/>
          </p:nvPr>
        </p:nvSpPr>
        <p:spPr>
          <a:xfrm>
            <a:off x="1980248" y="9583264"/>
            <a:ext cx="12241530" cy="2284150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AF302075-F3B3-4EE5-B3DE-E99986A57430}"/>
              </a:ext>
            </a:extLst>
          </p:cNvPr>
          <p:cNvSpPr>
            <a:spLocks noGrp="1"/>
          </p:cNvSpPr>
          <p:nvPr>
            <p:ph sz="half" idx="2"/>
          </p:nvPr>
        </p:nvSpPr>
        <p:spPr>
          <a:xfrm>
            <a:off x="14581823" y="9583264"/>
            <a:ext cx="12241530" cy="2284150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BE9F4C96-DD5C-4166-B686-9672CFAFBBED}"/>
              </a:ext>
            </a:extLst>
          </p:cNvPr>
          <p:cNvSpPr>
            <a:spLocks noGrp="1"/>
          </p:cNvSpPr>
          <p:nvPr>
            <p:ph type="dt" sz="half" idx="10"/>
          </p:nvPr>
        </p:nvSpPr>
        <p:spPr/>
        <p:txBody>
          <a:bodyPr/>
          <a:lstStyle/>
          <a:p>
            <a:fld id="{F444C3C3-D4C5-4AF4-BF08-2402FC6B2616}" type="datetimeFigureOut">
              <a:rPr lang="en-US" smtClean="0"/>
              <a:t>6/30/2020</a:t>
            </a:fld>
            <a:endParaRPr lang="en-US"/>
          </a:p>
        </p:txBody>
      </p:sp>
      <p:sp>
        <p:nvSpPr>
          <p:cNvPr id="6" name="Footer Placeholder 5">
            <a:extLst>
              <a:ext uri="{FF2B5EF4-FFF2-40B4-BE49-F238E27FC236}">
                <a16:creationId xmlns:a16="http://schemas.microsoft.com/office/drawing/2014/main" xmlns="" id="{3567AA3E-C562-45C6-8AFF-C63814A3BC1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3EFAAAC8-59EE-4BAF-AC35-CFA68F0E9929}"/>
              </a:ext>
            </a:extLst>
          </p:cNvPr>
          <p:cNvSpPr>
            <a:spLocks noGrp="1"/>
          </p:cNvSpPr>
          <p:nvPr>
            <p:ph type="sldNum" sz="quarter" idx="12"/>
          </p:nvPr>
        </p:nvSpPr>
        <p:spPr/>
        <p:txBody>
          <a:bodyPr/>
          <a:lstStyle/>
          <a:p>
            <a:fld id="{E3703CA7-0747-4C5E-B839-EE9F51FA130A}" type="slidenum">
              <a:rPr lang="en-US" smtClean="0"/>
              <a:t>‹#›</a:t>
            </a:fld>
            <a:endParaRPr lang="en-US"/>
          </a:p>
        </p:txBody>
      </p:sp>
    </p:spTree>
    <p:extLst>
      <p:ext uri="{BB962C8B-B14F-4D97-AF65-F5344CB8AC3E}">
        <p14:creationId xmlns:p14="http://schemas.microsoft.com/office/powerpoint/2010/main" val="66983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BE8E37-F0B9-47EE-B1D4-23F5950CBDCB}"/>
              </a:ext>
            </a:extLst>
          </p:cNvPr>
          <p:cNvSpPr>
            <a:spLocks noGrp="1"/>
          </p:cNvSpPr>
          <p:nvPr>
            <p:ph type="title"/>
          </p:nvPr>
        </p:nvSpPr>
        <p:spPr>
          <a:xfrm>
            <a:off x="1983999" y="1916656"/>
            <a:ext cx="24843105" cy="6958285"/>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A6486512-4F68-4D05-B0CC-032D31332CB5}"/>
              </a:ext>
            </a:extLst>
          </p:cNvPr>
          <p:cNvSpPr>
            <a:spLocks noGrp="1"/>
          </p:cNvSpPr>
          <p:nvPr>
            <p:ph type="body" idx="1"/>
          </p:nvPr>
        </p:nvSpPr>
        <p:spPr>
          <a:xfrm>
            <a:off x="1984000" y="8824938"/>
            <a:ext cx="12185272" cy="4324966"/>
          </a:xfrm>
        </p:spPr>
        <p:txBody>
          <a:bodyPr anchor="b"/>
          <a:lstStyle>
            <a:lvl1pPr marL="0" indent="0">
              <a:buNone/>
              <a:defRPr sz="5670" b="1"/>
            </a:lvl1pPr>
            <a:lvl2pPr marL="1080135" indent="0">
              <a:buNone/>
              <a:defRPr sz="4725" b="1"/>
            </a:lvl2pPr>
            <a:lvl3pPr marL="2160270" indent="0">
              <a:buNone/>
              <a:defRPr sz="4253" b="1"/>
            </a:lvl3pPr>
            <a:lvl4pPr marL="3240405" indent="0">
              <a:buNone/>
              <a:defRPr sz="3780" b="1"/>
            </a:lvl4pPr>
            <a:lvl5pPr marL="4320540" indent="0">
              <a:buNone/>
              <a:defRPr sz="3780" b="1"/>
            </a:lvl5pPr>
            <a:lvl6pPr marL="5400675" indent="0">
              <a:buNone/>
              <a:defRPr sz="3780" b="1"/>
            </a:lvl6pPr>
            <a:lvl7pPr marL="6480810" indent="0">
              <a:buNone/>
              <a:defRPr sz="3780" b="1"/>
            </a:lvl7pPr>
            <a:lvl8pPr marL="7560945" indent="0">
              <a:buNone/>
              <a:defRPr sz="3780" b="1"/>
            </a:lvl8pPr>
            <a:lvl9pPr marL="8641080" indent="0">
              <a:buNone/>
              <a:defRPr sz="3780" b="1"/>
            </a:lvl9pPr>
          </a:lstStyle>
          <a:p>
            <a:pPr lvl="0"/>
            <a:r>
              <a:rPr lang="en-US"/>
              <a:t>Edit Master text styles</a:t>
            </a:r>
          </a:p>
        </p:txBody>
      </p:sp>
      <p:sp>
        <p:nvSpPr>
          <p:cNvPr id="4" name="Content Placeholder 3">
            <a:extLst>
              <a:ext uri="{FF2B5EF4-FFF2-40B4-BE49-F238E27FC236}">
                <a16:creationId xmlns:a16="http://schemas.microsoft.com/office/drawing/2014/main" xmlns="" id="{17A3A315-9204-4AEA-806D-AB9E784B86F6}"/>
              </a:ext>
            </a:extLst>
          </p:cNvPr>
          <p:cNvSpPr>
            <a:spLocks noGrp="1"/>
          </p:cNvSpPr>
          <p:nvPr>
            <p:ph sz="half" idx="2"/>
          </p:nvPr>
        </p:nvSpPr>
        <p:spPr>
          <a:xfrm>
            <a:off x="1984000" y="13149904"/>
            <a:ext cx="12185272" cy="1934152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A9AFA341-8663-4A3B-ADD0-422B6879E72F}"/>
              </a:ext>
            </a:extLst>
          </p:cNvPr>
          <p:cNvSpPr>
            <a:spLocks noGrp="1"/>
          </p:cNvSpPr>
          <p:nvPr>
            <p:ph type="body" sz="quarter" idx="3"/>
          </p:nvPr>
        </p:nvSpPr>
        <p:spPr>
          <a:xfrm>
            <a:off x="14581822" y="8824938"/>
            <a:ext cx="12245282" cy="4324966"/>
          </a:xfrm>
        </p:spPr>
        <p:txBody>
          <a:bodyPr anchor="b"/>
          <a:lstStyle>
            <a:lvl1pPr marL="0" indent="0">
              <a:buNone/>
              <a:defRPr sz="5670" b="1"/>
            </a:lvl1pPr>
            <a:lvl2pPr marL="1080135" indent="0">
              <a:buNone/>
              <a:defRPr sz="4725" b="1"/>
            </a:lvl2pPr>
            <a:lvl3pPr marL="2160270" indent="0">
              <a:buNone/>
              <a:defRPr sz="4253" b="1"/>
            </a:lvl3pPr>
            <a:lvl4pPr marL="3240405" indent="0">
              <a:buNone/>
              <a:defRPr sz="3780" b="1"/>
            </a:lvl4pPr>
            <a:lvl5pPr marL="4320540" indent="0">
              <a:buNone/>
              <a:defRPr sz="3780" b="1"/>
            </a:lvl5pPr>
            <a:lvl6pPr marL="5400675" indent="0">
              <a:buNone/>
              <a:defRPr sz="3780" b="1"/>
            </a:lvl6pPr>
            <a:lvl7pPr marL="6480810" indent="0">
              <a:buNone/>
              <a:defRPr sz="3780" b="1"/>
            </a:lvl7pPr>
            <a:lvl8pPr marL="7560945" indent="0">
              <a:buNone/>
              <a:defRPr sz="3780" b="1"/>
            </a:lvl8pPr>
            <a:lvl9pPr marL="8641080" indent="0">
              <a:buNone/>
              <a:defRPr sz="3780" b="1"/>
            </a:lvl9pPr>
          </a:lstStyle>
          <a:p>
            <a:pPr lvl="0"/>
            <a:r>
              <a:rPr lang="en-US"/>
              <a:t>Edit Master text styles</a:t>
            </a:r>
          </a:p>
        </p:txBody>
      </p:sp>
      <p:sp>
        <p:nvSpPr>
          <p:cNvPr id="6" name="Content Placeholder 5">
            <a:extLst>
              <a:ext uri="{FF2B5EF4-FFF2-40B4-BE49-F238E27FC236}">
                <a16:creationId xmlns:a16="http://schemas.microsoft.com/office/drawing/2014/main" xmlns="" id="{594FB488-C816-4812-BAFC-71542E48151E}"/>
              </a:ext>
            </a:extLst>
          </p:cNvPr>
          <p:cNvSpPr>
            <a:spLocks noGrp="1"/>
          </p:cNvSpPr>
          <p:nvPr>
            <p:ph sz="quarter" idx="4"/>
          </p:nvPr>
        </p:nvSpPr>
        <p:spPr>
          <a:xfrm>
            <a:off x="14581822" y="13149904"/>
            <a:ext cx="12245282" cy="1934152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699614AB-85FE-4752-869D-FD7F87A8748C}"/>
              </a:ext>
            </a:extLst>
          </p:cNvPr>
          <p:cNvSpPr>
            <a:spLocks noGrp="1"/>
          </p:cNvSpPr>
          <p:nvPr>
            <p:ph type="dt" sz="half" idx="10"/>
          </p:nvPr>
        </p:nvSpPr>
        <p:spPr/>
        <p:txBody>
          <a:bodyPr/>
          <a:lstStyle/>
          <a:p>
            <a:fld id="{F444C3C3-D4C5-4AF4-BF08-2402FC6B2616}" type="datetimeFigureOut">
              <a:rPr lang="en-US" smtClean="0"/>
              <a:t>6/30/2020</a:t>
            </a:fld>
            <a:endParaRPr lang="en-US"/>
          </a:p>
        </p:txBody>
      </p:sp>
      <p:sp>
        <p:nvSpPr>
          <p:cNvPr id="8" name="Footer Placeholder 7">
            <a:extLst>
              <a:ext uri="{FF2B5EF4-FFF2-40B4-BE49-F238E27FC236}">
                <a16:creationId xmlns:a16="http://schemas.microsoft.com/office/drawing/2014/main" xmlns="" id="{1CCBA382-9B38-4CB2-BA63-68388674328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F043A880-AA16-42CF-9FCF-EC99950BE2FF}"/>
              </a:ext>
            </a:extLst>
          </p:cNvPr>
          <p:cNvSpPr>
            <a:spLocks noGrp="1"/>
          </p:cNvSpPr>
          <p:nvPr>
            <p:ph type="sldNum" sz="quarter" idx="12"/>
          </p:nvPr>
        </p:nvSpPr>
        <p:spPr/>
        <p:txBody>
          <a:bodyPr/>
          <a:lstStyle/>
          <a:p>
            <a:fld id="{E3703CA7-0747-4C5E-B839-EE9F51FA130A}" type="slidenum">
              <a:rPr lang="en-US" smtClean="0"/>
              <a:t>‹#›</a:t>
            </a:fld>
            <a:endParaRPr lang="en-US"/>
          </a:p>
        </p:txBody>
      </p:sp>
    </p:spTree>
    <p:extLst>
      <p:ext uri="{BB962C8B-B14F-4D97-AF65-F5344CB8AC3E}">
        <p14:creationId xmlns:p14="http://schemas.microsoft.com/office/powerpoint/2010/main" val="2351451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0726FA2-8524-4548-8F9E-E88470E3446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FBEDD7FE-C94A-4818-9370-31583AEF96FE}"/>
              </a:ext>
            </a:extLst>
          </p:cNvPr>
          <p:cNvSpPr>
            <a:spLocks noGrp="1"/>
          </p:cNvSpPr>
          <p:nvPr>
            <p:ph type="dt" sz="half" idx="10"/>
          </p:nvPr>
        </p:nvSpPr>
        <p:spPr/>
        <p:txBody>
          <a:bodyPr/>
          <a:lstStyle/>
          <a:p>
            <a:fld id="{F444C3C3-D4C5-4AF4-BF08-2402FC6B2616}" type="datetimeFigureOut">
              <a:rPr lang="en-US" smtClean="0"/>
              <a:t>6/30/2020</a:t>
            </a:fld>
            <a:endParaRPr lang="en-US"/>
          </a:p>
        </p:txBody>
      </p:sp>
      <p:sp>
        <p:nvSpPr>
          <p:cNvPr id="4" name="Footer Placeholder 3">
            <a:extLst>
              <a:ext uri="{FF2B5EF4-FFF2-40B4-BE49-F238E27FC236}">
                <a16:creationId xmlns:a16="http://schemas.microsoft.com/office/drawing/2014/main" xmlns="" id="{64B0E69B-F54F-4005-8BE2-F7AFD4F6082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ED81B8F2-A1F4-40D3-A5AC-94F4982D21D8}"/>
              </a:ext>
            </a:extLst>
          </p:cNvPr>
          <p:cNvSpPr>
            <a:spLocks noGrp="1"/>
          </p:cNvSpPr>
          <p:nvPr>
            <p:ph type="sldNum" sz="quarter" idx="12"/>
          </p:nvPr>
        </p:nvSpPr>
        <p:spPr/>
        <p:txBody>
          <a:bodyPr/>
          <a:lstStyle/>
          <a:p>
            <a:fld id="{E3703CA7-0747-4C5E-B839-EE9F51FA130A}" type="slidenum">
              <a:rPr lang="en-US" smtClean="0"/>
              <a:t>‹#›</a:t>
            </a:fld>
            <a:endParaRPr lang="en-US"/>
          </a:p>
        </p:txBody>
      </p:sp>
    </p:spTree>
    <p:extLst>
      <p:ext uri="{BB962C8B-B14F-4D97-AF65-F5344CB8AC3E}">
        <p14:creationId xmlns:p14="http://schemas.microsoft.com/office/powerpoint/2010/main" val="3888822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52A02CF8-253A-4518-869D-2C69F79AF46D}"/>
              </a:ext>
            </a:extLst>
          </p:cNvPr>
          <p:cNvSpPr>
            <a:spLocks noGrp="1"/>
          </p:cNvSpPr>
          <p:nvPr>
            <p:ph type="dt" sz="half" idx="10"/>
          </p:nvPr>
        </p:nvSpPr>
        <p:spPr/>
        <p:txBody>
          <a:bodyPr/>
          <a:lstStyle/>
          <a:p>
            <a:fld id="{F444C3C3-D4C5-4AF4-BF08-2402FC6B2616}" type="datetimeFigureOut">
              <a:rPr lang="en-US" smtClean="0"/>
              <a:t>6/30/2020</a:t>
            </a:fld>
            <a:endParaRPr lang="en-US"/>
          </a:p>
        </p:txBody>
      </p:sp>
      <p:sp>
        <p:nvSpPr>
          <p:cNvPr id="3" name="Footer Placeholder 2">
            <a:extLst>
              <a:ext uri="{FF2B5EF4-FFF2-40B4-BE49-F238E27FC236}">
                <a16:creationId xmlns:a16="http://schemas.microsoft.com/office/drawing/2014/main" xmlns="" id="{8DCDFA60-C2C9-4B43-AA10-AC7A70663C3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AC3A444A-1D3B-4E76-8CED-F486664E6B0F}"/>
              </a:ext>
            </a:extLst>
          </p:cNvPr>
          <p:cNvSpPr>
            <a:spLocks noGrp="1"/>
          </p:cNvSpPr>
          <p:nvPr>
            <p:ph type="sldNum" sz="quarter" idx="12"/>
          </p:nvPr>
        </p:nvSpPr>
        <p:spPr/>
        <p:txBody>
          <a:bodyPr/>
          <a:lstStyle/>
          <a:p>
            <a:fld id="{E3703CA7-0747-4C5E-B839-EE9F51FA130A}" type="slidenum">
              <a:rPr lang="en-US" smtClean="0"/>
              <a:t>‹#›</a:t>
            </a:fld>
            <a:endParaRPr lang="en-US"/>
          </a:p>
        </p:txBody>
      </p:sp>
    </p:spTree>
    <p:extLst>
      <p:ext uri="{BB962C8B-B14F-4D97-AF65-F5344CB8AC3E}">
        <p14:creationId xmlns:p14="http://schemas.microsoft.com/office/powerpoint/2010/main" val="36407331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77CB31C-A699-426F-B688-C91AF2D318B9}"/>
              </a:ext>
            </a:extLst>
          </p:cNvPr>
          <p:cNvSpPr>
            <a:spLocks noGrp="1"/>
          </p:cNvSpPr>
          <p:nvPr>
            <p:ph type="title"/>
          </p:nvPr>
        </p:nvSpPr>
        <p:spPr>
          <a:xfrm>
            <a:off x="1984000" y="2399982"/>
            <a:ext cx="9289910" cy="8399939"/>
          </a:xfrm>
        </p:spPr>
        <p:txBody>
          <a:bodyPr anchor="b"/>
          <a:lstStyle>
            <a:lvl1pPr>
              <a:defRPr sz="7560"/>
            </a:lvl1pPr>
          </a:lstStyle>
          <a:p>
            <a:r>
              <a:rPr lang="en-US"/>
              <a:t>Click to edit Master title style</a:t>
            </a:r>
          </a:p>
        </p:txBody>
      </p:sp>
      <p:sp>
        <p:nvSpPr>
          <p:cNvPr id="3" name="Content Placeholder 2">
            <a:extLst>
              <a:ext uri="{FF2B5EF4-FFF2-40B4-BE49-F238E27FC236}">
                <a16:creationId xmlns:a16="http://schemas.microsoft.com/office/drawing/2014/main" xmlns="" id="{7596CB9B-4C81-4CDC-81F3-7FA2B99D8158}"/>
              </a:ext>
            </a:extLst>
          </p:cNvPr>
          <p:cNvSpPr>
            <a:spLocks noGrp="1"/>
          </p:cNvSpPr>
          <p:nvPr>
            <p:ph idx="1"/>
          </p:nvPr>
        </p:nvSpPr>
        <p:spPr>
          <a:xfrm>
            <a:off x="12245281" y="5183298"/>
            <a:ext cx="14581823" cy="25583147"/>
          </a:xfrm>
        </p:spPr>
        <p:txBody>
          <a:bodyPr/>
          <a:lstStyle>
            <a:lvl1pPr>
              <a:defRPr sz="7560"/>
            </a:lvl1pPr>
            <a:lvl2pPr>
              <a:defRPr sz="6615"/>
            </a:lvl2pPr>
            <a:lvl3pPr>
              <a:defRPr sz="5670"/>
            </a:lvl3pPr>
            <a:lvl4pPr>
              <a:defRPr sz="4725"/>
            </a:lvl4pPr>
            <a:lvl5pPr>
              <a:defRPr sz="4725"/>
            </a:lvl5pPr>
            <a:lvl6pPr>
              <a:defRPr sz="4725"/>
            </a:lvl6pPr>
            <a:lvl7pPr>
              <a:defRPr sz="4725"/>
            </a:lvl7pPr>
            <a:lvl8pPr>
              <a:defRPr sz="4725"/>
            </a:lvl8pPr>
            <a:lvl9pPr>
              <a:defRPr sz="472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7D4E4A54-3FF6-40D5-B610-DF9BFC4A7C9A}"/>
              </a:ext>
            </a:extLst>
          </p:cNvPr>
          <p:cNvSpPr>
            <a:spLocks noGrp="1"/>
          </p:cNvSpPr>
          <p:nvPr>
            <p:ph type="body" sz="half" idx="2"/>
          </p:nvPr>
        </p:nvSpPr>
        <p:spPr>
          <a:xfrm>
            <a:off x="1984000" y="10799922"/>
            <a:ext cx="9289910" cy="20008190"/>
          </a:xfrm>
        </p:spPr>
        <p:txBody>
          <a:bodyPr/>
          <a:lstStyle>
            <a:lvl1pPr marL="0" indent="0">
              <a:buNone/>
              <a:defRPr sz="3780"/>
            </a:lvl1pPr>
            <a:lvl2pPr marL="1080135" indent="0">
              <a:buNone/>
              <a:defRPr sz="3308"/>
            </a:lvl2pPr>
            <a:lvl3pPr marL="2160270" indent="0">
              <a:buNone/>
              <a:defRPr sz="2835"/>
            </a:lvl3pPr>
            <a:lvl4pPr marL="3240405" indent="0">
              <a:buNone/>
              <a:defRPr sz="2363"/>
            </a:lvl4pPr>
            <a:lvl5pPr marL="4320540" indent="0">
              <a:buNone/>
              <a:defRPr sz="2363"/>
            </a:lvl5pPr>
            <a:lvl6pPr marL="5400675" indent="0">
              <a:buNone/>
              <a:defRPr sz="2363"/>
            </a:lvl6pPr>
            <a:lvl7pPr marL="6480810" indent="0">
              <a:buNone/>
              <a:defRPr sz="2363"/>
            </a:lvl7pPr>
            <a:lvl8pPr marL="7560945" indent="0">
              <a:buNone/>
              <a:defRPr sz="2363"/>
            </a:lvl8pPr>
            <a:lvl9pPr marL="8641080" indent="0">
              <a:buNone/>
              <a:defRPr sz="2363"/>
            </a:lvl9pPr>
          </a:lstStyle>
          <a:p>
            <a:pPr lvl="0"/>
            <a:r>
              <a:rPr lang="en-US"/>
              <a:t>Edit Master text styles</a:t>
            </a:r>
          </a:p>
        </p:txBody>
      </p:sp>
      <p:sp>
        <p:nvSpPr>
          <p:cNvPr id="5" name="Date Placeholder 4">
            <a:extLst>
              <a:ext uri="{FF2B5EF4-FFF2-40B4-BE49-F238E27FC236}">
                <a16:creationId xmlns:a16="http://schemas.microsoft.com/office/drawing/2014/main" xmlns="" id="{6D7736C7-C8BB-4E90-B2C5-2F8DA8AC44A4}"/>
              </a:ext>
            </a:extLst>
          </p:cNvPr>
          <p:cNvSpPr>
            <a:spLocks noGrp="1"/>
          </p:cNvSpPr>
          <p:nvPr>
            <p:ph type="dt" sz="half" idx="10"/>
          </p:nvPr>
        </p:nvSpPr>
        <p:spPr/>
        <p:txBody>
          <a:bodyPr/>
          <a:lstStyle/>
          <a:p>
            <a:fld id="{F444C3C3-D4C5-4AF4-BF08-2402FC6B2616}" type="datetimeFigureOut">
              <a:rPr lang="en-US" smtClean="0"/>
              <a:t>6/30/2020</a:t>
            </a:fld>
            <a:endParaRPr lang="en-US"/>
          </a:p>
        </p:txBody>
      </p:sp>
      <p:sp>
        <p:nvSpPr>
          <p:cNvPr id="6" name="Footer Placeholder 5">
            <a:extLst>
              <a:ext uri="{FF2B5EF4-FFF2-40B4-BE49-F238E27FC236}">
                <a16:creationId xmlns:a16="http://schemas.microsoft.com/office/drawing/2014/main" xmlns="" id="{75F107C7-5055-4883-BCE0-B5CEF6B0FA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5867BCD8-6622-4F2E-9B08-3F178B8819C8}"/>
              </a:ext>
            </a:extLst>
          </p:cNvPr>
          <p:cNvSpPr>
            <a:spLocks noGrp="1"/>
          </p:cNvSpPr>
          <p:nvPr>
            <p:ph type="sldNum" sz="quarter" idx="12"/>
          </p:nvPr>
        </p:nvSpPr>
        <p:spPr/>
        <p:txBody>
          <a:bodyPr/>
          <a:lstStyle/>
          <a:p>
            <a:fld id="{E3703CA7-0747-4C5E-B839-EE9F51FA130A}" type="slidenum">
              <a:rPr lang="en-US" smtClean="0"/>
              <a:t>‹#›</a:t>
            </a:fld>
            <a:endParaRPr lang="en-US"/>
          </a:p>
        </p:txBody>
      </p:sp>
    </p:spTree>
    <p:extLst>
      <p:ext uri="{BB962C8B-B14F-4D97-AF65-F5344CB8AC3E}">
        <p14:creationId xmlns:p14="http://schemas.microsoft.com/office/powerpoint/2010/main" val="736980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EA644E4-4C93-4109-B2FD-84201061FC63}"/>
              </a:ext>
            </a:extLst>
          </p:cNvPr>
          <p:cNvSpPr>
            <a:spLocks noGrp="1"/>
          </p:cNvSpPr>
          <p:nvPr>
            <p:ph type="title"/>
          </p:nvPr>
        </p:nvSpPr>
        <p:spPr>
          <a:xfrm>
            <a:off x="1984000" y="2399982"/>
            <a:ext cx="9289910" cy="8399939"/>
          </a:xfrm>
        </p:spPr>
        <p:txBody>
          <a:bodyPr anchor="b"/>
          <a:lstStyle>
            <a:lvl1pPr>
              <a:defRPr sz="7560"/>
            </a:lvl1pPr>
          </a:lstStyle>
          <a:p>
            <a:r>
              <a:rPr lang="en-US"/>
              <a:t>Click to edit Master title style</a:t>
            </a:r>
          </a:p>
        </p:txBody>
      </p:sp>
      <p:sp>
        <p:nvSpPr>
          <p:cNvPr id="3" name="Picture Placeholder 2">
            <a:extLst>
              <a:ext uri="{FF2B5EF4-FFF2-40B4-BE49-F238E27FC236}">
                <a16:creationId xmlns:a16="http://schemas.microsoft.com/office/drawing/2014/main" xmlns="" id="{7677EBC1-A2C4-4394-918D-90D95E3C8730}"/>
              </a:ext>
            </a:extLst>
          </p:cNvPr>
          <p:cNvSpPr>
            <a:spLocks noGrp="1"/>
          </p:cNvSpPr>
          <p:nvPr>
            <p:ph type="pic" idx="1"/>
          </p:nvPr>
        </p:nvSpPr>
        <p:spPr>
          <a:xfrm>
            <a:off x="12245281" y="5183298"/>
            <a:ext cx="14581823" cy="25583147"/>
          </a:xfrm>
        </p:spPr>
        <p:txBody>
          <a:bodyPr/>
          <a:lstStyle>
            <a:lvl1pPr marL="0" indent="0">
              <a:buNone/>
              <a:defRPr sz="7560"/>
            </a:lvl1pPr>
            <a:lvl2pPr marL="1080135" indent="0">
              <a:buNone/>
              <a:defRPr sz="6615"/>
            </a:lvl2pPr>
            <a:lvl3pPr marL="2160270" indent="0">
              <a:buNone/>
              <a:defRPr sz="5670"/>
            </a:lvl3pPr>
            <a:lvl4pPr marL="3240405" indent="0">
              <a:buNone/>
              <a:defRPr sz="4725"/>
            </a:lvl4pPr>
            <a:lvl5pPr marL="4320540" indent="0">
              <a:buNone/>
              <a:defRPr sz="4725"/>
            </a:lvl5pPr>
            <a:lvl6pPr marL="5400675" indent="0">
              <a:buNone/>
              <a:defRPr sz="4725"/>
            </a:lvl6pPr>
            <a:lvl7pPr marL="6480810" indent="0">
              <a:buNone/>
              <a:defRPr sz="4725"/>
            </a:lvl7pPr>
            <a:lvl8pPr marL="7560945" indent="0">
              <a:buNone/>
              <a:defRPr sz="4725"/>
            </a:lvl8pPr>
            <a:lvl9pPr marL="8641080" indent="0">
              <a:buNone/>
              <a:defRPr sz="4725"/>
            </a:lvl9pPr>
          </a:lstStyle>
          <a:p>
            <a:endParaRPr lang="en-US"/>
          </a:p>
        </p:txBody>
      </p:sp>
      <p:sp>
        <p:nvSpPr>
          <p:cNvPr id="4" name="Text Placeholder 3">
            <a:extLst>
              <a:ext uri="{FF2B5EF4-FFF2-40B4-BE49-F238E27FC236}">
                <a16:creationId xmlns:a16="http://schemas.microsoft.com/office/drawing/2014/main" xmlns="" id="{CE734195-634D-415F-AFCF-0FA465D1AA30}"/>
              </a:ext>
            </a:extLst>
          </p:cNvPr>
          <p:cNvSpPr>
            <a:spLocks noGrp="1"/>
          </p:cNvSpPr>
          <p:nvPr>
            <p:ph type="body" sz="half" idx="2"/>
          </p:nvPr>
        </p:nvSpPr>
        <p:spPr>
          <a:xfrm>
            <a:off x="1984000" y="10799922"/>
            <a:ext cx="9289910" cy="20008190"/>
          </a:xfrm>
        </p:spPr>
        <p:txBody>
          <a:bodyPr/>
          <a:lstStyle>
            <a:lvl1pPr marL="0" indent="0">
              <a:buNone/>
              <a:defRPr sz="3780"/>
            </a:lvl1pPr>
            <a:lvl2pPr marL="1080135" indent="0">
              <a:buNone/>
              <a:defRPr sz="3308"/>
            </a:lvl2pPr>
            <a:lvl3pPr marL="2160270" indent="0">
              <a:buNone/>
              <a:defRPr sz="2835"/>
            </a:lvl3pPr>
            <a:lvl4pPr marL="3240405" indent="0">
              <a:buNone/>
              <a:defRPr sz="2363"/>
            </a:lvl4pPr>
            <a:lvl5pPr marL="4320540" indent="0">
              <a:buNone/>
              <a:defRPr sz="2363"/>
            </a:lvl5pPr>
            <a:lvl6pPr marL="5400675" indent="0">
              <a:buNone/>
              <a:defRPr sz="2363"/>
            </a:lvl6pPr>
            <a:lvl7pPr marL="6480810" indent="0">
              <a:buNone/>
              <a:defRPr sz="2363"/>
            </a:lvl7pPr>
            <a:lvl8pPr marL="7560945" indent="0">
              <a:buNone/>
              <a:defRPr sz="2363"/>
            </a:lvl8pPr>
            <a:lvl9pPr marL="8641080" indent="0">
              <a:buNone/>
              <a:defRPr sz="2363"/>
            </a:lvl9pPr>
          </a:lstStyle>
          <a:p>
            <a:pPr lvl="0"/>
            <a:r>
              <a:rPr lang="en-US"/>
              <a:t>Edit Master text styles</a:t>
            </a:r>
          </a:p>
        </p:txBody>
      </p:sp>
      <p:sp>
        <p:nvSpPr>
          <p:cNvPr id="5" name="Date Placeholder 4">
            <a:extLst>
              <a:ext uri="{FF2B5EF4-FFF2-40B4-BE49-F238E27FC236}">
                <a16:creationId xmlns:a16="http://schemas.microsoft.com/office/drawing/2014/main" xmlns="" id="{8122C43E-3757-47A7-A55E-ABD67085476D}"/>
              </a:ext>
            </a:extLst>
          </p:cNvPr>
          <p:cNvSpPr>
            <a:spLocks noGrp="1"/>
          </p:cNvSpPr>
          <p:nvPr>
            <p:ph type="dt" sz="half" idx="10"/>
          </p:nvPr>
        </p:nvSpPr>
        <p:spPr/>
        <p:txBody>
          <a:bodyPr/>
          <a:lstStyle/>
          <a:p>
            <a:fld id="{F444C3C3-D4C5-4AF4-BF08-2402FC6B2616}" type="datetimeFigureOut">
              <a:rPr lang="en-US" smtClean="0"/>
              <a:t>6/30/2020</a:t>
            </a:fld>
            <a:endParaRPr lang="en-US"/>
          </a:p>
        </p:txBody>
      </p:sp>
      <p:sp>
        <p:nvSpPr>
          <p:cNvPr id="6" name="Footer Placeholder 5">
            <a:extLst>
              <a:ext uri="{FF2B5EF4-FFF2-40B4-BE49-F238E27FC236}">
                <a16:creationId xmlns:a16="http://schemas.microsoft.com/office/drawing/2014/main" xmlns="" id="{6973D005-2B28-4E1B-80F3-03809503DF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E5FF5ECA-1DC6-45C0-B45E-541F442BA593}"/>
              </a:ext>
            </a:extLst>
          </p:cNvPr>
          <p:cNvSpPr>
            <a:spLocks noGrp="1"/>
          </p:cNvSpPr>
          <p:nvPr>
            <p:ph type="sldNum" sz="quarter" idx="12"/>
          </p:nvPr>
        </p:nvSpPr>
        <p:spPr/>
        <p:txBody>
          <a:bodyPr/>
          <a:lstStyle/>
          <a:p>
            <a:fld id="{E3703CA7-0747-4C5E-B839-EE9F51FA130A}" type="slidenum">
              <a:rPr lang="en-US" smtClean="0"/>
              <a:t>‹#›</a:t>
            </a:fld>
            <a:endParaRPr lang="en-US"/>
          </a:p>
        </p:txBody>
      </p:sp>
    </p:spTree>
    <p:extLst>
      <p:ext uri="{BB962C8B-B14F-4D97-AF65-F5344CB8AC3E}">
        <p14:creationId xmlns:p14="http://schemas.microsoft.com/office/powerpoint/2010/main" val="1403553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5704DC7F-714E-4C27-8A2F-988EC38CBB82}"/>
              </a:ext>
            </a:extLst>
          </p:cNvPr>
          <p:cNvSpPr>
            <a:spLocks noGrp="1"/>
          </p:cNvSpPr>
          <p:nvPr>
            <p:ph type="title"/>
          </p:nvPr>
        </p:nvSpPr>
        <p:spPr>
          <a:xfrm>
            <a:off x="1980248" y="1916656"/>
            <a:ext cx="24843105" cy="695828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411E8E4E-DF4F-428B-894D-156CFBAA6F6F}"/>
              </a:ext>
            </a:extLst>
          </p:cNvPr>
          <p:cNvSpPr>
            <a:spLocks noGrp="1"/>
          </p:cNvSpPr>
          <p:nvPr>
            <p:ph type="body" idx="1"/>
          </p:nvPr>
        </p:nvSpPr>
        <p:spPr>
          <a:xfrm>
            <a:off x="1980248" y="9583264"/>
            <a:ext cx="24843105" cy="2284150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116075EB-8CA0-4E36-864C-01DA5402FB8B}"/>
              </a:ext>
            </a:extLst>
          </p:cNvPr>
          <p:cNvSpPr>
            <a:spLocks noGrp="1"/>
          </p:cNvSpPr>
          <p:nvPr>
            <p:ph type="dt" sz="half" idx="2"/>
          </p:nvPr>
        </p:nvSpPr>
        <p:spPr>
          <a:xfrm>
            <a:off x="1980248" y="33366426"/>
            <a:ext cx="6480810" cy="1916653"/>
          </a:xfrm>
          <a:prstGeom prst="rect">
            <a:avLst/>
          </a:prstGeom>
        </p:spPr>
        <p:txBody>
          <a:bodyPr vert="horz" lIns="91440" tIns="45720" rIns="91440" bIns="45720" rtlCol="0" anchor="ctr"/>
          <a:lstStyle>
            <a:lvl1pPr algn="l">
              <a:defRPr sz="2835">
                <a:solidFill>
                  <a:schemeClr val="tx1">
                    <a:tint val="75000"/>
                  </a:schemeClr>
                </a:solidFill>
              </a:defRPr>
            </a:lvl1pPr>
          </a:lstStyle>
          <a:p>
            <a:fld id="{F444C3C3-D4C5-4AF4-BF08-2402FC6B2616}" type="datetimeFigureOut">
              <a:rPr lang="en-US" smtClean="0"/>
              <a:t>6/30/2020</a:t>
            </a:fld>
            <a:endParaRPr lang="en-US"/>
          </a:p>
        </p:txBody>
      </p:sp>
      <p:sp>
        <p:nvSpPr>
          <p:cNvPr id="5" name="Footer Placeholder 4">
            <a:extLst>
              <a:ext uri="{FF2B5EF4-FFF2-40B4-BE49-F238E27FC236}">
                <a16:creationId xmlns:a16="http://schemas.microsoft.com/office/drawing/2014/main" xmlns="" id="{BD7E30CD-54BB-468A-8B24-3995994CD73C}"/>
              </a:ext>
            </a:extLst>
          </p:cNvPr>
          <p:cNvSpPr>
            <a:spLocks noGrp="1"/>
          </p:cNvSpPr>
          <p:nvPr>
            <p:ph type="ftr" sz="quarter" idx="3"/>
          </p:nvPr>
        </p:nvSpPr>
        <p:spPr>
          <a:xfrm>
            <a:off x="9541193" y="33366426"/>
            <a:ext cx="9721215" cy="1916653"/>
          </a:xfrm>
          <a:prstGeom prst="rect">
            <a:avLst/>
          </a:prstGeom>
        </p:spPr>
        <p:txBody>
          <a:bodyPr vert="horz" lIns="91440" tIns="45720" rIns="91440" bIns="45720" rtlCol="0" anchor="ctr"/>
          <a:lstStyle>
            <a:lvl1pPr algn="ctr">
              <a:defRPr sz="2835">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8B6F8903-376F-4403-82C0-BC4101CCB193}"/>
              </a:ext>
            </a:extLst>
          </p:cNvPr>
          <p:cNvSpPr>
            <a:spLocks noGrp="1"/>
          </p:cNvSpPr>
          <p:nvPr>
            <p:ph type="sldNum" sz="quarter" idx="4"/>
          </p:nvPr>
        </p:nvSpPr>
        <p:spPr>
          <a:xfrm>
            <a:off x="20342543" y="33366426"/>
            <a:ext cx="6480810" cy="1916653"/>
          </a:xfrm>
          <a:prstGeom prst="rect">
            <a:avLst/>
          </a:prstGeom>
        </p:spPr>
        <p:txBody>
          <a:bodyPr vert="horz" lIns="91440" tIns="45720" rIns="91440" bIns="45720" rtlCol="0" anchor="ctr"/>
          <a:lstStyle>
            <a:lvl1pPr algn="r">
              <a:defRPr sz="2835">
                <a:solidFill>
                  <a:schemeClr val="tx1">
                    <a:tint val="75000"/>
                  </a:schemeClr>
                </a:solidFill>
              </a:defRPr>
            </a:lvl1pPr>
          </a:lstStyle>
          <a:p>
            <a:fld id="{E3703CA7-0747-4C5E-B839-EE9F51FA130A}" type="slidenum">
              <a:rPr lang="en-US" smtClean="0"/>
              <a:t>‹#›</a:t>
            </a:fld>
            <a:endParaRPr lang="en-US"/>
          </a:p>
        </p:txBody>
      </p:sp>
    </p:spTree>
    <p:extLst>
      <p:ext uri="{BB962C8B-B14F-4D97-AF65-F5344CB8AC3E}">
        <p14:creationId xmlns:p14="http://schemas.microsoft.com/office/powerpoint/2010/main" val="12615294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2160270" rtl="0" eaLnBrk="1" latinLnBrk="0" hangingPunct="1">
        <a:lnSpc>
          <a:spcPct val="90000"/>
        </a:lnSpc>
        <a:spcBef>
          <a:spcPct val="0"/>
        </a:spcBef>
        <a:buNone/>
        <a:defRPr sz="10395" kern="1200">
          <a:solidFill>
            <a:schemeClr val="tx1"/>
          </a:solidFill>
          <a:latin typeface="+mj-lt"/>
          <a:ea typeface="+mj-ea"/>
          <a:cs typeface="+mj-cs"/>
        </a:defRPr>
      </a:lvl1pPr>
    </p:titleStyle>
    <p:bodyStyle>
      <a:lvl1pPr marL="540068" indent="-540068" algn="l" defTabSz="2160270" rtl="0" eaLnBrk="1" latinLnBrk="0" hangingPunct="1">
        <a:lnSpc>
          <a:spcPct val="90000"/>
        </a:lnSpc>
        <a:spcBef>
          <a:spcPts val="2363"/>
        </a:spcBef>
        <a:buFont typeface="Arial" panose="020B0604020202020204" pitchFamily="34" charset="0"/>
        <a:buChar char="•"/>
        <a:defRPr sz="6615" kern="1200">
          <a:solidFill>
            <a:schemeClr val="tx1"/>
          </a:solidFill>
          <a:latin typeface="+mn-lt"/>
          <a:ea typeface="+mn-ea"/>
          <a:cs typeface="+mn-cs"/>
        </a:defRPr>
      </a:lvl1pPr>
      <a:lvl2pPr marL="1620203" indent="-540068" algn="l" defTabSz="2160270" rtl="0" eaLnBrk="1" latinLnBrk="0" hangingPunct="1">
        <a:lnSpc>
          <a:spcPct val="90000"/>
        </a:lnSpc>
        <a:spcBef>
          <a:spcPts val="1181"/>
        </a:spcBef>
        <a:buFont typeface="Arial" panose="020B0604020202020204" pitchFamily="34" charset="0"/>
        <a:buChar char="•"/>
        <a:defRPr sz="5670" kern="1200">
          <a:solidFill>
            <a:schemeClr val="tx1"/>
          </a:solidFill>
          <a:latin typeface="+mn-lt"/>
          <a:ea typeface="+mn-ea"/>
          <a:cs typeface="+mn-cs"/>
        </a:defRPr>
      </a:lvl2pPr>
      <a:lvl3pPr marL="2700338" indent="-540068" algn="l" defTabSz="2160270" rtl="0" eaLnBrk="1" latinLnBrk="0" hangingPunct="1">
        <a:lnSpc>
          <a:spcPct val="90000"/>
        </a:lnSpc>
        <a:spcBef>
          <a:spcPts val="1181"/>
        </a:spcBef>
        <a:buFont typeface="Arial" panose="020B0604020202020204" pitchFamily="34" charset="0"/>
        <a:buChar char="•"/>
        <a:defRPr sz="4725" kern="1200">
          <a:solidFill>
            <a:schemeClr val="tx1"/>
          </a:solidFill>
          <a:latin typeface="+mn-lt"/>
          <a:ea typeface="+mn-ea"/>
          <a:cs typeface="+mn-cs"/>
        </a:defRPr>
      </a:lvl3pPr>
      <a:lvl4pPr marL="3780473" indent="-540068" algn="l" defTabSz="2160270" rtl="0" eaLnBrk="1" latinLnBrk="0" hangingPunct="1">
        <a:lnSpc>
          <a:spcPct val="90000"/>
        </a:lnSpc>
        <a:spcBef>
          <a:spcPts val="1181"/>
        </a:spcBef>
        <a:buFont typeface="Arial" panose="020B0604020202020204" pitchFamily="34" charset="0"/>
        <a:buChar char="•"/>
        <a:defRPr sz="4253" kern="1200">
          <a:solidFill>
            <a:schemeClr val="tx1"/>
          </a:solidFill>
          <a:latin typeface="+mn-lt"/>
          <a:ea typeface="+mn-ea"/>
          <a:cs typeface="+mn-cs"/>
        </a:defRPr>
      </a:lvl4pPr>
      <a:lvl5pPr marL="4860608" indent="-540068" algn="l" defTabSz="2160270" rtl="0" eaLnBrk="1" latinLnBrk="0" hangingPunct="1">
        <a:lnSpc>
          <a:spcPct val="90000"/>
        </a:lnSpc>
        <a:spcBef>
          <a:spcPts val="1181"/>
        </a:spcBef>
        <a:buFont typeface="Arial" panose="020B0604020202020204" pitchFamily="34" charset="0"/>
        <a:buChar char="•"/>
        <a:defRPr sz="4253" kern="1200">
          <a:solidFill>
            <a:schemeClr val="tx1"/>
          </a:solidFill>
          <a:latin typeface="+mn-lt"/>
          <a:ea typeface="+mn-ea"/>
          <a:cs typeface="+mn-cs"/>
        </a:defRPr>
      </a:lvl5pPr>
      <a:lvl6pPr marL="5940743" indent="-540068" algn="l" defTabSz="2160270" rtl="0" eaLnBrk="1" latinLnBrk="0" hangingPunct="1">
        <a:lnSpc>
          <a:spcPct val="90000"/>
        </a:lnSpc>
        <a:spcBef>
          <a:spcPts val="1181"/>
        </a:spcBef>
        <a:buFont typeface="Arial" panose="020B0604020202020204" pitchFamily="34" charset="0"/>
        <a:buChar char="•"/>
        <a:defRPr sz="4253" kern="1200">
          <a:solidFill>
            <a:schemeClr val="tx1"/>
          </a:solidFill>
          <a:latin typeface="+mn-lt"/>
          <a:ea typeface="+mn-ea"/>
          <a:cs typeface="+mn-cs"/>
        </a:defRPr>
      </a:lvl6pPr>
      <a:lvl7pPr marL="7020878" indent="-540068" algn="l" defTabSz="2160270" rtl="0" eaLnBrk="1" latinLnBrk="0" hangingPunct="1">
        <a:lnSpc>
          <a:spcPct val="90000"/>
        </a:lnSpc>
        <a:spcBef>
          <a:spcPts val="1181"/>
        </a:spcBef>
        <a:buFont typeface="Arial" panose="020B0604020202020204" pitchFamily="34" charset="0"/>
        <a:buChar char="•"/>
        <a:defRPr sz="4253" kern="1200">
          <a:solidFill>
            <a:schemeClr val="tx1"/>
          </a:solidFill>
          <a:latin typeface="+mn-lt"/>
          <a:ea typeface="+mn-ea"/>
          <a:cs typeface="+mn-cs"/>
        </a:defRPr>
      </a:lvl7pPr>
      <a:lvl8pPr marL="8101013" indent="-540068" algn="l" defTabSz="2160270" rtl="0" eaLnBrk="1" latinLnBrk="0" hangingPunct="1">
        <a:lnSpc>
          <a:spcPct val="90000"/>
        </a:lnSpc>
        <a:spcBef>
          <a:spcPts val="1181"/>
        </a:spcBef>
        <a:buFont typeface="Arial" panose="020B0604020202020204" pitchFamily="34" charset="0"/>
        <a:buChar char="•"/>
        <a:defRPr sz="4253" kern="1200">
          <a:solidFill>
            <a:schemeClr val="tx1"/>
          </a:solidFill>
          <a:latin typeface="+mn-lt"/>
          <a:ea typeface="+mn-ea"/>
          <a:cs typeface="+mn-cs"/>
        </a:defRPr>
      </a:lvl8pPr>
      <a:lvl9pPr marL="9181148" indent="-540068" algn="l" defTabSz="2160270" rtl="0" eaLnBrk="1" latinLnBrk="0" hangingPunct="1">
        <a:lnSpc>
          <a:spcPct val="90000"/>
        </a:lnSpc>
        <a:spcBef>
          <a:spcPts val="1181"/>
        </a:spcBef>
        <a:buFont typeface="Arial" panose="020B0604020202020204" pitchFamily="34" charset="0"/>
        <a:buChar char="•"/>
        <a:defRPr sz="4253" kern="1200">
          <a:solidFill>
            <a:schemeClr val="tx1"/>
          </a:solidFill>
          <a:latin typeface="+mn-lt"/>
          <a:ea typeface="+mn-ea"/>
          <a:cs typeface="+mn-cs"/>
        </a:defRPr>
      </a:lvl9pPr>
    </p:bodyStyle>
    <p:otherStyle>
      <a:defPPr>
        <a:defRPr lang="en-US"/>
      </a:defPPr>
      <a:lvl1pPr marL="0" algn="l" defTabSz="2160270" rtl="0" eaLnBrk="1" latinLnBrk="0" hangingPunct="1">
        <a:defRPr sz="4253" kern="1200">
          <a:solidFill>
            <a:schemeClr val="tx1"/>
          </a:solidFill>
          <a:latin typeface="+mn-lt"/>
          <a:ea typeface="+mn-ea"/>
          <a:cs typeface="+mn-cs"/>
        </a:defRPr>
      </a:lvl1pPr>
      <a:lvl2pPr marL="1080135" algn="l" defTabSz="2160270" rtl="0" eaLnBrk="1" latinLnBrk="0" hangingPunct="1">
        <a:defRPr sz="4253" kern="1200">
          <a:solidFill>
            <a:schemeClr val="tx1"/>
          </a:solidFill>
          <a:latin typeface="+mn-lt"/>
          <a:ea typeface="+mn-ea"/>
          <a:cs typeface="+mn-cs"/>
        </a:defRPr>
      </a:lvl2pPr>
      <a:lvl3pPr marL="2160270" algn="l" defTabSz="2160270" rtl="0" eaLnBrk="1" latinLnBrk="0" hangingPunct="1">
        <a:defRPr sz="4253" kern="1200">
          <a:solidFill>
            <a:schemeClr val="tx1"/>
          </a:solidFill>
          <a:latin typeface="+mn-lt"/>
          <a:ea typeface="+mn-ea"/>
          <a:cs typeface="+mn-cs"/>
        </a:defRPr>
      </a:lvl3pPr>
      <a:lvl4pPr marL="3240405" algn="l" defTabSz="2160270" rtl="0" eaLnBrk="1" latinLnBrk="0" hangingPunct="1">
        <a:defRPr sz="4253" kern="1200">
          <a:solidFill>
            <a:schemeClr val="tx1"/>
          </a:solidFill>
          <a:latin typeface="+mn-lt"/>
          <a:ea typeface="+mn-ea"/>
          <a:cs typeface="+mn-cs"/>
        </a:defRPr>
      </a:lvl4pPr>
      <a:lvl5pPr marL="4320540" algn="l" defTabSz="2160270" rtl="0" eaLnBrk="1" latinLnBrk="0" hangingPunct="1">
        <a:defRPr sz="4253" kern="1200">
          <a:solidFill>
            <a:schemeClr val="tx1"/>
          </a:solidFill>
          <a:latin typeface="+mn-lt"/>
          <a:ea typeface="+mn-ea"/>
          <a:cs typeface="+mn-cs"/>
        </a:defRPr>
      </a:lvl5pPr>
      <a:lvl6pPr marL="5400675" algn="l" defTabSz="2160270" rtl="0" eaLnBrk="1" latinLnBrk="0" hangingPunct="1">
        <a:defRPr sz="4253" kern="1200">
          <a:solidFill>
            <a:schemeClr val="tx1"/>
          </a:solidFill>
          <a:latin typeface="+mn-lt"/>
          <a:ea typeface="+mn-ea"/>
          <a:cs typeface="+mn-cs"/>
        </a:defRPr>
      </a:lvl6pPr>
      <a:lvl7pPr marL="6480810" algn="l" defTabSz="2160270" rtl="0" eaLnBrk="1" latinLnBrk="0" hangingPunct="1">
        <a:defRPr sz="4253" kern="1200">
          <a:solidFill>
            <a:schemeClr val="tx1"/>
          </a:solidFill>
          <a:latin typeface="+mn-lt"/>
          <a:ea typeface="+mn-ea"/>
          <a:cs typeface="+mn-cs"/>
        </a:defRPr>
      </a:lvl7pPr>
      <a:lvl8pPr marL="7560945" algn="l" defTabSz="2160270" rtl="0" eaLnBrk="1" latinLnBrk="0" hangingPunct="1">
        <a:defRPr sz="4253" kern="1200">
          <a:solidFill>
            <a:schemeClr val="tx1"/>
          </a:solidFill>
          <a:latin typeface="+mn-lt"/>
          <a:ea typeface="+mn-ea"/>
          <a:cs typeface="+mn-cs"/>
        </a:defRPr>
      </a:lvl8pPr>
      <a:lvl9pPr marL="8641080" algn="l" defTabSz="2160270" rtl="0" eaLnBrk="1" latinLnBrk="0" hangingPunct="1">
        <a:defRPr sz="425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aao.org/eye-health/news/argus-ii-retinal-prosthesis-system-bionic-eye" TargetMode="External"/><Relationship Id="rId13" Type="http://schemas.openxmlformats.org/officeDocument/2006/relationships/image" Target="../media/image4.jpg"/><Relationship Id="rId18" Type="http://schemas.openxmlformats.org/officeDocument/2006/relationships/image" Target="../media/image9.jpeg"/><Relationship Id="rId3" Type="http://schemas.openxmlformats.org/officeDocument/2006/relationships/image" Target="../media/image1.jpg"/><Relationship Id="rId21" Type="http://schemas.openxmlformats.org/officeDocument/2006/relationships/image" Target="../media/image12.png"/><Relationship Id="rId7" Type="http://schemas.openxmlformats.org/officeDocument/2006/relationships/hyperlink" Target="https://my.clevelandclinic.org/health/treatments/21088-deep-brain-stimulation/procedure-details" TargetMode="External"/><Relationship Id="rId12" Type="http://schemas.openxmlformats.org/officeDocument/2006/relationships/image" Target="../media/image3.jpg"/><Relationship Id="rId17" Type="http://schemas.openxmlformats.org/officeDocument/2006/relationships/image" Target="../media/image8.jpg"/><Relationship Id="rId2" Type="http://schemas.openxmlformats.org/officeDocument/2006/relationships/notesSlide" Target="../notesSlides/notesSlide1.xml"/><Relationship Id="rId16" Type="http://schemas.openxmlformats.org/officeDocument/2006/relationships/image" Target="../media/image7.jfif"/><Relationship Id="rId20" Type="http://schemas.openxmlformats.org/officeDocument/2006/relationships/image" Target="../media/image11.jpg"/><Relationship Id="rId1" Type="http://schemas.openxmlformats.org/officeDocument/2006/relationships/slideLayout" Target="../slideLayouts/slideLayout7.xml"/><Relationship Id="rId6" Type="http://schemas.openxmlformats.org/officeDocument/2006/relationships/hyperlink" Target="https://www.aans.org/en/Patients/Neurosurgical-Conditions-and-Treatments/Deep-Brain-Stimulation" TargetMode="External"/><Relationship Id="rId11" Type="http://schemas.openxmlformats.org/officeDocument/2006/relationships/hyperlink" Target="http://www.ecns.cn/cns-wire/2020-01-17/detail-ifzsuknk2867059.shtml" TargetMode="External"/><Relationship Id="rId5" Type="http://schemas.openxmlformats.org/officeDocument/2006/relationships/hyperlink" Target="https://towardsdatascience.com/the-fascinating-relationship-between-ai-and-neuroscience-89189218bb05" TargetMode="External"/><Relationship Id="rId15" Type="http://schemas.openxmlformats.org/officeDocument/2006/relationships/image" Target="../media/image6.jpg"/><Relationship Id="rId23" Type="http://schemas.openxmlformats.org/officeDocument/2006/relationships/image" Target="../media/image14.png"/><Relationship Id="rId10" Type="http://schemas.openxmlformats.org/officeDocument/2006/relationships/hyperlink" Target="https://towardsdatascience.com/a-beginners-guide-to-brain-computer-interface-and-convolutional-neural-networks-9f35bd4af948" TargetMode="External"/><Relationship Id="rId19" Type="http://schemas.openxmlformats.org/officeDocument/2006/relationships/image" Target="../media/image10.jpg"/><Relationship Id="rId4" Type="http://schemas.openxmlformats.org/officeDocument/2006/relationships/image" Target="../media/image2.png"/><Relationship Id="rId9" Type="http://schemas.openxmlformats.org/officeDocument/2006/relationships/hyperlink" Target="https://www.nature.com/subjects/brain-machine-interface" TargetMode="External"/><Relationship Id="rId14" Type="http://schemas.openxmlformats.org/officeDocument/2006/relationships/image" Target="../media/image5.jpeg"/><Relationship Id="rId22"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5AB7912F-38DA-4256-BB37-66281EB9CE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 y="0"/>
            <a:ext cx="28799790" cy="35999738"/>
          </a:xfrm>
          <a:prstGeom prst="rect">
            <a:avLst/>
          </a:prstGeom>
        </p:spPr>
      </p:pic>
      <p:grpSp>
        <p:nvGrpSpPr>
          <p:cNvPr id="4" name="Group 3">
            <a:extLst>
              <a:ext uri="{FF2B5EF4-FFF2-40B4-BE49-F238E27FC236}">
                <a16:creationId xmlns:a16="http://schemas.microsoft.com/office/drawing/2014/main" xmlns="" id="{506BAAB8-AB70-46FF-9958-BE2F4FC503B9}"/>
              </a:ext>
            </a:extLst>
          </p:cNvPr>
          <p:cNvGrpSpPr/>
          <p:nvPr/>
        </p:nvGrpSpPr>
        <p:grpSpPr>
          <a:xfrm>
            <a:off x="450850" y="5694363"/>
            <a:ext cx="9036050" cy="29930725"/>
            <a:chOff x="400050" y="5999163"/>
            <a:chExt cx="9036050" cy="25573037"/>
          </a:xfrm>
        </p:grpSpPr>
        <p:sp>
          <p:nvSpPr>
            <p:cNvPr id="5" name="AutoShape 4">
              <a:extLst>
                <a:ext uri="{FF2B5EF4-FFF2-40B4-BE49-F238E27FC236}">
                  <a16:creationId xmlns:a16="http://schemas.microsoft.com/office/drawing/2014/main" xmlns="" id="{1E257AD0-F566-4EC9-A26E-E70ECA804A03}"/>
                </a:ext>
              </a:extLst>
            </p:cNvPr>
            <p:cNvSpPr>
              <a:spLocks noChangeArrowheads="1"/>
            </p:cNvSpPr>
            <p:nvPr/>
          </p:nvSpPr>
          <p:spPr bwMode="auto">
            <a:xfrm>
              <a:off x="400050" y="5999163"/>
              <a:ext cx="9036050" cy="25573037"/>
            </a:xfrm>
            <a:prstGeom prst="roundRect">
              <a:avLst>
                <a:gd name="adj" fmla="val 7000"/>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6000">
                  <a:solidFill>
                    <a:schemeClr val="tx1"/>
                  </a:solidFill>
                  <a:latin typeface="Arial" charset="0"/>
                </a:defRPr>
              </a:lvl1pPr>
              <a:lvl2pPr marL="742950" indent="-285750" eaLnBrk="0" hangingPunct="0">
                <a:defRPr sz="6000">
                  <a:solidFill>
                    <a:schemeClr val="tx1"/>
                  </a:solidFill>
                  <a:latin typeface="Arial" charset="0"/>
                </a:defRPr>
              </a:lvl2pPr>
              <a:lvl3pPr marL="1143000" indent="-228600" eaLnBrk="0" hangingPunct="0">
                <a:defRPr sz="6000">
                  <a:solidFill>
                    <a:schemeClr val="tx1"/>
                  </a:solidFill>
                  <a:latin typeface="Arial" charset="0"/>
                </a:defRPr>
              </a:lvl3pPr>
              <a:lvl4pPr marL="1600200" indent="-228600" eaLnBrk="0" hangingPunct="0">
                <a:defRPr sz="6000">
                  <a:solidFill>
                    <a:schemeClr val="tx1"/>
                  </a:solidFill>
                  <a:latin typeface="Arial" charset="0"/>
                </a:defRPr>
              </a:lvl4pPr>
              <a:lvl5pPr marL="2057400" indent="-228600" eaLnBrk="0" hangingPunct="0">
                <a:defRPr sz="6000">
                  <a:solidFill>
                    <a:schemeClr val="tx1"/>
                  </a:solidFill>
                  <a:latin typeface="Arial" charset="0"/>
                </a:defRPr>
              </a:lvl5pPr>
              <a:lvl6pPr marL="2514600" indent="-228600" algn="ctr" eaLnBrk="0" fontAlgn="base" hangingPunct="0">
                <a:spcBef>
                  <a:spcPct val="0"/>
                </a:spcBef>
                <a:spcAft>
                  <a:spcPct val="0"/>
                </a:spcAft>
                <a:defRPr sz="6000">
                  <a:solidFill>
                    <a:schemeClr val="tx1"/>
                  </a:solidFill>
                  <a:latin typeface="Arial" charset="0"/>
                </a:defRPr>
              </a:lvl6pPr>
              <a:lvl7pPr marL="2971800" indent="-228600" algn="ctr" eaLnBrk="0" fontAlgn="base" hangingPunct="0">
                <a:spcBef>
                  <a:spcPct val="0"/>
                </a:spcBef>
                <a:spcAft>
                  <a:spcPct val="0"/>
                </a:spcAft>
                <a:defRPr sz="6000">
                  <a:solidFill>
                    <a:schemeClr val="tx1"/>
                  </a:solidFill>
                  <a:latin typeface="Arial" charset="0"/>
                </a:defRPr>
              </a:lvl7pPr>
              <a:lvl8pPr marL="3429000" indent="-228600" algn="ctr" eaLnBrk="0" fontAlgn="base" hangingPunct="0">
                <a:spcBef>
                  <a:spcPct val="0"/>
                </a:spcBef>
                <a:spcAft>
                  <a:spcPct val="0"/>
                </a:spcAft>
                <a:defRPr sz="6000">
                  <a:solidFill>
                    <a:schemeClr val="tx1"/>
                  </a:solidFill>
                  <a:latin typeface="Arial" charset="0"/>
                </a:defRPr>
              </a:lvl8pPr>
              <a:lvl9pPr marL="3886200" indent="-228600" algn="ctr" eaLnBrk="0" fontAlgn="base" hangingPunct="0">
                <a:spcBef>
                  <a:spcPct val="0"/>
                </a:spcBef>
                <a:spcAft>
                  <a:spcPct val="0"/>
                </a:spcAft>
                <a:defRPr sz="6000">
                  <a:solidFill>
                    <a:schemeClr val="tx1"/>
                  </a:solidFill>
                  <a:latin typeface="Arial" charset="0"/>
                </a:defRPr>
              </a:lvl9pPr>
            </a:lstStyle>
            <a:p>
              <a:pPr eaLnBrk="1" hangingPunct="1"/>
              <a:endParaRPr lang="en-US" altLang="en-US"/>
            </a:p>
          </p:txBody>
        </p:sp>
        <p:sp>
          <p:nvSpPr>
            <p:cNvPr id="7" name="Text Box 42">
              <a:extLst>
                <a:ext uri="{FF2B5EF4-FFF2-40B4-BE49-F238E27FC236}">
                  <a16:creationId xmlns:a16="http://schemas.microsoft.com/office/drawing/2014/main" xmlns="" id="{BAD7F8FD-30A9-4350-A0EC-532D4BD70E06}"/>
                </a:ext>
              </a:extLst>
            </p:cNvPr>
            <p:cNvSpPr txBox="1">
              <a:spLocks noChangeArrowheads="1"/>
            </p:cNvSpPr>
            <p:nvPr/>
          </p:nvSpPr>
          <p:spPr bwMode="auto">
            <a:xfrm>
              <a:off x="636588" y="6450013"/>
              <a:ext cx="8570912" cy="987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3743" tIns="31871" rIns="63743" bIns="31871">
              <a:spAutoFit/>
            </a:bodyPr>
            <a:lstStyle>
              <a:lvl1pPr defTabSz="3059113" eaLnBrk="0" hangingPunct="0">
                <a:defRPr sz="6000">
                  <a:solidFill>
                    <a:schemeClr val="tx1"/>
                  </a:solidFill>
                  <a:latin typeface="Arial" charset="0"/>
                </a:defRPr>
              </a:lvl1pPr>
              <a:lvl2pPr marL="742950" indent="-285750" defTabSz="3059113" eaLnBrk="0" hangingPunct="0">
                <a:defRPr sz="6000">
                  <a:solidFill>
                    <a:schemeClr val="tx1"/>
                  </a:solidFill>
                  <a:latin typeface="Arial" charset="0"/>
                </a:defRPr>
              </a:lvl2pPr>
              <a:lvl3pPr marL="1143000" indent="-228600" defTabSz="3059113" eaLnBrk="0" hangingPunct="0">
                <a:defRPr sz="6000">
                  <a:solidFill>
                    <a:schemeClr val="tx1"/>
                  </a:solidFill>
                  <a:latin typeface="Arial" charset="0"/>
                </a:defRPr>
              </a:lvl3pPr>
              <a:lvl4pPr marL="1600200" indent="-228600" defTabSz="3059113" eaLnBrk="0" hangingPunct="0">
                <a:defRPr sz="6000">
                  <a:solidFill>
                    <a:schemeClr val="tx1"/>
                  </a:solidFill>
                  <a:latin typeface="Arial" charset="0"/>
                </a:defRPr>
              </a:lvl4pPr>
              <a:lvl5pPr marL="2057400" indent="-228600" defTabSz="3059113" eaLnBrk="0" hangingPunct="0">
                <a:defRPr sz="6000">
                  <a:solidFill>
                    <a:schemeClr val="tx1"/>
                  </a:solidFill>
                  <a:latin typeface="Arial" charset="0"/>
                </a:defRPr>
              </a:lvl5pPr>
              <a:lvl6pPr marL="2514600" indent="-228600" algn="ctr" defTabSz="3059113" eaLnBrk="0" fontAlgn="base" hangingPunct="0">
                <a:spcBef>
                  <a:spcPct val="0"/>
                </a:spcBef>
                <a:spcAft>
                  <a:spcPct val="0"/>
                </a:spcAft>
                <a:defRPr sz="6000">
                  <a:solidFill>
                    <a:schemeClr val="tx1"/>
                  </a:solidFill>
                  <a:latin typeface="Arial" charset="0"/>
                </a:defRPr>
              </a:lvl6pPr>
              <a:lvl7pPr marL="2971800" indent="-228600" algn="ctr" defTabSz="3059113" eaLnBrk="0" fontAlgn="base" hangingPunct="0">
                <a:spcBef>
                  <a:spcPct val="0"/>
                </a:spcBef>
                <a:spcAft>
                  <a:spcPct val="0"/>
                </a:spcAft>
                <a:defRPr sz="6000">
                  <a:solidFill>
                    <a:schemeClr val="tx1"/>
                  </a:solidFill>
                  <a:latin typeface="Arial" charset="0"/>
                </a:defRPr>
              </a:lvl7pPr>
              <a:lvl8pPr marL="3429000" indent="-228600" algn="ctr" defTabSz="3059113" eaLnBrk="0" fontAlgn="base" hangingPunct="0">
                <a:spcBef>
                  <a:spcPct val="0"/>
                </a:spcBef>
                <a:spcAft>
                  <a:spcPct val="0"/>
                </a:spcAft>
                <a:defRPr sz="6000">
                  <a:solidFill>
                    <a:schemeClr val="tx1"/>
                  </a:solidFill>
                  <a:latin typeface="Arial" charset="0"/>
                </a:defRPr>
              </a:lvl8pPr>
              <a:lvl9pPr marL="3886200" indent="-228600" algn="ctr" defTabSz="3059113" eaLnBrk="0" fontAlgn="base" hangingPunct="0">
                <a:spcBef>
                  <a:spcPct val="0"/>
                </a:spcBef>
                <a:spcAft>
                  <a:spcPct val="0"/>
                </a:spcAft>
                <a:defRPr sz="6000">
                  <a:solidFill>
                    <a:schemeClr val="tx1"/>
                  </a:solidFill>
                  <a:latin typeface="Arial" charset="0"/>
                </a:defRPr>
              </a:lvl9pPr>
            </a:lstStyle>
            <a:p>
              <a:pPr algn="ctr" eaLnBrk="1" hangingPunct="1">
                <a:spcBef>
                  <a:spcPct val="50000"/>
                </a:spcBef>
              </a:pPr>
              <a:r>
                <a:rPr lang="en-US" altLang="en-US" b="1" dirty="0"/>
                <a:t>Introduction</a:t>
              </a:r>
            </a:p>
          </p:txBody>
        </p:sp>
        <p:sp>
          <p:nvSpPr>
            <p:cNvPr id="8" name="Text Box 42">
              <a:extLst>
                <a:ext uri="{FF2B5EF4-FFF2-40B4-BE49-F238E27FC236}">
                  <a16:creationId xmlns:a16="http://schemas.microsoft.com/office/drawing/2014/main" xmlns="" id="{9C4C79BC-C3F7-4AC3-BFCB-B4A3BE61EFCB}"/>
                </a:ext>
              </a:extLst>
            </p:cNvPr>
            <p:cNvSpPr txBox="1">
              <a:spLocks noChangeArrowheads="1"/>
            </p:cNvSpPr>
            <p:nvPr/>
          </p:nvSpPr>
          <p:spPr bwMode="auto">
            <a:xfrm>
              <a:off x="568326" y="19432050"/>
              <a:ext cx="8570912" cy="987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3743" tIns="31871" rIns="63743" bIns="31871">
              <a:spAutoFit/>
            </a:bodyPr>
            <a:lstStyle>
              <a:lvl1pPr defTabSz="3059113" eaLnBrk="0" hangingPunct="0">
                <a:defRPr sz="6000">
                  <a:solidFill>
                    <a:schemeClr val="tx1"/>
                  </a:solidFill>
                  <a:latin typeface="Arial" charset="0"/>
                </a:defRPr>
              </a:lvl1pPr>
              <a:lvl2pPr marL="742950" indent="-285750" defTabSz="3059113" eaLnBrk="0" hangingPunct="0">
                <a:defRPr sz="6000">
                  <a:solidFill>
                    <a:schemeClr val="tx1"/>
                  </a:solidFill>
                  <a:latin typeface="Arial" charset="0"/>
                </a:defRPr>
              </a:lvl2pPr>
              <a:lvl3pPr marL="1143000" indent="-228600" defTabSz="3059113" eaLnBrk="0" hangingPunct="0">
                <a:defRPr sz="6000">
                  <a:solidFill>
                    <a:schemeClr val="tx1"/>
                  </a:solidFill>
                  <a:latin typeface="Arial" charset="0"/>
                </a:defRPr>
              </a:lvl3pPr>
              <a:lvl4pPr marL="1600200" indent="-228600" defTabSz="3059113" eaLnBrk="0" hangingPunct="0">
                <a:defRPr sz="6000">
                  <a:solidFill>
                    <a:schemeClr val="tx1"/>
                  </a:solidFill>
                  <a:latin typeface="Arial" charset="0"/>
                </a:defRPr>
              </a:lvl4pPr>
              <a:lvl5pPr marL="2057400" indent="-228600" defTabSz="3059113" eaLnBrk="0" hangingPunct="0">
                <a:defRPr sz="6000">
                  <a:solidFill>
                    <a:schemeClr val="tx1"/>
                  </a:solidFill>
                  <a:latin typeface="Arial" charset="0"/>
                </a:defRPr>
              </a:lvl5pPr>
              <a:lvl6pPr marL="2514600" indent="-228600" algn="ctr" defTabSz="3059113" eaLnBrk="0" fontAlgn="base" hangingPunct="0">
                <a:spcBef>
                  <a:spcPct val="0"/>
                </a:spcBef>
                <a:spcAft>
                  <a:spcPct val="0"/>
                </a:spcAft>
                <a:defRPr sz="6000">
                  <a:solidFill>
                    <a:schemeClr val="tx1"/>
                  </a:solidFill>
                  <a:latin typeface="Arial" charset="0"/>
                </a:defRPr>
              </a:lvl6pPr>
              <a:lvl7pPr marL="2971800" indent="-228600" algn="ctr" defTabSz="3059113" eaLnBrk="0" fontAlgn="base" hangingPunct="0">
                <a:spcBef>
                  <a:spcPct val="0"/>
                </a:spcBef>
                <a:spcAft>
                  <a:spcPct val="0"/>
                </a:spcAft>
                <a:defRPr sz="6000">
                  <a:solidFill>
                    <a:schemeClr val="tx1"/>
                  </a:solidFill>
                  <a:latin typeface="Arial" charset="0"/>
                </a:defRPr>
              </a:lvl7pPr>
              <a:lvl8pPr marL="3429000" indent="-228600" algn="ctr" defTabSz="3059113" eaLnBrk="0" fontAlgn="base" hangingPunct="0">
                <a:spcBef>
                  <a:spcPct val="0"/>
                </a:spcBef>
                <a:spcAft>
                  <a:spcPct val="0"/>
                </a:spcAft>
                <a:defRPr sz="6000">
                  <a:solidFill>
                    <a:schemeClr val="tx1"/>
                  </a:solidFill>
                  <a:latin typeface="Arial" charset="0"/>
                </a:defRPr>
              </a:lvl8pPr>
              <a:lvl9pPr marL="3886200" indent="-228600" algn="ctr" defTabSz="3059113" eaLnBrk="0" fontAlgn="base" hangingPunct="0">
                <a:spcBef>
                  <a:spcPct val="0"/>
                </a:spcBef>
                <a:spcAft>
                  <a:spcPct val="0"/>
                </a:spcAft>
                <a:defRPr sz="6000">
                  <a:solidFill>
                    <a:schemeClr val="tx1"/>
                  </a:solidFill>
                  <a:latin typeface="Arial" charset="0"/>
                </a:defRPr>
              </a:lvl9pPr>
            </a:lstStyle>
            <a:p>
              <a:pPr algn="ctr" eaLnBrk="1" hangingPunct="1">
                <a:spcBef>
                  <a:spcPct val="50000"/>
                </a:spcBef>
              </a:pPr>
              <a:r>
                <a:rPr lang="en-US" altLang="en-US" b="1" dirty="0"/>
                <a:t>Materials</a:t>
              </a:r>
            </a:p>
          </p:txBody>
        </p:sp>
        <p:sp>
          <p:nvSpPr>
            <p:cNvPr id="9" name="TextBox 8">
              <a:extLst>
                <a:ext uri="{FF2B5EF4-FFF2-40B4-BE49-F238E27FC236}">
                  <a16:creationId xmlns:a16="http://schemas.microsoft.com/office/drawing/2014/main" xmlns="" id="{DB5DD7F8-A2EA-43E8-84EC-5190FF9906C9}"/>
                </a:ext>
              </a:extLst>
            </p:cNvPr>
            <p:cNvSpPr txBox="1"/>
            <p:nvPr/>
          </p:nvSpPr>
          <p:spPr>
            <a:xfrm>
              <a:off x="463078" y="20411538"/>
              <a:ext cx="8953628" cy="10387181"/>
            </a:xfrm>
            <a:prstGeom prst="rect">
              <a:avLst/>
            </a:prstGeom>
            <a:noFill/>
          </p:spPr>
          <p:txBody>
            <a:bodyPr wrap="square" rtlCol="0">
              <a:spAutoFit/>
            </a:bodyPr>
            <a:lstStyle/>
            <a:p>
              <a:pPr algn="l"/>
              <a:r>
                <a:rPr lang="en-US" sz="4000" b="1" dirty="0">
                  <a:solidFill>
                    <a:srgbClr val="C00000"/>
                  </a:solidFill>
                </a:rPr>
                <a:t>Deep Brain Stimulation</a:t>
              </a:r>
            </a:p>
            <a:p>
              <a:pPr algn="l"/>
              <a:r>
                <a:rPr lang="en-GB" sz="2400" dirty="0"/>
                <a:t>Deep brain stimulation (DBS) is an elective surgical procedure in which electrodes are implanted into certain brain areas. These electrodes, or leads, generate electrical impulses that control abnormal brain activity. The electrical impulses can also adjust for the chemical imbalances within the brain that cause various conditions. Stimulation of brain areas is controlled by a programmable generator that is placed under the skin in the upper chest.</a:t>
              </a:r>
              <a:r>
                <a:rPr lang="en-US" sz="2400" baseline="30000" dirty="0"/>
                <a:t> </a:t>
              </a:r>
              <a:r>
                <a:rPr lang="en-US" sz="2400" dirty="0"/>
                <a:t> </a:t>
              </a:r>
            </a:p>
            <a:p>
              <a:pPr lvl="0" algn="l"/>
              <a:r>
                <a:rPr lang="en-GB" sz="2400" b="1" dirty="0"/>
                <a:t>The DBS system involves three distinct components:</a:t>
              </a:r>
            </a:p>
            <a:p>
              <a:pPr lvl="0" algn="l"/>
              <a:r>
                <a:rPr lang="en-GB" sz="2400" dirty="0"/>
                <a:t>(1)The electrode, or lead, is a thin, insulated wire inserted through a small opening in the skull and implanted into a specific brain area. (2)The extension wire is also insulated and passed under the skin of the head, neck and shoulder, connecting the electrode to the internal pulse generator (IPG). (3)The IPG is the third piece of the system and is usually implanted under the skin in the upper chest.</a:t>
              </a:r>
            </a:p>
            <a:p>
              <a:pPr lvl="0" algn="l"/>
              <a:endParaRPr lang="en-GB" sz="2400" dirty="0"/>
            </a:p>
            <a:p>
              <a:pPr lvl="0" algn="l"/>
              <a:r>
                <a:rPr lang="en-GB" sz="2400" b="1" dirty="0"/>
                <a:t>Conditions that are treated using DBS </a:t>
              </a:r>
            </a:p>
            <a:p>
              <a:pPr lvl="0" algn="l"/>
              <a:r>
                <a:rPr lang="en-GB" sz="2400" b="1" dirty="0"/>
                <a:t>are: </a:t>
              </a:r>
              <a:r>
                <a:rPr lang="en-GB" sz="2400" dirty="0"/>
                <a:t>Dystonia, Epilepsy, Essential </a:t>
              </a:r>
            </a:p>
            <a:p>
              <a:pPr lvl="0" algn="l"/>
              <a:r>
                <a:rPr lang="en-GB" sz="2400" dirty="0"/>
                <a:t>tremor, Obsessive-compulsive disorder,</a:t>
              </a:r>
            </a:p>
            <a:p>
              <a:pPr lvl="0" algn="l"/>
              <a:r>
                <a:rPr lang="en-GB" sz="2400" dirty="0"/>
                <a:t>Parkinson's disease.</a:t>
              </a:r>
              <a:r>
                <a:rPr lang="en-US" sz="2400" baseline="30000" dirty="0"/>
                <a:t>1</a:t>
              </a:r>
              <a:endParaRPr lang="en-GB" sz="2400" dirty="0"/>
            </a:p>
            <a:p>
              <a:pPr algn="l"/>
              <a:r>
                <a:rPr lang="en-GB" sz="2400" b="1" dirty="0"/>
                <a:t>Advantages</a:t>
              </a:r>
            </a:p>
            <a:p>
              <a:pPr algn="l"/>
              <a:r>
                <a:rPr lang="en-GB" sz="2400" dirty="0"/>
                <a:t>Can be performed on one or both sides of </a:t>
              </a:r>
              <a:br>
                <a:rPr lang="en-GB" sz="2400" dirty="0"/>
              </a:br>
              <a:r>
                <a:rPr lang="en-GB" sz="2400" dirty="0"/>
                <a:t>the brain depending on symptoms.</a:t>
              </a:r>
            </a:p>
            <a:p>
              <a:pPr algn="l"/>
              <a:r>
                <a:rPr lang="en-GB" sz="2400" dirty="0"/>
                <a:t>The effects are reversible and can be </a:t>
              </a:r>
              <a:br>
                <a:rPr lang="en-GB" sz="2400" dirty="0"/>
              </a:br>
              <a:r>
                <a:rPr lang="en-GB" sz="2400" dirty="0"/>
                <a:t>customized individually for each patient’s </a:t>
              </a:r>
              <a:br>
                <a:rPr lang="en-GB" sz="2400" dirty="0"/>
              </a:br>
              <a:r>
                <a:rPr lang="en-GB" sz="2400" dirty="0"/>
                <a:t>clinical status, Stimulation settings can be </a:t>
              </a:r>
              <a:br>
                <a:rPr lang="en-GB" sz="2400" dirty="0"/>
              </a:br>
              <a:r>
                <a:rPr lang="en-GB" sz="2400" dirty="0"/>
                <a:t>modified to diminish potential side effects and improve effectiveness over time, The device can provide continuous symptom control 24 hours a day.</a:t>
              </a:r>
            </a:p>
            <a:p>
              <a:pPr algn="l"/>
              <a:r>
                <a:rPr lang="en-GB" sz="2400" dirty="0"/>
                <a:t>Patients who have undergone DBS can participate in other treatments, such as stem cell or gene therapy, when they become available.</a:t>
              </a:r>
              <a:endParaRPr lang="en-US" sz="2400" dirty="0"/>
            </a:p>
          </p:txBody>
        </p:sp>
      </p:grpSp>
      <p:grpSp>
        <p:nvGrpSpPr>
          <p:cNvPr id="11" name="Group 10">
            <a:extLst>
              <a:ext uri="{FF2B5EF4-FFF2-40B4-BE49-F238E27FC236}">
                <a16:creationId xmlns:a16="http://schemas.microsoft.com/office/drawing/2014/main" xmlns="" id="{0365DF8D-A968-41B6-8530-AC5474465B5E}"/>
              </a:ext>
            </a:extLst>
          </p:cNvPr>
          <p:cNvGrpSpPr/>
          <p:nvPr/>
        </p:nvGrpSpPr>
        <p:grpSpPr>
          <a:xfrm>
            <a:off x="450850" y="132948"/>
            <a:ext cx="27903488" cy="5306825"/>
            <a:chOff x="450850" y="328820"/>
            <a:chExt cx="27903488" cy="5306825"/>
          </a:xfrm>
        </p:grpSpPr>
        <p:sp>
          <p:nvSpPr>
            <p:cNvPr id="12" name="AutoShape 13">
              <a:extLst>
                <a:ext uri="{FF2B5EF4-FFF2-40B4-BE49-F238E27FC236}">
                  <a16:creationId xmlns:a16="http://schemas.microsoft.com/office/drawing/2014/main" xmlns="" id="{56743521-68B2-4F60-A729-0A81AF68E32D}"/>
                </a:ext>
              </a:extLst>
            </p:cNvPr>
            <p:cNvSpPr>
              <a:spLocks noChangeArrowheads="1"/>
            </p:cNvSpPr>
            <p:nvPr/>
          </p:nvSpPr>
          <p:spPr bwMode="auto">
            <a:xfrm>
              <a:off x="450850" y="374650"/>
              <a:ext cx="27903488" cy="5175250"/>
            </a:xfrm>
            <a:prstGeom prst="roundRect">
              <a:avLst>
                <a:gd name="adj" fmla="val 10870"/>
              </a:avLst>
            </a:prstGeom>
            <a:gradFill rotWithShape="1">
              <a:gsLst>
                <a:gs pos="0">
                  <a:srgbClr val="A7C4FF"/>
                </a:gs>
                <a:gs pos="100000">
                  <a:schemeClr val="bg1"/>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3743" tIns="31871" rIns="63743" bIns="31871" anchor="ctr"/>
            <a:lstStyle>
              <a:lvl1pPr defTabSz="3059113" eaLnBrk="0" hangingPunct="0">
                <a:defRPr sz="6000">
                  <a:solidFill>
                    <a:schemeClr val="tx1"/>
                  </a:solidFill>
                  <a:latin typeface="Arial" charset="0"/>
                </a:defRPr>
              </a:lvl1pPr>
              <a:lvl2pPr marL="742950" indent="-285750" defTabSz="3059113" eaLnBrk="0" hangingPunct="0">
                <a:defRPr sz="6000">
                  <a:solidFill>
                    <a:schemeClr val="tx1"/>
                  </a:solidFill>
                  <a:latin typeface="Arial" charset="0"/>
                </a:defRPr>
              </a:lvl2pPr>
              <a:lvl3pPr marL="1143000" indent="-228600" defTabSz="3059113" eaLnBrk="0" hangingPunct="0">
                <a:defRPr sz="6000">
                  <a:solidFill>
                    <a:schemeClr val="tx1"/>
                  </a:solidFill>
                  <a:latin typeface="Arial" charset="0"/>
                </a:defRPr>
              </a:lvl3pPr>
              <a:lvl4pPr marL="1600200" indent="-228600" defTabSz="3059113" eaLnBrk="0" hangingPunct="0">
                <a:defRPr sz="6000">
                  <a:solidFill>
                    <a:schemeClr val="tx1"/>
                  </a:solidFill>
                  <a:latin typeface="Arial" charset="0"/>
                </a:defRPr>
              </a:lvl4pPr>
              <a:lvl5pPr marL="2057400" indent="-228600" defTabSz="3059113" eaLnBrk="0" hangingPunct="0">
                <a:defRPr sz="6000">
                  <a:solidFill>
                    <a:schemeClr val="tx1"/>
                  </a:solidFill>
                  <a:latin typeface="Arial" charset="0"/>
                </a:defRPr>
              </a:lvl5pPr>
              <a:lvl6pPr marL="2514600" indent="-228600" algn="ctr" defTabSz="3059113" eaLnBrk="0" fontAlgn="base" hangingPunct="0">
                <a:spcBef>
                  <a:spcPct val="0"/>
                </a:spcBef>
                <a:spcAft>
                  <a:spcPct val="0"/>
                </a:spcAft>
                <a:defRPr sz="6000">
                  <a:solidFill>
                    <a:schemeClr val="tx1"/>
                  </a:solidFill>
                  <a:latin typeface="Arial" charset="0"/>
                </a:defRPr>
              </a:lvl6pPr>
              <a:lvl7pPr marL="2971800" indent="-228600" algn="ctr" defTabSz="3059113" eaLnBrk="0" fontAlgn="base" hangingPunct="0">
                <a:spcBef>
                  <a:spcPct val="0"/>
                </a:spcBef>
                <a:spcAft>
                  <a:spcPct val="0"/>
                </a:spcAft>
                <a:defRPr sz="6000">
                  <a:solidFill>
                    <a:schemeClr val="tx1"/>
                  </a:solidFill>
                  <a:latin typeface="Arial" charset="0"/>
                </a:defRPr>
              </a:lvl7pPr>
              <a:lvl8pPr marL="3429000" indent="-228600" algn="ctr" defTabSz="3059113" eaLnBrk="0" fontAlgn="base" hangingPunct="0">
                <a:spcBef>
                  <a:spcPct val="0"/>
                </a:spcBef>
                <a:spcAft>
                  <a:spcPct val="0"/>
                </a:spcAft>
                <a:defRPr sz="6000">
                  <a:solidFill>
                    <a:schemeClr val="tx1"/>
                  </a:solidFill>
                  <a:latin typeface="Arial" charset="0"/>
                </a:defRPr>
              </a:lvl8pPr>
              <a:lvl9pPr marL="3886200" indent="-228600" algn="ctr" defTabSz="3059113" eaLnBrk="0" fontAlgn="base" hangingPunct="0">
                <a:spcBef>
                  <a:spcPct val="0"/>
                </a:spcBef>
                <a:spcAft>
                  <a:spcPct val="0"/>
                </a:spcAft>
                <a:defRPr sz="6000">
                  <a:solidFill>
                    <a:schemeClr val="tx1"/>
                  </a:solidFill>
                  <a:latin typeface="Arial" charset="0"/>
                </a:defRPr>
              </a:lvl9pPr>
            </a:lstStyle>
            <a:p>
              <a:pPr eaLnBrk="1" hangingPunct="1"/>
              <a:endParaRPr lang="en-US" altLang="en-US">
                <a:solidFill>
                  <a:schemeClr val="bg1"/>
                </a:solidFill>
              </a:endParaRPr>
            </a:p>
          </p:txBody>
        </p:sp>
        <p:sp>
          <p:nvSpPr>
            <p:cNvPr id="13" name="Text Box 14">
              <a:extLst>
                <a:ext uri="{FF2B5EF4-FFF2-40B4-BE49-F238E27FC236}">
                  <a16:creationId xmlns:a16="http://schemas.microsoft.com/office/drawing/2014/main" xmlns="" id="{4CFD5B3E-0124-4CE7-901D-1FE3E5E1E649}"/>
                </a:ext>
              </a:extLst>
            </p:cNvPr>
            <p:cNvSpPr txBox="1">
              <a:spLocks noChangeArrowheads="1"/>
            </p:cNvSpPr>
            <p:nvPr/>
          </p:nvSpPr>
          <p:spPr bwMode="auto">
            <a:xfrm>
              <a:off x="800100" y="328820"/>
              <a:ext cx="26854150" cy="530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3743" tIns="31871" rIns="63743" bIns="31871">
              <a:spAutoFit/>
            </a:bodyPr>
            <a:lstStyle>
              <a:lvl1pPr defTabSz="3059113" eaLnBrk="0" hangingPunct="0">
                <a:defRPr sz="6000">
                  <a:solidFill>
                    <a:schemeClr val="tx1"/>
                  </a:solidFill>
                  <a:latin typeface="Arial" charset="0"/>
                </a:defRPr>
              </a:lvl1pPr>
              <a:lvl2pPr marL="742950" indent="-285750" defTabSz="3059113" eaLnBrk="0" hangingPunct="0">
                <a:defRPr sz="6000">
                  <a:solidFill>
                    <a:schemeClr val="tx1"/>
                  </a:solidFill>
                  <a:latin typeface="Arial" charset="0"/>
                </a:defRPr>
              </a:lvl2pPr>
              <a:lvl3pPr marL="1143000" indent="-228600" defTabSz="3059113" eaLnBrk="0" hangingPunct="0">
                <a:defRPr sz="6000">
                  <a:solidFill>
                    <a:schemeClr val="tx1"/>
                  </a:solidFill>
                  <a:latin typeface="Arial" charset="0"/>
                </a:defRPr>
              </a:lvl3pPr>
              <a:lvl4pPr marL="1600200" indent="-228600" defTabSz="3059113" eaLnBrk="0" hangingPunct="0">
                <a:defRPr sz="6000">
                  <a:solidFill>
                    <a:schemeClr val="tx1"/>
                  </a:solidFill>
                  <a:latin typeface="Arial" charset="0"/>
                </a:defRPr>
              </a:lvl4pPr>
              <a:lvl5pPr marL="2057400" indent="-228600" defTabSz="3059113" eaLnBrk="0" hangingPunct="0">
                <a:defRPr sz="6000">
                  <a:solidFill>
                    <a:schemeClr val="tx1"/>
                  </a:solidFill>
                  <a:latin typeface="Arial" charset="0"/>
                </a:defRPr>
              </a:lvl5pPr>
              <a:lvl6pPr marL="2514600" indent="-228600" algn="ctr" defTabSz="3059113" eaLnBrk="0" fontAlgn="base" hangingPunct="0">
                <a:spcBef>
                  <a:spcPct val="0"/>
                </a:spcBef>
                <a:spcAft>
                  <a:spcPct val="0"/>
                </a:spcAft>
                <a:defRPr sz="6000">
                  <a:solidFill>
                    <a:schemeClr val="tx1"/>
                  </a:solidFill>
                  <a:latin typeface="Arial" charset="0"/>
                </a:defRPr>
              </a:lvl6pPr>
              <a:lvl7pPr marL="2971800" indent="-228600" algn="ctr" defTabSz="3059113" eaLnBrk="0" fontAlgn="base" hangingPunct="0">
                <a:spcBef>
                  <a:spcPct val="0"/>
                </a:spcBef>
                <a:spcAft>
                  <a:spcPct val="0"/>
                </a:spcAft>
                <a:defRPr sz="6000">
                  <a:solidFill>
                    <a:schemeClr val="tx1"/>
                  </a:solidFill>
                  <a:latin typeface="Arial" charset="0"/>
                </a:defRPr>
              </a:lvl7pPr>
              <a:lvl8pPr marL="3429000" indent="-228600" algn="ctr" defTabSz="3059113" eaLnBrk="0" fontAlgn="base" hangingPunct="0">
                <a:spcBef>
                  <a:spcPct val="0"/>
                </a:spcBef>
                <a:spcAft>
                  <a:spcPct val="0"/>
                </a:spcAft>
                <a:defRPr sz="6000">
                  <a:solidFill>
                    <a:schemeClr val="tx1"/>
                  </a:solidFill>
                  <a:latin typeface="Arial" charset="0"/>
                </a:defRPr>
              </a:lvl8pPr>
              <a:lvl9pPr marL="3886200" indent="-228600" algn="ctr" defTabSz="3059113" eaLnBrk="0" fontAlgn="base" hangingPunct="0">
                <a:spcBef>
                  <a:spcPct val="0"/>
                </a:spcBef>
                <a:spcAft>
                  <a:spcPct val="0"/>
                </a:spcAft>
                <a:defRPr sz="6000">
                  <a:solidFill>
                    <a:schemeClr val="tx1"/>
                  </a:solidFill>
                  <a:latin typeface="Arial" charset="0"/>
                </a:defRPr>
              </a:lvl9pPr>
            </a:lstStyle>
            <a:p>
              <a:pPr algn="ctr" eaLnBrk="1" hangingPunct="1">
                <a:spcBef>
                  <a:spcPct val="50000"/>
                </a:spcBef>
              </a:pPr>
              <a:r>
                <a:rPr lang="en-US" altLang="en-US" sz="9600" b="1" dirty="0"/>
                <a:t>Medical breakthrough that sound </a:t>
              </a:r>
              <a:br>
                <a:rPr lang="en-US" altLang="en-US" sz="9600" b="1" dirty="0"/>
              </a:br>
              <a:r>
                <a:rPr lang="en-US" altLang="en-US" sz="9600" b="1" dirty="0"/>
                <a:t>like science fiction </a:t>
              </a:r>
            </a:p>
            <a:p>
              <a:pPr algn="ctr" eaLnBrk="1" hangingPunct="1"/>
              <a:r>
                <a:rPr lang="en-US" altLang="en-US" sz="4800" b="1" dirty="0"/>
                <a:t/>
              </a:r>
              <a:br>
                <a:rPr lang="en-US" altLang="en-US" sz="4800" b="1" dirty="0"/>
              </a:br>
              <a:r>
                <a:rPr lang="en-US" altLang="en-US" sz="4800" b="1" dirty="0"/>
                <a:t>Mohamed Mahmoud </a:t>
              </a:r>
              <a:r>
                <a:rPr lang="en-US" altLang="en-US" sz="4800" b="1" dirty="0" err="1"/>
                <a:t>Fathi</a:t>
              </a:r>
              <a:r>
                <a:rPr lang="en-US" altLang="en-US" sz="4800" b="1" dirty="0"/>
                <a:t> Ashmawy 1294.  5</a:t>
              </a:r>
              <a:r>
                <a:rPr lang="en-US" altLang="en-US" sz="4800" b="1" baseline="30000" dirty="0"/>
                <a:t>th</a:t>
              </a:r>
              <a:r>
                <a:rPr lang="en-US" altLang="en-US" sz="4800" b="1" dirty="0"/>
                <a:t> Year Medical Student</a:t>
              </a:r>
            </a:p>
            <a:p>
              <a:pPr algn="ctr" eaLnBrk="1" hangingPunct="1"/>
              <a:r>
                <a:rPr lang="en-US" altLang="en-US" sz="4200" b="1" i="1" dirty="0"/>
                <a:t>Libyan International Medical University</a:t>
              </a:r>
            </a:p>
          </p:txBody>
        </p:sp>
        <p:pic>
          <p:nvPicPr>
            <p:cNvPr id="14" name="Picture 13">
              <a:extLst>
                <a:ext uri="{FF2B5EF4-FFF2-40B4-BE49-F238E27FC236}">
                  <a16:creationId xmlns:a16="http://schemas.microsoft.com/office/drawing/2014/main" xmlns="" id="{FEFC2573-54F0-45D4-A118-52A2B1494F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0100" y="612011"/>
              <a:ext cx="3302343" cy="32283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
        <p:nvSpPr>
          <p:cNvPr id="25" name="AutoShape 29">
            <a:extLst>
              <a:ext uri="{FF2B5EF4-FFF2-40B4-BE49-F238E27FC236}">
                <a16:creationId xmlns:a16="http://schemas.microsoft.com/office/drawing/2014/main" xmlns="" id="{119267AD-A1EE-4DFF-9D7C-A9DE7AB605B8}"/>
              </a:ext>
            </a:extLst>
          </p:cNvPr>
          <p:cNvSpPr>
            <a:spLocks noChangeArrowheads="1"/>
          </p:cNvSpPr>
          <p:nvPr/>
        </p:nvSpPr>
        <p:spPr bwMode="auto">
          <a:xfrm>
            <a:off x="9852647" y="5779282"/>
            <a:ext cx="9036050" cy="24966882"/>
          </a:xfrm>
          <a:prstGeom prst="roundRect">
            <a:avLst>
              <a:gd name="adj" fmla="val 7000"/>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6000">
                <a:solidFill>
                  <a:schemeClr val="tx1"/>
                </a:solidFill>
                <a:latin typeface="Arial" charset="0"/>
              </a:defRPr>
            </a:lvl1pPr>
            <a:lvl2pPr marL="742950" indent="-285750" eaLnBrk="0" hangingPunct="0">
              <a:defRPr sz="6000">
                <a:solidFill>
                  <a:schemeClr val="tx1"/>
                </a:solidFill>
                <a:latin typeface="Arial" charset="0"/>
              </a:defRPr>
            </a:lvl2pPr>
            <a:lvl3pPr marL="1143000" indent="-228600" eaLnBrk="0" hangingPunct="0">
              <a:defRPr sz="6000">
                <a:solidFill>
                  <a:schemeClr val="tx1"/>
                </a:solidFill>
                <a:latin typeface="Arial" charset="0"/>
              </a:defRPr>
            </a:lvl3pPr>
            <a:lvl4pPr marL="1600200" indent="-228600" eaLnBrk="0" hangingPunct="0">
              <a:defRPr sz="6000">
                <a:solidFill>
                  <a:schemeClr val="tx1"/>
                </a:solidFill>
                <a:latin typeface="Arial" charset="0"/>
              </a:defRPr>
            </a:lvl4pPr>
            <a:lvl5pPr marL="2057400" indent="-228600" eaLnBrk="0" hangingPunct="0">
              <a:defRPr sz="6000">
                <a:solidFill>
                  <a:schemeClr val="tx1"/>
                </a:solidFill>
                <a:latin typeface="Arial" charset="0"/>
              </a:defRPr>
            </a:lvl5pPr>
            <a:lvl6pPr marL="2514600" indent="-228600" algn="ctr" eaLnBrk="0" fontAlgn="base" hangingPunct="0">
              <a:spcBef>
                <a:spcPct val="0"/>
              </a:spcBef>
              <a:spcAft>
                <a:spcPct val="0"/>
              </a:spcAft>
              <a:defRPr sz="6000">
                <a:solidFill>
                  <a:schemeClr val="tx1"/>
                </a:solidFill>
                <a:latin typeface="Arial" charset="0"/>
              </a:defRPr>
            </a:lvl6pPr>
            <a:lvl7pPr marL="2971800" indent="-228600" algn="ctr" eaLnBrk="0" fontAlgn="base" hangingPunct="0">
              <a:spcBef>
                <a:spcPct val="0"/>
              </a:spcBef>
              <a:spcAft>
                <a:spcPct val="0"/>
              </a:spcAft>
              <a:defRPr sz="6000">
                <a:solidFill>
                  <a:schemeClr val="tx1"/>
                </a:solidFill>
                <a:latin typeface="Arial" charset="0"/>
              </a:defRPr>
            </a:lvl7pPr>
            <a:lvl8pPr marL="3429000" indent="-228600" algn="ctr" eaLnBrk="0" fontAlgn="base" hangingPunct="0">
              <a:spcBef>
                <a:spcPct val="0"/>
              </a:spcBef>
              <a:spcAft>
                <a:spcPct val="0"/>
              </a:spcAft>
              <a:defRPr sz="6000">
                <a:solidFill>
                  <a:schemeClr val="tx1"/>
                </a:solidFill>
                <a:latin typeface="Arial" charset="0"/>
              </a:defRPr>
            </a:lvl8pPr>
            <a:lvl9pPr marL="3886200" indent="-228600" algn="ctr" eaLnBrk="0" fontAlgn="base" hangingPunct="0">
              <a:spcBef>
                <a:spcPct val="0"/>
              </a:spcBef>
              <a:spcAft>
                <a:spcPct val="0"/>
              </a:spcAft>
              <a:defRPr sz="6000">
                <a:solidFill>
                  <a:schemeClr val="tx1"/>
                </a:solidFill>
                <a:latin typeface="Arial" charset="0"/>
              </a:defRPr>
            </a:lvl9pPr>
          </a:lstStyle>
          <a:p>
            <a:pPr eaLnBrk="1" hangingPunct="1"/>
            <a:endParaRPr lang="en-US" altLang="en-US"/>
          </a:p>
        </p:txBody>
      </p:sp>
      <p:sp>
        <p:nvSpPr>
          <p:cNvPr id="27" name="Text Box 36">
            <a:extLst>
              <a:ext uri="{FF2B5EF4-FFF2-40B4-BE49-F238E27FC236}">
                <a16:creationId xmlns:a16="http://schemas.microsoft.com/office/drawing/2014/main" xmlns="" id="{B01E0DE1-297B-4B5C-9C1E-7D07AFC53403}"/>
              </a:ext>
            </a:extLst>
          </p:cNvPr>
          <p:cNvSpPr txBox="1">
            <a:spLocks noChangeArrowheads="1"/>
          </p:cNvSpPr>
          <p:nvPr/>
        </p:nvSpPr>
        <p:spPr bwMode="auto">
          <a:xfrm>
            <a:off x="10029017" y="6189361"/>
            <a:ext cx="8763807" cy="2436766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57150" cmpd="thinThick">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42642" tIns="21320" rIns="42642" bIns="21320">
            <a:spAutoFit/>
          </a:bodyPr>
          <a:lstStyle>
            <a:lvl1pPr defTabSz="427038" eaLnBrk="0" hangingPunct="0">
              <a:defRPr sz="6000">
                <a:solidFill>
                  <a:schemeClr val="tx1"/>
                </a:solidFill>
                <a:latin typeface="Arial" charset="0"/>
              </a:defRPr>
            </a:lvl1pPr>
            <a:lvl2pPr marL="742950" indent="-285750" defTabSz="427038" eaLnBrk="0" hangingPunct="0">
              <a:defRPr sz="6000">
                <a:solidFill>
                  <a:schemeClr val="tx1"/>
                </a:solidFill>
                <a:latin typeface="Arial" charset="0"/>
              </a:defRPr>
            </a:lvl2pPr>
            <a:lvl3pPr marL="1143000" indent="-228600" defTabSz="427038" eaLnBrk="0" hangingPunct="0">
              <a:defRPr sz="6000">
                <a:solidFill>
                  <a:schemeClr val="tx1"/>
                </a:solidFill>
                <a:latin typeface="Arial" charset="0"/>
              </a:defRPr>
            </a:lvl3pPr>
            <a:lvl4pPr marL="1600200" indent="-228600" defTabSz="427038" eaLnBrk="0" hangingPunct="0">
              <a:defRPr sz="6000">
                <a:solidFill>
                  <a:schemeClr val="tx1"/>
                </a:solidFill>
                <a:latin typeface="Arial" charset="0"/>
              </a:defRPr>
            </a:lvl4pPr>
            <a:lvl5pPr marL="2057400" indent="-228600" defTabSz="427038" eaLnBrk="0" hangingPunct="0">
              <a:defRPr sz="6000">
                <a:solidFill>
                  <a:schemeClr val="tx1"/>
                </a:solidFill>
                <a:latin typeface="Arial" charset="0"/>
              </a:defRPr>
            </a:lvl5pPr>
            <a:lvl6pPr marL="2514600" indent="-228600" algn="ctr" defTabSz="427038" eaLnBrk="0" fontAlgn="base" hangingPunct="0">
              <a:spcBef>
                <a:spcPct val="0"/>
              </a:spcBef>
              <a:spcAft>
                <a:spcPct val="0"/>
              </a:spcAft>
              <a:defRPr sz="6000">
                <a:solidFill>
                  <a:schemeClr val="tx1"/>
                </a:solidFill>
                <a:latin typeface="Arial" charset="0"/>
              </a:defRPr>
            </a:lvl6pPr>
            <a:lvl7pPr marL="2971800" indent="-228600" algn="ctr" defTabSz="427038" eaLnBrk="0" fontAlgn="base" hangingPunct="0">
              <a:spcBef>
                <a:spcPct val="0"/>
              </a:spcBef>
              <a:spcAft>
                <a:spcPct val="0"/>
              </a:spcAft>
              <a:defRPr sz="6000">
                <a:solidFill>
                  <a:schemeClr val="tx1"/>
                </a:solidFill>
                <a:latin typeface="Arial" charset="0"/>
              </a:defRPr>
            </a:lvl7pPr>
            <a:lvl8pPr marL="3429000" indent="-228600" algn="ctr" defTabSz="427038" eaLnBrk="0" fontAlgn="base" hangingPunct="0">
              <a:spcBef>
                <a:spcPct val="0"/>
              </a:spcBef>
              <a:spcAft>
                <a:spcPct val="0"/>
              </a:spcAft>
              <a:defRPr sz="6000">
                <a:solidFill>
                  <a:schemeClr val="tx1"/>
                </a:solidFill>
                <a:latin typeface="Arial" charset="0"/>
              </a:defRPr>
            </a:lvl8pPr>
            <a:lvl9pPr marL="3886200" indent="-228600" algn="ctr" defTabSz="427038" eaLnBrk="0" fontAlgn="base" hangingPunct="0">
              <a:spcBef>
                <a:spcPct val="0"/>
              </a:spcBef>
              <a:spcAft>
                <a:spcPct val="0"/>
              </a:spcAft>
              <a:defRPr sz="6000">
                <a:solidFill>
                  <a:schemeClr val="tx1"/>
                </a:solidFill>
                <a:latin typeface="Arial" charset="0"/>
              </a:defRPr>
            </a:lvl9pPr>
          </a:lstStyle>
          <a:p>
            <a:pPr algn="l"/>
            <a:r>
              <a:rPr lang="en-GB" sz="3200" b="1" i="1" dirty="0"/>
              <a:t>Risks</a:t>
            </a:r>
          </a:p>
          <a:p>
            <a:pPr algn="l"/>
            <a:r>
              <a:rPr lang="en-GB" sz="2800" dirty="0">
                <a:latin typeface="+mn-lt"/>
              </a:rPr>
              <a:t>In patients who are properly selected, DBS is safe and effective. Risks and potential side effects do exist, but they are generally mild and reversible.</a:t>
            </a:r>
            <a:endParaRPr lang="en-GB" sz="3200" b="1" i="1" dirty="0">
              <a:latin typeface="+mn-lt"/>
            </a:endParaRPr>
          </a:p>
          <a:p>
            <a:pPr algn="l"/>
            <a:endParaRPr lang="en-GB" sz="3200" b="1" i="1" dirty="0">
              <a:latin typeface="+mn-lt"/>
            </a:endParaRPr>
          </a:p>
          <a:p>
            <a:pPr algn="l"/>
            <a:r>
              <a:rPr lang="en-GB" sz="3000" b="1" i="1" dirty="0">
                <a:latin typeface="+mj-lt"/>
              </a:rPr>
              <a:t>Risks may include</a:t>
            </a:r>
            <a:r>
              <a:rPr lang="en-GB" sz="3200" b="1" i="1" dirty="0"/>
              <a:t>, </a:t>
            </a:r>
            <a:r>
              <a:rPr lang="en-GB" sz="2800" dirty="0">
                <a:latin typeface="+mn-lt"/>
              </a:rPr>
              <a:t>1% risk of brain </a:t>
            </a:r>
            <a:r>
              <a:rPr lang="en-GB" sz="2800" dirty="0" err="1">
                <a:latin typeface="+mn-lt"/>
              </a:rPr>
              <a:t>hemorrhage</a:t>
            </a:r>
            <a:r>
              <a:rPr lang="en-GB" sz="2800" dirty="0">
                <a:latin typeface="+mn-lt"/>
              </a:rPr>
              <a:t>, including stroke. Infection. Device malfunction. Lack of benefit for. Certain symptoms headache, Worsening, mental or emotional status</a:t>
            </a:r>
          </a:p>
          <a:p>
            <a:pPr algn="l"/>
            <a:endParaRPr lang="en-GB" sz="3200" b="1" i="1" dirty="0"/>
          </a:p>
          <a:p>
            <a:pPr algn="l"/>
            <a:r>
              <a:rPr lang="en-GB" sz="3000" b="1" i="1" dirty="0">
                <a:latin typeface="+mj-lt"/>
              </a:rPr>
              <a:t>During stimulation</a:t>
            </a:r>
            <a:r>
              <a:rPr lang="en-GB" sz="3200" dirty="0"/>
              <a:t>, </a:t>
            </a:r>
            <a:r>
              <a:rPr lang="en-GB" sz="2800" dirty="0">
                <a:latin typeface="+mn-lt"/>
                <a:cs typeface="Arial" panose="020B0604020202020204" pitchFamily="34" charset="0"/>
              </a:rPr>
              <a:t>side effects may include:</a:t>
            </a:r>
          </a:p>
          <a:p>
            <a:pPr algn="l"/>
            <a:r>
              <a:rPr lang="en-GB" sz="2800" dirty="0">
                <a:latin typeface="+mn-lt"/>
                <a:cs typeface="Arial" panose="020B0604020202020204" pitchFamily="34" charset="0"/>
              </a:rPr>
              <a:t>Temporary tingling in the face or limbs. A feeling of pulling in muscles, Speech or vision problems</a:t>
            </a:r>
          </a:p>
          <a:p>
            <a:r>
              <a:rPr lang="en-GB" sz="2800" dirty="0">
                <a:latin typeface="+mn-lt"/>
                <a:cs typeface="Arial" panose="020B0604020202020204" pitchFamily="34" charset="0"/>
              </a:rPr>
              <a:t>Loss of balance</a:t>
            </a:r>
            <a:r>
              <a:rPr lang="en-US" sz="2800" dirty="0">
                <a:latin typeface="+mn-lt"/>
                <a:cs typeface="Arial" panose="020B0604020202020204" pitchFamily="34" charset="0"/>
              </a:rPr>
              <a:t>.</a:t>
            </a:r>
            <a:r>
              <a:rPr lang="en-US" sz="2800" baseline="30000" dirty="0"/>
              <a:t> 2</a:t>
            </a:r>
          </a:p>
          <a:p>
            <a:endParaRPr lang="en-US" sz="2800" baseline="30000" dirty="0"/>
          </a:p>
          <a:p>
            <a:r>
              <a:rPr lang="en-GB" sz="3000" b="1" dirty="0">
                <a:latin typeface="Aarial"/>
              </a:rPr>
              <a:t>How is deep brain stimulation performed?</a:t>
            </a:r>
          </a:p>
          <a:p>
            <a:r>
              <a:rPr lang="en-GB" sz="2800" dirty="0"/>
              <a:t>Your neurosurgeon will implant the deep brain stimulation system in two stages.</a:t>
            </a:r>
          </a:p>
          <a:p>
            <a:endParaRPr lang="en-GB" sz="2800" dirty="0"/>
          </a:p>
          <a:p>
            <a:r>
              <a:rPr lang="en-GB" sz="2800" dirty="0"/>
              <a:t>First, a small hole is made in </a:t>
            </a:r>
            <a:br>
              <a:rPr lang="en-GB" sz="2800" dirty="0"/>
            </a:br>
            <a:r>
              <a:rPr lang="en-GB" sz="2800" dirty="0"/>
              <a:t>the skull. The leads, which have</a:t>
            </a:r>
            <a:br>
              <a:rPr lang="en-GB" sz="2800" dirty="0"/>
            </a:br>
            <a:r>
              <a:rPr lang="en-GB" sz="2800" dirty="0"/>
              <a:t>electrodes at the ends, are </a:t>
            </a:r>
            <a:br>
              <a:rPr lang="en-GB" sz="2800" dirty="0"/>
            </a:br>
            <a:r>
              <a:rPr lang="en-GB" sz="2800" dirty="0"/>
              <a:t>passed through this hole and </a:t>
            </a:r>
            <a:br>
              <a:rPr lang="en-GB" sz="2800" dirty="0"/>
            </a:br>
            <a:r>
              <a:rPr lang="en-GB" sz="2800" dirty="0"/>
              <a:t>surgically implanted in the areas </a:t>
            </a:r>
            <a:br>
              <a:rPr lang="en-GB" sz="2800" dirty="0"/>
            </a:br>
            <a:r>
              <a:rPr lang="en-GB" sz="2800" dirty="0"/>
              <a:t>of the brain identified as the site(s) contributing to the symptoms.</a:t>
            </a:r>
          </a:p>
          <a:p>
            <a:endParaRPr lang="en-GB" sz="2800" dirty="0"/>
          </a:p>
          <a:p>
            <a:r>
              <a:rPr lang="en-GB" sz="2800" dirty="0"/>
              <a:t>A lead is positioned on one side of </a:t>
            </a:r>
            <a:br>
              <a:rPr lang="en-GB" sz="2800" dirty="0"/>
            </a:br>
            <a:r>
              <a:rPr lang="en-GB" sz="2800" dirty="0"/>
              <a:t>the brain unless symptoms occur on</a:t>
            </a:r>
            <a:br>
              <a:rPr lang="en-GB" sz="2800" dirty="0"/>
            </a:br>
            <a:r>
              <a:rPr lang="en-GB" sz="2800" dirty="0"/>
              <a:t>both sides of the body (then one </a:t>
            </a:r>
            <a:br>
              <a:rPr lang="en-GB" sz="2800" dirty="0"/>
            </a:br>
            <a:r>
              <a:rPr lang="en-GB" sz="2800" dirty="0"/>
              <a:t>lead is positioned on each side of the </a:t>
            </a:r>
            <a:br>
              <a:rPr lang="en-GB" sz="2800" dirty="0"/>
            </a:br>
            <a:r>
              <a:rPr lang="en-GB" sz="2800" dirty="0"/>
              <a:t>brain). Each side (hemisphere) of the </a:t>
            </a:r>
            <a:br>
              <a:rPr lang="en-GB" sz="2800" dirty="0"/>
            </a:br>
            <a:r>
              <a:rPr lang="en-GB" sz="2800" dirty="0"/>
              <a:t>brain controls the opposite side of the </a:t>
            </a:r>
            <a:br>
              <a:rPr lang="en-GB" sz="2800" dirty="0"/>
            </a:br>
            <a:r>
              <a:rPr lang="en-GB" sz="2800" dirty="0"/>
              <a:t>body, so each lead is inserted on the </a:t>
            </a:r>
            <a:br>
              <a:rPr lang="en-GB" sz="2800" dirty="0"/>
            </a:br>
            <a:r>
              <a:rPr lang="en-GB" sz="2800" dirty="0"/>
              <a:t>opposite side of where symptoms are </a:t>
            </a:r>
            <a:br>
              <a:rPr lang="en-GB" sz="2800" dirty="0"/>
            </a:br>
            <a:r>
              <a:rPr lang="en-GB" sz="2800" dirty="0"/>
              <a:t>occurring.</a:t>
            </a:r>
          </a:p>
          <a:p>
            <a:endParaRPr lang="en-GB" sz="2800" dirty="0"/>
          </a:p>
          <a:p>
            <a:r>
              <a:rPr lang="en-GB" sz="2800" dirty="0"/>
              <a:t>In a separate operation </a:t>
            </a:r>
            <a:br>
              <a:rPr lang="en-GB" sz="2800" dirty="0"/>
            </a:br>
            <a:r>
              <a:rPr lang="en-GB" sz="2800" dirty="0"/>
              <a:t>approximately 1 week later, one </a:t>
            </a:r>
            <a:br>
              <a:rPr lang="en-GB" sz="2800" dirty="0"/>
            </a:br>
            <a:r>
              <a:rPr lang="en-GB" sz="2800" dirty="0"/>
              <a:t>or two battery-powered pulse </a:t>
            </a:r>
            <a:br>
              <a:rPr lang="en-GB" sz="2800" dirty="0"/>
            </a:br>
            <a:r>
              <a:rPr lang="en-GB" sz="2800" dirty="0"/>
              <a:t>generator devices (one per lead) </a:t>
            </a:r>
            <a:br>
              <a:rPr lang="en-GB" sz="2800" dirty="0"/>
            </a:br>
            <a:r>
              <a:rPr lang="en-GB" sz="2800" dirty="0"/>
              <a:t>are implanted just under the skin </a:t>
            </a:r>
            <a:br>
              <a:rPr lang="en-GB" sz="2800" dirty="0"/>
            </a:br>
            <a:r>
              <a:rPr lang="en-GB" sz="2800" dirty="0"/>
              <a:t>in your upper chest area below </a:t>
            </a:r>
            <a:br>
              <a:rPr lang="en-GB" sz="2800" dirty="0"/>
            </a:br>
            <a:r>
              <a:rPr lang="en-GB" sz="2800" dirty="0"/>
              <a:t>the collarbone. An extension </a:t>
            </a:r>
            <a:br>
              <a:rPr lang="en-GB" sz="2800" dirty="0"/>
            </a:br>
            <a:r>
              <a:rPr lang="en-GB" sz="2800" dirty="0"/>
              <a:t>wire is attached to the lead already positioned in the brain, then </a:t>
            </a:r>
            <a:r>
              <a:rPr lang="en-GB" sz="2800" dirty="0" err="1"/>
              <a:t>tunneled</a:t>
            </a:r>
            <a:r>
              <a:rPr lang="en-GB" sz="2800" dirty="0"/>
              <a:t> under the skin behind the ear and down the neck to the pulse generator device.</a:t>
            </a:r>
          </a:p>
          <a:p>
            <a:endParaRPr lang="en-GB" sz="2800" dirty="0"/>
          </a:p>
          <a:p>
            <a:r>
              <a:rPr lang="en-GB" sz="2800" dirty="0"/>
              <a:t>The patient will return for an office visit about 2 to 4 weeks after the implant surgery. The implanted pulse generator is turned on by a hand-held device and the electrical pulses are adjusted until symptoms improve. (The device sends electric pulses to the brain through these leads.) The hand-held device can also check the battery level and can turn the device on and off. </a:t>
            </a:r>
            <a:r>
              <a:rPr lang="en-GB" sz="2800" baseline="30000" dirty="0">
                <a:latin typeface="Calibri" panose="020F0502020204030204" pitchFamily="34" charset="0"/>
                <a:cs typeface="Arial" panose="020B0604020202020204" pitchFamily="34" charset="0"/>
              </a:rPr>
              <a:t>3</a:t>
            </a:r>
            <a:endParaRPr lang="en-US" sz="2800" dirty="0"/>
          </a:p>
          <a:p>
            <a:pPr algn="l"/>
            <a:endParaRPr lang="en-US" sz="2800" dirty="0">
              <a:latin typeface="+mn-lt"/>
              <a:cs typeface="Arial" panose="020B0604020202020204" pitchFamily="34" charset="0"/>
            </a:endParaRPr>
          </a:p>
        </p:txBody>
      </p:sp>
      <p:grpSp>
        <p:nvGrpSpPr>
          <p:cNvPr id="35" name="Group 34">
            <a:extLst>
              <a:ext uri="{FF2B5EF4-FFF2-40B4-BE49-F238E27FC236}">
                <a16:creationId xmlns:a16="http://schemas.microsoft.com/office/drawing/2014/main" xmlns="" id="{8E35F85E-329F-4F32-8732-8D414A282792}"/>
              </a:ext>
            </a:extLst>
          </p:cNvPr>
          <p:cNvGrpSpPr/>
          <p:nvPr/>
        </p:nvGrpSpPr>
        <p:grpSpPr>
          <a:xfrm>
            <a:off x="19313996" y="5769878"/>
            <a:ext cx="9161833" cy="24966881"/>
            <a:chOff x="19277012" y="5999163"/>
            <a:chExt cx="9161833" cy="25060727"/>
          </a:xfrm>
        </p:grpSpPr>
        <p:sp>
          <p:nvSpPr>
            <p:cNvPr id="36" name="AutoShape 30">
              <a:extLst>
                <a:ext uri="{FF2B5EF4-FFF2-40B4-BE49-F238E27FC236}">
                  <a16:creationId xmlns:a16="http://schemas.microsoft.com/office/drawing/2014/main" xmlns="" id="{AEE5155A-BC27-4D14-AC76-9F65D615EA07}"/>
                </a:ext>
              </a:extLst>
            </p:cNvPr>
            <p:cNvSpPr>
              <a:spLocks noChangeArrowheads="1"/>
            </p:cNvSpPr>
            <p:nvPr/>
          </p:nvSpPr>
          <p:spPr bwMode="auto">
            <a:xfrm>
              <a:off x="19277012" y="5999163"/>
              <a:ext cx="9107399" cy="25060727"/>
            </a:xfrm>
            <a:prstGeom prst="roundRect">
              <a:avLst>
                <a:gd name="adj" fmla="val 7000"/>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6000">
                  <a:solidFill>
                    <a:schemeClr val="tx1"/>
                  </a:solidFill>
                  <a:latin typeface="Arial" charset="0"/>
                </a:defRPr>
              </a:lvl1pPr>
              <a:lvl2pPr marL="742950" indent="-285750" eaLnBrk="0" hangingPunct="0">
                <a:defRPr sz="6000">
                  <a:solidFill>
                    <a:schemeClr val="tx1"/>
                  </a:solidFill>
                  <a:latin typeface="Arial" charset="0"/>
                </a:defRPr>
              </a:lvl2pPr>
              <a:lvl3pPr marL="1143000" indent="-228600" eaLnBrk="0" hangingPunct="0">
                <a:defRPr sz="6000">
                  <a:solidFill>
                    <a:schemeClr val="tx1"/>
                  </a:solidFill>
                  <a:latin typeface="Arial" charset="0"/>
                </a:defRPr>
              </a:lvl3pPr>
              <a:lvl4pPr marL="1600200" indent="-228600" eaLnBrk="0" hangingPunct="0">
                <a:defRPr sz="6000">
                  <a:solidFill>
                    <a:schemeClr val="tx1"/>
                  </a:solidFill>
                  <a:latin typeface="Arial" charset="0"/>
                </a:defRPr>
              </a:lvl4pPr>
              <a:lvl5pPr marL="2057400" indent="-228600" eaLnBrk="0" hangingPunct="0">
                <a:defRPr sz="6000">
                  <a:solidFill>
                    <a:schemeClr val="tx1"/>
                  </a:solidFill>
                  <a:latin typeface="Arial" charset="0"/>
                </a:defRPr>
              </a:lvl5pPr>
              <a:lvl6pPr marL="2514600" indent="-228600" algn="ctr" eaLnBrk="0" fontAlgn="base" hangingPunct="0">
                <a:spcBef>
                  <a:spcPct val="0"/>
                </a:spcBef>
                <a:spcAft>
                  <a:spcPct val="0"/>
                </a:spcAft>
                <a:defRPr sz="6000">
                  <a:solidFill>
                    <a:schemeClr val="tx1"/>
                  </a:solidFill>
                  <a:latin typeface="Arial" charset="0"/>
                </a:defRPr>
              </a:lvl6pPr>
              <a:lvl7pPr marL="2971800" indent="-228600" algn="ctr" eaLnBrk="0" fontAlgn="base" hangingPunct="0">
                <a:spcBef>
                  <a:spcPct val="0"/>
                </a:spcBef>
                <a:spcAft>
                  <a:spcPct val="0"/>
                </a:spcAft>
                <a:defRPr sz="6000">
                  <a:solidFill>
                    <a:schemeClr val="tx1"/>
                  </a:solidFill>
                  <a:latin typeface="Arial" charset="0"/>
                </a:defRPr>
              </a:lvl7pPr>
              <a:lvl8pPr marL="3429000" indent="-228600" algn="ctr" eaLnBrk="0" fontAlgn="base" hangingPunct="0">
                <a:spcBef>
                  <a:spcPct val="0"/>
                </a:spcBef>
                <a:spcAft>
                  <a:spcPct val="0"/>
                </a:spcAft>
                <a:defRPr sz="6000">
                  <a:solidFill>
                    <a:schemeClr val="tx1"/>
                  </a:solidFill>
                  <a:latin typeface="Arial" charset="0"/>
                </a:defRPr>
              </a:lvl8pPr>
              <a:lvl9pPr marL="3886200" indent="-228600" algn="ctr" eaLnBrk="0" fontAlgn="base" hangingPunct="0">
                <a:spcBef>
                  <a:spcPct val="0"/>
                </a:spcBef>
                <a:spcAft>
                  <a:spcPct val="0"/>
                </a:spcAft>
                <a:defRPr sz="6000">
                  <a:solidFill>
                    <a:schemeClr val="tx1"/>
                  </a:solidFill>
                  <a:latin typeface="Arial" charset="0"/>
                </a:defRPr>
              </a:lvl9pPr>
            </a:lstStyle>
            <a:p>
              <a:pPr eaLnBrk="1" hangingPunct="1"/>
              <a:endParaRPr lang="en-US" altLang="en-US"/>
            </a:p>
          </p:txBody>
        </p:sp>
        <p:sp>
          <p:nvSpPr>
            <p:cNvPr id="37" name="Text Box 40">
              <a:extLst>
                <a:ext uri="{FF2B5EF4-FFF2-40B4-BE49-F238E27FC236}">
                  <a16:creationId xmlns:a16="http://schemas.microsoft.com/office/drawing/2014/main" xmlns="" id="{02D08CD4-509D-4476-A21B-CE846160578C}"/>
                </a:ext>
              </a:extLst>
            </p:cNvPr>
            <p:cNvSpPr txBox="1">
              <a:spLocks noChangeArrowheads="1"/>
            </p:cNvSpPr>
            <p:nvPr/>
          </p:nvSpPr>
          <p:spPr bwMode="auto">
            <a:xfrm>
              <a:off x="19421719" y="6453024"/>
              <a:ext cx="8982076" cy="635318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57150" cmpd="thinThick">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42642" tIns="21320" rIns="42642" bIns="21320">
              <a:spAutoFit/>
            </a:bodyPr>
            <a:lstStyle>
              <a:lvl1pPr defTabSz="427038" eaLnBrk="0" hangingPunct="0">
                <a:defRPr sz="6000">
                  <a:solidFill>
                    <a:schemeClr val="tx1"/>
                  </a:solidFill>
                  <a:latin typeface="Arial" charset="0"/>
                </a:defRPr>
              </a:lvl1pPr>
              <a:lvl2pPr marL="742950" indent="-285750" defTabSz="427038" eaLnBrk="0" hangingPunct="0">
                <a:defRPr sz="6000">
                  <a:solidFill>
                    <a:schemeClr val="tx1"/>
                  </a:solidFill>
                  <a:latin typeface="Arial" charset="0"/>
                </a:defRPr>
              </a:lvl2pPr>
              <a:lvl3pPr marL="1143000" indent="-228600" defTabSz="427038" eaLnBrk="0" hangingPunct="0">
                <a:defRPr sz="6000">
                  <a:solidFill>
                    <a:schemeClr val="tx1"/>
                  </a:solidFill>
                  <a:latin typeface="Arial" charset="0"/>
                </a:defRPr>
              </a:lvl3pPr>
              <a:lvl4pPr marL="1600200" indent="-228600" defTabSz="427038" eaLnBrk="0" hangingPunct="0">
                <a:defRPr sz="6000">
                  <a:solidFill>
                    <a:schemeClr val="tx1"/>
                  </a:solidFill>
                  <a:latin typeface="Arial" charset="0"/>
                </a:defRPr>
              </a:lvl4pPr>
              <a:lvl5pPr marL="2057400" indent="-228600" defTabSz="427038" eaLnBrk="0" hangingPunct="0">
                <a:defRPr sz="6000">
                  <a:solidFill>
                    <a:schemeClr val="tx1"/>
                  </a:solidFill>
                  <a:latin typeface="Arial" charset="0"/>
                </a:defRPr>
              </a:lvl5pPr>
              <a:lvl6pPr marL="2514600" indent="-228600" algn="ctr" defTabSz="427038" eaLnBrk="0" fontAlgn="base" hangingPunct="0">
                <a:spcBef>
                  <a:spcPct val="0"/>
                </a:spcBef>
                <a:spcAft>
                  <a:spcPct val="0"/>
                </a:spcAft>
                <a:defRPr sz="6000">
                  <a:solidFill>
                    <a:schemeClr val="tx1"/>
                  </a:solidFill>
                  <a:latin typeface="Arial" charset="0"/>
                </a:defRPr>
              </a:lvl6pPr>
              <a:lvl7pPr marL="2971800" indent="-228600" algn="ctr" defTabSz="427038" eaLnBrk="0" fontAlgn="base" hangingPunct="0">
                <a:spcBef>
                  <a:spcPct val="0"/>
                </a:spcBef>
                <a:spcAft>
                  <a:spcPct val="0"/>
                </a:spcAft>
                <a:defRPr sz="6000">
                  <a:solidFill>
                    <a:schemeClr val="tx1"/>
                  </a:solidFill>
                  <a:latin typeface="Arial" charset="0"/>
                </a:defRPr>
              </a:lvl7pPr>
              <a:lvl8pPr marL="3429000" indent="-228600" algn="ctr" defTabSz="427038" eaLnBrk="0" fontAlgn="base" hangingPunct="0">
                <a:spcBef>
                  <a:spcPct val="0"/>
                </a:spcBef>
                <a:spcAft>
                  <a:spcPct val="0"/>
                </a:spcAft>
                <a:defRPr sz="6000">
                  <a:solidFill>
                    <a:schemeClr val="tx1"/>
                  </a:solidFill>
                  <a:latin typeface="Arial" charset="0"/>
                </a:defRPr>
              </a:lvl8pPr>
              <a:lvl9pPr marL="3886200" indent="-228600" algn="ctr" defTabSz="427038" eaLnBrk="0" fontAlgn="base" hangingPunct="0">
                <a:spcBef>
                  <a:spcPct val="0"/>
                </a:spcBef>
                <a:spcAft>
                  <a:spcPct val="0"/>
                </a:spcAft>
                <a:defRPr sz="6000">
                  <a:solidFill>
                    <a:schemeClr val="tx1"/>
                  </a:solidFill>
                  <a:latin typeface="Arial" charset="0"/>
                </a:defRPr>
              </a:lvl9pPr>
            </a:lstStyle>
            <a:p>
              <a:pPr algn="l">
                <a:lnSpc>
                  <a:spcPct val="95000"/>
                </a:lnSpc>
              </a:pPr>
              <a:r>
                <a:rPr lang="en-GB" sz="4000" b="1" dirty="0">
                  <a:solidFill>
                    <a:srgbClr val="C00000"/>
                  </a:solidFill>
                </a:rPr>
                <a:t>Argus II: The ‘Bionic Eye’ (An Incredible Breakthrough for People with Retinitis Pigmentosa)</a:t>
              </a:r>
            </a:p>
            <a:p>
              <a:pPr>
                <a:lnSpc>
                  <a:spcPct val="95000"/>
                </a:lnSpc>
              </a:pPr>
              <a:r>
                <a:rPr lang="en-GB" sz="2200" dirty="0"/>
                <a:t>The Argus II Retinal Prosthesis System is a three-part device that allows some perception of light and motion in patients who have lost their vision due to retinitis pigmentosa.</a:t>
              </a:r>
              <a:br>
                <a:rPr lang="en-GB" sz="2200" dirty="0"/>
              </a:br>
              <a:r>
                <a:rPr lang="en-GB" sz="2200" dirty="0"/>
                <a:t>Surgery is done to place a small electronic </a:t>
              </a:r>
              <a:br>
                <a:rPr lang="en-GB" sz="2200" dirty="0"/>
              </a:br>
              <a:r>
                <a:rPr lang="en-GB" sz="2200" dirty="0"/>
                <a:t>device on the patient's retina. Later, the </a:t>
              </a:r>
              <a:br>
                <a:rPr lang="en-GB" sz="2200" dirty="0"/>
              </a:br>
              <a:r>
                <a:rPr lang="en-GB" sz="2200" dirty="0"/>
                <a:t>patient wears a camera mounted on a pair </a:t>
              </a:r>
              <a:br>
                <a:rPr lang="en-GB" sz="2200" dirty="0"/>
              </a:br>
              <a:r>
                <a:rPr lang="en-GB" sz="2200" dirty="0"/>
                <a:t>of glasses, and a portable video-processing </a:t>
              </a:r>
              <a:br>
                <a:rPr lang="en-GB" sz="2200" dirty="0"/>
              </a:br>
              <a:r>
                <a:rPr lang="en-GB" sz="2200" dirty="0"/>
                <a:t>unit. Images are taken in through the </a:t>
              </a:r>
              <a:br>
                <a:rPr lang="en-GB" sz="2200" dirty="0"/>
              </a:br>
              <a:r>
                <a:rPr lang="en-GB" sz="2200" dirty="0"/>
                <a:t>camera, processed, and then sent </a:t>
              </a:r>
              <a:br>
                <a:rPr lang="en-GB" sz="2200" dirty="0"/>
              </a:br>
              <a:r>
                <a:rPr lang="en-GB" sz="2200" dirty="0"/>
                <a:t>wirelessly to the implant in the patient's retina. The implant stimulates the living cells in the retina, and the brain interprets these patterns as light. Over time, the patient learns to interpret the signals from the Argus II to see objects, their surroundings, and — in some cases — even read large-print text. </a:t>
              </a:r>
              <a:r>
                <a:rPr lang="en-GB" sz="2400" baseline="30000" dirty="0">
                  <a:latin typeface="Calibri" panose="020F0502020204030204" pitchFamily="34" charset="0"/>
                  <a:cs typeface="Arial" panose="020B0604020202020204" pitchFamily="34" charset="0"/>
                </a:rPr>
                <a:t>4</a:t>
              </a:r>
              <a:endParaRPr lang="en-US" sz="2400" dirty="0"/>
            </a:p>
          </p:txBody>
        </p:sp>
        <p:sp>
          <p:nvSpPr>
            <p:cNvPr id="40" name="TextBox 39">
              <a:extLst>
                <a:ext uri="{FF2B5EF4-FFF2-40B4-BE49-F238E27FC236}">
                  <a16:creationId xmlns:a16="http://schemas.microsoft.com/office/drawing/2014/main" xmlns="" id="{548B8349-AC53-4966-A95F-E2114A57EA3E}"/>
                </a:ext>
              </a:extLst>
            </p:cNvPr>
            <p:cNvSpPr txBox="1"/>
            <p:nvPr/>
          </p:nvSpPr>
          <p:spPr>
            <a:xfrm>
              <a:off x="19331446" y="15662128"/>
              <a:ext cx="9107399" cy="13778432"/>
            </a:xfrm>
            <a:prstGeom prst="rect">
              <a:avLst/>
            </a:prstGeom>
            <a:noFill/>
          </p:spPr>
          <p:txBody>
            <a:bodyPr wrap="square" rtlCol="0">
              <a:spAutoFit/>
            </a:bodyPr>
            <a:lstStyle/>
            <a:p>
              <a:pPr algn="l"/>
              <a:r>
                <a:rPr lang="en-US" sz="4000" b="1" dirty="0">
                  <a:solidFill>
                    <a:srgbClr val="C00000"/>
                  </a:solidFill>
                  <a:latin typeface="Arial" panose="020B0604020202020204" pitchFamily="34" charset="0"/>
                  <a:cs typeface="Arial" panose="020B0604020202020204" pitchFamily="34" charset="0"/>
                </a:rPr>
                <a:t>Brain-Computer Interface</a:t>
              </a:r>
            </a:p>
            <a:p>
              <a:r>
                <a:rPr lang="en-GB" sz="2200" dirty="0">
                  <a:latin typeface="Arial" panose="020B0604020202020204" pitchFamily="34" charset="0"/>
                  <a:cs typeface="Arial" panose="020B0604020202020204" pitchFamily="34" charset="0"/>
                </a:rPr>
                <a:t>A brain–machine interface (BMI) is a device that translates neuronal information into commands capable of controlling external software or hardware such as a computer or robotic arm. BMIs are often used as assisted living devices for individuals with motor or sensory impairments.</a:t>
              </a:r>
              <a:r>
                <a:rPr lang="en-GB" sz="2200" baseline="30000" dirty="0">
                  <a:latin typeface="Arial" panose="020B0604020202020204" pitchFamily="34" charset="0"/>
                  <a:cs typeface="Arial" panose="020B0604020202020204" pitchFamily="34" charset="0"/>
                </a:rPr>
                <a:t> </a:t>
              </a:r>
              <a:r>
                <a:rPr lang="en-GB" sz="2400" baseline="30000" dirty="0">
                  <a:latin typeface="Arial" panose="020B0604020202020204" pitchFamily="34" charset="0"/>
                  <a:cs typeface="Arial" panose="020B0604020202020204" pitchFamily="34" charset="0"/>
                </a:rPr>
                <a:t>5</a:t>
              </a:r>
              <a:endParaRPr lang="en-GB" sz="2400" dirty="0">
                <a:latin typeface="Arial" panose="020B0604020202020204" pitchFamily="34" charset="0"/>
                <a:cs typeface="Arial" panose="020B0604020202020204" pitchFamily="34" charset="0"/>
              </a:endParaRPr>
            </a:p>
            <a:p>
              <a:pPr algn="l"/>
              <a:endParaRPr lang="en-GB" sz="2400" dirty="0"/>
            </a:p>
            <a:p>
              <a:pPr algn="l"/>
              <a:r>
                <a:rPr lang="en-GB" sz="2200" dirty="0">
                  <a:latin typeface="Arial" panose="020B0604020202020204" pitchFamily="34" charset="0"/>
                  <a:cs typeface="Arial" panose="020B0604020202020204" pitchFamily="34" charset="0"/>
                </a:rPr>
                <a:t>June 2004 marked a significant development in the field when Matthew Nagle became the first human to be implanted with a BCI. In December 2004, Jonathan </a:t>
              </a:r>
              <a:r>
                <a:rPr lang="en-GB" sz="2200" dirty="0" err="1">
                  <a:latin typeface="Arial" panose="020B0604020202020204" pitchFamily="34" charset="0"/>
                  <a:cs typeface="Arial" panose="020B0604020202020204" pitchFamily="34" charset="0"/>
                </a:rPr>
                <a:t>Wolpaw</a:t>
              </a:r>
              <a:r>
                <a:rPr lang="en-GB" sz="2200" dirty="0">
                  <a:latin typeface="Arial" panose="020B0604020202020204" pitchFamily="34" charset="0"/>
                  <a:cs typeface="Arial" panose="020B0604020202020204" pitchFamily="34" charset="0"/>
                </a:rPr>
                <a:t> and researchers at New York State Department of Health’s Wadsworth Center came up with a research report that demonstrated the ability to control a computer using a BCI. In the study, patients were asked to wear a cap that contained electrodes to capture EEG signals from the motor cortex — part of the cerebrum governing movement. </a:t>
              </a:r>
              <a:r>
                <a:rPr lang="en-GB" sz="2400" baseline="30000" dirty="0">
                  <a:latin typeface="Arial" panose="020B0604020202020204" pitchFamily="34" charset="0"/>
                  <a:cs typeface="Arial" panose="020B0604020202020204" pitchFamily="34" charset="0"/>
                </a:rPr>
                <a:t>6</a:t>
              </a:r>
              <a:endParaRPr lang="en-GB" sz="2400" dirty="0">
                <a:latin typeface="Arial" panose="020B0604020202020204" pitchFamily="34" charset="0"/>
                <a:cs typeface="Arial" panose="020B0604020202020204" pitchFamily="34" charset="0"/>
              </a:endParaRPr>
            </a:p>
            <a:p>
              <a:pPr algn="l"/>
              <a:endParaRPr lang="en-US" sz="2400" dirty="0"/>
            </a:p>
            <a:p>
              <a:pPr algn="l"/>
              <a:r>
                <a:rPr lang="en-GB" sz="2200" dirty="0">
                  <a:latin typeface="Arial" panose="020B0604020202020204" pitchFamily="34" charset="0"/>
                  <a:cs typeface="Arial" panose="020B0604020202020204" pitchFamily="34" charset="0"/>
                </a:rPr>
                <a:t>(ECNS) -- Zhejiang University announced on Friday the success of China's first brain-computer interface (BCI) implant.</a:t>
              </a:r>
            </a:p>
            <a:p>
              <a:pPr algn="l"/>
              <a:endParaRPr lang="en-GB" sz="2200" dirty="0">
                <a:latin typeface="Arial" panose="020B0604020202020204" pitchFamily="34" charset="0"/>
                <a:cs typeface="Arial" panose="020B0604020202020204" pitchFamily="34" charset="0"/>
              </a:endParaRPr>
            </a:p>
            <a:p>
              <a:pPr algn="l"/>
              <a:r>
                <a:rPr lang="en-GB" sz="2200" dirty="0">
                  <a:latin typeface="Arial" panose="020B0604020202020204" pitchFamily="34" charset="0"/>
                  <a:cs typeface="Arial" panose="020B0604020202020204" pitchFamily="34" charset="0"/>
                </a:rPr>
                <a:t>A man surnamed Zhang, 72, </a:t>
              </a:r>
              <a:br>
                <a:rPr lang="en-GB" sz="2200" dirty="0">
                  <a:latin typeface="Arial" panose="020B0604020202020204" pitchFamily="34" charset="0"/>
                  <a:cs typeface="Arial" panose="020B0604020202020204" pitchFamily="34" charset="0"/>
                </a:rPr>
              </a:br>
              <a:r>
                <a:rPr lang="en-GB" sz="2200" dirty="0">
                  <a:latin typeface="Arial" panose="020B0604020202020204" pitchFamily="34" charset="0"/>
                  <a:cs typeface="Arial" panose="020B0604020202020204" pitchFamily="34" charset="0"/>
                </a:rPr>
                <a:t>was completely paralyzed in a car </a:t>
              </a:r>
              <a:br>
                <a:rPr lang="en-GB" sz="2200" dirty="0">
                  <a:latin typeface="Arial" panose="020B0604020202020204" pitchFamily="34" charset="0"/>
                  <a:cs typeface="Arial" panose="020B0604020202020204" pitchFamily="34" charset="0"/>
                </a:rPr>
              </a:br>
              <a:r>
                <a:rPr lang="en-GB" sz="2200" dirty="0">
                  <a:latin typeface="Arial" panose="020B0604020202020204" pitchFamily="34" charset="0"/>
                  <a:cs typeface="Arial" panose="020B0604020202020204" pitchFamily="34" charset="0"/>
                </a:rPr>
                <a:t>accident two years ago, but the human</a:t>
              </a:r>
              <a:br>
                <a:rPr lang="en-GB" sz="2200" dirty="0">
                  <a:latin typeface="Arial" panose="020B0604020202020204" pitchFamily="34" charset="0"/>
                  <a:cs typeface="Arial" panose="020B0604020202020204" pitchFamily="34" charset="0"/>
                </a:rPr>
              </a:br>
              <a:r>
                <a:rPr lang="en-GB" sz="2200" dirty="0">
                  <a:latin typeface="Arial" panose="020B0604020202020204" pitchFamily="34" charset="0"/>
                  <a:cs typeface="Arial" panose="020B0604020202020204" pitchFamily="34" charset="0"/>
                </a:rPr>
                <a:t>-machine interface technology has </a:t>
              </a:r>
              <a:br>
                <a:rPr lang="en-GB" sz="2200" dirty="0">
                  <a:latin typeface="Arial" panose="020B0604020202020204" pitchFamily="34" charset="0"/>
                  <a:cs typeface="Arial" panose="020B0604020202020204" pitchFamily="34" charset="0"/>
                </a:rPr>
              </a:br>
              <a:r>
                <a:rPr lang="en-GB" sz="2200" dirty="0">
                  <a:latin typeface="Arial" panose="020B0604020202020204" pitchFamily="34" charset="0"/>
                  <a:cs typeface="Arial" panose="020B0604020202020204" pitchFamily="34" charset="0"/>
                </a:rPr>
                <a:t>helped him do what he couldn't before.</a:t>
              </a:r>
            </a:p>
            <a:p>
              <a:pPr algn="l"/>
              <a:endParaRPr lang="en-GB" sz="2200" dirty="0">
                <a:latin typeface="Arial" panose="020B0604020202020204" pitchFamily="34" charset="0"/>
                <a:cs typeface="Arial" panose="020B0604020202020204" pitchFamily="34" charset="0"/>
              </a:endParaRPr>
            </a:p>
            <a:p>
              <a:pPr algn="l"/>
              <a:r>
                <a:rPr lang="en-GB" sz="2200" dirty="0">
                  <a:latin typeface="Arial" panose="020B0604020202020204" pitchFamily="34" charset="0"/>
                  <a:cs typeface="Arial" panose="020B0604020202020204" pitchFamily="34" charset="0"/>
                </a:rPr>
                <a:t>After training, he can now control </a:t>
              </a:r>
              <a:br>
                <a:rPr lang="en-GB" sz="2200" dirty="0">
                  <a:latin typeface="Arial" panose="020B0604020202020204" pitchFamily="34" charset="0"/>
                  <a:cs typeface="Arial" panose="020B0604020202020204" pitchFamily="34" charset="0"/>
                </a:rPr>
              </a:br>
              <a:r>
                <a:rPr lang="en-GB" sz="2200" dirty="0">
                  <a:latin typeface="Arial" panose="020B0604020202020204" pitchFamily="34" charset="0"/>
                  <a:cs typeface="Arial" panose="020B0604020202020204" pitchFamily="34" charset="0"/>
                </a:rPr>
                <a:t>external robotic arms and manipulators </a:t>
              </a:r>
              <a:br>
                <a:rPr lang="en-GB" sz="2200" dirty="0">
                  <a:latin typeface="Arial" panose="020B0604020202020204" pitchFamily="34" charset="0"/>
                  <a:cs typeface="Arial" panose="020B0604020202020204" pitchFamily="34" charset="0"/>
                </a:rPr>
              </a:br>
              <a:r>
                <a:rPr lang="en-GB" sz="2200" dirty="0">
                  <a:latin typeface="Arial" panose="020B0604020202020204" pitchFamily="34" charset="0"/>
                  <a:cs typeface="Arial" panose="020B0604020202020204" pitchFamily="34" charset="0"/>
                </a:rPr>
                <a:t>with his thoughts to shake hands, carry </a:t>
              </a:r>
              <a:br>
                <a:rPr lang="en-GB" sz="2200" dirty="0">
                  <a:latin typeface="Arial" panose="020B0604020202020204" pitchFamily="34" charset="0"/>
                  <a:cs typeface="Arial" panose="020B0604020202020204" pitchFamily="34" charset="0"/>
                </a:rPr>
              </a:br>
              <a:r>
                <a:rPr lang="en-GB" sz="2200" dirty="0">
                  <a:latin typeface="Arial" panose="020B0604020202020204" pitchFamily="34" charset="0"/>
                  <a:cs typeface="Arial" panose="020B0604020202020204" pitchFamily="34" charset="0"/>
                </a:rPr>
                <a:t>drinks, eat fried.</a:t>
              </a:r>
            </a:p>
            <a:p>
              <a:pPr algn="l"/>
              <a:r>
                <a:rPr lang="en-GB" sz="2200" dirty="0">
                  <a:latin typeface="Arial" panose="020B0604020202020204" pitchFamily="34" charset="0"/>
                  <a:cs typeface="Arial" panose="020B0604020202020204" pitchFamily="34" charset="0"/>
                </a:rPr>
                <a:t>The brain machine interface establishes a new communication and control pathway between the brain and external devices such as artificial limbs, so that brain signals can control the external devices by computer interpretation if the spinal cord and neuronal pathways are damaged but the cerebral cortex is still functional.</a:t>
              </a:r>
            </a:p>
            <a:p>
              <a:pPr algn="l"/>
              <a:endParaRPr lang="en-GB" sz="2200" dirty="0">
                <a:latin typeface="Arial" panose="020B0604020202020204" pitchFamily="34" charset="0"/>
                <a:cs typeface="Arial" panose="020B0604020202020204" pitchFamily="34" charset="0"/>
              </a:endParaRPr>
            </a:p>
            <a:p>
              <a:pPr algn="l"/>
              <a:r>
                <a:rPr lang="en-GB" sz="2200" dirty="0">
                  <a:latin typeface="Arial" panose="020B0604020202020204" pitchFamily="34" charset="0"/>
                  <a:cs typeface="Arial" panose="020B0604020202020204" pitchFamily="34" charset="0"/>
                </a:rPr>
                <a:t>Micro-electrode array were inserted directly into the motor cortex to detect the discharge frequency of individual neurons, with acquired signals duly stabilized, said Wang </a:t>
              </a:r>
              <a:r>
                <a:rPr lang="en-GB" sz="2200" dirty="0" err="1">
                  <a:latin typeface="Arial" panose="020B0604020202020204" pitchFamily="34" charset="0"/>
                  <a:cs typeface="Arial" panose="020B0604020202020204" pitchFamily="34" charset="0"/>
                </a:rPr>
                <a:t>Yueming</a:t>
              </a:r>
              <a:r>
                <a:rPr lang="en-GB" sz="2200" dirty="0">
                  <a:latin typeface="Arial" panose="020B0604020202020204" pitchFamily="34" charset="0"/>
                  <a:cs typeface="Arial" panose="020B0604020202020204" pitchFamily="34" charset="0"/>
                </a:rPr>
                <a:t>, a key member of the research team.</a:t>
              </a:r>
              <a:r>
                <a:rPr lang="en-GB" sz="2400" baseline="30000" dirty="0">
                  <a:latin typeface="Calibri" panose="020F0502020204030204" pitchFamily="34" charset="0"/>
                  <a:cs typeface="Arial" panose="020B0604020202020204" pitchFamily="34" charset="0"/>
                </a:rPr>
                <a:t> 7</a:t>
              </a:r>
              <a:endParaRPr lang="en-US" sz="2200" dirty="0">
                <a:latin typeface="Arial" panose="020B0604020202020204" pitchFamily="34" charset="0"/>
                <a:cs typeface="Arial" panose="020B0604020202020204" pitchFamily="34" charset="0"/>
              </a:endParaRPr>
            </a:p>
          </p:txBody>
        </p:sp>
      </p:grpSp>
      <p:sp>
        <p:nvSpPr>
          <p:cNvPr id="44" name="Rectangle: Rounded Corners 43">
            <a:extLst>
              <a:ext uri="{FF2B5EF4-FFF2-40B4-BE49-F238E27FC236}">
                <a16:creationId xmlns:a16="http://schemas.microsoft.com/office/drawing/2014/main" xmlns="" id="{657186EC-61DF-4F62-B04A-93118A469E8F}"/>
              </a:ext>
            </a:extLst>
          </p:cNvPr>
          <p:cNvSpPr/>
          <p:nvPr/>
        </p:nvSpPr>
        <p:spPr>
          <a:xfrm>
            <a:off x="9667849" y="30832514"/>
            <a:ext cx="18737456" cy="503427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xmlns="" id="{A7E13B4A-AE47-46CF-9A6D-15FBCF944742}"/>
              </a:ext>
            </a:extLst>
          </p:cNvPr>
          <p:cNvSpPr txBox="1"/>
          <p:nvPr/>
        </p:nvSpPr>
        <p:spPr>
          <a:xfrm>
            <a:off x="10467794" y="30793380"/>
            <a:ext cx="3078419" cy="769441"/>
          </a:xfrm>
          <a:prstGeom prst="rect">
            <a:avLst/>
          </a:prstGeom>
          <a:noFill/>
        </p:spPr>
        <p:txBody>
          <a:bodyPr wrap="square" rtlCol="0">
            <a:spAutoFit/>
          </a:bodyPr>
          <a:lstStyle/>
          <a:p>
            <a:r>
              <a:rPr lang="en-US" sz="4400" b="1" dirty="0"/>
              <a:t>References</a:t>
            </a:r>
          </a:p>
        </p:txBody>
      </p:sp>
      <p:sp>
        <p:nvSpPr>
          <p:cNvPr id="46" name="TextBox 45">
            <a:extLst>
              <a:ext uri="{FF2B5EF4-FFF2-40B4-BE49-F238E27FC236}">
                <a16:creationId xmlns:a16="http://schemas.microsoft.com/office/drawing/2014/main" xmlns="" id="{2F479B8A-F137-40A4-826E-23FF390CCF08}"/>
              </a:ext>
            </a:extLst>
          </p:cNvPr>
          <p:cNvSpPr txBox="1"/>
          <p:nvPr/>
        </p:nvSpPr>
        <p:spPr>
          <a:xfrm>
            <a:off x="9991643" y="31451810"/>
            <a:ext cx="18644705" cy="4401205"/>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1- </a:t>
            </a:r>
            <a:r>
              <a:rPr lang="en-GB" sz="2000" dirty="0">
                <a:latin typeface="Arial" panose="020B0604020202020204" pitchFamily="34" charset="0"/>
                <a:cs typeface="Arial" panose="020B0604020202020204" pitchFamily="34" charset="0"/>
              </a:rPr>
              <a:t>Jing H. Fascinating Relationship between AI and Neuroscience. Medium. </a:t>
            </a:r>
            <a:r>
              <a:rPr lang="en-GB" sz="2000" dirty="0">
                <a:latin typeface="Arial" panose="020B0604020202020204" pitchFamily="34" charset="0"/>
                <a:cs typeface="Arial" panose="020B0604020202020204" pitchFamily="34" charset="0"/>
                <a:hlinkClick r:id="rId5"/>
              </a:rPr>
              <a:t>https://towardsdatascience.com/the-fascinating-relationship-between-ai-and-neuroscience-89189218bb05</a:t>
            </a:r>
            <a:r>
              <a:rPr lang="en-GB" sz="2000" dirty="0">
                <a:latin typeface="Arial" panose="020B0604020202020204" pitchFamily="34" charset="0"/>
                <a:cs typeface="Arial" panose="020B0604020202020204" pitchFamily="34" charset="0"/>
              </a:rPr>
              <a:t> . Published 2020. Accessed May 12, 2020.</a:t>
            </a:r>
            <a:endParaRPr lang="en-US" sz="2000" dirty="0">
              <a:latin typeface="Arial" panose="020B0604020202020204" pitchFamily="34" charset="0"/>
              <a:cs typeface="Arial" panose="020B0604020202020204" pitchFamily="34" charset="0"/>
            </a:endParaRPr>
          </a:p>
          <a:p>
            <a:r>
              <a:rPr lang="en-US" sz="2000" dirty="0"/>
              <a:t>2- </a:t>
            </a:r>
            <a:r>
              <a:rPr lang="en-GB" sz="2000" dirty="0"/>
              <a:t> Deep Brain Stimulation – Advantages, Risks and Conditions Treated. Aans.org. </a:t>
            </a:r>
            <a:r>
              <a:rPr lang="en-GB" sz="2000" dirty="0">
                <a:hlinkClick r:id="rId6"/>
              </a:rPr>
              <a:t>https://www.aans.org/en/Patients/Neurosurgical-Conditions-and-Treatments/Deep-Brain-Stimulation</a:t>
            </a:r>
            <a:r>
              <a:rPr lang="en-GB" sz="2000" dirty="0"/>
              <a:t> . Published 2020. Accessed May 18, 2020.</a:t>
            </a:r>
          </a:p>
          <a:p>
            <a:r>
              <a:rPr lang="en-US" sz="2000" dirty="0"/>
              <a:t>3- </a:t>
            </a:r>
            <a:r>
              <a:rPr lang="en-GB" sz="2000" dirty="0">
                <a:latin typeface="Arial" panose="020B0604020202020204" pitchFamily="34" charset="0"/>
                <a:cs typeface="Arial" panose="020B0604020202020204" pitchFamily="34" charset="0"/>
              </a:rPr>
              <a:t>Deep Brain Stimulation Procedure Details | Cleveland Clinic. Cleveland Clinic. </a:t>
            </a:r>
            <a:r>
              <a:rPr lang="en-GB" sz="2000" dirty="0">
                <a:latin typeface="Arial" panose="020B0604020202020204" pitchFamily="34" charset="0"/>
                <a:cs typeface="Arial" panose="020B0604020202020204" pitchFamily="34" charset="0"/>
                <a:hlinkClick r:id="rId7"/>
              </a:rPr>
              <a:t>https://my.clevelandclinic.org/health/treatments/21088-deep-brain-stimulation/procedure-details</a:t>
            </a:r>
            <a:r>
              <a:rPr lang="en-GB" sz="2000" dirty="0">
                <a:latin typeface="Arial" panose="020B0604020202020204" pitchFamily="34" charset="0"/>
                <a:cs typeface="Arial" panose="020B0604020202020204" pitchFamily="34" charset="0"/>
              </a:rPr>
              <a:t> . Published 2020. Accessed June 22, 2020.</a:t>
            </a:r>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4- </a:t>
            </a:r>
            <a:r>
              <a:rPr lang="en-GB" sz="2000" dirty="0" err="1">
                <a:latin typeface="Arial" panose="020B0604020202020204" pitchFamily="34" charset="0"/>
                <a:cs typeface="Arial" panose="020B0604020202020204" pitchFamily="34" charset="0"/>
              </a:rPr>
              <a:t>Gudgel</a:t>
            </a:r>
            <a:r>
              <a:rPr lang="en-GB" sz="2000" dirty="0">
                <a:latin typeface="Arial" panose="020B0604020202020204" pitchFamily="34" charset="0"/>
                <a:cs typeface="Arial" panose="020B0604020202020204" pitchFamily="34" charset="0"/>
              </a:rPr>
              <a:t> D, Kern D. Argus II: The ‘Bionic Eye’ An Incredible Breakthrough for People with Retinitis Pigmentosa. American Academy of Ophthalmology. </a:t>
            </a:r>
            <a:r>
              <a:rPr lang="en-GB" sz="2000" dirty="0">
                <a:latin typeface="Arial" panose="020B0604020202020204" pitchFamily="34" charset="0"/>
                <a:cs typeface="Arial" panose="020B0604020202020204" pitchFamily="34" charset="0"/>
                <a:hlinkClick r:id="rId8"/>
              </a:rPr>
              <a:t>https://www.aao.org/eye-health/news/argus-ii-retinal-prosthesis-system-bionic-eye</a:t>
            </a:r>
            <a:r>
              <a:rPr lang="en-GB" sz="2000" dirty="0">
                <a:latin typeface="Arial" panose="020B0604020202020204" pitchFamily="34" charset="0"/>
                <a:cs typeface="Arial" panose="020B0604020202020204" pitchFamily="34" charset="0"/>
              </a:rPr>
              <a:t> . Published 2020. Accessed June 25, 2020.</a:t>
            </a:r>
            <a:endParaRPr lang="en-US" sz="2000"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5- </a:t>
            </a:r>
            <a:r>
              <a:rPr lang="en-GB" sz="2000" dirty="0" err="1">
                <a:latin typeface="Arial" panose="020B0604020202020204" pitchFamily="34" charset="0"/>
                <a:cs typeface="Arial" panose="020B0604020202020204" pitchFamily="34" charset="0"/>
              </a:rPr>
              <a:t>Degenhart</a:t>
            </a:r>
            <a:r>
              <a:rPr lang="en-GB" sz="2000" dirty="0">
                <a:latin typeface="Arial" panose="020B0604020202020204" pitchFamily="34" charset="0"/>
                <a:cs typeface="Arial" panose="020B0604020202020204" pitchFamily="34" charset="0"/>
              </a:rPr>
              <a:t> A, Bishop W, </a:t>
            </a:r>
            <a:r>
              <a:rPr lang="en-GB" sz="2000" dirty="0" err="1">
                <a:latin typeface="Arial" panose="020B0604020202020204" pitchFamily="34" charset="0"/>
                <a:cs typeface="Arial" panose="020B0604020202020204" pitchFamily="34" charset="0"/>
              </a:rPr>
              <a:t>Oby</a:t>
            </a:r>
            <a:r>
              <a:rPr lang="en-GB" sz="2000" dirty="0">
                <a:latin typeface="Arial" panose="020B0604020202020204" pitchFamily="34" charset="0"/>
                <a:cs typeface="Arial" panose="020B0604020202020204" pitchFamily="34" charset="0"/>
              </a:rPr>
              <a:t> E. Brain–machine interface - Latest research and news | Nature. Nature.com. </a:t>
            </a:r>
            <a:r>
              <a:rPr lang="en-GB" sz="2000" dirty="0">
                <a:latin typeface="Arial" panose="020B0604020202020204" pitchFamily="34" charset="0"/>
                <a:cs typeface="Arial" panose="020B0604020202020204" pitchFamily="34" charset="0"/>
                <a:hlinkClick r:id="rId9"/>
              </a:rPr>
              <a:t>https://www.nature.com/subjects/brain-machine-interface</a:t>
            </a:r>
            <a:r>
              <a:rPr lang="en-GB" sz="2000" dirty="0">
                <a:latin typeface="Arial" panose="020B0604020202020204" pitchFamily="34" charset="0"/>
                <a:cs typeface="Arial" panose="020B0604020202020204" pitchFamily="34" charset="0"/>
              </a:rPr>
              <a:t> . Published 2020. Accessed June 25, 2020.</a:t>
            </a:r>
          </a:p>
          <a:p>
            <a:r>
              <a:rPr lang="en-GB" sz="2000" dirty="0">
                <a:latin typeface="Arial" panose="020B0604020202020204" pitchFamily="34" charset="0"/>
                <a:cs typeface="Arial" panose="020B0604020202020204" pitchFamily="34" charset="0"/>
              </a:rPr>
              <a:t>6- A Beginner’s Guide to Brain-Computer Interface and Convolutional Neural Networks. Medium. </a:t>
            </a:r>
            <a:r>
              <a:rPr lang="en-GB" sz="2000" dirty="0">
                <a:latin typeface="Arial" panose="020B0604020202020204" pitchFamily="34" charset="0"/>
                <a:cs typeface="Arial" panose="020B0604020202020204" pitchFamily="34" charset="0"/>
                <a:hlinkClick r:id="rId10"/>
              </a:rPr>
              <a:t>https://towardsdatascience.com/a-beginners-guide-to-brain-computer-interface-and-convolutional-neural-networks-9f35bd4af948</a:t>
            </a:r>
            <a:r>
              <a:rPr lang="en-GB" sz="2000" dirty="0">
                <a:latin typeface="Arial" panose="020B0604020202020204" pitchFamily="34" charset="0"/>
                <a:cs typeface="Arial" panose="020B0604020202020204" pitchFamily="34" charset="0"/>
              </a:rPr>
              <a:t> . Published 2020. Accessed June 25, 2020.</a:t>
            </a:r>
          </a:p>
          <a:p>
            <a:r>
              <a:rPr lang="en-GB" sz="2000" dirty="0">
                <a:latin typeface="Arial" panose="020B0604020202020204" pitchFamily="34" charset="0"/>
                <a:cs typeface="Arial" panose="020B0604020202020204" pitchFamily="34" charset="0"/>
              </a:rPr>
              <a:t>7- China completes successful brain-computer interface implant. Ecns.cn. </a:t>
            </a:r>
            <a:r>
              <a:rPr lang="en-GB" sz="2000" dirty="0">
                <a:latin typeface="Arial" panose="020B0604020202020204" pitchFamily="34" charset="0"/>
                <a:cs typeface="Arial" panose="020B0604020202020204" pitchFamily="34" charset="0"/>
                <a:hlinkClick r:id="rId11"/>
              </a:rPr>
              <a:t>http://www.ecns.cn/cns-wire/2020-01-17/detail-ifzsuknk2867059.shtml</a:t>
            </a:r>
            <a:r>
              <a:rPr lang="en-GB" sz="2000" dirty="0">
                <a:latin typeface="Arial" panose="020B0604020202020204" pitchFamily="34" charset="0"/>
                <a:cs typeface="Arial" panose="020B0604020202020204" pitchFamily="34" charset="0"/>
              </a:rPr>
              <a:t> . Published 2020. Accessed June 27, 2020.</a:t>
            </a:r>
            <a:endParaRPr lang="en-US" sz="2000" dirty="0">
              <a:latin typeface="Arial" panose="020B0604020202020204" pitchFamily="34" charset="0"/>
              <a:cs typeface="Arial" panose="020B0604020202020204" pitchFamily="34" charset="0"/>
            </a:endParaRPr>
          </a:p>
        </p:txBody>
      </p:sp>
      <p:sp>
        <p:nvSpPr>
          <p:cNvPr id="43" name="Text Box 9">
            <a:extLst>
              <a:ext uri="{FF2B5EF4-FFF2-40B4-BE49-F238E27FC236}">
                <a16:creationId xmlns:a16="http://schemas.microsoft.com/office/drawing/2014/main" xmlns="" id="{B26572F5-5D9E-4C6F-85FF-3C8F8582F7B2}"/>
              </a:ext>
            </a:extLst>
          </p:cNvPr>
          <p:cNvSpPr txBox="1">
            <a:spLocks noChangeArrowheads="1"/>
          </p:cNvSpPr>
          <p:nvPr/>
        </p:nvSpPr>
        <p:spPr bwMode="auto">
          <a:xfrm>
            <a:off x="513878" y="7444746"/>
            <a:ext cx="8972229" cy="13631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3743" tIns="31871" rIns="63743" bIns="31871">
            <a:spAutoFit/>
          </a:bodyPr>
          <a:lstStyle>
            <a:lvl1pPr defTabSz="3059113" eaLnBrk="0" hangingPunct="0">
              <a:defRPr sz="6000">
                <a:solidFill>
                  <a:schemeClr val="tx1"/>
                </a:solidFill>
                <a:latin typeface="Arial" charset="0"/>
              </a:defRPr>
            </a:lvl1pPr>
            <a:lvl2pPr marL="742950" indent="-285750" defTabSz="3059113" eaLnBrk="0" hangingPunct="0">
              <a:defRPr sz="6000">
                <a:solidFill>
                  <a:schemeClr val="tx1"/>
                </a:solidFill>
                <a:latin typeface="Arial" charset="0"/>
              </a:defRPr>
            </a:lvl2pPr>
            <a:lvl3pPr marL="1143000" indent="-228600" defTabSz="3059113" eaLnBrk="0" hangingPunct="0">
              <a:defRPr sz="6000">
                <a:solidFill>
                  <a:schemeClr val="tx1"/>
                </a:solidFill>
                <a:latin typeface="Arial" charset="0"/>
              </a:defRPr>
            </a:lvl3pPr>
            <a:lvl4pPr marL="1600200" indent="-228600" defTabSz="3059113" eaLnBrk="0" hangingPunct="0">
              <a:defRPr sz="6000">
                <a:solidFill>
                  <a:schemeClr val="tx1"/>
                </a:solidFill>
                <a:latin typeface="Arial" charset="0"/>
              </a:defRPr>
            </a:lvl4pPr>
            <a:lvl5pPr marL="2057400" indent="-228600" defTabSz="3059113" eaLnBrk="0" hangingPunct="0">
              <a:defRPr sz="6000">
                <a:solidFill>
                  <a:schemeClr val="tx1"/>
                </a:solidFill>
                <a:latin typeface="Arial" charset="0"/>
              </a:defRPr>
            </a:lvl5pPr>
            <a:lvl6pPr marL="2514600" indent="-228600" algn="ctr" defTabSz="3059113" eaLnBrk="0" fontAlgn="base" hangingPunct="0">
              <a:spcBef>
                <a:spcPct val="0"/>
              </a:spcBef>
              <a:spcAft>
                <a:spcPct val="0"/>
              </a:spcAft>
              <a:defRPr sz="6000">
                <a:solidFill>
                  <a:schemeClr val="tx1"/>
                </a:solidFill>
                <a:latin typeface="Arial" charset="0"/>
              </a:defRPr>
            </a:lvl6pPr>
            <a:lvl7pPr marL="2971800" indent="-228600" algn="ctr" defTabSz="3059113" eaLnBrk="0" fontAlgn="base" hangingPunct="0">
              <a:spcBef>
                <a:spcPct val="0"/>
              </a:spcBef>
              <a:spcAft>
                <a:spcPct val="0"/>
              </a:spcAft>
              <a:defRPr sz="6000">
                <a:solidFill>
                  <a:schemeClr val="tx1"/>
                </a:solidFill>
                <a:latin typeface="Arial" charset="0"/>
              </a:defRPr>
            </a:lvl7pPr>
            <a:lvl8pPr marL="3429000" indent="-228600" algn="ctr" defTabSz="3059113" eaLnBrk="0" fontAlgn="base" hangingPunct="0">
              <a:spcBef>
                <a:spcPct val="0"/>
              </a:spcBef>
              <a:spcAft>
                <a:spcPct val="0"/>
              </a:spcAft>
              <a:defRPr sz="6000">
                <a:solidFill>
                  <a:schemeClr val="tx1"/>
                </a:solidFill>
                <a:latin typeface="Arial" charset="0"/>
              </a:defRPr>
            </a:lvl8pPr>
            <a:lvl9pPr marL="3886200" indent="-228600" algn="ctr" defTabSz="3059113" eaLnBrk="0" fontAlgn="base" hangingPunct="0">
              <a:spcBef>
                <a:spcPct val="0"/>
              </a:spcBef>
              <a:spcAft>
                <a:spcPct val="0"/>
              </a:spcAft>
              <a:defRPr sz="6000">
                <a:solidFill>
                  <a:schemeClr val="tx1"/>
                </a:solidFill>
                <a:latin typeface="Arial" charset="0"/>
              </a:defRPr>
            </a:lvl9pPr>
          </a:lstStyle>
          <a:p>
            <a:pPr algn="l">
              <a:lnSpc>
                <a:spcPct val="95000"/>
              </a:lnSpc>
            </a:pPr>
            <a:r>
              <a:rPr lang="en-GB" sz="2800" dirty="0">
                <a:latin typeface="+mn-lt"/>
              </a:rPr>
              <a:t>Neuroscience has played a key role in the history of artificial intelligence. It has been an inspiration for building human-like AI. There are two ways that neuroscience inspires us to design AI systems. One, that emulates human intelligence, and two, to build neural networks that mimic brain structure.</a:t>
            </a:r>
          </a:p>
          <a:p>
            <a:pPr algn="l">
              <a:lnSpc>
                <a:spcPct val="95000"/>
              </a:lnSpc>
            </a:pPr>
            <a:r>
              <a:rPr lang="en-GB" altLang="en-US" sz="2800" dirty="0">
                <a:latin typeface="+mn-lt"/>
              </a:rPr>
              <a:t>Recent artificial intelligence advancements are taking the media by storm by performing impressive feats such as: reliable object recognition that such as Tesla’s self-driving cars, playing video games to outperform the best StarCraft players, and detecting breast cancer faster and better than doctors.</a:t>
            </a:r>
          </a:p>
          <a:p>
            <a:pPr algn="l">
              <a:lnSpc>
                <a:spcPct val="95000"/>
              </a:lnSpc>
            </a:pPr>
            <a:endParaRPr lang="en-GB" altLang="en-US" sz="2800" dirty="0">
              <a:latin typeface="+mn-lt"/>
            </a:endParaRPr>
          </a:p>
          <a:p>
            <a:pPr algn="l">
              <a:lnSpc>
                <a:spcPct val="95000"/>
              </a:lnSpc>
            </a:pPr>
            <a:endParaRPr lang="en-GB" altLang="en-US" sz="2800" dirty="0">
              <a:latin typeface="+mn-lt"/>
            </a:endParaRPr>
          </a:p>
          <a:p>
            <a:pPr algn="l">
              <a:lnSpc>
                <a:spcPct val="95000"/>
              </a:lnSpc>
            </a:pPr>
            <a:endParaRPr lang="en-GB" altLang="en-US" sz="2800" dirty="0">
              <a:latin typeface="+mn-lt"/>
            </a:endParaRPr>
          </a:p>
          <a:p>
            <a:pPr algn="l">
              <a:lnSpc>
                <a:spcPct val="95000"/>
              </a:lnSpc>
            </a:pPr>
            <a:endParaRPr lang="en-GB" altLang="en-US" sz="2800" dirty="0">
              <a:latin typeface="+mn-lt"/>
            </a:endParaRPr>
          </a:p>
          <a:p>
            <a:pPr algn="l">
              <a:lnSpc>
                <a:spcPct val="95000"/>
              </a:lnSpc>
            </a:pPr>
            <a:endParaRPr lang="en-GB" altLang="en-US" sz="2800" dirty="0">
              <a:latin typeface="+mn-lt"/>
            </a:endParaRPr>
          </a:p>
          <a:p>
            <a:pPr algn="l">
              <a:lnSpc>
                <a:spcPct val="95000"/>
              </a:lnSpc>
            </a:pPr>
            <a:endParaRPr lang="en-GB" altLang="en-US" sz="2800" dirty="0">
              <a:latin typeface="+mn-lt"/>
            </a:endParaRPr>
          </a:p>
          <a:p>
            <a:pPr algn="l">
              <a:lnSpc>
                <a:spcPct val="95000"/>
              </a:lnSpc>
            </a:pPr>
            <a:endParaRPr lang="en-GB" altLang="en-US" sz="2800" dirty="0">
              <a:latin typeface="+mn-lt"/>
            </a:endParaRPr>
          </a:p>
          <a:p>
            <a:pPr algn="l">
              <a:lnSpc>
                <a:spcPct val="95000"/>
              </a:lnSpc>
            </a:pPr>
            <a:r>
              <a:rPr lang="en-GB" altLang="en-US" sz="2800" dirty="0">
                <a:latin typeface="+mn-lt"/>
              </a:rPr>
              <a:t>In a study by KAIST, researchers have developed a computational and neural mechanism for human meta reinforcement learning. As humans, we can adapt to complexity and uncertainty when we are making decisions.</a:t>
            </a:r>
          </a:p>
          <a:p>
            <a:pPr algn="l">
              <a:lnSpc>
                <a:spcPct val="95000"/>
              </a:lnSpc>
            </a:pPr>
            <a:r>
              <a:rPr lang="en-GB" altLang="en-US" sz="2800" dirty="0">
                <a:latin typeface="+mn-lt"/>
              </a:rPr>
              <a:t>Researchers aim to build models that can make decisions like us and solve problems in the same way that humans do. Their discoveries have opened up the possibility that advances in technology might lead to building machines that are more human-like.</a:t>
            </a:r>
          </a:p>
          <a:p>
            <a:pPr algn="l">
              <a:lnSpc>
                <a:spcPct val="95000"/>
              </a:lnSpc>
            </a:pPr>
            <a:r>
              <a:rPr lang="en-GB" altLang="en-US" sz="2800" dirty="0">
                <a:latin typeface="+mn-lt"/>
              </a:rPr>
              <a:t>It is an ongoing pursuit to build machines that have truly human-like learning abilities and cognition, that can learn and think as we do. For example, even with our eyes covered, we may still play the guitar well. But for an artificial intelligence system to play the guitar in a new environment (i.e. with “eyes” covered), it might not do as well. </a:t>
            </a:r>
            <a:r>
              <a:rPr lang="en-GB" sz="3200" baseline="30000" dirty="0">
                <a:effectLst/>
                <a:latin typeface="Calibri" panose="020F0502020204030204" pitchFamily="34" charset="0"/>
                <a:ea typeface="Calibri" panose="020F0502020204030204" pitchFamily="34" charset="0"/>
                <a:cs typeface="Arial" panose="020B0604020202020204" pitchFamily="34" charset="0"/>
              </a:rPr>
              <a:t>1</a:t>
            </a:r>
            <a:endParaRPr lang="en-US" altLang="en-US" sz="2800" dirty="0">
              <a:latin typeface="+mn-lt"/>
            </a:endParaRPr>
          </a:p>
        </p:txBody>
      </p:sp>
      <p:pic>
        <p:nvPicPr>
          <p:cNvPr id="16" name="Picture 15">
            <a:extLst>
              <a:ext uri="{FF2B5EF4-FFF2-40B4-BE49-F238E27FC236}">
                <a16:creationId xmlns:a16="http://schemas.microsoft.com/office/drawing/2014/main" xmlns="" id="{60EBD6C0-B663-42B4-9F26-20F4C5380826}"/>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flipH="1">
            <a:off x="619126" y="12059173"/>
            <a:ext cx="2955018" cy="2613722"/>
          </a:xfrm>
          <a:prstGeom prst="rect">
            <a:avLst/>
          </a:prstGeom>
        </p:spPr>
      </p:pic>
      <p:pic>
        <p:nvPicPr>
          <p:cNvPr id="18" name="Picture 17">
            <a:extLst>
              <a:ext uri="{FF2B5EF4-FFF2-40B4-BE49-F238E27FC236}">
                <a16:creationId xmlns:a16="http://schemas.microsoft.com/office/drawing/2014/main" xmlns="" id="{8414A2CB-E673-40F8-A320-83DB0BABF06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730167" y="12059172"/>
            <a:ext cx="2719301" cy="2613723"/>
          </a:xfrm>
          <a:prstGeom prst="rect">
            <a:avLst/>
          </a:prstGeom>
        </p:spPr>
      </p:pic>
      <p:pic>
        <p:nvPicPr>
          <p:cNvPr id="20" name="Picture 19">
            <a:extLst>
              <a:ext uri="{FF2B5EF4-FFF2-40B4-BE49-F238E27FC236}">
                <a16:creationId xmlns:a16="http://schemas.microsoft.com/office/drawing/2014/main" xmlns="" id="{AECEE793-D5A5-4045-A73C-55F7AD3AFD49}"/>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679793" y="12059172"/>
            <a:ext cx="2719301" cy="2622129"/>
          </a:xfrm>
          <a:prstGeom prst="rect">
            <a:avLst/>
          </a:prstGeom>
        </p:spPr>
      </p:pic>
      <p:pic>
        <p:nvPicPr>
          <p:cNvPr id="22" name="Picture 21">
            <a:extLst>
              <a:ext uri="{FF2B5EF4-FFF2-40B4-BE49-F238E27FC236}">
                <a16:creationId xmlns:a16="http://schemas.microsoft.com/office/drawing/2014/main" xmlns="" id="{704995DE-AE0C-404C-901B-A66ACBAAB366}"/>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778231" y="28779537"/>
            <a:ext cx="3685218" cy="3689683"/>
          </a:xfrm>
          <a:prstGeom prst="rect">
            <a:avLst/>
          </a:prstGeom>
        </p:spPr>
      </p:pic>
      <p:pic>
        <p:nvPicPr>
          <p:cNvPr id="24" name="Picture 23">
            <a:extLst>
              <a:ext uri="{FF2B5EF4-FFF2-40B4-BE49-F238E27FC236}">
                <a16:creationId xmlns:a16="http://schemas.microsoft.com/office/drawing/2014/main" xmlns="" id="{691314B0-B600-496C-8ADE-EB112F29EB2A}"/>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5259522" y="13716269"/>
            <a:ext cx="3617675" cy="2721427"/>
          </a:xfrm>
          <a:prstGeom prst="rect">
            <a:avLst/>
          </a:prstGeom>
        </p:spPr>
      </p:pic>
      <p:pic>
        <p:nvPicPr>
          <p:cNvPr id="48" name="Picture 47">
            <a:extLst>
              <a:ext uri="{FF2B5EF4-FFF2-40B4-BE49-F238E27FC236}">
                <a16:creationId xmlns:a16="http://schemas.microsoft.com/office/drawing/2014/main" xmlns="" id="{670490E8-5EE9-4B79-A86D-5EB2F64859C7}"/>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flipH="1">
            <a:off x="15434942" y="22373175"/>
            <a:ext cx="3266834" cy="2837098"/>
          </a:xfrm>
          <a:prstGeom prst="rect">
            <a:avLst/>
          </a:prstGeom>
        </p:spPr>
      </p:pic>
      <p:pic>
        <p:nvPicPr>
          <p:cNvPr id="50" name="Picture 49">
            <a:extLst>
              <a:ext uri="{FF2B5EF4-FFF2-40B4-BE49-F238E27FC236}">
                <a16:creationId xmlns:a16="http://schemas.microsoft.com/office/drawing/2014/main" xmlns="" id="{E27027D5-8DAD-42C2-B0A0-B7C6BCA448B4}"/>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16027120" y="18127020"/>
            <a:ext cx="2830791" cy="3105150"/>
          </a:xfrm>
          <a:prstGeom prst="rect">
            <a:avLst/>
          </a:prstGeom>
        </p:spPr>
      </p:pic>
      <p:pic>
        <p:nvPicPr>
          <p:cNvPr id="6" name="Picture 5">
            <a:extLst>
              <a:ext uri="{FF2B5EF4-FFF2-40B4-BE49-F238E27FC236}">
                <a16:creationId xmlns:a16="http://schemas.microsoft.com/office/drawing/2014/main" xmlns="" id="{BE98A2E8-3279-47A5-BC1A-5573B4200DFA}"/>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9458703" y="12627403"/>
            <a:ext cx="2872673" cy="2053898"/>
          </a:xfrm>
          <a:prstGeom prst="rect">
            <a:avLst/>
          </a:prstGeom>
        </p:spPr>
      </p:pic>
      <p:pic>
        <p:nvPicPr>
          <p:cNvPr id="21" name="Picture 20">
            <a:extLst>
              <a:ext uri="{FF2B5EF4-FFF2-40B4-BE49-F238E27FC236}">
                <a16:creationId xmlns:a16="http://schemas.microsoft.com/office/drawing/2014/main" xmlns="" id="{24986870-6008-4EE8-A574-2561B4D4C421}"/>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5520703" y="8719846"/>
            <a:ext cx="2769019" cy="2317168"/>
          </a:xfrm>
          <a:prstGeom prst="rect">
            <a:avLst/>
          </a:prstGeom>
        </p:spPr>
      </p:pic>
      <p:pic>
        <p:nvPicPr>
          <p:cNvPr id="28" name="Picture 27">
            <a:extLst>
              <a:ext uri="{FF2B5EF4-FFF2-40B4-BE49-F238E27FC236}">
                <a16:creationId xmlns:a16="http://schemas.microsoft.com/office/drawing/2014/main" xmlns="" id="{5ACAEFC1-9C18-4159-B002-C7C5434933F1}"/>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2518200" y="12547466"/>
            <a:ext cx="5659087" cy="2905813"/>
          </a:xfrm>
          <a:prstGeom prst="rect">
            <a:avLst/>
          </a:prstGeom>
        </p:spPr>
      </p:pic>
      <p:pic>
        <p:nvPicPr>
          <p:cNvPr id="10" name="Picture 9">
            <a:extLst>
              <a:ext uri="{FF2B5EF4-FFF2-40B4-BE49-F238E27FC236}">
                <a16:creationId xmlns:a16="http://schemas.microsoft.com/office/drawing/2014/main" xmlns="" id="{679CA4B1-42FF-48BA-9CEF-81DD791C2036}"/>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4511051" y="22054597"/>
            <a:ext cx="3778671" cy="3209925"/>
          </a:xfrm>
          <a:prstGeom prst="rect">
            <a:avLst/>
          </a:prstGeom>
        </p:spPr>
      </p:pic>
      <p:pic>
        <p:nvPicPr>
          <p:cNvPr id="34" name="Picture 33"/>
          <p:cNvPicPr/>
          <p:nvPr/>
        </p:nvPicPr>
        <p:blipFill>
          <a:blip r:embed="rId23">
            <a:extLst>
              <a:ext uri="{28A0092B-C50C-407E-A947-70E740481C1C}">
                <a14:useLocalDpi xmlns:a14="http://schemas.microsoft.com/office/drawing/2010/main" val="0"/>
              </a:ext>
            </a:extLst>
          </a:blip>
          <a:srcRect/>
          <a:stretch>
            <a:fillRect/>
          </a:stretch>
        </p:blipFill>
        <p:spPr bwMode="auto">
          <a:xfrm>
            <a:off x="24228475" y="416139"/>
            <a:ext cx="3872816" cy="4121340"/>
          </a:xfrm>
          <a:prstGeom prst="rect">
            <a:avLst/>
          </a:prstGeom>
          <a:noFill/>
        </p:spPr>
      </p:pic>
    </p:spTree>
    <p:extLst>
      <p:ext uri="{BB962C8B-B14F-4D97-AF65-F5344CB8AC3E}">
        <p14:creationId xmlns:p14="http://schemas.microsoft.com/office/powerpoint/2010/main" val="21507458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2389</TotalTime>
  <Words>894</Words>
  <Application>Microsoft Office PowerPoint</Application>
  <PresentationFormat>Custom</PresentationFormat>
  <Paragraphs>74</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Aarial</vt:lpstr>
      <vt:lpstr>Arial</vt:lpstr>
      <vt:lpstr>Calibri</vt:lpstr>
      <vt:lpstr>Calibri Light</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mohamed ashmawy</dc:creator>
  <cp:lastModifiedBy>‏‏مستخدم Windows</cp:lastModifiedBy>
  <cp:revision>42</cp:revision>
  <dcterms:created xsi:type="dcterms:W3CDTF">2018-06-16T00:12:38Z</dcterms:created>
  <dcterms:modified xsi:type="dcterms:W3CDTF">2020-06-30T10:17:35Z</dcterms:modified>
</cp:coreProperties>
</file>